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8" r:id="rId4"/>
    <p:sldId id="261" r:id="rId5"/>
    <p:sldId id="262" r:id="rId6"/>
    <p:sldId id="263" r:id="rId7"/>
    <p:sldId id="264" r:id="rId8"/>
    <p:sldId id="265" r:id="rId9"/>
    <p:sldId id="259" r:id="rId10"/>
    <p:sldId id="266" r:id="rId11"/>
    <p:sldId id="267" r:id="rId12"/>
    <p:sldId id="268" r:id="rId13"/>
    <p:sldId id="269" r:id="rId14"/>
    <p:sldId id="270" r:id="rId15"/>
    <p:sldId id="260" r:id="rId16"/>
    <p:sldId id="271" r:id="rId17"/>
    <p:sldId id="272" r:id="rId18"/>
    <p:sldId id="273" r:id="rId19"/>
    <p:sldId id="274" r:id="rId20"/>
    <p:sldId id="275" r:id="rId21"/>
    <p:sldId id="276" r:id="rId22"/>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6336" autoAdjust="0"/>
  </p:normalViewPr>
  <p:slideViewPr>
    <p:cSldViewPr snapToGrid="0">
      <p:cViewPr varScale="1">
        <p:scale>
          <a:sx n="127" d="100"/>
          <a:sy n="127" d="100"/>
        </p:scale>
        <p:origin x="-1170" y="-84"/>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A07362-8F35-4C12-AE8F-B0549B106FFB}" type="datetimeFigureOut">
              <a:rPr lang="zh-CN" altLang="en-US" smtClean="0"/>
              <a:t>2017/2/27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AB7830-E9B5-440A-96EB-50571A693B2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mtClean="0"/>
              <a:t>亮亮图文旗舰店</a:t>
            </a:r>
            <a:endParaRPr lang="zh-CN" altLang="en-US"/>
          </a:p>
        </p:txBody>
      </p:sp>
      <p:sp>
        <p:nvSpPr>
          <p:cNvPr id="4" name="灯片编号占位符 3"/>
          <p:cNvSpPr>
            <a:spLocks noGrp="1"/>
          </p:cNvSpPr>
          <p:nvPr>
            <p:ph type="sldNum" sz="quarter" idx="10"/>
          </p:nvPr>
        </p:nvSpPr>
        <p:spPr/>
        <p:txBody>
          <a:bodyPr/>
          <a:lstStyle/>
          <a:p>
            <a:fld id="{E2AB7830-E9B5-440A-96EB-50571A693B2A}" type="slidenum">
              <a:rPr lang="zh-CN" altLang="en-US" smtClean="0"/>
              <a:t>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亮亮图文旗舰店</a:t>
            </a:r>
            <a:br>
              <a:rPr lang="zh-CN" altLang="en-US" dirty="0" smtClean="0"/>
            </a:br>
            <a:r>
              <a:rPr lang="zh-CN" altLang="en-US" dirty="0" smtClean="0"/>
              <a:t/>
            </a:r>
            <a:br>
              <a:rPr lang="zh-CN" altLang="en-US" dirty="0" smtClean="0"/>
            </a:br>
            <a:endParaRPr lang="zh-CN" altLang="en-US" dirty="0" smtClean="0"/>
          </a:p>
        </p:txBody>
      </p:sp>
      <p:sp>
        <p:nvSpPr>
          <p:cNvPr id="4" name="灯片编号占位符 3"/>
          <p:cNvSpPr>
            <a:spLocks noGrp="1"/>
          </p:cNvSpPr>
          <p:nvPr>
            <p:ph type="sldNum" sz="quarter" idx="10"/>
          </p:nvPr>
        </p:nvSpPr>
        <p:spPr/>
        <p:txBody>
          <a:bodyPr/>
          <a:lstStyle/>
          <a:p>
            <a:fld id="{E2AB7830-E9B5-440A-96EB-50571A693B2A}" type="slidenum">
              <a:rPr lang="zh-CN" altLang="en-US" smtClean="0"/>
              <a:t>21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415840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3380645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315237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3173000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211483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405527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845629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4252818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312075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321087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F1C65F9A-5A2A-4A86-9878-FD412D3A5C69}"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1765948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1C65F9A-5A2A-4A86-9878-FD412D3A5C69}" type="datetimeFigureOut">
              <a:rPr lang="zh-CN" altLang="en-US" smtClean="0"/>
              <a:pPr/>
              <a:t>2017/2/27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25FC22F-E2CC-4A26-8764-082B29A87416}" type="slidenum">
              <a:rPr lang="zh-CN" altLang="en-US" smtClean="0"/>
              <a:pPr/>
              <a:t>‹#›</a:t>
            </a:fld>
            <a:endParaRPr lang="zh-CN" altLang="en-US"/>
          </a:p>
        </p:txBody>
      </p:sp>
    </p:spTree>
    <p:extLst>
      <p:ext uri="{BB962C8B-B14F-4D97-AF65-F5344CB8AC3E}">
        <p14:creationId xmlns:p14="http://schemas.microsoft.com/office/powerpoint/2010/main" xmlns="" val="2703646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 name="图片 34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7" y="1"/>
            <a:ext cx="9215178" cy="5182928"/>
          </a:xfrm>
          <a:prstGeom prst="rect">
            <a:avLst/>
          </a:prstGeom>
        </p:spPr>
      </p:pic>
      <p:pic>
        <p:nvPicPr>
          <p:cNvPr id="344" name="图片 34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66250" y="1122066"/>
            <a:ext cx="5219564" cy="2047072"/>
          </a:xfrm>
          <a:prstGeom prst="rect">
            <a:avLst/>
          </a:prstGeom>
        </p:spPr>
      </p:pic>
      <p:pic>
        <p:nvPicPr>
          <p:cNvPr id="345" name="图片 34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0800000">
            <a:off x="437263" y="3242574"/>
            <a:ext cx="5219564" cy="2047072"/>
          </a:xfrm>
          <a:prstGeom prst="rect">
            <a:avLst/>
          </a:prstGeom>
        </p:spPr>
      </p:pic>
      <p:pic>
        <p:nvPicPr>
          <p:cNvPr id="346" name="图片 3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03900" y="-517167"/>
            <a:ext cx="5219564" cy="2047072"/>
          </a:xfrm>
          <a:prstGeom prst="rect">
            <a:avLst/>
          </a:prstGeom>
        </p:spPr>
      </p:pic>
      <p:pic>
        <p:nvPicPr>
          <p:cNvPr id="347" name="图片 34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1700000">
            <a:off x="4250710" y="3219168"/>
            <a:ext cx="5219564" cy="2047072"/>
          </a:xfrm>
          <a:prstGeom prst="rect">
            <a:avLst/>
          </a:prstGeom>
        </p:spPr>
      </p:pic>
      <p:pic>
        <p:nvPicPr>
          <p:cNvPr id="348" name="图片 34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69646" y="864211"/>
            <a:ext cx="3684377" cy="3680594"/>
          </a:xfrm>
          <a:prstGeom prst="rect">
            <a:avLst/>
          </a:prstGeom>
        </p:spPr>
      </p:pic>
      <p:sp>
        <p:nvSpPr>
          <p:cNvPr id="349" name="十六角星 348"/>
          <p:cNvSpPr/>
          <p:nvPr/>
        </p:nvSpPr>
        <p:spPr>
          <a:xfrm>
            <a:off x="1738707" y="731149"/>
            <a:ext cx="3940758" cy="3940758"/>
          </a:xfrm>
          <a:prstGeom prst="star16">
            <a:avLst>
              <a:gd name="adj" fmla="val 49459"/>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50" name="组合 349"/>
          <p:cNvGrpSpPr/>
          <p:nvPr/>
        </p:nvGrpSpPr>
        <p:grpSpPr>
          <a:xfrm>
            <a:off x="1710487" y="698660"/>
            <a:ext cx="4000340" cy="3996585"/>
            <a:chOff x="2280648" y="931545"/>
            <a:chExt cx="5333787" cy="5328780"/>
          </a:xfrm>
        </p:grpSpPr>
        <p:sp>
          <p:nvSpPr>
            <p:cNvPr id="351" name="椭圆 350"/>
            <p:cNvSpPr/>
            <p:nvPr/>
          </p:nvSpPr>
          <p:spPr>
            <a:xfrm>
              <a:off x="3903037" y="113166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2" name="椭圆 351"/>
            <p:cNvSpPr/>
            <p:nvPr/>
          </p:nvSpPr>
          <p:spPr>
            <a:xfrm>
              <a:off x="4916848" y="93154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3" name="椭圆 352"/>
            <p:cNvSpPr/>
            <p:nvPr/>
          </p:nvSpPr>
          <p:spPr>
            <a:xfrm>
              <a:off x="5937928" y="113116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4" name="椭圆 353"/>
            <p:cNvSpPr/>
            <p:nvPr/>
          </p:nvSpPr>
          <p:spPr>
            <a:xfrm>
              <a:off x="6763087" y="170149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5" name="椭圆 354"/>
            <p:cNvSpPr/>
            <p:nvPr/>
          </p:nvSpPr>
          <p:spPr>
            <a:xfrm>
              <a:off x="3057568" y="169725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6" name="椭圆 355"/>
            <p:cNvSpPr/>
            <p:nvPr/>
          </p:nvSpPr>
          <p:spPr>
            <a:xfrm>
              <a:off x="2481128"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7" name="椭圆 356"/>
            <p:cNvSpPr/>
            <p:nvPr/>
          </p:nvSpPr>
          <p:spPr>
            <a:xfrm>
              <a:off x="7344374"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8" name="椭圆 357"/>
            <p:cNvSpPr/>
            <p:nvPr/>
          </p:nvSpPr>
          <p:spPr>
            <a:xfrm>
              <a:off x="7542435"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9" name="椭圆 358"/>
            <p:cNvSpPr/>
            <p:nvPr/>
          </p:nvSpPr>
          <p:spPr>
            <a:xfrm>
              <a:off x="2280648"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0" name="椭圆 359"/>
            <p:cNvSpPr/>
            <p:nvPr/>
          </p:nvSpPr>
          <p:spPr>
            <a:xfrm>
              <a:off x="2499116" y="461641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1" name="椭圆 360"/>
            <p:cNvSpPr/>
            <p:nvPr/>
          </p:nvSpPr>
          <p:spPr>
            <a:xfrm>
              <a:off x="7321514" y="458973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2" name="椭圆 361"/>
            <p:cNvSpPr/>
            <p:nvPr/>
          </p:nvSpPr>
          <p:spPr>
            <a:xfrm>
              <a:off x="6772514" y="542670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3" name="椭圆 362"/>
            <p:cNvSpPr/>
            <p:nvPr/>
          </p:nvSpPr>
          <p:spPr>
            <a:xfrm>
              <a:off x="3057568" y="542246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4" name="椭圆 363"/>
            <p:cNvSpPr/>
            <p:nvPr/>
          </p:nvSpPr>
          <p:spPr>
            <a:xfrm>
              <a:off x="3903037" y="598118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5" name="椭圆 364"/>
            <p:cNvSpPr/>
            <p:nvPr/>
          </p:nvSpPr>
          <p:spPr>
            <a:xfrm>
              <a:off x="5937928" y="598068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6" name="椭圆 365"/>
            <p:cNvSpPr/>
            <p:nvPr/>
          </p:nvSpPr>
          <p:spPr>
            <a:xfrm>
              <a:off x="4916848" y="618832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7" name="椭圆 366"/>
            <p:cNvSpPr/>
            <p:nvPr/>
          </p:nvSpPr>
          <p:spPr>
            <a:xfrm>
              <a:off x="4488353" y="265727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8" name="椭圆 367"/>
            <p:cNvSpPr/>
            <p:nvPr/>
          </p:nvSpPr>
          <p:spPr>
            <a:xfrm>
              <a:off x="3129568" y="2357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9" name="椭圆 368"/>
            <p:cNvSpPr/>
            <p:nvPr/>
          </p:nvSpPr>
          <p:spPr>
            <a:xfrm>
              <a:off x="6107323" y="2572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0" name="椭圆 369"/>
            <p:cNvSpPr/>
            <p:nvPr/>
          </p:nvSpPr>
          <p:spPr>
            <a:xfrm>
              <a:off x="5431118" y="154482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1" name="椭圆 370"/>
            <p:cNvSpPr/>
            <p:nvPr/>
          </p:nvSpPr>
          <p:spPr>
            <a:xfrm>
              <a:off x="3338442" y="48609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2" name="椭圆 371"/>
            <p:cNvSpPr/>
            <p:nvPr/>
          </p:nvSpPr>
          <p:spPr>
            <a:xfrm>
              <a:off x="4080450" y="349361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3" name="椭圆 372"/>
            <p:cNvSpPr/>
            <p:nvPr/>
          </p:nvSpPr>
          <p:spPr>
            <a:xfrm>
              <a:off x="5359118" y="568536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4" name="椭圆 373"/>
            <p:cNvSpPr/>
            <p:nvPr/>
          </p:nvSpPr>
          <p:spPr>
            <a:xfrm>
              <a:off x="6857155" y="346476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375" name="直接连接符 374"/>
          <p:cNvCxnSpPr>
            <a:stCxn id="352" idx="4"/>
            <a:endCxn id="370" idx="0"/>
          </p:cNvCxnSpPr>
          <p:nvPr/>
        </p:nvCxnSpPr>
        <p:spPr>
          <a:xfrm>
            <a:off x="3714637" y="752660"/>
            <a:ext cx="385703" cy="4059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a:stCxn id="351" idx="5"/>
            <a:endCxn id="370" idx="2"/>
          </p:cNvCxnSpPr>
          <p:nvPr/>
        </p:nvCxnSpPr>
        <p:spPr>
          <a:xfrm>
            <a:off x="2973371" y="894842"/>
            <a:ext cx="1099969" cy="29077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a:stCxn id="368" idx="0"/>
            <a:endCxn id="351" idx="4"/>
          </p:cNvCxnSpPr>
          <p:nvPr/>
        </p:nvCxnSpPr>
        <p:spPr>
          <a:xfrm flipV="1">
            <a:off x="2374176" y="902749"/>
            <a:ext cx="580102" cy="865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373" idx="3"/>
            <a:endCxn id="366" idx="0"/>
          </p:cNvCxnSpPr>
          <p:nvPr/>
        </p:nvCxnSpPr>
        <p:spPr>
          <a:xfrm flipH="1">
            <a:off x="3714637" y="4310114"/>
            <a:ext cx="312611" cy="33113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a:stCxn id="356" idx="6"/>
          </p:cNvCxnSpPr>
          <p:nvPr/>
        </p:nvCxnSpPr>
        <p:spPr>
          <a:xfrm flipV="1">
            <a:off x="1914846" y="1794921"/>
            <a:ext cx="432330" cy="1493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a:stCxn id="368" idx="6"/>
            <a:endCxn id="367" idx="2"/>
          </p:cNvCxnSpPr>
          <p:nvPr/>
        </p:nvCxnSpPr>
        <p:spPr>
          <a:xfrm>
            <a:off x="2401177" y="1794921"/>
            <a:ext cx="965089" cy="22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a:stCxn id="367" idx="0"/>
            <a:endCxn id="370" idx="4"/>
          </p:cNvCxnSpPr>
          <p:nvPr/>
        </p:nvCxnSpPr>
        <p:spPr>
          <a:xfrm flipV="1">
            <a:off x="3393266" y="1212618"/>
            <a:ext cx="707074" cy="7803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359" idx="7"/>
            <a:endCxn id="368" idx="3"/>
          </p:cNvCxnSpPr>
          <p:nvPr/>
        </p:nvCxnSpPr>
        <p:spPr>
          <a:xfrm flipV="1">
            <a:off x="1756578" y="1814013"/>
            <a:ext cx="598506" cy="8549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a:stCxn id="368" idx="5"/>
            <a:endCxn id="372" idx="1"/>
          </p:cNvCxnSpPr>
          <p:nvPr/>
        </p:nvCxnSpPr>
        <p:spPr>
          <a:xfrm>
            <a:off x="2393269" y="1814013"/>
            <a:ext cx="674978" cy="8141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a:stCxn id="370" idx="7"/>
            <a:endCxn id="353" idx="3"/>
          </p:cNvCxnSpPr>
          <p:nvPr/>
        </p:nvCxnSpPr>
        <p:spPr>
          <a:xfrm flipV="1">
            <a:off x="4119430" y="894470"/>
            <a:ext cx="341924" cy="27205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a:stCxn id="370" idx="6"/>
            <a:endCxn id="354" idx="2"/>
          </p:cNvCxnSpPr>
          <p:nvPr/>
        </p:nvCxnSpPr>
        <p:spPr>
          <a:xfrm>
            <a:off x="4127340" y="1185618"/>
            <a:ext cx="944977" cy="11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a:stCxn id="368" idx="7"/>
            <a:endCxn id="370" idx="3"/>
          </p:cNvCxnSpPr>
          <p:nvPr/>
        </p:nvCxnSpPr>
        <p:spPr>
          <a:xfrm flipV="1">
            <a:off x="2393269" y="1204709"/>
            <a:ext cx="1687979" cy="5711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a:stCxn id="370" idx="5"/>
            <a:endCxn id="369" idx="1"/>
          </p:cNvCxnSpPr>
          <p:nvPr/>
        </p:nvCxnSpPr>
        <p:spPr>
          <a:xfrm>
            <a:off x="4119432" y="1204709"/>
            <a:ext cx="468970" cy="7323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a:stCxn id="367" idx="6"/>
            <a:endCxn id="369" idx="2"/>
          </p:cNvCxnSpPr>
          <p:nvPr/>
        </p:nvCxnSpPr>
        <p:spPr>
          <a:xfrm flipV="1">
            <a:off x="3420265" y="1956171"/>
            <a:ext cx="1160228" cy="637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a:stCxn id="369" idx="3"/>
            <a:endCxn id="373" idx="0"/>
          </p:cNvCxnSpPr>
          <p:nvPr/>
        </p:nvCxnSpPr>
        <p:spPr>
          <a:xfrm flipH="1">
            <a:off x="4046340" y="1975263"/>
            <a:ext cx="542062" cy="22887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a:stCxn id="369" idx="0"/>
            <a:endCxn id="354" idx="3"/>
          </p:cNvCxnSpPr>
          <p:nvPr/>
        </p:nvCxnSpPr>
        <p:spPr>
          <a:xfrm flipV="1">
            <a:off x="4607492" y="1322215"/>
            <a:ext cx="472731" cy="6069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a:stCxn id="369" idx="5"/>
            <a:endCxn id="374" idx="1"/>
          </p:cNvCxnSpPr>
          <p:nvPr/>
        </p:nvCxnSpPr>
        <p:spPr>
          <a:xfrm>
            <a:off x="4626584" y="1975263"/>
            <a:ext cx="524190" cy="6312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a:stCxn id="374" idx="0"/>
            <a:endCxn id="354" idx="4"/>
          </p:cNvCxnSpPr>
          <p:nvPr/>
        </p:nvCxnSpPr>
        <p:spPr>
          <a:xfrm flipH="1" flipV="1">
            <a:off x="5099315" y="1330124"/>
            <a:ext cx="70551" cy="12684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a:stCxn id="374" idx="7"/>
            <a:endCxn id="357" idx="3"/>
          </p:cNvCxnSpPr>
          <p:nvPr/>
        </p:nvCxnSpPr>
        <p:spPr>
          <a:xfrm flipV="1">
            <a:off x="5188960" y="1963348"/>
            <a:ext cx="327230" cy="6431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a:stCxn id="361" idx="1"/>
            <a:endCxn id="374" idx="5"/>
          </p:cNvCxnSpPr>
          <p:nvPr/>
        </p:nvCxnSpPr>
        <p:spPr>
          <a:xfrm flipH="1" flipV="1">
            <a:off x="5188960" y="2644670"/>
            <a:ext cx="310085" cy="8055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a:stCxn id="367" idx="4"/>
            <a:endCxn id="373" idx="1"/>
          </p:cNvCxnSpPr>
          <p:nvPr/>
        </p:nvCxnSpPr>
        <p:spPr>
          <a:xfrm>
            <a:off x="3393266" y="2046959"/>
            <a:ext cx="633982" cy="22249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a:stCxn id="372" idx="5"/>
            <a:endCxn id="373" idx="1"/>
          </p:cNvCxnSpPr>
          <p:nvPr/>
        </p:nvCxnSpPr>
        <p:spPr>
          <a:xfrm>
            <a:off x="3106430" y="2666303"/>
            <a:ext cx="920817" cy="1605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a:stCxn id="359" idx="5"/>
            <a:endCxn id="371" idx="1"/>
          </p:cNvCxnSpPr>
          <p:nvPr/>
        </p:nvCxnSpPr>
        <p:spPr>
          <a:xfrm>
            <a:off x="1756579" y="2707121"/>
            <a:ext cx="755162" cy="9465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a:stCxn id="371" idx="7"/>
            <a:endCxn id="372" idx="2"/>
          </p:cNvCxnSpPr>
          <p:nvPr/>
        </p:nvCxnSpPr>
        <p:spPr>
          <a:xfrm flipV="1">
            <a:off x="2549924" y="2647211"/>
            <a:ext cx="510414" cy="10064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a:stCxn id="371" idx="0"/>
            <a:endCxn id="368" idx="4"/>
          </p:cNvCxnSpPr>
          <p:nvPr/>
        </p:nvCxnSpPr>
        <p:spPr>
          <a:xfrm flipH="1" flipV="1">
            <a:off x="2374177" y="1821922"/>
            <a:ext cx="156656" cy="182380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0" name="直接连接符 399"/>
          <p:cNvCxnSpPr>
            <a:stCxn id="368" idx="1"/>
            <a:endCxn id="355" idx="4"/>
          </p:cNvCxnSpPr>
          <p:nvPr/>
        </p:nvCxnSpPr>
        <p:spPr>
          <a:xfrm flipH="1" flipV="1">
            <a:off x="2320176" y="1326939"/>
            <a:ext cx="34908" cy="44889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1" name="直接连接符 400"/>
          <p:cNvCxnSpPr>
            <a:stCxn id="362" idx="0"/>
            <a:endCxn id="374" idx="4"/>
          </p:cNvCxnSpPr>
          <p:nvPr/>
        </p:nvCxnSpPr>
        <p:spPr>
          <a:xfrm flipV="1">
            <a:off x="5106387" y="2652576"/>
            <a:ext cx="63481" cy="1417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a:stCxn id="374" idx="3"/>
            <a:endCxn id="373" idx="7"/>
          </p:cNvCxnSpPr>
          <p:nvPr/>
        </p:nvCxnSpPr>
        <p:spPr>
          <a:xfrm flipH="1">
            <a:off x="4065432" y="2644669"/>
            <a:ext cx="1085344" cy="162726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3" name="直接连接符 402"/>
          <p:cNvCxnSpPr>
            <a:stCxn id="373" idx="6"/>
            <a:endCxn id="362" idx="2"/>
          </p:cNvCxnSpPr>
          <p:nvPr/>
        </p:nvCxnSpPr>
        <p:spPr>
          <a:xfrm flipV="1">
            <a:off x="4073339" y="4097033"/>
            <a:ext cx="1006047" cy="1939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a:stCxn id="373" idx="5"/>
            <a:endCxn id="365" idx="1"/>
          </p:cNvCxnSpPr>
          <p:nvPr/>
        </p:nvCxnSpPr>
        <p:spPr>
          <a:xfrm>
            <a:off x="4065430" y="4310114"/>
            <a:ext cx="395924" cy="18331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a:stCxn id="372" idx="0"/>
            <a:endCxn id="367" idx="3"/>
          </p:cNvCxnSpPr>
          <p:nvPr/>
        </p:nvCxnSpPr>
        <p:spPr>
          <a:xfrm flipV="1">
            <a:off x="3087339" y="2039050"/>
            <a:ext cx="286835" cy="5811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a:stCxn id="371" idx="6"/>
            <a:endCxn id="373" idx="2"/>
          </p:cNvCxnSpPr>
          <p:nvPr/>
        </p:nvCxnSpPr>
        <p:spPr>
          <a:xfrm>
            <a:off x="2557832" y="3672729"/>
            <a:ext cx="1461507" cy="6182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a:stCxn id="360" idx="6"/>
            <a:endCxn id="371" idx="2"/>
          </p:cNvCxnSpPr>
          <p:nvPr/>
        </p:nvCxnSpPr>
        <p:spPr>
          <a:xfrm>
            <a:off x="1928338" y="3489307"/>
            <a:ext cx="575495" cy="1834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a:stCxn id="363" idx="7"/>
            <a:endCxn id="371" idx="3"/>
          </p:cNvCxnSpPr>
          <p:nvPr/>
        </p:nvCxnSpPr>
        <p:spPr>
          <a:xfrm flipV="1">
            <a:off x="2339269" y="3691822"/>
            <a:ext cx="172472" cy="38293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a:stCxn id="364" idx="0"/>
            <a:endCxn id="371" idx="5"/>
          </p:cNvCxnSpPr>
          <p:nvPr/>
        </p:nvCxnSpPr>
        <p:spPr>
          <a:xfrm flipH="1" flipV="1">
            <a:off x="2549925" y="3691822"/>
            <a:ext cx="404354" cy="7940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a:stCxn id="364" idx="7"/>
            <a:endCxn id="373" idx="2"/>
          </p:cNvCxnSpPr>
          <p:nvPr/>
        </p:nvCxnSpPr>
        <p:spPr>
          <a:xfrm flipV="1">
            <a:off x="2973371" y="4291022"/>
            <a:ext cx="1045969" cy="20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1" name="组合 410"/>
          <p:cNvGrpSpPr/>
          <p:nvPr/>
        </p:nvGrpSpPr>
        <p:grpSpPr>
          <a:xfrm>
            <a:off x="1712476" y="697607"/>
            <a:ext cx="4000340" cy="3996585"/>
            <a:chOff x="2433048" y="1083945"/>
            <a:chExt cx="5333787" cy="5328780"/>
          </a:xfrm>
        </p:grpSpPr>
        <p:sp>
          <p:nvSpPr>
            <p:cNvPr id="412" name="十六角星 411"/>
            <p:cNvSpPr/>
            <p:nvPr/>
          </p:nvSpPr>
          <p:spPr>
            <a:xfrm>
              <a:off x="2470676" y="1127265"/>
              <a:ext cx="5254344" cy="5254344"/>
            </a:xfrm>
            <a:prstGeom prst="star16">
              <a:avLst>
                <a:gd name="adj" fmla="val 49459"/>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13" name="组合 412"/>
            <p:cNvGrpSpPr/>
            <p:nvPr/>
          </p:nvGrpSpPr>
          <p:grpSpPr>
            <a:xfrm>
              <a:off x="2433048" y="1083945"/>
              <a:ext cx="5333787" cy="5328780"/>
              <a:chOff x="2280648" y="931545"/>
              <a:chExt cx="5333787" cy="5328780"/>
            </a:xfrm>
          </p:grpSpPr>
          <p:sp>
            <p:nvSpPr>
              <p:cNvPr id="450" name="椭圆 449"/>
              <p:cNvSpPr/>
              <p:nvPr/>
            </p:nvSpPr>
            <p:spPr>
              <a:xfrm>
                <a:off x="3903037" y="113166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1" name="椭圆 450"/>
              <p:cNvSpPr/>
              <p:nvPr/>
            </p:nvSpPr>
            <p:spPr>
              <a:xfrm>
                <a:off x="4916848" y="93154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2" name="椭圆 451"/>
              <p:cNvSpPr/>
              <p:nvPr/>
            </p:nvSpPr>
            <p:spPr>
              <a:xfrm>
                <a:off x="5937928" y="113116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3" name="椭圆 452"/>
              <p:cNvSpPr/>
              <p:nvPr/>
            </p:nvSpPr>
            <p:spPr>
              <a:xfrm>
                <a:off x="6763087" y="170149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4" name="椭圆 453"/>
              <p:cNvSpPr/>
              <p:nvPr/>
            </p:nvSpPr>
            <p:spPr>
              <a:xfrm>
                <a:off x="3057568" y="169725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5" name="椭圆 454"/>
              <p:cNvSpPr/>
              <p:nvPr/>
            </p:nvSpPr>
            <p:spPr>
              <a:xfrm>
                <a:off x="2481128"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6" name="椭圆 455"/>
              <p:cNvSpPr/>
              <p:nvPr/>
            </p:nvSpPr>
            <p:spPr>
              <a:xfrm>
                <a:off x="7344374"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7" name="椭圆 456"/>
              <p:cNvSpPr/>
              <p:nvPr/>
            </p:nvSpPr>
            <p:spPr>
              <a:xfrm>
                <a:off x="7542435"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8" name="椭圆 457"/>
              <p:cNvSpPr/>
              <p:nvPr/>
            </p:nvSpPr>
            <p:spPr>
              <a:xfrm>
                <a:off x="2280648"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9" name="椭圆 458"/>
              <p:cNvSpPr/>
              <p:nvPr/>
            </p:nvSpPr>
            <p:spPr>
              <a:xfrm>
                <a:off x="2499116" y="461641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0" name="椭圆 459"/>
              <p:cNvSpPr/>
              <p:nvPr/>
            </p:nvSpPr>
            <p:spPr>
              <a:xfrm>
                <a:off x="7321514" y="458973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1" name="椭圆 460"/>
              <p:cNvSpPr/>
              <p:nvPr/>
            </p:nvSpPr>
            <p:spPr>
              <a:xfrm>
                <a:off x="6772514" y="542670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2" name="椭圆 461"/>
              <p:cNvSpPr/>
              <p:nvPr/>
            </p:nvSpPr>
            <p:spPr>
              <a:xfrm>
                <a:off x="3057568" y="542246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3" name="椭圆 462"/>
              <p:cNvSpPr/>
              <p:nvPr/>
            </p:nvSpPr>
            <p:spPr>
              <a:xfrm>
                <a:off x="3903037" y="598118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4" name="椭圆 463"/>
              <p:cNvSpPr/>
              <p:nvPr/>
            </p:nvSpPr>
            <p:spPr>
              <a:xfrm>
                <a:off x="5937928" y="598068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5" name="椭圆 464"/>
              <p:cNvSpPr/>
              <p:nvPr/>
            </p:nvSpPr>
            <p:spPr>
              <a:xfrm>
                <a:off x="4916848" y="618832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6" name="椭圆 465"/>
              <p:cNvSpPr/>
              <p:nvPr/>
            </p:nvSpPr>
            <p:spPr>
              <a:xfrm>
                <a:off x="4488353" y="265727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7" name="椭圆 466"/>
              <p:cNvSpPr/>
              <p:nvPr/>
            </p:nvSpPr>
            <p:spPr>
              <a:xfrm>
                <a:off x="3129568" y="2357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8" name="椭圆 467"/>
              <p:cNvSpPr/>
              <p:nvPr/>
            </p:nvSpPr>
            <p:spPr>
              <a:xfrm>
                <a:off x="6107323" y="2572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9" name="椭圆 468"/>
              <p:cNvSpPr/>
              <p:nvPr/>
            </p:nvSpPr>
            <p:spPr>
              <a:xfrm>
                <a:off x="5431118" y="154482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0" name="椭圆 469"/>
              <p:cNvSpPr/>
              <p:nvPr/>
            </p:nvSpPr>
            <p:spPr>
              <a:xfrm>
                <a:off x="3338442" y="48609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1" name="椭圆 470"/>
              <p:cNvSpPr/>
              <p:nvPr/>
            </p:nvSpPr>
            <p:spPr>
              <a:xfrm>
                <a:off x="4080450" y="349361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2" name="椭圆 471"/>
              <p:cNvSpPr/>
              <p:nvPr/>
            </p:nvSpPr>
            <p:spPr>
              <a:xfrm>
                <a:off x="5359118" y="568536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3" name="椭圆 472"/>
              <p:cNvSpPr/>
              <p:nvPr/>
            </p:nvSpPr>
            <p:spPr>
              <a:xfrm>
                <a:off x="6857155" y="346476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414" name="直接连接符 413"/>
            <p:cNvCxnSpPr>
              <a:stCxn id="451" idx="4"/>
              <a:endCxn id="469" idx="0"/>
            </p:cNvCxnSpPr>
            <p:nvPr/>
          </p:nvCxnSpPr>
          <p:spPr>
            <a:xfrm>
              <a:off x="5105248" y="1155945"/>
              <a:ext cx="514270" cy="5412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a:stCxn id="450" idx="5"/>
              <a:endCxn id="469" idx="2"/>
            </p:cNvCxnSpPr>
            <p:nvPr/>
          </p:nvCxnSpPr>
          <p:spPr>
            <a:xfrm>
              <a:off x="4116893" y="1345521"/>
              <a:ext cx="1466625" cy="3877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a:stCxn id="467" idx="0"/>
              <a:endCxn id="450" idx="4"/>
            </p:cNvCxnSpPr>
            <p:nvPr/>
          </p:nvCxnSpPr>
          <p:spPr>
            <a:xfrm flipV="1">
              <a:off x="3317968" y="1356065"/>
              <a:ext cx="773469" cy="11535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a:stCxn id="472" idx="3"/>
              <a:endCxn id="465" idx="0"/>
            </p:cNvCxnSpPr>
            <p:nvPr/>
          </p:nvCxnSpPr>
          <p:spPr>
            <a:xfrm flipH="1">
              <a:off x="5105248" y="5899217"/>
              <a:ext cx="416814" cy="4415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a:stCxn id="455" idx="6"/>
            </p:cNvCxnSpPr>
            <p:nvPr/>
          </p:nvCxnSpPr>
          <p:spPr>
            <a:xfrm flipV="1">
              <a:off x="2705528" y="2545627"/>
              <a:ext cx="576440" cy="1991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a:stCxn id="467" idx="6"/>
              <a:endCxn id="466" idx="2"/>
            </p:cNvCxnSpPr>
            <p:nvPr/>
          </p:nvCxnSpPr>
          <p:spPr>
            <a:xfrm>
              <a:off x="3353968" y="2545627"/>
              <a:ext cx="1286785" cy="3000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a:stCxn id="466" idx="0"/>
              <a:endCxn id="469" idx="4"/>
            </p:cNvCxnSpPr>
            <p:nvPr/>
          </p:nvCxnSpPr>
          <p:spPr>
            <a:xfrm flipV="1">
              <a:off x="4676753" y="1769223"/>
              <a:ext cx="942765" cy="1040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a:stCxn id="458" idx="7"/>
              <a:endCxn id="467" idx="3"/>
            </p:cNvCxnSpPr>
            <p:nvPr/>
          </p:nvCxnSpPr>
          <p:spPr>
            <a:xfrm flipV="1">
              <a:off x="2494504" y="2571083"/>
              <a:ext cx="798008" cy="1139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a:stCxn id="467" idx="5"/>
              <a:endCxn id="471" idx="1"/>
            </p:cNvCxnSpPr>
            <p:nvPr/>
          </p:nvCxnSpPr>
          <p:spPr>
            <a:xfrm>
              <a:off x="3343424" y="2571083"/>
              <a:ext cx="899970" cy="10854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a:stCxn id="469" idx="7"/>
              <a:endCxn id="452" idx="3"/>
            </p:cNvCxnSpPr>
            <p:nvPr/>
          </p:nvCxnSpPr>
          <p:spPr>
            <a:xfrm flipV="1">
              <a:off x="5644974" y="1345025"/>
              <a:ext cx="455898" cy="3627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a:stCxn id="469" idx="6"/>
              <a:endCxn id="453" idx="2"/>
            </p:cNvCxnSpPr>
            <p:nvPr/>
          </p:nvCxnSpPr>
          <p:spPr>
            <a:xfrm>
              <a:off x="5655518" y="1733223"/>
              <a:ext cx="1259969" cy="1566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a:stCxn id="467" idx="7"/>
              <a:endCxn id="469" idx="3"/>
            </p:cNvCxnSpPr>
            <p:nvPr/>
          </p:nvCxnSpPr>
          <p:spPr>
            <a:xfrm flipV="1">
              <a:off x="3343424" y="1758679"/>
              <a:ext cx="2250638" cy="7614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a:stCxn id="469" idx="5"/>
              <a:endCxn id="468" idx="1"/>
            </p:cNvCxnSpPr>
            <p:nvPr/>
          </p:nvCxnSpPr>
          <p:spPr>
            <a:xfrm>
              <a:off x="5644974" y="1758679"/>
              <a:ext cx="625293" cy="9764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a:stCxn id="466" idx="6"/>
              <a:endCxn id="468" idx="2"/>
            </p:cNvCxnSpPr>
            <p:nvPr/>
          </p:nvCxnSpPr>
          <p:spPr>
            <a:xfrm flipV="1">
              <a:off x="4712753" y="2760627"/>
              <a:ext cx="1546970" cy="850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a:stCxn id="468" idx="3"/>
              <a:endCxn id="472" idx="0"/>
            </p:cNvCxnSpPr>
            <p:nvPr/>
          </p:nvCxnSpPr>
          <p:spPr>
            <a:xfrm flipH="1">
              <a:off x="5547518" y="2786083"/>
              <a:ext cx="722749" cy="30516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a:stCxn id="468" idx="0"/>
              <a:endCxn id="453" idx="3"/>
            </p:cNvCxnSpPr>
            <p:nvPr/>
          </p:nvCxnSpPr>
          <p:spPr>
            <a:xfrm flipV="1">
              <a:off x="6295723" y="1915353"/>
              <a:ext cx="630308" cy="8092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a:stCxn id="468" idx="5"/>
              <a:endCxn id="473" idx="1"/>
            </p:cNvCxnSpPr>
            <p:nvPr/>
          </p:nvCxnSpPr>
          <p:spPr>
            <a:xfrm>
              <a:off x="6321179" y="2786083"/>
              <a:ext cx="698920" cy="8416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a:stCxn id="473" idx="0"/>
              <a:endCxn id="453" idx="4"/>
            </p:cNvCxnSpPr>
            <p:nvPr/>
          </p:nvCxnSpPr>
          <p:spPr>
            <a:xfrm flipH="1" flipV="1">
              <a:off x="6951487" y="1925897"/>
              <a:ext cx="94068" cy="16912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a:stCxn id="473" idx="7"/>
              <a:endCxn id="456" idx="3"/>
            </p:cNvCxnSpPr>
            <p:nvPr/>
          </p:nvCxnSpPr>
          <p:spPr>
            <a:xfrm flipV="1">
              <a:off x="7071011" y="2770197"/>
              <a:ext cx="436307" cy="8575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a:stCxn id="460" idx="1"/>
              <a:endCxn id="473" idx="5"/>
            </p:cNvCxnSpPr>
            <p:nvPr/>
          </p:nvCxnSpPr>
          <p:spPr>
            <a:xfrm flipH="1" flipV="1">
              <a:off x="7071011" y="3678624"/>
              <a:ext cx="413447" cy="10740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a:stCxn id="466" idx="4"/>
              <a:endCxn id="472" idx="1"/>
            </p:cNvCxnSpPr>
            <p:nvPr/>
          </p:nvCxnSpPr>
          <p:spPr>
            <a:xfrm>
              <a:off x="4676753" y="2881677"/>
              <a:ext cx="845309" cy="296662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a:stCxn id="471" idx="5"/>
              <a:endCxn id="472" idx="1"/>
            </p:cNvCxnSpPr>
            <p:nvPr/>
          </p:nvCxnSpPr>
          <p:spPr>
            <a:xfrm>
              <a:off x="4294306" y="3707469"/>
              <a:ext cx="1227756" cy="21408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6" name="直接连接符 435"/>
            <p:cNvCxnSpPr>
              <a:stCxn id="458" idx="5"/>
              <a:endCxn id="470" idx="1"/>
            </p:cNvCxnSpPr>
            <p:nvPr/>
          </p:nvCxnSpPr>
          <p:spPr>
            <a:xfrm>
              <a:off x="2494504" y="3761893"/>
              <a:ext cx="1006882" cy="12620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a:stCxn id="470" idx="7"/>
              <a:endCxn id="471" idx="2"/>
            </p:cNvCxnSpPr>
            <p:nvPr/>
          </p:nvCxnSpPr>
          <p:spPr>
            <a:xfrm flipV="1">
              <a:off x="3552298" y="3682013"/>
              <a:ext cx="680552" cy="13419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a:stCxn id="470" idx="0"/>
              <a:endCxn id="467" idx="4"/>
            </p:cNvCxnSpPr>
            <p:nvPr/>
          </p:nvCxnSpPr>
          <p:spPr>
            <a:xfrm flipH="1" flipV="1">
              <a:off x="3317968" y="2581627"/>
              <a:ext cx="208874" cy="24317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a:stCxn id="467" idx="1"/>
              <a:endCxn id="454" idx="4"/>
            </p:cNvCxnSpPr>
            <p:nvPr/>
          </p:nvCxnSpPr>
          <p:spPr>
            <a:xfrm flipH="1" flipV="1">
              <a:off x="3245968" y="1921650"/>
              <a:ext cx="46544" cy="598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a:stCxn id="461" idx="0"/>
              <a:endCxn id="473" idx="4"/>
            </p:cNvCxnSpPr>
            <p:nvPr/>
          </p:nvCxnSpPr>
          <p:spPr>
            <a:xfrm flipV="1">
              <a:off x="6960914" y="3689168"/>
              <a:ext cx="84641" cy="18899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stCxn id="473" idx="3"/>
              <a:endCxn id="472" idx="7"/>
            </p:cNvCxnSpPr>
            <p:nvPr/>
          </p:nvCxnSpPr>
          <p:spPr>
            <a:xfrm flipH="1">
              <a:off x="5572974" y="3678624"/>
              <a:ext cx="1447125" cy="21696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stCxn id="472" idx="6"/>
              <a:endCxn id="461" idx="2"/>
            </p:cNvCxnSpPr>
            <p:nvPr/>
          </p:nvCxnSpPr>
          <p:spPr>
            <a:xfrm flipV="1">
              <a:off x="5583518" y="5615109"/>
              <a:ext cx="1341396" cy="25865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a:stCxn id="472" idx="5"/>
              <a:endCxn id="464" idx="1"/>
            </p:cNvCxnSpPr>
            <p:nvPr/>
          </p:nvCxnSpPr>
          <p:spPr>
            <a:xfrm>
              <a:off x="5572974" y="5899217"/>
              <a:ext cx="527898" cy="2444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a:stCxn id="471" idx="0"/>
              <a:endCxn id="466" idx="3"/>
            </p:cNvCxnSpPr>
            <p:nvPr/>
          </p:nvCxnSpPr>
          <p:spPr>
            <a:xfrm flipV="1">
              <a:off x="4268850" y="2871133"/>
              <a:ext cx="382447" cy="77488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a:stCxn id="470" idx="6"/>
              <a:endCxn id="472" idx="2"/>
            </p:cNvCxnSpPr>
            <p:nvPr/>
          </p:nvCxnSpPr>
          <p:spPr>
            <a:xfrm>
              <a:off x="3562842" y="5049372"/>
              <a:ext cx="1948676" cy="8243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a:stCxn id="459" idx="6"/>
              <a:endCxn id="470" idx="2"/>
            </p:cNvCxnSpPr>
            <p:nvPr/>
          </p:nvCxnSpPr>
          <p:spPr>
            <a:xfrm>
              <a:off x="2723516" y="4804810"/>
              <a:ext cx="767326" cy="2445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a:stCxn id="462" idx="7"/>
              <a:endCxn id="470" idx="3"/>
            </p:cNvCxnSpPr>
            <p:nvPr/>
          </p:nvCxnSpPr>
          <p:spPr>
            <a:xfrm flipV="1">
              <a:off x="3271424" y="5074828"/>
              <a:ext cx="229962" cy="5105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a:stCxn id="463" idx="0"/>
              <a:endCxn id="470" idx="5"/>
            </p:cNvCxnSpPr>
            <p:nvPr/>
          </p:nvCxnSpPr>
          <p:spPr>
            <a:xfrm flipH="1" flipV="1">
              <a:off x="3552298" y="5074828"/>
              <a:ext cx="539139" cy="10587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a:stCxn id="463" idx="7"/>
              <a:endCxn id="472" idx="2"/>
            </p:cNvCxnSpPr>
            <p:nvPr/>
          </p:nvCxnSpPr>
          <p:spPr>
            <a:xfrm flipV="1">
              <a:off x="4116893" y="5873761"/>
              <a:ext cx="1394625" cy="2703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74" name="弧形 473"/>
          <p:cNvSpPr/>
          <p:nvPr/>
        </p:nvSpPr>
        <p:spPr>
          <a:xfrm rot="20632431" flipV="1">
            <a:off x="1150443" y="2505246"/>
            <a:ext cx="5367474" cy="948964"/>
          </a:xfrm>
          <a:prstGeom prst="arc">
            <a:avLst>
              <a:gd name="adj1" fmla="val 10167527"/>
              <a:gd name="adj2" fmla="val 685371"/>
            </a:avLst>
          </a:prstGeom>
          <a:ln w="3810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475" name="圆角矩形 474"/>
          <p:cNvSpPr/>
          <p:nvPr/>
        </p:nvSpPr>
        <p:spPr>
          <a:xfrm>
            <a:off x="3159709" y="2084849"/>
            <a:ext cx="4920911" cy="1384103"/>
          </a:xfrm>
          <a:prstGeom prst="roundRect">
            <a:avLst/>
          </a:prstGeom>
          <a:solidFill>
            <a:srgbClr val="292130"/>
          </a:solidFill>
          <a:ln>
            <a:noFill/>
          </a:ln>
          <a:effectLst>
            <a:outerShdw blurRad="381000" dist="1270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6" name="文本框 475"/>
          <p:cNvSpPr txBox="1"/>
          <p:nvPr/>
        </p:nvSpPr>
        <p:spPr>
          <a:xfrm>
            <a:off x="5449778" y="2440884"/>
            <a:ext cx="2507811" cy="750205"/>
          </a:xfrm>
          <a:prstGeom prst="rect">
            <a:avLst/>
          </a:prstGeom>
          <a:noFill/>
        </p:spPr>
        <p:txBody>
          <a:bodyPr wrap="square" rtlCol="0">
            <a:spAutoFit/>
          </a:bodyPr>
          <a:lstStyle/>
          <a:p>
            <a:pPr algn="just">
              <a:lnSpc>
                <a:spcPct val="150000"/>
              </a:lnSpc>
            </a:pPr>
            <a:r>
              <a:rPr lang="zh-CN" altLang="en-US" sz="1800" b="1" dirty="0">
                <a:solidFill>
                  <a:srgbClr val="60364C"/>
                </a:solidFill>
                <a:latin typeface="微软雅黑" panose="020B0503020204020204" pitchFamily="34" charset="-122"/>
                <a:ea typeface="微软雅黑" panose="020B0503020204020204" pitchFamily="34" charset="-122"/>
              </a:rPr>
              <a:t>唯美地球商务通用模版        </a:t>
            </a:r>
            <a:r>
              <a:rPr lang="en-US" altLang="zh-CN" sz="1050" b="1" dirty="0">
                <a:solidFill>
                  <a:srgbClr val="593B4B"/>
                </a:solidFill>
                <a:latin typeface="微软雅黑" panose="020B0503020204020204" pitchFamily="34" charset="-122"/>
                <a:ea typeface="微软雅黑" panose="020B0503020204020204" pitchFamily="34" charset="-122"/>
              </a:rPr>
              <a:t>Aesthetic global business model</a:t>
            </a:r>
          </a:p>
        </p:txBody>
      </p:sp>
      <p:sp>
        <p:nvSpPr>
          <p:cNvPr id="477" name="等腰三角形 476"/>
          <p:cNvSpPr/>
          <p:nvPr/>
        </p:nvSpPr>
        <p:spPr>
          <a:xfrm rot="2134315">
            <a:off x="6487601" y="3485425"/>
            <a:ext cx="476415" cy="410702"/>
          </a:xfrm>
          <a:prstGeom prst="triangle">
            <a:avLst/>
          </a:prstGeom>
          <a:solidFill>
            <a:srgbClr val="A069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8" name="等腰三角形 477"/>
          <p:cNvSpPr/>
          <p:nvPr/>
        </p:nvSpPr>
        <p:spPr>
          <a:xfrm rot="12600000">
            <a:off x="8471579" y="2577412"/>
            <a:ext cx="163074" cy="140581"/>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9" name="等腰三角形 478"/>
          <p:cNvSpPr/>
          <p:nvPr/>
        </p:nvSpPr>
        <p:spPr>
          <a:xfrm rot="460079">
            <a:off x="5396210" y="1849663"/>
            <a:ext cx="314141" cy="270812"/>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0" name="等腰三角形 479"/>
          <p:cNvSpPr/>
          <p:nvPr/>
        </p:nvSpPr>
        <p:spPr>
          <a:xfrm rot="460079">
            <a:off x="8434270" y="2270779"/>
            <a:ext cx="275478" cy="237481"/>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1" name="等腰三角形 480"/>
          <p:cNvSpPr/>
          <p:nvPr/>
        </p:nvSpPr>
        <p:spPr>
          <a:xfrm rot="9914774">
            <a:off x="3515153" y="1983548"/>
            <a:ext cx="249357" cy="214962"/>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2" name="等腰三角形 481"/>
          <p:cNvSpPr/>
          <p:nvPr/>
        </p:nvSpPr>
        <p:spPr>
          <a:xfrm rot="7123616">
            <a:off x="3045896" y="2586091"/>
            <a:ext cx="179254" cy="199525"/>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3" name="等腰三角形 482"/>
          <p:cNvSpPr/>
          <p:nvPr/>
        </p:nvSpPr>
        <p:spPr>
          <a:xfrm rot="3215337">
            <a:off x="6778816" y="3641544"/>
            <a:ext cx="330229" cy="284680"/>
          </a:xfrm>
          <a:prstGeom prst="triangle">
            <a:avLst/>
          </a:prstGeom>
          <a:solidFill>
            <a:srgbClr val="A35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4" name="文本框 483"/>
          <p:cNvSpPr txBox="1"/>
          <p:nvPr/>
        </p:nvSpPr>
        <p:spPr>
          <a:xfrm>
            <a:off x="3119203" y="2031528"/>
            <a:ext cx="2455454" cy="1419619"/>
          </a:xfrm>
          <a:prstGeom prst="rect">
            <a:avLst/>
          </a:prstGeom>
          <a:noFill/>
        </p:spPr>
        <p:txBody>
          <a:bodyPr wrap="square" rtlCol="0">
            <a:spAutoFit/>
          </a:bodyPr>
          <a:lstStyle/>
          <a:p>
            <a:r>
              <a:rPr lang="en-US" altLang="zh-CN" sz="8625" dirty="0" smtClean="0">
                <a:gradFill>
                  <a:gsLst>
                    <a:gs pos="100000">
                      <a:srgbClr val="60364C"/>
                    </a:gs>
                    <a:gs pos="0">
                      <a:srgbClr val="321D2C"/>
                    </a:gs>
                  </a:gsLst>
                  <a:lin ang="5400000" scaled="1"/>
                </a:gradFill>
              </a:rPr>
              <a:t>2019</a:t>
            </a:r>
            <a:endParaRPr lang="zh-CN" altLang="en-US" sz="8625" dirty="0">
              <a:gradFill>
                <a:gsLst>
                  <a:gs pos="100000">
                    <a:srgbClr val="60364C"/>
                  </a:gs>
                  <a:gs pos="0">
                    <a:srgbClr val="321D2C"/>
                  </a:gs>
                </a:gsLst>
                <a:lin ang="5400000" scaled="1"/>
              </a:gradFill>
            </a:endParaRPr>
          </a:p>
        </p:txBody>
      </p:sp>
      <p:pic>
        <p:nvPicPr>
          <p:cNvPr id="485" name="Rameses B - Moonlight">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cstate="print"/>
          <a:stretch>
            <a:fillRect/>
          </a:stretch>
        </p:blipFill>
        <p:spPr>
          <a:xfrm>
            <a:off x="-660755" y="277613"/>
            <a:ext cx="457200" cy="457200"/>
          </a:xfrm>
          <a:prstGeom prst="rect">
            <a:avLst/>
          </a:prstGeom>
        </p:spPr>
      </p:pic>
    </p:spTree>
    <p:extLst>
      <p:ext uri="{BB962C8B-B14F-4D97-AF65-F5344CB8AC3E}">
        <p14:creationId xmlns:p14="http://schemas.microsoft.com/office/powerpoint/2010/main" xmlns="" val="3697926177"/>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5"/>
                                        </p:tgtEl>
                                      </p:cBhvr>
                                    </p:cmd>
                                  </p:childTnLst>
                                </p:cTn>
                              </p:par>
                              <p:par>
                                <p:cTn id="7" presetID="10" presetClass="entr" presetSubtype="0" fill="hold" nodeType="withEffect">
                                  <p:stCondLst>
                                    <p:cond delay="0"/>
                                  </p:stCondLst>
                                  <p:childTnLst>
                                    <p:set>
                                      <p:cBhvr>
                                        <p:cTn id="8" dur="1" fill="hold">
                                          <p:stCondLst>
                                            <p:cond delay="0"/>
                                          </p:stCondLst>
                                        </p:cTn>
                                        <p:tgtEl>
                                          <p:spTgt spid="343"/>
                                        </p:tgtEl>
                                        <p:attrNameLst>
                                          <p:attrName>style.visibility</p:attrName>
                                        </p:attrNameLst>
                                      </p:cBhvr>
                                      <p:to>
                                        <p:strVal val="visible"/>
                                      </p:to>
                                    </p:set>
                                    <p:animEffect transition="in" filter="fade">
                                      <p:cBhvr>
                                        <p:cTn id="9" dur="500"/>
                                        <p:tgtEl>
                                          <p:spTgt spid="343"/>
                                        </p:tgtEl>
                                      </p:cBhvr>
                                    </p:animEffect>
                                  </p:childTnLst>
                                </p:cTn>
                              </p:par>
                              <p:par>
                                <p:cTn id="10" presetID="10" presetClass="exit" presetSubtype="0" fill="hold" nodeType="withEffect">
                                  <p:stCondLst>
                                    <p:cond delay="1000"/>
                                  </p:stCondLst>
                                  <p:childTnLst>
                                    <p:animEffect transition="out" filter="fade">
                                      <p:cBhvr>
                                        <p:cTn id="11" dur="500"/>
                                        <p:tgtEl>
                                          <p:spTgt spid="343"/>
                                        </p:tgtEl>
                                      </p:cBhvr>
                                    </p:animEffect>
                                    <p:set>
                                      <p:cBhvr>
                                        <p:cTn id="12" dur="1" fill="hold">
                                          <p:stCondLst>
                                            <p:cond delay="499"/>
                                          </p:stCondLst>
                                        </p:cTn>
                                        <p:tgtEl>
                                          <p:spTgt spid="343"/>
                                        </p:tgtEl>
                                        <p:attrNameLst>
                                          <p:attrName>style.visibility</p:attrName>
                                        </p:attrNameLst>
                                      </p:cBhvr>
                                      <p:to>
                                        <p:strVal val="hidden"/>
                                      </p:to>
                                    </p:set>
                                  </p:childTnLst>
                                </p:cTn>
                              </p:par>
                              <p:par>
                                <p:cTn id="13" presetID="10" presetClass="entr" presetSubtype="0" fill="hold" nodeType="withEffect">
                                  <p:stCondLst>
                                    <p:cond delay="2000"/>
                                  </p:stCondLst>
                                  <p:childTnLst>
                                    <p:set>
                                      <p:cBhvr>
                                        <p:cTn id="14" dur="1" fill="hold">
                                          <p:stCondLst>
                                            <p:cond delay="0"/>
                                          </p:stCondLst>
                                        </p:cTn>
                                        <p:tgtEl>
                                          <p:spTgt spid="343"/>
                                        </p:tgtEl>
                                        <p:attrNameLst>
                                          <p:attrName>style.visibility</p:attrName>
                                        </p:attrNameLst>
                                      </p:cBhvr>
                                      <p:to>
                                        <p:strVal val="visible"/>
                                      </p:to>
                                    </p:set>
                                    <p:animEffect transition="in" filter="fade">
                                      <p:cBhvr>
                                        <p:cTn id="15" dur="500"/>
                                        <p:tgtEl>
                                          <p:spTgt spid="343"/>
                                        </p:tgtEl>
                                      </p:cBhvr>
                                    </p:animEffect>
                                  </p:childTnLst>
                                </p:cTn>
                              </p:par>
                              <p:par>
                                <p:cTn id="16" presetID="10" presetClass="exit" presetSubtype="0" fill="hold" nodeType="withEffect">
                                  <p:stCondLst>
                                    <p:cond delay="3000"/>
                                  </p:stCondLst>
                                  <p:childTnLst>
                                    <p:animEffect transition="out" filter="fade">
                                      <p:cBhvr>
                                        <p:cTn id="17" dur="500"/>
                                        <p:tgtEl>
                                          <p:spTgt spid="343"/>
                                        </p:tgtEl>
                                      </p:cBhvr>
                                    </p:animEffect>
                                    <p:set>
                                      <p:cBhvr>
                                        <p:cTn id="18" dur="1" fill="hold">
                                          <p:stCondLst>
                                            <p:cond delay="499"/>
                                          </p:stCondLst>
                                        </p:cTn>
                                        <p:tgtEl>
                                          <p:spTgt spid="343"/>
                                        </p:tgtEl>
                                        <p:attrNameLst>
                                          <p:attrName>style.visibility</p:attrName>
                                        </p:attrNameLst>
                                      </p:cBhvr>
                                      <p:to>
                                        <p:strVal val="hidden"/>
                                      </p:to>
                                    </p:set>
                                  </p:childTnLst>
                                </p:cTn>
                              </p:par>
                              <p:par>
                                <p:cTn id="19" presetID="10" presetClass="entr" presetSubtype="0" fill="hold" nodeType="withEffect">
                                  <p:stCondLst>
                                    <p:cond delay="4000"/>
                                  </p:stCondLst>
                                  <p:childTnLst>
                                    <p:set>
                                      <p:cBhvr>
                                        <p:cTn id="20" dur="1" fill="hold">
                                          <p:stCondLst>
                                            <p:cond delay="0"/>
                                          </p:stCondLst>
                                        </p:cTn>
                                        <p:tgtEl>
                                          <p:spTgt spid="343"/>
                                        </p:tgtEl>
                                        <p:attrNameLst>
                                          <p:attrName>style.visibility</p:attrName>
                                        </p:attrNameLst>
                                      </p:cBhvr>
                                      <p:to>
                                        <p:strVal val="visible"/>
                                      </p:to>
                                    </p:set>
                                    <p:animEffect transition="in" filter="fade">
                                      <p:cBhvr>
                                        <p:cTn id="21" dur="500"/>
                                        <p:tgtEl>
                                          <p:spTgt spid="343"/>
                                        </p:tgtEl>
                                      </p:cBhvr>
                                    </p:animEffect>
                                  </p:childTnLst>
                                </p:cTn>
                              </p:par>
                              <p:par>
                                <p:cTn id="22" presetID="10" presetClass="exit" presetSubtype="0" fill="hold" nodeType="withEffect">
                                  <p:stCondLst>
                                    <p:cond delay="5000"/>
                                  </p:stCondLst>
                                  <p:childTnLst>
                                    <p:animEffect transition="out" filter="fade">
                                      <p:cBhvr>
                                        <p:cTn id="23" dur="500"/>
                                        <p:tgtEl>
                                          <p:spTgt spid="343"/>
                                        </p:tgtEl>
                                      </p:cBhvr>
                                    </p:animEffect>
                                    <p:set>
                                      <p:cBhvr>
                                        <p:cTn id="24" dur="1" fill="hold">
                                          <p:stCondLst>
                                            <p:cond delay="499"/>
                                          </p:stCondLst>
                                        </p:cTn>
                                        <p:tgtEl>
                                          <p:spTgt spid="343"/>
                                        </p:tgtEl>
                                        <p:attrNameLst>
                                          <p:attrName>style.visibility</p:attrName>
                                        </p:attrNameLst>
                                      </p:cBhvr>
                                      <p:to>
                                        <p:strVal val="hidden"/>
                                      </p:to>
                                    </p:set>
                                  </p:childTnLst>
                                </p:cTn>
                              </p:par>
                              <p:par>
                                <p:cTn id="25" presetID="10" presetClass="entr" presetSubtype="0" fill="hold" nodeType="withEffect">
                                  <p:stCondLst>
                                    <p:cond delay="6000"/>
                                  </p:stCondLst>
                                  <p:childTnLst>
                                    <p:set>
                                      <p:cBhvr>
                                        <p:cTn id="26" dur="1" fill="hold">
                                          <p:stCondLst>
                                            <p:cond delay="0"/>
                                          </p:stCondLst>
                                        </p:cTn>
                                        <p:tgtEl>
                                          <p:spTgt spid="343"/>
                                        </p:tgtEl>
                                        <p:attrNameLst>
                                          <p:attrName>style.visibility</p:attrName>
                                        </p:attrNameLst>
                                      </p:cBhvr>
                                      <p:to>
                                        <p:strVal val="visible"/>
                                      </p:to>
                                    </p:set>
                                    <p:animEffect transition="in" filter="fade">
                                      <p:cBhvr>
                                        <p:cTn id="27" dur="500"/>
                                        <p:tgtEl>
                                          <p:spTgt spid="343"/>
                                        </p:tgtEl>
                                      </p:cBhvr>
                                    </p:animEffect>
                                  </p:childTnLst>
                                </p:cTn>
                              </p:par>
                              <p:par>
                                <p:cTn id="28" presetID="10" presetClass="exit" presetSubtype="0" fill="hold" nodeType="withEffect">
                                  <p:stCondLst>
                                    <p:cond delay="7000"/>
                                  </p:stCondLst>
                                  <p:childTnLst>
                                    <p:animEffect transition="out" filter="fade">
                                      <p:cBhvr>
                                        <p:cTn id="29" dur="500"/>
                                        <p:tgtEl>
                                          <p:spTgt spid="343"/>
                                        </p:tgtEl>
                                      </p:cBhvr>
                                    </p:animEffect>
                                    <p:set>
                                      <p:cBhvr>
                                        <p:cTn id="30" dur="1" fill="hold">
                                          <p:stCondLst>
                                            <p:cond delay="499"/>
                                          </p:stCondLst>
                                        </p:cTn>
                                        <p:tgtEl>
                                          <p:spTgt spid="343"/>
                                        </p:tgtEl>
                                        <p:attrNameLst>
                                          <p:attrName>style.visibility</p:attrName>
                                        </p:attrNameLst>
                                      </p:cBhvr>
                                      <p:to>
                                        <p:strVal val="hidden"/>
                                      </p:to>
                                    </p:set>
                                  </p:childTnLst>
                                </p:cTn>
                              </p:par>
                              <p:par>
                                <p:cTn id="31" presetID="10" presetClass="entr" presetSubtype="0" fill="hold" nodeType="withEffect">
                                  <p:stCondLst>
                                    <p:cond delay="8000"/>
                                  </p:stCondLst>
                                  <p:childTnLst>
                                    <p:set>
                                      <p:cBhvr>
                                        <p:cTn id="32" dur="1" fill="hold">
                                          <p:stCondLst>
                                            <p:cond delay="0"/>
                                          </p:stCondLst>
                                        </p:cTn>
                                        <p:tgtEl>
                                          <p:spTgt spid="343"/>
                                        </p:tgtEl>
                                        <p:attrNameLst>
                                          <p:attrName>style.visibility</p:attrName>
                                        </p:attrNameLst>
                                      </p:cBhvr>
                                      <p:to>
                                        <p:strVal val="visible"/>
                                      </p:to>
                                    </p:set>
                                    <p:animEffect transition="in" filter="fade">
                                      <p:cBhvr>
                                        <p:cTn id="33" dur="500"/>
                                        <p:tgtEl>
                                          <p:spTgt spid="343"/>
                                        </p:tgtEl>
                                      </p:cBhvr>
                                    </p:animEffect>
                                  </p:childTnLst>
                                </p:cTn>
                              </p:par>
                              <p:par>
                                <p:cTn id="34" presetID="10" presetClass="exit" presetSubtype="0" fill="hold" nodeType="withEffect">
                                  <p:stCondLst>
                                    <p:cond delay="9000"/>
                                  </p:stCondLst>
                                  <p:childTnLst>
                                    <p:animEffect transition="out" filter="fade">
                                      <p:cBhvr>
                                        <p:cTn id="35" dur="500"/>
                                        <p:tgtEl>
                                          <p:spTgt spid="343"/>
                                        </p:tgtEl>
                                      </p:cBhvr>
                                    </p:animEffect>
                                    <p:set>
                                      <p:cBhvr>
                                        <p:cTn id="36" dur="1" fill="hold">
                                          <p:stCondLst>
                                            <p:cond delay="499"/>
                                          </p:stCondLst>
                                        </p:cTn>
                                        <p:tgtEl>
                                          <p:spTgt spid="343"/>
                                        </p:tgtEl>
                                        <p:attrNameLst>
                                          <p:attrName>style.visibility</p:attrName>
                                        </p:attrNameLst>
                                      </p:cBhvr>
                                      <p:to>
                                        <p:strVal val="hidden"/>
                                      </p:to>
                                    </p:set>
                                  </p:childTnLst>
                                </p:cTn>
                              </p:par>
                              <p:par>
                                <p:cTn id="37" presetID="10" presetClass="entr" presetSubtype="0" fill="hold" nodeType="withEffect">
                                  <p:stCondLst>
                                    <p:cond delay="10000"/>
                                  </p:stCondLst>
                                  <p:childTnLst>
                                    <p:set>
                                      <p:cBhvr>
                                        <p:cTn id="38" dur="1" fill="hold">
                                          <p:stCondLst>
                                            <p:cond delay="0"/>
                                          </p:stCondLst>
                                        </p:cTn>
                                        <p:tgtEl>
                                          <p:spTgt spid="343"/>
                                        </p:tgtEl>
                                        <p:attrNameLst>
                                          <p:attrName>style.visibility</p:attrName>
                                        </p:attrNameLst>
                                      </p:cBhvr>
                                      <p:to>
                                        <p:strVal val="visible"/>
                                      </p:to>
                                    </p:set>
                                    <p:animEffect transition="in" filter="fade">
                                      <p:cBhvr>
                                        <p:cTn id="39" dur="500"/>
                                        <p:tgtEl>
                                          <p:spTgt spid="343"/>
                                        </p:tgtEl>
                                      </p:cBhvr>
                                    </p:animEffect>
                                  </p:childTnLst>
                                </p:cTn>
                              </p:par>
                              <p:par>
                                <p:cTn id="40" presetID="10" presetClass="exit" presetSubtype="0" fill="hold" nodeType="withEffect">
                                  <p:stCondLst>
                                    <p:cond delay="11000"/>
                                  </p:stCondLst>
                                  <p:childTnLst>
                                    <p:animEffect transition="out" filter="fade">
                                      <p:cBhvr>
                                        <p:cTn id="41" dur="500"/>
                                        <p:tgtEl>
                                          <p:spTgt spid="343"/>
                                        </p:tgtEl>
                                      </p:cBhvr>
                                    </p:animEffect>
                                    <p:set>
                                      <p:cBhvr>
                                        <p:cTn id="42" dur="1" fill="hold">
                                          <p:stCondLst>
                                            <p:cond delay="499"/>
                                          </p:stCondLst>
                                        </p:cTn>
                                        <p:tgtEl>
                                          <p:spTgt spid="343"/>
                                        </p:tgtEl>
                                        <p:attrNameLst>
                                          <p:attrName>style.visibility</p:attrName>
                                        </p:attrNameLst>
                                      </p:cBhvr>
                                      <p:to>
                                        <p:strVal val="hidden"/>
                                      </p:to>
                                    </p:set>
                                  </p:childTnLst>
                                </p:cTn>
                              </p:par>
                              <p:par>
                                <p:cTn id="43" presetID="10" presetClass="entr" presetSubtype="0" fill="hold" nodeType="withEffect">
                                  <p:stCondLst>
                                    <p:cond delay="12000"/>
                                  </p:stCondLst>
                                  <p:childTnLst>
                                    <p:set>
                                      <p:cBhvr>
                                        <p:cTn id="44" dur="1" fill="hold">
                                          <p:stCondLst>
                                            <p:cond delay="0"/>
                                          </p:stCondLst>
                                        </p:cTn>
                                        <p:tgtEl>
                                          <p:spTgt spid="343"/>
                                        </p:tgtEl>
                                        <p:attrNameLst>
                                          <p:attrName>style.visibility</p:attrName>
                                        </p:attrNameLst>
                                      </p:cBhvr>
                                      <p:to>
                                        <p:strVal val="visible"/>
                                      </p:to>
                                    </p:set>
                                    <p:animEffect transition="in" filter="fade">
                                      <p:cBhvr>
                                        <p:cTn id="45" dur="500"/>
                                        <p:tgtEl>
                                          <p:spTgt spid="343"/>
                                        </p:tgtEl>
                                      </p:cBhvr>
                                    </p:animEffect>
                                  </p:childTnLst>
                                </p:cTn>
                              </p:par>
                              <p:par>
                                <p:cTn id="46" presetID="10" presetClass="exit" presetSubtype="0" fill="hold" nodeType="withEffect">
                                  <p:stCondLst>
                                    <p:cond delay="13000"/>
                                  </p:stCondLst>
                                  <p:childTnLst>
                                    <p:animEffect transition="out" filter="fade">
                                      <p:cBhvr>
                                        <p:cTn id="47" dur="500"/>
                                        <p:tgtEl>
                                          <p:spTgt spid="343"/>
                                        </p:tgtEl>
                                      </p:cBhvr>
                                    </p:animEffect>
                                    <p:set>
                                      <p:cBhvr>
                                        <p:cTn id="48" dur="1" fill="hold">
                                          <p:stCondLst>
                                            <p:cond delay="499"/>
                                          </p:stCondLst>
                                        </p:cTn>
                                        <p:tgtEl>
                                          <p:spTgt spid="343"/>
                                        </p:tgtEl>
                                        <p:attrNameLst>
                                          <p:attrName>style.visibility</p:attrName>
                                        </p:attrNameLst>
                                      </p:cBhvr>
                                      <p:to>
                                        <p:strVal val="hidden"/>
                                      </p:to>
                                    </p:set>
                                  </p:childTnLst>
                                </p:cTn>
                              </p:par>
                              <p:par>
                                <p:cTn id="49" presetID="10" presetClass="entr" presetSubtype="0" fill="hold" nodeType="withEffect">
                                  <p:stCondLst>
                                    <p:cond delay="14000"/>
                                  </p:stCondLst>
                                  <p:childTnLst>
                                    <p:set>
                                      <p:cBhvr>
                                        <p:cTn id="50" dur="1" fill="hold">
                                          <p:stCondLst>
                                            <p:cond delay="0"/>
                                          </p:stCondLst>
                                        </p:cTn>
                                        <p:tgtEl>
                                          <p:spTgt spid="343"/>
                                        </p:tgtEl>
                                        <p:attrNameLst>
                                          <p:attrName>style.visibility</p:attrName>
                                        </p:attrNameLst>
                                      </p:cBhvr>
                                      <p:to>
                                        <p:strVal val="visible"/>
                                      </p:to>
                                    </p:set>
                                    <p:animEffect transition="in" filter="fade">
                                      <p:cBhvr>
                                        <p:cTn id="51" dur="500"/>
                                        <p:tgtEl>
                                          <p:spTgt spid="343"/>
                                        </p:tgtEl>
                                      </p:cBhvr>
                                    </p:animEffect>
                                  </p:childTnLst>
                                </p:cTn>
                              </p:par>
                              <p:par>
                                <p:cTn id="52" presetID="10" presetClass="entr" presetSubtype="0" fill="hold" nodeType="withEffect">
                                  <p:stCondLst>
                                    <p:cond delay="500"/>
                                  </p:stCondLst>
                                  <p:childTnLst>
                                    <p:set>
                                      <p:cBhvr>
                                        <p:cTn id="53" dur="1" fill="hold">
                                          <p:stCondLst>
                                            <p:cond delay="0"/>
                                          </p:stCondLst>
                                        </p:cTn>
                                        <p:tgtEl>
                                          <p:spTgt spid="344"/>
                                        </p:tgtEl>
                                        <p:attrNameLst>
                                          <p:attrName>style.visibility</p:attrName>
                                        </p:attrNameLst>
                                      </p:cBhvr>
                                      <p:to>
                                        <p:strVal val="visible"/>
                                      </p:to>
                                    </p:set>
                                    <p:animEffect transition="in" filter="fade">
                                      <p:cBhvr>
                                        <p:cTn id="54" dur="1000"/>
                                        <p:tgtEl>
                                          <p:spTgt spid="344"/>
                                        </p:tgtEl>
                                      </p:cBhvr>
                                    </p:animEffect>
                                  </p:childTnLst>
                                </p:cTn>
                              </p:par>
                              <p:par>
                                <p:cTn id="55" presetID="10" presetClass="exit" presetSubtype="0" fill="hold" nodeType="withEffect">
                                  <p:stCondLst>
                                    <p:cond delay="1500"/>
                                  </p:stCondLst>
                                  <p:childTnLst>
                                    <p:animEffect transition="out" filter="fade">
                                      <p:cBhvr>
                                        <p:cTn id="56" dur="1000"/>
                                        <p:tgtEl>
                                          <p:spTgt spid="344"/>
                                        </p:tgtEl>
                                      </p:cBhvr>
                                    </p:animEffect>
                                    <p:set>
                                      <p:cBhvr>
                                        <p:cTn id="57" dur="1" fill="hold">
                                          <p:stCondLst>
                                            <p:cond delay="999"/>
                                          </p:stCondLst>
                                        </p:cTn>
                                        <p:tgtEl>
                                          <p:spTgt spid="344"/>
                                        </p:tgtEl>
                                        <p:attrNameLst>
                                          <p:attrName>style.visibility</p:attrName>
                                        </p:attrNameLst>
                                      </p:cBhvr>
                                      <p:to>
                                        <p:strVal val="hidden"/>
                                      </p:to>
                                    </p:set>
                                  </p:childTnLst>
                                </p:cTn>
                              </p:par>
                              <p:par>
                                <p:cTn id="58" presetID="10" presetClass="entr" presetSubtype="0" fill="hold" nodeType="withEffect">
                                  <p:stCondLst>
                                    <p:cond delay="2500"/>
                                  </p:stCondLst>
                                  <p:childTnLst>
                                    <p:set>
                                      <p:cBhvr>
                                        <p:cTn id="59" dur="1" fill="hold">
                                          <p:stCondLst>
                                            <p:cond delay="0"/>
                                          </p:stCondLst>
                                        </p:cTn>
                                        <p:tgtEl>
                                          <p:spTgt spid="344"/>
                                        </p:tgtEl>
                                        <p:attrNameLst>
                                          <p:attrName>style.visibility</p:attrName>
                                        </p:attrNameLst>
                                      </p:cBhvr>
                                      <p:to>
                                        <p:strVal val="visible"/>
                                      </p:to>
                                    </p:set>
                                    <p:animEffect transition="in" filter="fade">
                                      <p:cBhvr>
                                        <p:cTn id="60" dur="1000"/>
                                        <p:tgtEl>
                                          <p:spTgt spid="344"/>
                                        </p:tgtEl>
                                      </p:cBhvr>
                                    </p:animEffect>
                                  </p:childTnLst>
                                </p:cTn>
                              </p:par>
                              <p:par>
                                <p:cTn id="61" presetID="10" presetClass="exit" presetSubtype="0" fill="hold" nodeType="withEffect">
                                  <p:stCondLst>
                                    <p:cond delay="3500"/>
                                  </p:stCondLst>
                                  <p:childTnLst>
                                    <p:animEffect transition="out" filter="fade">
                                      <p:cBhvr>
                                        <p:cTn id="62" dur="1000"/>
                                        <p:tgtEl>
                                          <p:spTgt spid="344"/>
                                        </p:tgtEl>
                                      </p:cBhvr>
                                    </p:animEffect>
                                    <p:set>
                                      <p:cBhvr>
                                        <p:cTn id="63" dur="1" fill="hold">
                                          <p:stCondLst>
                                            <p:cond delay="999"/>
                                          </p:stCondLst>
                                        </p:cTn>
                                        <p:tgtEl>
                                          <p:spTgt spid="344"/>
                                        </p:tgtEl>
                                        <p:attrNameLst>
                                          <p:attrName>style.visibility</p:attrName>
                                        </p:attrNameLst>
                                      </p:cBhvr>
                                      <p:to>
                                        <p:strVal val="hidden"/>
                                      </p:to>
                                    </p:set>
                                  </p:childTnLst>
                                </p:cTn>
                              </p:par>
                              <p:par>
                                <p:cTn id="64" presetID="10" presetClass="entr" presetSubtype="0" fill="hold" nodeType="withEffect">
                                  <p:stCondLst>
                                    <p:cond delay="4500"/>
                                  </p:stCondLst>
                                  <p:childTnLst>
                                    <p:set>
                                      <p:cBhvr>
                                        <p:cTn id="65" dur="1" fill="hold">
                                          <p:stCondLst>
                                            <p:cond delay="0"/>
                                          </p:stCondLst>
                                        </p:cTn>
                                        <p:tgtEl>
                                          <p:spTgt spid="344"/>
                                        </p:tgtEl>
                                        <p:attrNameLst>
                                          <p:attrName>style.visibility</p:attrName>
                                        </p:attrNameLst>
                                      </p:cBhvr>
                                      <p:to>
                                        <p:strVal val="visible"/>
                                      </p:to>
                                    </p:set>
                                    <p:animEffect transition="in" filter="fade">
                                      <p:cBhvr>
                                        <p:cTn id="66" dur="1000"/>
                                        <p:tgtEl>
                                          <p:spTgt spid="344"/>
                                        </p:tgtEl>
                                      </p:cBhvr>
                                    </p:animEffect>
                                  </p:childTnLst>
                                </p:cTn>
                              </p:par>
                              <p:par>
                                <p:cTn id="67" presetID="10" presetClass="exit" presetSubtype="0" fill="hold" nodeType="withEffect">
                                  <p:stCondLst>
                                    <p:cond delay="5500"/>
                                  </p:stCondLst>
                                  <p:childTnLst>
                                    <p:animEffect transition="out" filter="fade">
                                      <p:cBhvr>
                                        <p:cTn id="68" dur="1000"/>
                                        <p:tgtEl>
                                          <p:spTgt spid="344"/>
                                        </p:tgtEl>
                                      </p:cBhvr>
                                    </p:animEffect>
                                    <p:set>
                                      <p:cBhvr>
                                        <p:cTn id="69" dur="1" fill="hold">
                                          <p:stCondLst>
                                            <p:cond delay="999"/>
                                          </p:stCondLst>
                                        </p:cTn>
                                        <p:tgtEl>
                                          <p:spTgt spid="344"/>
                                        </p:tgtEl>
                                        <p:attrNameLst>
                                          <p:attrName>style.visibility</p:attrName>
                                        </p:attrNameLst>
                                      </p:cBhvr>
                                      <p:to>
                                        <p:strVal val="hidden"/>
                                      </p:to>
                                    </p:set>
                                  </p:childTnLst>
                                </p:cTn>
                              </p:par>
                              <p:par>
                                <p:cTn id="70" presetID="10" presetClass="entr" presetSubtype="0" fill="hold" nodeType="withEffect">
                                  <p:stCondLst>
                                    <p:cond delay="6500"/>
                                  </p:stCondLst>
                                  <p:childTnLst>
                                    <p:set>
                                      <p:cBhvr>
                                        <p:cTn id="71" dur="1" fill="hold">
                                          <p:stCondLst>
                                            <p:cond delay="0"/>
                                          </p:stCondLst>
                                        </p:cTn>
                                        <p:tgtEl>
                                          <p:spTgt spid="344"/>
                                        </p:tgtEl>
                                        <p:attrNameLst>
                                          <p:attrName>style.visibility</p:attrName>
                                        </p:attrNameLst>
                                      </p:cBhvr>
                                      <p:to>
                                        <p:strVal val="visible"/>
                                      </p:to>
                                    </p:set>
                                    <p:animEffect transition="in" filter="fade">
                                      <p:cBhvr>
                                        <p:cTn id="72" dur="1000"/>
                                        <p:tgtEl>
                                          <p:spTgt spid="344"/>
                                        </p:tgtEl>
                                      </p:cBhvr>
                                    </p:animEffect>
                                  </p:childTnLst>
                                </p:cTn>
                              </p:par>
                              <p:par>
                                <p:cTn id="73" presetID="10" presetClass="exit" presetSubtype="0" fill="hold" nodeType="withEffect">
                                  <p:stCondLst>
                                    <p:cond delay="7500"/>
                                  </p:stCondLst>
                                  <p:childTnLst>
                                    <p:animEffect transition="out" filter="fade">
                                      <p:cBhvr>
                                        <p:cTn id="74" dur="1000"/>
                                        <p:tgtEl>
                                          <p:spTgt spid="344"/>
                                        </p:tgtEl>
                                      </p:cBhvr>
                                    </p:animEffect>
                                    <p:set>
                                      <p:cBhvr>
                                        <p:cTn id="75" dur="1" fill="hold">
                                          <p:stCondLst>
                                            <p:cond delay="999"/>
                                          </p:stCondLst>
                                        </p:cTn>
                                        <p:tgtEl>
                                          <p:spTgt spid="344"/>
                                        </p:tgtEl>
                                        <p:attrNameLst>
                                          <p:attrName>style.visibility</p:attrName>
                                        </p:attrNameLst>
                                      </p:cBhvr>
                                      <p:to>
                                        <p:strVal val="hidden"/>
                                      </p:to>
                                    </p:set>
                                  </p:childTnLst>
                                </p:cTn>
                              </p:par>
                              <p:par>
                                <p:cTn id="76" presetID="10" presetClass="entr" presetSubtype="0" fill="hold" nodeType="withEffect">
                                  <p:stCondLst>
                                    <p:cond delay="8500"/>
                                  </p:stCondLst>
                                  <p:childTnLst>
                                    <p:set>
                                      <p:cBhvr>
                                        <p:cTn id="77" dur="1" fill="hold">
                                          <p:stCondLst>
                                            <p:cond delay="0"/>
                                          </p:stCondLst>
                                        </p:cTn>
                                        <p:tgtEl>
                                          <p:spTgt spid="344"/>
                                        </p:tgtEl>
                                        <p:attrNameLst>
                                          <p:attrName>style.visibility</p:attrName>
                                        </p:attrNameLst>
                                      </p:cBhvr>
                                      <p:to>
                                        <p:strVal val="visible"/>
                                      </p:to>
                                    </p:set>
                                    <p:animEffect transition="in" filter="fade">
                                      <p:cBhvr>
                                        <p:cTn id="78" dur="1000"/>
                                        <p:tgtEl>
                                          <p:spTgt spid="344"/>
                                        </p:tgtEl>
                                      </p:cBhvr>
                                    </p:animEffect>
                                  </p:childTnLst>
                                </p:cTn>
                              </p:par>
                              <p:par>
                                <p:cTn id="79" presetID="10" presetClass="exit" presetSubtype="0" fill="hold" nodeType="withEffect">
                                  <p:stCondLst>
                                    <p:cond delay="9500"/>
                                  </p:stCondLst>
                                  <p:childTnLst>
                                    <p:animEffect transition="out" filter="fade">
                                      <p:cBhvr>
                                        <p:cTn id="80" dur="1000"/>
                                        <p:tgtEl>
                                          <p:spTgt spid="344"/>
                                        </p:tgtEl>
                                      </p:cBhvr>
                                    </p:animEffect>
                                    <p:set>
                                      <p:cBhvr>
                                        <p:cTn id="81" dur="1" fill="hold">
                                          <p:stCondLst>
                                            <p:cond delay="999"/>
                                          </p:stCondLst>
                                        </p:cTn>
                                        <p:tgtEl>
                                          <p:spTgt spid="344"/>
                                        </p:tgtEl>
                                        <p:attrNameLst>
                                          <p:attrName>style.visibility</p:attrName>
                                        </p:attrNameLst>
                                      </p:cBhvr>
                                      <p:to>
                                        <p:strVal val="hidden"/>
                                      </p:to>
                                    </p:set>
                                  </p:childTnLst>
                                </p:cTn>
                              </p:par>
                              <p:par>
                                <p:cTn id="82" presetID="10" presetClass="entr" presetSubtype="0" fill="hold" nodeType="withEffect">
                                  <p:stCondLst>
                                    <p:cond delay="10500"/>
                                  </p:stCondLst>
                                  <p:childTnLst>
                                    <p:set>
                                      <p:cBhvr>
                                        <p:cTn id="83" dur="1" fill="hold">
                                          <p:stCondLst>
                                            <p:cond delay="0"/>
                                          </p:stCondLst>
                                        </p:cTn>
                                        <p:tgtEl>
                                          <p:spTgt spid="344"/>
                                        </p:tgtEl>
                                        <p:attrNameLst>
                                          <p:attrName>style.visibility</p:attrName>
                                        </p:attrNameLst>
                                      </p:cBhvr>
                                      <p:to>
                                        <p:strVal val="visible"/>
                                      </p:to>
                                    </p:set>
                                    <p:animEffect transition="in" filter="fade">
                                      <p:cBhvr>
                                        <p:cTn id="84" dur="1000"/>
                                        <p:tgtEl>
                                          <p:spTgt spid="344"/>
                                        </p:tgtEl>
                                      </p:cBhvr>
                                    </p:animEffect>
                                  </p:childTnLst>
                                </p:cTn>
                              </p:par>
                              <p:par>
                                <p:cTn id="85" presetID="10" presetClass="exit" presetSubtype="0" fill="hold" nodeType="withEffect">
                                  <p:stCondLst>
                                    <p:cond delay="11500"/>
                                  </p:stCondLst>
                                  <p:childTnLst>
                                    <p:animEffect transition="out" filter="fade">
                                      <p:cBhvr>
                                        <p:cTn id="86" dur="1000"/>
                                        <p:tgtEl>
                                          <p:spTgt spid="344"/>
                                        </p:tgtEl>
                                      </p:cBhvr>
                                    </p:animEffect>
                                    <p:set>
                                      <p:cBhvr>
                                        <p:cTn id="87" dur="1" fill="hold">
                                          <p:stCondLst>
                                            <p:cond delay="999"/>
                                          </p:stCondLst>
                                        </p:cTn>
                                        <p:tgtEl>
                                          <p:spTgt spid="344"/>
                                        </p:tgtEl>
                                        <p:attrNameLst>
                                          <p:attrName>style.visibility</p:attrName>
                                        </p:attrNameLst>
                                      </p:cBhvr>
                                      <p:to>
                                        <p:strVal val="hidden"/>
                                      </p:to>
                                    </p:set>
                                  </p:childTnLst>
                                </p:cTn>
                              </p:par>
                              <p:par>
                                <p:cTn id="88" presetID="10" presetClass="entr" presetSubtype="0" fill="hold" nodeType="withEffect">
                                  <p:stCondLst>
                                    <p:cond delay="12500"/>
                                  </p:stCondLst>
                                  <p:childTnLst>
                                    <p:set>
                                      <p:cBhvr>
                                        <p:cTn id="89" dur="1" fill="hold">
                                          <p:stCondLst>
                                            <p:cond delay="0"/>
                                          </p:stCondLst>
                                        </p:cTn>
                                        <p:tgtEl>
                                          <p:spTgt spid="344"/>
                                        </p:tgtEl>
                                        <p:attrNameLst>
                                          <p:attrName>style.visibility</p:attrName>
                                        </p:attrNameLst>
                                      </p:cBhvr>
                                      <p:to>
                                        <p:strVal val="visible"/>
                                      </p:to>
                                    </p:set>
                                    <p:animEffect transition="in" filter="fade">
                                      <p:cBhvr>
                                        <p:cTn id="90" dur="1000"/>
                                        <p:tgtEl>
                                          <p:spTgt spid="344"/>
                                        </p:tgtEl>
                                      </p:cBhvr>
                                    </p:animEffect>
                                  </p:childTnLst>
                                </p:cTn>
                              </p:par>
                              <p:par>
                                <p:cTn id="91" presetID="10" presetClass="exit" presetSubtype="0" fill="hold" nodeType="withEffect">
                                  <p:stCondLst>
                                    <p:cond delay="13500"/>
                                  </p:stCondLst>
                                  <p:childTnLst>
                                    <p:animEffect transition="out" filter="fade">
                                      <p:cBhvr>
                                        <p:cTn id="92" dur="1000"/>
                                        <p:tgtEl>
                                          <p:spTgt spid="344"/>
                                        </p:tgtEl>
                                      </p:cBhvr>
                                    </p:animEffect>
                                    <p:set>
                                      <p:cBhvr>
                                        <p:cTn id="93" dur="1" fill="hold">
                                          <p:stCondLst>
                                            <p:cond delay="999"/>
                                          </p:stCondLst>
                                        </p:cTn>
                                        <p:tgtEl>
                                          <p:spTgt spid="344"/>
                                        </p:tgtEl>
                                        <p:attrNameLst>
                                          <p:attrName>style.visibility</p:attrName>
                                        </p:attrNameLst>
                                      </p:cBhvr>
                                      <p:to>
                                        <p:strVal val="hidden"/>
                                      </p:to>
                                    </p:set>
                                  </p:childTnLst>
                                </p:cTn>
                              </p:par>
                              <p:par>
                                <p:cTn id="94" presetID="10" presetClass="entr" presetSubtype="0" fill="hold" nodeType="withEffect">
                                  <p:stCondLst>
                                    <p:cond delay="1000"/>
                                  </p:stCondLst>
                                  <p:childTnLst>
                                    <p:set>
                                      <p:cBhvr>
                                        <p:cTn id="95" dur="1" fill="hold">
                                          <p:stCondLst>
                                            <p:cond delay="0"/>
                                          </p:stCondLst>
                                        </p:cTn>
                                        <p:tgtEl>
                                          <p:spTgt spid="345"/>
                                        </p:tgtEl>
                                        <p:attrNameLst>
                                          <p:attrName>style.visibility</p:attrName>
                                        </p:attrNameLst>
                                      </p:cBhvr>
                                      <p:to>
                                        <p:strVal val="visible"/>
                                      </p:to>
                                    </p:set>
                                    <p:animEffect transition="in" filter="fade">
                                      <p:cBhvr>
                                        <p:cTn id="96" dur="500"/>
                                        <p:tgtEl>
                                          <p:spTgt spid="345"/>
                                        </p:tgtEl>
                                      </p:cBhvr>
                                    </p:animEffect>
                                  </p:childTnLst>
                                </p:cTn>
                              </p:par>
                              <p:par>
                                <p:cTn id="97" presetID="10" presetClass="exit" presetSubtype="0" fill="hold" nodeType="withEffect">
                                  <p:stCondLst>
                                    <p:cond delay="2000"/>
                                  </p:stCondLst>
                                  <p:childTnLst>
                                    <p:animEffect transition="out" filter="fade">
                                      <p:cBhvr>
                                        <p:cTn id="98" dur="500"/>
                                        <p:tgtEl>
                                          <p:spTgt spid="345"/>
                                        </p:tgtEl>
                                      </p:cBhvr>
                                    </p:animEffect>
                                    <p:set>
                                      <p:cBhvr>
                                        <p:cTn id="99" dur="1" fill="hold">
                                          <p:stCondLst>
                                            <p:cond delay="499"/>
                                          </p:stCondLst>
                                        </p:cTn>
                                        <p:tgtEl>
                                          <p:spTgt spid="345"/>
                                        </p:tgtEl>
                                        <p:attrNameLst>
                                          <p:attrName>style.visibility</p:attrName>
                                        </p:attrNameLst>
                                      </p:cBhvr>
                                      <p:to>
                                        <p:strVal val="hidden"/>
                                      </p:to>
                                    </p:set>
                                  </p:childTnLst>
                                </p:cTn>
                              </p:par>
                              <p:par>
                                <p:cTn id="100" presetID="10" presetClass="entr" presetSubtype="0" fill="hold" nodeType="withEffect">
                                  <p:stCondLst>
                                    <p:cond delay="3000"/>
                                  </p:stCondLst>
                                  <p:childTnLst>
                                    <p:set>
                                      <p:cBhvr>
                                        <p:cTn id="101" dur="1" fill="hold">
                                          <p:stCondLst>
                                            <p:cond delay="0"/>
                                          </p:stCondLst>
                                        </p:cTn>
                                        <p:tgtEl>
                                          <p:spTgt spid="345"/>
                                        </p:tgtEl>
                                        <p:attrNameLst>
                                          <p:attrName>style.visibility</p:attrName>
                                        </p:attrNameLst>
                                      </p:cBhvr>
                                      <p:to>
                                        <p:strVal val="visible"/>
                                      </p:to>
                                    </p:set>
                                    <p:animEffect transition="in" filter="fade">
                                      <p:cBhvr>
                                        <p:cTn id="102" dur="500"/>
                                        <p:tgtEl>
                                          <p:spTgt spid="345"/>
                                        </p:tgtEl>
                                      </p:cBhvr>
                                    </p:animEffect>
                                  </p:childTnLst>
                                </p:cTn>
                              </p:par>
                              <p:par>
                                <p:cTn id="103" presetID="10" presetClass="exit" presetSubtype="0" fill="hold" nodeType="withEffect">
                                  <p:stCondLst>
                                    <p:cond delay="4000"/>
                                  </p:stCondLst>
                                  <p:childTnLst>
                                    <p:animEffect transition="out" filter="fade">
                                      <p:cBhvr>
                                        <p:cTn id="104" dur="500"/>
                                        <p:tgtEl>
                                          <p:spTgt spid="345"/>
                                        </p:tgtEl>
                                      </p:cBhvr>
                                    </p:animEffect>
                                    <p:set>
                                      <p:cBhvr>
                                        <p:cTn id="105" dur="1" fill="hold">
                                          <p:stCondLst>
                                            <p:cond delay="499"/>
                                          </p:stCondLst>
                                        </p:cTn>
                                        <p:tgtEl>
                                          <p:spTgt spid="345"/>
                                        </p:tgtEl>
                                        <p:attrNameLst>
                                          <p:attrName>style.visibility</p:attrName>
                                        </p:attrNameLst>
                                      </p:cBhvr>
                                      <p:to>
                                        <p:strVal val="hidden"/>
                                      </p:to>
                                    </p:set>
                                  </p:childTnLst>
                                </p:cTn>
                              </p:par>
                              <p:par>
                                <p:cTn id="106" presetID="10" presetClass="entr" presetSubtype="0" fill="hold" nodeType="withEffect">
                                  <p:stCondLst>
                                    <p:cond delay="5000"/>
                                  </p:stCondLst>
                                  <p:childTnLst>
                                    <p:set>
                                      <p:cBhvr>
                                        <p:cTn id="107" dur="1" fill="hold">
                                          <p:stCondLst>
                                            <p:cond delay="0"/>
                                          </p:stCondLst>
                                        </p:cTn>
                                        <p:tgtEl>
                                          <p:spTgt spid="345"/>
                                        </p:tgtEl>
                                        <p:attrNameLst>
                                          <p:attrName>style.visibility</p:attrName>
                                        </p:attrNameLst>
                                      </p:cBhvr>
                                      <p:to>
                                        <p:strVal val="visible"/>
                                      </p:to>
                                    </p:set>
                                    <p:animEffect transition="in" filter="fade">
                                      <p:cBhvr>
                                        <p:cTn id="108" dur="500"/>
                                        <p:tgtEl>
                                          <p:spTgt spid="345"/>
                                        </p:tgtEl>
                                      </p:cBhvr>
                                    </p:animEffect>
                                  </p:childTnLst>
                                </p:cTn>
                              </p:par>
                              <p:par>
                                <p:cTn id="109" presetID="10" presetClass="exit" presetSubtype="0" fill="hold" nodeType="withEffect">
                                  <p:stCondLst>
                                    <p:cond delay="6000"/>
                                  </p:stCondLst>
                                  <p:childTnLst>
                                    <p:animEffect transition="out" filter="fade">
                                      <p:cBhvr>
                                        <p:cTn id="110" dur="500"/>
                                        <p:tgtEl>
                                          <p:spTgt spid="345"/>
                                        </p:tgtEl>
                                      </p:cBhvr>
                                    </p:animEffect>
                                    <p:set>
                                      <p:cBhvr>
                                        <p:cTn id="111" dur="1" fill="hold">
                                          <p:stCondLst>
                                            <p:cond delay="499"/>
                                          </p:stCondLst>
                                        </p:cTn>
                                        <p:tgtEl>
                                          <p:spTgt spid="345"/>
                                        </p:tgtEl>
                                        <p:attrNameLst>
                                          <p:attrName>style.visibility</p:attrName>
                                        </p:attrNameLst>
                                      </p:cBhvr>
                                      <p:to>
                                        <p:strVal val="hidden"/>
                                      </p:to>
                                    </p:set>
                                  </p:childTnLst>
                                </p:cTn>
                              </p:par>
                              <p:par>
                                <p:cTn id="112" presetID="10" presetClass="entr" presetSubtype="0" fill="hold" nodeType="withEffect">
                                  <p:stCondLst>
                                    <p:cond delay="7000"/>
                                  </p:stCondLst>
                                  <p:childTnLst>
                                    <p:set>
                                      <p:cBhvr>
                                        <p:cTn id="113" dur="1" fill="hold">
                                          <p:stCondLst>
                                            <p:cond delay="0"/>
                                          </p:stCondLst>
                                        </p:cTn>
                                        <p:tgtEl>
                                          <p:spTgt spid="345"/>
                                        </p:tgtEl>
                                        <p:attrNameLst>
                                          <p:attrName>style.visibility</p:attrName>
                                        </p:attrNameLst>
                                      </p:cBhvr>
                                      <p:to>
                                        <p:strVal val="visible"/>
                                      </p:to>
                                    </p:set>
                                    <p:animEffect transition="in" filter="fade">
                                      <p:cBhvr>
                                        <p:cTn id="114" dur="500"/>
                                        <p:tgtEl>
                                          <p:spTgt spid="345"/>
                                        </p:tgtEl>
                                      </p:cBhvr>
                                    </p:animEffect>
                                  </p:childTnLst>
                                </p:cTn>
                              </p:par>
                              <p:par>
                                <p:cTn id="115" presetID="10" presetClass="exit" presetSubtype="0" fill="hold" nodeType="withEffect">
                                  <p:stCondLst>
                                    <p:cond delay="8000"/>
                                  </p:stCondLst>
                                  <p:childTnLst>
                                    <p:animEffect transition="out" filter="fade">
                                      <p:cBhvr>
                                        <p:cTn id="116" dur="500"/>
                                        <p:tgtEl>
                                          <p:spTgt spid="345"/>
                                        </p:tgtEl>
                                      </p:cBhvr>
                                    </p:animEffect>
                                    <p:set>
                                      <p:cBhvr>
                                        <p:cTn id="117" dur="1" fill="hold">
                                          <p:stCondLst>
                                            <p:cond delay="499"/>
                                          </p:stCondLst>
                                        </p:cTn>
                                        <p:tgtEl>
                                          <p:spTgt spid="345"/>
                                        </p:tgtEl>
                                        <p:attrNameLst>
                                          <p:attrName>style.visibility</p:attrName>
                                        </p:attrNameLst>
                                      </p:cBhvr>
                                      <p:to>
                                        <p:strVal val="hidden"/>
                                      </p:to>
                                    </p:set>
                                  </p:childTnLst>
                                </p:cTn>
                              </p:par>
                              <p:par>
                                <p:cTn id="118" presetID="10" presetClass="entr" presetSubtype="0" fill="hold" nodeType="withEffect">
                                  <p:stCondLst>
                                    <p:cond delay="9000"/>
                                  </p:stCondLst>
                                  <p:childTnLst>
                                    <p:set>
                                      <p:cBhvr>
                                        <p:cTn id="119" dur="1" fill="hold">
                                          <p:stCondLst>
                                            <p:cond delay="0"/>
                                          </p:stCondLst>
                                        </p:cTn>
                                        <p:tgtEl>
                                          <p:spTgt spid="345"/>
                                        </p:tgtEl>
                                        <p:attrNameLst>
                                          <p:attrName>style.visibility</p:attrName>
                                        </p:attrNameLst>
                                      </p:cBhvr>
                                      <p:to>
                                        <p:strVal val="visible"/>
                                      </p:to>
                                    </p:set>
                                    <p:animEffect transition="in" filter="fade">
                                      <p:cBhvr>
                                        <p:cTn id="120" dur="500"/>
                                        <p:tgtEl>
                                          <p:spTgt spid="345"/>
                                        </p:tgtEl>
                                      </p:cBhvr>
                                    </p:animEffect>
                                  </p:childTnLst>
                                </p:cTn>
                              </p:par>
                              <p:par>
                                <p:cTn id="121" presetID="10" presetClass="exit" presetSubtype="0" fill="hold" nodeType="withEffect">
                                  <p:stCondLst>
                                    <p:cond delay="10000"/>
                                  </p:stCondLst>
                                  <p:childTnLst>
                                    <p:animEffect transition="out" filter="fade">
                                      <p:cBhvr>
                                        <p:cTn id="122" dur="500"/>
                                        <p:tgtEl>
                                          <p:spTgt spid="345"/>
                                        </p:tgtEl>
                                      </p:cBhvr>
                                    </p:animEffect>
                                    <p:set>
                                      <p:cBhvr>
                                        <p:cTn id="123" dur="1" fill="hold">
                                          <p:stCondLst>
                                            <p:cond delay="499"/>
                                          </p:stCondLst>
                                        </p:cTn>
                                        <p:tgtEl>
                                          <p:spTgt spid="345"/>
                                        </p:tgtEl>
                                        <p:attrNameLst>
                                          <p:attrName>style.visibility</p:attrName>
                                        </p:attrNameLst>
                                      </p:cBhvr>
                                      <p:to>
                                        <p:strVal val="hidden"/>
                                      </p:to>
                                    </p:set>
                                  </p:childTnLst>
                                </p:cTn>
                              </p:par>
                              <p:par>
                                <p:cTn id="124" presetID="10" presetClass="entr" presetSubtype="0" fill="hold" nodeType="withEffect">
                                  <p:stCondLst>
                                    <p:cond delay="11000"/>
                                  </p:stCondLst>
                                  <p:childTnLst>
                                    <p:set>
                                      <p:cBhvr>
                                        <p:cTn id="125" dur="1" fill="hold">
                                          <p:stCondLst>
                                            <p:cond delay="0"/>
                                          </p:stCondLst>
                                        </p:cTn>
                                        <p:tgtEl>
                                          <p:spTgt spid="345"/>
                                        </p:tgtEl>
                                        <p:attrNameLst>
                                          <p:attrName>style.visibility</p:attrName>
                                        </p:attrNameLst>
                                      </p:cBhvr>
                                      <p:to>
                                        <p:strVal val="visible"/>
                                      </p:to>
                                    </p:set>
                                    <p:animEffect transition="in" filter="fade">
                                      <p:cBhvr>
                                        <p:cTn id="126" dur="500"/>
                                        <p:tgtEl>
                                          <p:spTgt spid="345"/>
                                        </p:tgtEl>
                                      </p:cBhvr>
                                    </p:animEffect>
                                  </p:childTnLst>
                                </p:cTn>
                              </p:par>
                              <p:par>
                                <p:cTn id="127" presetID="10" presetClass="exit" presetSubtype="0" fill="hold" nodeType="withEffect">
                                  <p:stCondLst>
                                    <p:cond delay="12000"/>
                                  </p:stCondLst>
                                  <p:childTnLst>
                                    <p:animEffect transition="out" filter="fade">
                                      <p:cBhvr>
                                        <p:cTn id="128" dur="500"/>
                                        <p:tgtEl>
                                          <p:spTgt spid="345"/>
                                        </p:tgtEl>
                                      </p:cBhvr>
                                    </p:animEffect>
                                    <p:set>
                                      <p:cBhvr>
                                        <p:cTn id="129" dur="1" fill="hold">
                                          <p:stCondLst>
                                            <p:cond delay="499"/>
                                          </p:stCondLst>
                                        </p:cTn>
                                        <p:tgtEl>
                                          <p:spTgt spid="345"/>
                                        </p:tgtEl>
                                        <p:attrNameLst>
                                          <p:attrName>style.visibility</p:attrName>
                                        </p:attrNameLst>
                                      </p:cBhvr>
                                      <p:to>
                                        <p:strVal val="hidden"/>
                                      </p:to>
                                    </p:set>
                                  </p:childTnLst>
                                </p:cTn>
                              </p:par>
                              <p:par>
                                <p:cTn id="130" presetID="10" presetClass="entr" presetSubtype="0" fill="hold" nodeType="withEffect">
                                  <p:stCondLst>
                                    <p:cond delay="13000"/>
                                  </p:stCondLst>
                                  <p:childTnLst>
                                    <p:set>
                                      <p:cBhvr>
                                        <p:cTn id="131" dur="1" fill="hold">
                                          <p:stCondLst>
                                            <p:cond delay="0"/>
                                          </p:stCondLst>
                                        </p:cTn>
                                        <p:tgtEl>
                                          <p:spTgt spid="345"/>
                                        </p:tgtEl>
                                        <p:attrNameLst>
                                          <p:attrName>style.visibility</p:attrName>
                                        </p:attrNameLst>
                                      </p:cBhvr>
                                      <p:to>
                                        <p:strVal val="visible"/>
                                      </p:to>
                                    </p:set>
                                    <p:animEffect transition="in" filter="fade">
                                      <p:cBhvr>
                                        <p:cTn id="132" dur="500"/>
                                        <p:tgtEl>
                                          <p:spTgt spid="345"/>
                                        </p:tgtEl>
                                      </p:cBhvr>
                                    </p:animEffect>
                                  </p:childTnLst>
                                </p:cTn>
                              </p:par>
                              <p:par>
                                <p:cTn id="133" presetID="10" presetClass="entr" presetSubtype="0" fill="hold" nodeType="withEffect">
                                  <p:stCondLst>
                                    <p:cond delay="1500"/>
                                  </p:stCondLst>
                                  <p:childTnLst>
                                    <p:set>
                                      <p:cBhvr>
                                        <p:cTn id="134" dur="1" fill="hold">
                                          <p:stCondLst>
                                            <p:cond delay="0"/>
                                          </p:stCondLst>
                                        </p:cTn>
                                        <p:tgtEl>
                                          <p:spTgt spid="346"/>
                                        </p:tgtEl>
                                        <p:attrNameLst>
                                          <p:attrName>style.visibility</p:attrName>
                                        </p:attrNameLst>
                                      </p:cBhvr>
                                      <p:to>
                                        <p:strVal val="visible"/>
                                      </p:to>
                                    </p:set>
                                    <p:animEffect transition="in" filter="fade">
                                      <p:cBhvr>
                                        <p:cTn id="135" dur="500"/>
                                        <p:tgtEl>
                                          <p:spTgt spid="346"/>
                                        </p:tgtEl>
                                      </p:cBhvr>
                                    </p:animEffect>
                                  </p:childTnLst>
                                </p:cTn>
                              </p:par>
                              <p:par>
                                <p:cTn id="136" presetID="10" presetClass="exit" presetSubtype="0" fill="hold" nodeType="withEffect">
                                  <p:stCondLst>
                                    <p:cond delay="2500"/>
                                  </p:stCondLst>
                                  <p:childTnLst>
                                    <p:animEffect transition="out" filter="fade">
                                      <p:cBhvr>
                                        <p:cTn id="137" dur="500"/>
                                        <p:tgtEl>
                                          <p:spTgt spid="346"/>
                                        </p:tgtEl>
                                      </p:cBhvr>
                                    </p:animEffect>
                                    <p:set>
                                      <p:cBhvr>
                                        <p:cTn id="138" dur="1" fill="hold">
                                          <p:stCondLst>
                                            <p:cond delay="499"/>
                                          </p:stCondLst>
                                        </p:cTn>
                                        <p:tgtEl>
                                          <p:spTgt spid="346"/>
                                        </p:tgtEl>
                                        <p:attrNameLst>
                                          <p:attrName>style.visibility</p:attrName>
                                        </p:attrNameLst>
                                      </p:cBhvr>
                                      <p:to>
                                        <p:strVal val="hidden"/>
                                      </p:to>
                                    </p:set>
                                  </p:childTnLst>
                                </p:cTn>
                              </p:par>
                              <p:par>
                                <p:cTn id="139" presetID="10" presetClass="entr" presetSubtype="0" fill="hold" nodeType="withEffect">
                                  <p:stCondLst>
                                    <p:cond delay="3500"/>
                                  </p:stCondLst>
                                  <p:childTnLst>
                                    <p:set>
                                      <p:cBhvr>
                                        <p:cTn id="140" dur="1" fill="hold">
                                          <p:stCondLst>
                                            <p:cond delay="0"/>
                                          </p:stCondLst>
                                        </p:cTn>
                                        <p:tgtEl>
                                          <p:spTgt spid="346"/>
                                        </p:tgtEl>
                                        <p:attrNameLst>
                                          <p:attrName>style.visibility</p:attrName>
                                        </p:attrNameLst>
                                      </p:cBhvr>
                                      <p:to>
                                        <p:strVal val="visible"/>
                                      </p:to>
                                    </p:set>
                                    <p:animEffect transition="in" filter="fade">
                                      <p:cBhvr>
                                        <p:cTn id="141" dur="500"/>
                                        <p:tgtEl>
                                          <p:spTgt spid="346"/>
                                        </p:tgtEl>
                                      </p:cBhvr>
                                    </p:animEffect>
                                  </p:childTnLst>
                                </p:cTn>
                              </p:par>
                              <p:par>
                                <p:cTn id="142" presetID="10" presetClass="exit" presetSubtype="0" fill="hold" nodeType="withEffect">
                                  <p:stCondLst>
                                    <p:cond delay="4500"/>
                                  </p:stCondLst>
                                  <p:childTnLst>
                                    <p:animEffect transition="out" filter="fade">
                                      <p:cBhvr>
                                        <p:cTn id="143" dur="500"/>
                                        <p:tgtEl>
                                          <p:spTgt spid="346"/>
                                        </p:tgtEl>
                                      </p:cBhvr>
                                    </p:animEffect>
                                    <p:set>
                                      <p:cBhvr>
                                        <p:cTn id="144" dur="1" fill="hold">
                                          <p:stCondLst>
                                            <p:cond delay="499"/>
                                          </p:stCondLst>
                                        </p:cTn>
                                        <p:tgtEl>
                                          <p:spTgt spid="346"/>
                                        </p:tgtEl>
                                        <p:attrNameLst>
                                          <p:attrName>style.visibility</p:attrName>
                                        </p:attrNameLst>
                                      </p:cBhvr>
                                      <p:to>
                                        <p:strVal val="hidden"/>
                                      </p:to>
                                    </p:set>
                                  </p:childTnLst>
                                </p:cTn>
                              </p:par>
                              <p:par>
                                <p:cTn id="145" presetID="10" presetClass="entr" presetSubtype="0" fill="hold" nodeType="withEffect">
                                  <p:stCondLst>
                                    <p:cond delay="5500"/>
                                  </p:stCondLst>
                                  <p:childTnLst>
                                    <p:set>
                                      <p:cBhvr>
                                        <p:cTn id="146" dur="1" fill="hold">
                                          <p:stCondLst>
                                            <p:cond delay="0"/>
                                          </p:stCondLst>
                                        </p:cTn>
                                        <p:tgtEl>
                                          <p:spTgt spid="346"/>
                                        </p:tgtEl>
                                        <p:attrNameLst>
                                          <p:attrName>style.visibility</p:attrName>
                                        </p:attrNameLst>
                                      </p:cBhvr>
                                      <p:to>
                                        <p:strVal val="visible"/>
                                      </p:to>
                                    </p:set>
                                    <p:animEffect transition="in" filter="fade">
                                      <p:cBhvr>
                                        <p:cTn id="147" dur="500"/>
                                        <p:tgtEl>
                                          <p:spTgt spid="346"/>
                                        </p:tgtEl>
                                      </p:cBhvr>
                                    </p:animEffect>
                                  </p:childTnLst>
                                </p:cTn>
                              </p:par>
                              <p:par>
                                <p:cTn id="148" presetID="10" presetClass="exit" presetSubtype="0" fill="hold" nodeType="withEffect">
                                  <p:stCondLst>
                                    <p:cond delay="6500"/>
                                  </p:stCondLst>
                                  <p:childTnLst>
                                    <p:animEffect transition="out" filter="fade">
                                      <p:cBhvr>
                                        <p:cTn id="149" dur="500"/>
                                        <p:tgtEl>
                                          <p:spTgt spid="346"/>
                                        </p:tgtEl>
                                      </p:cBhvr>
                                    </p:animEffect>
                                    <p:set>
                                      <p:cBhvr>
                                        <p:cTn id="150" dur="1" fill="hold">
                                          <p:stCondLst>
                                            <p:cond delay="499"/>
                                          </p:stCondLst>
                                        </p:cTn>
                                        <p:tgtEl>
                                          <p:spTgt spid="346"/>
                                        </p:tgtEl>
                                        <p:attrNameLst>
                                          <p:attrName>style.visibility</p:attrName>
                                        </p:attrNameLst>
                                      </p:cBhvr>
                                      <p:to>
                                        <p:strVal val="hidden"/>
                                      </p:to>
                                    </p:set>
                                  </p:childTnLst>
                                </p:cTn>
                              </p:par>
                              <p:par>
                                <p:cTn id="151" presetID="10" presetClass="entr" presetSubtype="0" fill="hold" nodeType="withEffect">
                                  <p:stCondLst>
                                    <p:cond delay="7500"/>
                                  </p:stCondLst>
                                  <p:childTnLst>
                                    <p:set>
                                      <p:cBhvr>
                                        <p:cTn id="152" dur="1" fill="hold">
                                          <p:stCondLst>
                                            <p:cond delay="0"/>
                                          </p:stCondLst>
                                        </p:cTn>
                                        <p:tgtEl>
                                          <p:spTgt spid="346"/>
                                        </p:tgtEl>
                                        <p:attrNameLst>
                                          <p:attrName>style.visibility</p:attrName>
                                        </p:attrNameLst>
                                      </p:cBhvr>
                                      <p:to>
                                        <p:strVal val="visible"/>
                                      </p:to>
                                    </p:set>
                                    <p:animEffect transition="in" filter="fade">
                                      <p:cBhvr>
                                        <p:cTn id="153" dur="500"/>
                                        <p:tgtEl>
                                          <p:spTgt spid="346"/>
                                        </p:tgtEl>
                                      </p:cBhvr>
                                    </p:animEffect>
                                  </p:childTnLst>
                                </p:cTn>
                              </p:par>
                              <p:par>
                                <p:cTn id="154" presetID="10" presetClass="exit" presetSubtype="0" fill="hold" nodeType="withEffect">
                                  <p:stCondLst>
                                    <p:cond delay="8500"/>
                                  </p:stCondLst>
                                  <p:childTnLst>
                                    <p:animEffect transition="out" filter="fade">
                                      <p:cBhvr>
                                        <p:cTn id="155" dur="500"/>
                                        <p:tgtEl>
                                          <p:spTgt spid="346"/>
                                        </p:tgtEl>
                                      </p:cBhvr>
                                    </p:animEffect>
                                    <p:set>
                                      <p:cBhvr>
                                        <p:cTn id="156" dur="1" fill="hold">
                                          <p:stCondLst>
                                            <p:cond delay="499"/>
                                          </p:stCondLst>
                                        </p:cTn>
                                        <p:tgtEl>
                                          <p:spTgt spid="346"/>
                                        </p:tgtEl>
                                        <p:attrNameLst>
                                          <p:attrName>style.visibility</p:attrName>
                                        </p:attrNameLst>
                                      </p:cBhvr>
                                      <p:to>
                                        <p:strVal val="hidden"/>
                                      </p:to>
                                    </p:set>
                                  </p:childTnLst>
                                </p:cTn>
                              </p:par>
                              <p:par>
                                <p:cTn id="157" presetID="10" presetClass="entr" presetSubtype="0" fill="hold" nodeType="withEffect">
                                  <p:stCondLst>
                                    <p:cond delay="9500"/>
                                  </p:stCondLst>
                                  <p:childTnLst>
                                    <p:set>
                                      <p:cBhvr>
                                        <p:cTn id="158" dur="1" fill="hold">
                                          <p:stCondLst>
                                            <p:cond delay="0"/>
                                          </p:stCondLst>
                                        </p:cTn>
                                        <p:tgtEl>
                                          <p:spTgt spid="346"/>
                                        </p:tgtEl>
                                        <p:attrNameLst>
                                          <p:attrName>style.visibility</p:attrName>
                                        </p:attrNameLst>
                                      </p:cBhvr>
                                      <p:to>
                                        <p:strVal val="visible"/>
                                      </p:to>
                                    </p:set>
                                    <p:animEffect transition="in" filter="fade">
                                      <p:cBhvr>
                                        <p:cTn id="159" dur="500"/>
                                        <p:tgtEl>
                                          <p:spTgt spid="346"/>
                                        </p:tgtEl>
                                      </p:cBhvr>
                                    </p:animEffect>
                                  </p:childTnLst>
                                </p:cTn>
                              </p:par>
                              <p:par>
                                <p:cTn id="160" presetID="10" presetClass="exit" presetSubtype="0" fill="hold" nodeType="withEffect">
                                  <p:stCondLst>
                                    <p:cond delay="10500"/>
                                  </p:stCondLst>
                                  <p:childTnLst>
                                    <p:animEffect transition="out" filter="fade">
                                      <p:cBhvr>
                                        <p:cTn id="161" dur="500"/>
                                        <p:tgtEl>
                                          <p:spTgt spid="346"/>
                                        </p:tgtEl>
                                      </p:cBhvr>
                                    </p:animEffect>
                                    <p:set>
                                      <p:cBhvr>
                                        <p:cTn id="162" dur="1" fill="hold">
                                          <p:stCondLst>
                                            <p:cond delay="499"/>
                                          </p:stCondLst>
                                        </p:cTn>
                                        <p:tgtEl>
                                          <p:spTgt spid="346"/>
                                        </p:tgtEl>
                                        <p:attrNameLst>
                                          <p:attrName>style.visibility</p:attrName>
                                        </p:attrNameLst>
                                      </p:cBhvr>
                                      <p:to>
                                        <p:strVal val="hidden"/>
                                      </p:to>
                                    </p:set>
                                  </p:childTnLst>
                                </p:cTn>
                              </p:par>
                              <p:par>
                                <p:cTn id="163" presetID="10" presetClass="entr" presetSubtype="0" fill="hold" nodeType="withEffect">
                                  <p:stCondLst>
                                    <p:cond delay="11500"/>
                                  </p:stCondLst>
                                  <p:childTnLst>
                                    <p:set>
                                      <p:cBhvr>
                                        <p:cTn id="164" dur="1" fill="hold">
                                          <p:stCondLst>
                                            <p:cond delay="0"/>
                                          </p:stCondLst>
                                        </p:cTn>
                                        <p:tgtEl>
                                          <p:spTgt spid="346"/>
                                        </p:tgtEl>
                                        <p:attrNameLst>
                                          <p:attrName>style.visibility</p:attrName>
                                        </p:attrNameLst>
                                      </p:cBhvr>
                                      <p:to>
                                        <p:strVal val="visible"/>
                                      </p:to>
                                    </p:set>
                                    <p:animEffect transition="in" filter="fade">
                                      <p:cBhvr>
                                        <p:cTn id="165" dur="500"/>
                                        <p:tgtEl>
                                          <p:spTgt spid="346"/>
                                        </p:tgtEl>
                                      </p:cBhvr>
                                    </p:animEffect>
                                  </p:childTnLst>
                                </p:cTn>
                              </p:par>
                              <p:par>
                                <p:cTn id="166" presetID="10" presetClass="exit" presetSubtype="0" fill="hold" nodeType="withEffect">
                                  <p:stCondLst>
                                    <p:cond delay="12500"/>
                                  </p:stCondLst>
                                  <p:childTnLst>
                                    <p:animEffect transition="out" filter="fade">
                                      <p:cBhvr>
                                        <p:cTn id="167" dur="500"/>
                                        <p:tgtEl>
                                          <p:spTgt spid="346"/>
                                        </p:tgtEl>
                                      </p:cBhvr>
                                    </p:animEffect>
                                    <p:set>
                                      <p:cBhvr>
                                        <p:cTn id="168" dur="1" fill="hold">
                                          <p:stCondLst>
                                            <p:cond delay="499"/>
                                          </p:stCondLst>
                                        </p:cTn>
                                        <p:tgtEl>
                                          <p:spTgt spid="346"/>
                                        </p:tgtEl>
                                        <p:attrNameLst>
                                          <p:attrName>style.visibility</p:attrName>
                                        </p:attrNameLst>
                                      </p:cBhvr>
                                      <p:to>
                                        <p:strVal val="hidden"/>
                                      </p:to>
                                    </p:set>
                                  </p:childTnLst>
                                </p:cTn>
                              </p:par>
                              <p:par>
                                <p:cTn id="169" presetID="10" presetClass="entr" presetSubtype="0" fill="hold" nodeType="withEffect">
                                  <p:stCondLst>
                                    <p:cond delay="13500"/>
                                  </p:stCondLst>
                                  <p:childTnLst>
                                    <p:set>
                                      <p:cBhvr>
                                        <p:cTn id="170" dur="1" fill="hold">
                                          <p:stCondLst>
                                            <p:cond delay="0"/>
                                          </p:stCondLst>
                                        </p:cTn>
                                        <p:tgtEl>
                                          <p:spTgt spid="346"/>
                                        </p:tgtEl>
                                        <p:attrNameLst>
                                          <p:attrName>style.visibility</p:attrName>
                                        </p:attrNameLst>
                                      </p:cBhvr>
                                      <p:to>
                                        <p:strVal val="visible"/>
                                      </p:to>
                                    </p:set>
                                    <p:animEffect transition="in" filter="fade">
                                      <p:cBhvr>
                                        <p:cTn id="171" dur="500"/>
                                        <p:tgtEl>
                                          <p:spTgt spid="346"/>
                                        </p:tgtEl>
                                      </p:cBhvr>
                                    </p:animEffect>
                                  </p:childTnLst>
                                </p:cTn>
                              </p:par>
                              <p:par>
                                <p:cTn id="172" presetID="10" presetClass="entr" presetSubtype="0" fill="hold" nodeType="withEffect">
                                  <p:stCondLst>
                                    <p:cond delay="2000"/>
                                  </p:stCondLst>
                                  <p:childTnLst>
                                    <p:set>
                                      <p:cBhvr>
                                        <p:cTn id="173" dur="1" fill="hold">
                                          <p:stCondLst>
                                            <p:cond delay="0"/>
                                          </p:stCondLst>
                                        </p:cTn>
                                        <p:tgtEl>
                                          <p:spTgt spid="347"/>
                                        </p:tgtEl>
                                        <p:attrNameLst>
                                          <p:attrName>style.visibility</p:attrName>
                                        </p:attrNameLst>
                                      </p:cBhvr>
                                      <p:to>
                                        <p:strVal val="visible"/>
                                      </p:to>
                                    </p:set>
                                    <p:animEffect transition="in" filter="fade">
                                      <p:cBhvr>
                                        <p:cTn id="174" dur="500"/>
                                        <p:tgtEl>
                                          <p:spTgt spid="347"/>
                                        </p:tgtEl>
                                      </p:cBhvr>
                                    </p:animEffect>
                                  </p:childTnLst>
                                </p:cTn>
                              </p:par>
                              <p:par>
                                <p:cTn id="175" presetID="10" presetClass="exit" presetSubtype="0" fill="hold" nodeType="withEffect">
                                  <p:stCondLst>
                                    <p:cond delay="3000"/>
                                  </p:stCondLst>
                                  <p:childTnLst>
                                    <p:animEffect transition="out" filter="fade">
                                      <p:cBhvr>
                                        <p:cTn id="176" dur="500"/>
                                        <p:tgtEl>
                                          <p:spTgt spid="347"/>
                                        </p:tgtEl>
                                      </p:cBhvr>
                                    </p:animEffect>
                                    <p:set>
                                      <p:cBhvr>
                                        <p:cTn id="177" dur="1" fill="hold">
                                          <p:stCondLst>
                                            <p:cond delay="499"/>
                                          </p:stCondLst>
                                        </p:cTn>
                                        <p:tgtEl>
                                          <p:spTgt spid="347"/>
                                        </p:tgtEl>
                                        <p:attrNameLst>
                                          <p:attrName>style.visibility</p:attrName>
                                        </p:attrNameLst>
                                      </p:cBhvr>
                                      <p:to>
                                        <p:strVal val="hidden"/>
                                      </p:to>
                                    </p:set>
                                  </p:childTnLst>
                                </p:cTn>
                              </p:par>
                              <p:par>
                                <p:cTn id="178" presetID="10" presetClass="entr" presetSubtype="0" fill="hold" nodeType="withEffect">
                                  <p:stCondLst>
                                    <p:cond delay="4000"/>
                                  </p:stCondLst>
                                  <p:childTnLst>
                                    <p:set>
                                      <p:cBhvr>
                                        <p:cTn id="179" dur="1" fill="hold">
                                          <p:stCondLst>
                                            <p:cond delay="0"/>
                                          </p:stCondLst>
                                        </p:cTn>
                                        <p:tgtEl>
                                          <p:spTgt spid="347"/>
                                        </p:tgtEl>
                                        <p:attrNameLst>
                                          <p:attrName>style.visibility</p:attrName>
                                        </p:attrNameLst>
                                      </p:cBhvr>
                                      <p:to>
                                        <p:strVal val="visible"/>
                                      </p:to>
                                    </p:set>
                                    <p:animEffect transition="in" filter="fade">
                                      <p:cBhvr>
                                        <p:cTn id="180" dur="500"/>
                                        <p:tgtEl>
                                          <p:spTgt spid="347"/>
                                        </p:tgtEl>
                                      </p:cBhvr>
                                    </p:animEffect>
                                  </p:childTnLst>
                                </p:cTn>
                              </p:par>
                              <p:par>
                                <p:cTn id="181" presetID="10" presetClass="exit" presetSubtype="0" fill="hold" nodeType="withEffect">
                                  <p:stCondLst>
                                    <p:cond delay="5000"/>
                                  </p:stCondLst>
                                  <p:childTnLst>
                                    <p:animEffect transition="out" filter="fade">
                                      <p:cBhvr>
                                        <p:cTn id="182" dur="500"/>
                                        <p:tgtEl>
                                          <p:spTgt spid="347"/>
                                        </p:tgtEl>
                                      </p:cBhvr>
                                    </p:animEffect>
                                    <p:set>
                                      <p:cBhvr>
                                        <p:cTn id="183" dur="1" fill="hold">
                                          <p:stCondLst>
                                            <p:cond delay="499"/>
                                          </p:stCondLst>
                                        </p:cTn>
                                        <p:tgtEl>
                                          <p:spTgt spid="347"/>
                                        </p:tgtEl>
                                        <p:attrNameLst>
                                          <p:attrName>style.visibility</p:attrName>
                                        </p:attrNameLst>
                                      </p:cBhvr>
                                      <p:to>
                                        <p:strVal val="hidden"/>
                                      </p:to>
                                    </p:set>
                                  </p:childTnLst>
                                </p:cTn>
                              </p:par>
                              <p:par>
                                <p:cTn id="184" presetID="10" presetClass="entr" presetSubtype="0" fill="hold" nodeType="withEffect">
                                  <p:stCondLst>
                                    <p:cond delay="6000"/>
                                  </p:stCondLst>
                                  <p:childTnLst>
                                    <p:set>
                                      <p:cBhvr>
                                        <p:cTn id="185" dur="1" fill="hold">
                                          <p:stCondLst>
                                            <p:cond delay="0"/>
                                          </p:stCondLst>
                                        </p:cTn>
                                        <p:tgtEl>
                                          <p:spTgt spid="347"/>
                                        </p:tgtEl>
                                        <p:attrNameLst>
                                          <p:attrName>style.visibility</p:attrName>
                                        </p:attrNameLst>
                                      </p:cBhvr>
                                      <p:to>
                                        <p:strVal val="visible"/>
                                      </p:to>
                                    </p:set>
                                    <p:animEffect transition="in" filter="fade">
                                      <p:cBhvr>
                                        <p:cTn id="186" dur="500"/>
                                        <p:tgtEl>
                                          <p:spTgt spid="347"/>
                                        </p:tgtEl>
                                      </p:cBhvr>
                                    </p:animEffect>
                                  </p:childTnLst>
                                </p:cTn>
                              </p:par>
                              <p:par>
                                <p:cTn id="187" presetID="10" presetClass="exit" presetSubtype="0" fill="hold" nodeType="withEffect">
                                  <p:stCondLst>
                                    <p:cond delay="7000"/>
                                  </p:stCondLst>
                                  <p:childTnLst>
                                    <p:animEffect transition="out" filter="fade">
                                      <p:cBhvr>
                                        <p:cTn id="188" dur="500"/>
                                        <p:tgtEl>
                                          <p:spTgt spid="347"/>
                                        </p:tgtEl>
                                      </p:cBhvr>
                                    </p:animEffect>
                                    <p:set>
                                      <p:cBhvr>
                                        <p:cTn id="189" dur="1" fill="hold">
                                          <p:stCondLst>
                                            <p:cond delay="499"/>
                                          </p:stCondLst>
                                        </p:cTn>
                                        <p:tgtEl>
                                          <p:spTgt spid="347"/>
                                        </p:tgtEl>
                                        <p:attrNameLst>
                                          <p:attrName>style.visibility</p:attrName>
                                        </p:attrNameLst>
                                      </p:cBhvr>
                                      <p:to>
                                        <p:strVal val="hidden"/>
                                      </p:to>
                                    </p:set>
                                  </p:childTnLst>
                                </p:cTn>
                              </p:par>
                              <p:par>
                                <p:cTn id="190" presetID="10" presetClass="entr" presetSubtype="0" fill="hold" nodeType="withEffect">
                                  <p:stCondLst>
                                    <p:cond delay="8000"/>
                                  </p:stCondLst>
                                  <p:childTnLst>
                                    <p:set>
                                      <p:cBhvr>
                                        <p:cTn id="191" dur="1" fill="hold">
                                          <p:stCondLst>
                                            <p:cond delay="0"/>
                                          </p:stCondLst>
                                        </p:cTn>
                                        <p:tgtEl>
                                          <p:spTgt spid="347"/>
                                        </p:tgtEl>
                                        <p:attrNameLst>
                                          <p:attrName>style.visibility</p:attrName>
                                        </p:attrNameLst>
                                      </p:cBhvr>
                                      <p:to>
                                        <p:strVal val="visible"/>
                                      </p:to>
                                    </p:set>
                                    <p:animEffect transition="in" filter="fade">
                                      <p:cBhvr>
                                        <p:cTn id="192" dur="500"/>
                                        <p:tgtEl>
                                          <p:spTgt spid="347"/>
                                        </p:tgtEl>
                                      </p:cBhvr>
                                    </p:animEffect>
                                  </p:childTnLst>
                                </p:cTn>
                              </p:par>
                              <p:par>
                                <p:cTn id="193" presetID="10" presetClass="exit" presetSubtype="0" fill="hold" nodeType="withEffect">
                                  <p:stCondLst>
                                    <p:cond delay="9000"/>
                                  </p:stCondLst>
                                  <p:childTnLst>
                                    <p:animEffect transition="out" filter="fade">
                                      <p:cBhvr>
                                        <p:cTn id="194" dur="500"/>
                                        <p:tgtEl>
                                          <p:spTgt spid="347"/>
                                        </p:tgtEl>
                                      </p:cBhvr>
                                    </p:animEffect>
                                    <p:set>
                                      <p:cBhvr>
                                        <p:cTn id="195" dur="1" fill="hold">
                                          <p:stCondLst>
                                            <p:cond delay="499"/>
                                          </p:stCondLst>
                                        </p:cTn>
                                        <p:tgtEl>
                                          <p:spTgt spid="347"/>
                                        </p:tgtEl>
                                        <p:attrNameLst>
                                          <p:attrName>style.visibility</p:attrName>
                                        </p:attrNameLst>
                                      </p:cBhvr>
                                      <p:to>
                                        <p:strVal val="hidden"/>
                                      </p:to>
                                    </p:set>
                                  </p:childTnLst>
                                </p:cTn>
                              </p:par>
                              <p:par>
                                <p:cTn id="196" presetID="10" presetClass="entr" presetSubtype="0" fill="hold" nodeType="withEffect">
                                  <p:stCondLst>
                                    <p:cond delay="10000"/>
                                  </p:stCondLst>
                                  <p:childTnLst>
                                    <p:set>
                                      <p:cBhvr>
                                        <p:cTn id="197" dur="1" fill="hold">
                                          <p:stCondLst>
                                            <p:cond delay="0"/>
                                          </p:stCondLst>
                                        </p:cTn>
                                        <p:tgtEl>
                                          <p:spTgt spid="347"/>
                                        </p:tgtEl>
                                        <p:attrNameLst>
                                          <p:attrName>style.visibility</p:attrName>
                                        </p:attrNameLst>
                                      </p:cBhvr>
                                      <p:to>
                                        <p:strVal val="visible"/>
                                      </p:to>
                                    </p:set>
                                    <p:animEffect transition="in" filter="fade">
                                      <p:cBhvr>
                                        <p:cTn id="198" dur="500"/>
                                        <p:tgtEl>
                                          <p:spTgt spid="347"/>
                                        </p:tgtEl>
                                      </p:cBhvr>
                                    </p:animEffect>
                                  </p:childTnLst>
                                </p:cTn>
                              </p:par>
                              <p:par>
                                <p:cTn id="199" presetID="10" presetClass="exit" presetSubtype="0" fill="hold" nodeType="withEffect">
                                  <p:stCondLst>
                                    <p:cond delay="11000"/>
                                  </p:stCondLst>
                                  <p:childTnLst>
                                    <p:animEffect transition="out" filter="fade">
                                      <p:cBhvr>
                                        <p:cTn id="200" dur="500"/>
                                        <p:tgtEl>
                                          <p:spTgt spid="347"/>
                                        </p:tgtEl>
                                      </p:cBhvr>
                                    </p:animEffect>
                                    <p:set>
                                      <p:cBhvr>
                                        <p:cTn id="201" dur="1" fill="hold">
                                          <p:stCondLst>
                                            <p:cond delay="499"/>
                                          </p:stCondLst>
                                        </p:cTn>
                                        <p:tgtEl>
                                          <p:spTgt spid="347"/>
                                        </p:tgtEl>
                                        <p:attrNameLst>
                                          <p:attrName>style.visibility</p:attrName>
                                        </p:attrNameLst>
                                      </p:cBhvr>
                                      <p:to>
                                        <p:strVal val="hidden"/>
                                      </p:to>
                                    </p:set>
                                  </p:childTnLst>
                                </p:cTn>
                              </p:par>
                              <p:par>
                                <p:cTn id="202" presetID="10" presetClass="entr" presetSubtype="0" fill="hold" nodeType="withEffect">
                                  <p:stCondLst>
                                    <p:cond delay="12000"/>
                                  </p:stCondLst>
                                  <p:childTnLst>
                                    <p:set>
                                      <p:cBhvr>
                                        <p:cTn id="203" dur="1" fill="hold">
                                          <p:stCondLst>
                                            <p:cond delay="0"/>
                                          </p:stCondLst>
                                        </p:cTn>
                                        <p:tgtEl>
                                          <p:spTgt spid="347"/>
                                        </p:tgtEl>
                                        <p:attrNameLst>
                                          <p:attrName>style.visibility</p:attrName>
                                        </p:attrNameLst>
                                      </p:cBhvr>
                                      <p:to>
                                        <p:strVal val="visible"/>
                                      </p:to>
                                    </p:set>
                                    <p:animEffect transition="in" filter="fade">
                                      <p:cBhvr>
                                        <p:cTn id="204" dur="500"/>
                                        <p:tgtEl>
                                          <p:spTgt spid="347"/>
                                        </p:tgtEl>
                                      </p:cBhvr>
                                    </p:animEffect>
                                  </p:childTnLst>
                                </p:cTn>
                              </p:par>
                              <p:par>
                                <p:cTn id="205" presetID="10" presetClass="exit" presetSubtype="0" fill="hold" nodeType="withEffect">
                                  <p:stCondLst>
                                    <p:cond delay="13000"/>
                                  </p:stCondLst>
                                  <p:childTnLst>
                                    <p:animEffect transition="out" filter="fade">
                                      <p:cBhvr>
                                        <p:cTn id="206" dur="500"/>
                                        <p:tgtEl>
                                          <p:spTgt spid="347"/>
                                        </p:tgtEl>
                                      </p:cBhvr>
                                    </p:animEffect>
                                    <p:set>
                                      <p:cBhvr>
                                        <p:cTn id="207" dur="1" fill="hold">
                                          <p:stCondLst>
                                            <p:cond delay="499"/>
                                          </p:stCondLst>
                                        </p:cTn>
                                        <p:tgtEl>
                                          <p:spTgt spid="347"/>
                                        </p:tgtEl>
                                        <p:attrNameLst>
                                          <p:attrName>style.visibility</p:attrName>
                                        </p:attrNameLst>
                                      </p:cBhvr>
                                      <p:to>
                                        <p:strVal val="hidden"/>
                                      </p:to>
                                    </p:set>
                                  </p:childTnLst>
                                </p:cTn>
                              </p:par>
                              <p:par>
                                <p:cTn id="208" presetID="10" presetClass="entr" presetSubtype="0" fill="hold" nodeType="withEffect">
                                  <p:stCondLst>
                                    <p:cond delay="14000"/>
                                  </p:stCondLst>
                                  <p:childTnLst>
                                    <p:set>
                                      <p:cBhvr>
                                        <p:cTn id="209" dur="1" fill="hold">
                                          <p:stCondLst>
                                            <p:cond delay="0"/>
                                          </p:stCondLst>
                                        </p:cTn>
                                        <p:tgtEl>
                                          <p:spTgt spid="347"/>
                                        </p:tgtEl>
                                        <p:attrNameLst>
                                          <p:attrName>style.visibility</p:attrName>
                                        </p:attrNameLst>
                                      </p:cBhvr>
                                      <p:to>
                                        <p:strVal val="visible"/>
                                      </p:to>
                                    </p:set>
                                    <p:animEffect transition="in" filter="fade">
                                      <p:cBhvr>
                                        <p:cTn id="210" dur="500"/>
                                        <p:tgtEl>
                                          <p:spTgt spid="347"/>
                                        </p:tgtEl>
                                      </p:cBhvr>
                                    </p:animEffect>
                                  </p:childTnLst>
                                </p:cTn>
                              </p:par>
                              <p:par>
                                <p:cTn id="211" presetID="21" presetClass="entr" presetSubtype="1" fill="hold" grpId="0" nodeType="withEffect">
                                  <p:stCondLst>
                                    <p:cond delay="2000"/>
                                  </p:stCondLst>
                                  <p:childTnLst>
                                    <p:set>
                                      <p:cBhvr>
                                        <p:cTn id="212" dur="1" fill="hold">
                                          <p:stCondLst>
                                            <p:cond delay="0"/>
                                          </p:stCondLst>
                                        </p:cTn>
                                        <p:tgtEl>
                                          <p:spTgt spid="349"/>
                                        </p:tgtEl>
                                        <p:attrNameLst>
                                          <p:attrName>style.visibility</p:attrName>
                                        </p:attrNameLst>
                                      </p:cBhvr>
                                      <p:to>
                                        <p:strVal val="visible"/>
                                      </p:to>
                                    </p:set>
                                    <p:animEffect transition="in" filter="wheel(1)">
                                      <p:cBhvr>
                                        <p:cTn id="213" dur="2000"/>
                                        <p:tgtEl>
                                          <p:spTgt spid="349"/>
                                        </p:tgtEl>
                                      </p:cBhvr>
                                    </p:animEffect>
                                  </p:childTnLst>
                                </p:cTn>
                              </p:par>
                              <p:par>
                                <p:cTn id="214" presetID="10" presetClass="entr" presetSubtype="0" fill="hold" nodeType="withEffect">
                                  <p:stCondLst>
                                    <p:cond delay="4000"/>
                                  </p:stCondLst>
                                  <p:childTnLst>
                                    <p:set>
                                      <p:cBhvr>
                                        <p:cTn id="215" dur="1" fill="hold">
                                          <p:stCondLst>
                                            <p:cond delay="0"/>
                                          </p:stCondLst>
                                        </p:cTn>
                                        <p:tgtEl>
                                          <p:spTgt spid="350"/>
                                        </p:tgtEl>
                                        <p:attrNameLst>
                                          <p:attrName>style.visibility</p:attrName>
                                        </p:attrNameLst>
                                      </p:cBhvr>
                                      <p:to>
                                        <p:strVal val="visible"/>
                                      </p:to>
                                    </p:set>
                                    <p:animEffect transition="in" filter="fade">
                                      <p:cBhvr>
                                        <p:cTn id="216" dur="750"/>
                                        <p:tgtEl>
                                          <p:spTgt spid="350"/>
                                        </p:tgtEl>
                                      </p:cBhvr>
                                    </p:animEffect>
                                  </p:childTnLst>
                                </p:cTn>
                              </p:par>
                              <p:par>
                                <p:cTn id="217" presetID="22" presetClass="entr" presetSubtype="4" fill="hold" nodeType="withEffect">
                                  <p:stCondLst>
                                    <p:cond delay="4000"/>
                                  </p:stCondLst>
                                  <p:childTnLst>
                                    <p:set>
                                      <p:cBhvr>
                                        <p:cTn id="218" dur="1" fill="hold">
                                          <p:stCondLst>
                                            <p:cond delay="0"/>
                                          </p:stCondLst>
                                        </p:cTn>
                                        <p:tgtEl>
                                          <p:spTgt spid="378"/>
                                        </p:tgtEl>
                                        <p:attrNameLst>
                                          <p:attrName>style.visibility</p:attrName>
                                        </p:attrNameLst>
                                      </p:cBhvr>
                                      <p:to>
                                        <p:strVal val="visible"/>
                                      </p:to>
                                    </p:set>
                                    <p:animEffect transition="in" filter="wipe(down)">
                                      <p:cBhvr>
                                        <p:cTn id="219" dur="750"/>
                                        <p:tgtEl>
                                          <p:spTgt spid="378"/>
                                        </p:tgtEl>
                                      </p:cBhvr>
                                    </p:animEffect>
                                  </p:childTnLst>
                                </p:cTn>
                              </p:par>
                              <p:par>
                                <p:cTn id="220" presetID="22" presetClass="entr" presetSubtype="4" fill="hold" nodeType="withEffect">
                                  <p:stCondLst>
                                    <p:cond delay="4000"/>
                                  </p:stCondLst>
                                  <p:childTnLst>
                                    <p:set>
                                      <p:cBhvr>
                                        <p:cTn id="221" dur="1" fill="hold">
                                          <p:stCondLst>
                                            <p:cond delay="0"/>
                                          </p:stCondLst>
                                        </p:cTn>
                                        <p:tgtEl>
                                          <p:spTgt spid="409"/>
                                        </p:tgtEl>
                                        <p:attrNameLst>
                                          <p:attrName>style.visibility</p:attrName>
                                        </p:attrNameLst>
                                      </p:cBhvr>
                                      <p:to>
                                        <p:strVal val="visible"/>
                                      </p:to>
                                    </p:set>
                                    <p:animEffect transition="in" filter="wipe(down)">
                                      <p:cBhvr>
                                        <p:cTn id="222" dur="750"/>
                                        <p:tgtEl>
                                          <p:spTgt spid="409"/>
                                        </p:tgtEl>
                                      </p:cBhvr>
                                    </p:animEffect>
                                  </p:childTnLst>
                                </p:cTn>
                              </p:par>
                              <p:par>
                                <p:cTn id="223" presetID="22" presetClass="entr" presetSubtype="4" fill="hold" nodeType="withEffect">
                                  <p:stCondLst>
                                    <p:cond delay="4250"/>
                                  </p:stCondLst>
                                  <p:childTnLst>
                                    <p:set>
                                      <p:cBhvr>
                                        <p:cTn id="224" dur="1" fill="hold">
                                          <p:stCondLst>
                                            <p:cond delay="0"/>
                                          </p:stCondLst>
                                        </p:cTn>
                                        <p:tgtEl>
                                          <p:spTgt spid="406"/>
                                        </p:tgtEl>
                                        <p:attrNameLst>
                                          <p:attrName>style.visibility</p:attrName>
                                        </p:attrNameLst>
                                      </p:cBhvr>
                                      <p:to>
                                        <p:strVal val="visible"/>
                                      </p:to>
                                    </p:set>
                                    <p:animEffect transition="in" filter="wipe(down)">
                                      <p:cBhvr>
                                        <p:cTn id="225" dur="750"/>
                                        <p:tgtEl>
                                          <p:spTgt spid="406"/>
                                        </p:tgtEl>
                                      </p:cBhvr>
                                    </p:animEffect>
                                  </p:childTnLst>
                                </p:cTn>
                              </p:par>
                              <p:par>
                                <p:cTn id="226" presetID="22" presetClass="entr" presetSubtype="4" fill="hold" nodeType="withEffect">
                                  <p:stCondLst>
                                    <p:cond delay="4000"/>
                                  </p:stCondLst>
                                  <p:childTnLst>
                                    <p:set>
                                      <p:cBhvr>
                                        <p:cTn id="227" dur="1" fill="hold">
                                          <p:stCondLst>
                                            <p:cond delay="0"/>
                                          </p:stCondLst>
                                        </p:cTn>
                                        <p:tgtEl>
                                          <p:spTgt spid="410"/>
                                        </p:tgtEl>
                                        <p:attrNameLst>
                                          <p:attrName>style.visibility</p:attrName>
                                        </p:attrNameLst>
                                      </p:cBhvr>
                                      <p:to>
                                        <p:strVal val="visible"/>
                                      </p:to>
                                    </p:set>
                                    <p:animEffect transition="in" filter="wipe(down)">
                                      <p:cBhvr>
                                        <p:cTn id="228" dur="750"/>
                                        <p:tgtEl>
                                          <p:spTgt spid="410"/>
                                        </p:tgtEl>
                                      </p:cBhvr>
                                    </p:animEffect>
                                  </p:childTnLst>
                                </p:cTn>
                              </p:par>
                              <p:par>
                                <p:cTn id="229" presetID="22" presetClass="entr" presetSubtype="4" fill="hold" nodeType="withEffect">
                                  <p:stCondLst>
                                    <p:cond delay="4000"/>
                                  </p:stCondLst>
                                  <p:childTnLst>
                                    <p:set>
                                      <p:cBhvr>
                                        <p:cTn id="230" dur="1" fill="hold">
                                          <p:stCondLst>
                                            <p:cond delay="0"/>
                                          </p:stCondLst>
                                        </p:cTn>
                                        <p:tgtEl>
                                          <p:spTgt spid="404"/>
                                        </p:tgtEl>
                                        <p:attrNameLst>
                                          <p:attrName>style.visibility</p:attrName>
                                        </p:attrNameLst>
                                      </p:cBhvr>
                                      <p:to>
                                        <p:strVal val="visible"/>
                                      </p:to>
                                    </p:set>
                                    <p:animEffect transition="in" filter="wipe(down)">
                                      <p:cBhvr>
                                        <p:cTn id="231" dur="750"/>
                                        <p:tgtEl>
                                          <p:spTgt spid="404"/>
                                        </p:tgtEl>
                                      </p:cBhvr>
                                    </p:animEffect>
                                  </p:childTnLst>
                                </p:cTn>
                              </p:par>
                              <p:par>
                                <p:cTn id="232" presetID="22" presetClass="entr" presetSubtype="4" fill="hold" nodeType="withEffect">
                                  <p:stCondLst>
                                    <p:cond delay="4000"/>
                                  </p:stCondLst>
                                  <p:childTnLst>
                                    <p:set>
                                      <p:cBhvr>
                                        <p:cTn id="233" dur="1" fill="hold">
                                          <p:stCondLst>
                                            <p:cond delay="0"/>
                                          </p:stCondLst>
                                        </p:cTn>
                                        <p:tgtEl>
                                          <p:spTgt spid="403"/>
                                        </p:tgtEl>
                                        <p:attrNameLst>
                                          <p:attrName>style.visibility</p:attrName>
                                        </p:attrNameLst>
                                      </p:cBhvr>
                                      <p:to>
                                        <p:strVal val="visible"/>
                                      </p:to>
                                    </p:set>
                                    <p:animEffect transition="in" filter="wipe(down)">
                                      <p:cBhvr>
                                        <p:cTn id="234" dur="750"/>
                                        <p:tgtEl>
                                          <p:spTgt spid="403"/>
                                        </p:tgtEl>
                                      </p:cBhvr>
                                    </p:animEffect>
                                  </p:childTnLst>
                                </p:cTn>
                              </p:par>
                              <p:par>
                                <p:cTn id="235" presetID="22" presetClass="entr" presetSubtype="4" fill="hold" nodeType="withEffect">
                                  <p:stCondLst>
                                    <p:cond delay="4000"/>
                                  </p:stCondLst>
                                  <p:childTnLst>
                                    <p:set>
                                      <p:cBhvr>
                                        <p:cTn id="236" dur="1" fill="hold">
                                          <p:stCondLst>
                                            <p:cond delay="0"/>
                                          </p:stCondLst>
                                        </p:cTn>
                                        <p:tgtEl>
                                          <p:spTgt spid="401"/>
                                        </p:tgtEl>
                                        <p:attrNameLst>
                                          <p:attrName>style.visibility</p:attrName>
                                        </p:attrNameLst>
                                      </p:cBhvr>
                                      <p:to>
                                        <p:strVal val="visible"/>
                                      </p:to>
                                    </p:set>
                                    <p:animEffect transition="in" filter="wipe(down)">
                                      <p:cBhvr>
                                        <p:cTn id="237" dur="750"/>
                                        <p:tgtEl>
                                          <p:spTgt spid="401"/>
                                        </p:tgtEl>
                                      </p:cBhvr>
                                    </p:animEffect>
                                  </p:childTnLst>
                                </p:cTn>
                              </p:par>
                              <p:par>
                                <p:cTn id="238" presetID="22" presetClass="entr" presetSubtype="4" fill="hold" nodeType="withEffect">
                                  <p:stCondLst>
                                    <p:cond delay="4000"/>
                                  </p:stCondLst>
                                  <p:childTnLst>
                                    <p:set>
                                      <p:cBhvr>
                                        <p:cTn id="239" dur="1" fill="hold">
                                          <p:stCondLst>
                                            <p:cond delay="0"/>
                                          </p:stCondLst>
                                        </p:cTn>
                                        <p:tgtEl>
                                          <p:spTgt spid="394"/>
                                        </p:tgtEl>
                                        <p:attrNameLst>
                                          <p:attrName>style.visibility</p:attrName>
                                        </p:attrNameLst>
                                      </p:cBhvr>
                                      <p:to>
                                        <p:strVal val="visible"/>
                                      </p:to>
                                    </p:set>
                                    <p:animEffect transition="in" filter="wipe(down)">
                                      <p:cBhvr>
                                        <p:cTn id="240" dur="750"/>
                                        <p:tgtEl>
                                          <p:spTgt spid="394"/>
                                        </p:tgtEl>
                                      </p:cBhvr>
                                    </p:animEffect>
                                  </p:childTnLst>
                                </p:cTn>
                              </p:par>
                              <p:par>
                                <p:cTn id="241" presetID="22" presetClass="entr" presetSubtype="4" fill="hold" nodeType="withEffect">
                                  <p:stCondLst>
                                    <p:cond delay="4000"/>
                                  </p:stCondLst>
                                  <p:childTnLst>
                                    <p:set>
                                      <p:cBhvr>
                                        <p:cTn id="242" dur="1" fill="hold">
                                          <p:stCondLst>
                                            <p:cond delay="0"/>
                                          </p:stCondLst>
                                        </p:cTn>
                                        <p:tgtEl>
                                          <p:spTgt spid="393"/>
                                        </p:tgtEl>
                                        <p:attrNameLst>
                                          <p:attrName>style.visibility</p:attrName>
                                        </p:attrNameLst>
                                      </p:cBhvr>
                                      <p:to>
                                        <p:strVal val="visible"/>
                                      </p:to>
                                    </p:set>
                                    <p:animEffect transition="in" filter="wipe(down)">
                                      <p:cBhvr>
                                        <p:cTn id="243" dur="750"/>
                                        <p:tgtEl>
                                          <p:spTgt spid="393"/>
                                        </p:tgtEl>
                                      </p:cBhvr>
                                    </p:animEffect>
                                  </p:childTnLst>
                                </p:cTn>
                              </p:par>
                              <p:par>
                                <p:cTn id="244" presetID="22" presetClass="entr" presetSubtype="4" fill="hold" nodeType="withEffect">
                                  <p:stCondLst>
                                    <p:cond delay="4000"/>
                                  </p:stCondLst>
                                  <p:childTnLst>
                                    <p:set>
                                      <p:cBhvr>
                                        <p:cTn id="245" dur="1" fill="hold">
                                          <p:stCondLst>
                                            <p:cond delay="0"/>
                                          </p:stCondLst>
                                        </p:cTn>
                                        <p:tgtEl>
                                          <p:spTgt spid="392"/>
                                        </p:tgtEl>
                                        <p:attrNameLst>
                                          <p:attrName>style.visibility</p:attrName>
                                        </p:attrNameLst>
                                      </p:cBhvr>
                                      <p:to>
                                        <p:strVal val="visible"/>
                                      </p:to>
                                    </p:set>
                                    <p:animEffect transition="in" filter="wipe(down)">
                                      <p:cBhvr>
                                        <p:cTn id="246" dur="750"/>
                                        <p:tgtEl>
                                          <p:spTgt spid="392"/>
                                        </p:tgtEl>
                                      </p:cBhvr>
                                    </p:animEffect>
                                  </p:childTnLst>
                                </p:cTn>
                              </p:par>
                              <p:par>
                                <p:cTn id="247" presetID="22" presetClass="entr" presetSubtype="4" fill="hold" nodeType="withEffect">
                                  <p:stCondLst>
                                    <p:cond delay="4000"/>
                                  </p:stCondLst>
                                  <p:childTnLst>
                                    <p:set>
                                      <p:cBhvr>
                                        <p:cTn id="248" dur="1" fill="hold">
                                          <p:stCondLst>
                                            <p:cond delay="0"/>
                                          </p:stCondLst>
                                        </p:cTn>
                                        <p:tgtEl>
                                          <p:spTgt spid="389"/>
                                        </p:tgtEl>
                                        <p:attrNameLst>
                                          <p:attrName>style.visibility</p:attrName>
                                        </p:attrNameLst>
                                      </p:cBhvr>
                                      <p:to>
                                        <p:strVal val="visible"/>
                                      </p:to>
                                    </p:set>
                                    <p:animEffect transition="in" filter="wipe(down)">
                                      <p:cBhvr>
                                        <p:cTn id="249" dur="750"/>
                                        <p:tgtEl>
                                          <p:spTgt spid="389"/>
                                        </p:tgtEl>
                                      </p:cBhvr>
                                    </p:animEffect>
                                  </p:childTnLst>
                                </p:cTn>
                              </p:par>
                              <p:par>
                                <p:cTn id="250" presetID="22" presetClass="entr" presetSubtype="4" fill="hold" nodeType="withEffect">
                                  <p:stCondLst>
                                    <p:cond delay="4000"/>
                                  </p:stCondLst>
                                  <p:childTnLst>
                                    <p:set>
                                      <p:cBhvr>
                                        <p:cTn id="251" dur="1" fill="hold">
                                          <p:stCondLst>
                                            <p:cond delay="0"/>
                                          </p:stCondLst>
                                        </p:cTn>
                                        <p:tgtEl>
                                          <p:spTgt spid="395"/>
                                        </p:tgtEl>
                                        <p:attrNameLst>
                                          <p:attrName>style.visibility</p:attrName>
                                        </p:attrNameLst>
                                      </p:cBhvr>
                                      <p:to>
                                        <p:strVal val="visible"/>
                                      </p:to>
                                    </p:set>
                                    <p:animEffect transition="in" filter="wipe(down)">
                                      <p:cBhvr>
                                        <p:cTn id="252" dur="750"/>
                                        <p:tgtEl>
                                          <p:spTgt spid="395"/>
                                        </p:tgtEl>
                                      </p:cBhvr>
                                    </p:animEffect>
                                  </p:childTnLst>
                                </p:cTn>
                              </p:par>
                              <p:par>
                                <p:cTn id="253" presetID="22" presetClass="entr" presetSubtype="4" fill="hold" nodeType="withEffect">
                                  <p:stCondLst>
                                    <p:cond delay="4000"/>
                                  </p:stCondLst>
                                  <p:childTnLst>
                                    <p:set>
                                      <p:cBhvr>
                                        <p:cTn id="254" dur="1" fill="hold">
                                          <p:stCondLst>
                                            <p:cond delay="0"/>
                                          </p:stCondLst>
                                        </p:cTn>
                                        <p:tgtEl>
                                          <p:spTgt spid="396"/>
                                        </p:tgtEl>
                                        <p:attrNameLst>
                                          <p:attrName>style.visibility</p:attrName>
                                        </p:attrNameLst>
                                      </p:cBhvr>
                                      <p:to>
                                        <p:strVal val="visible"/>
                                      </p:to>
                                    </p:set>
                                    <p:animEffect transition="in" filter="wipe(down)">
                                      <p:cBhvr>
                                        <p:cTn id="255" dur="750"/>
                                        <p:tgtEl>
                                          <p:spTgt spid="396"/>
                                        </p:tgtEl>
                                      </p:cBhvr>
                                    </p:animEffect>
                                  </p:childTnLst>
                                </p:cTn>
                              </p:par>
                              <p:par>
                                <p:cTn id="256" presetID="22" presetClass="entr" presetSubtype="4" fill="hold" nodeType="withEffect">
                                  <p:stCondLst>
                                    <p:cond delay="4000"/>
                                  </p:stCondLst>
                                  <p:childTnLst>
                                    <p:set>
                                      <p:cBhvr>
                                        <p:cTn id="257" dur="1" fill="hold">
                                          <p:stCondLst>
                                            <p:cond delay="0"/>
                                          </p:stCondLst>
                                        </p:cTn>
                                        <p:tgtEl>
                                          <p:spTgt spid="398"/>
                                        </p:tgtEl>
                                        <p:attrNameLst>
                                          <p:attrName>style.visibility</p:attrName>
                                        </p:attrNameLst>
                                      </p:cBhvr>
                                      <p:to>
                                        <p:strVal val="visible"/>
                                      </p:to>
                                    </p:set>
                                    <p:animEffect transition="in" filter="wipe(down)">
                                      <p:cBhvr>
                                        <p:cTn id="258" dur="750"/>
                                        <p:tgtEl>
                                          <p:spTgt spid="398"/>
                                        </p:tgtEl>
                                      </p:cBhvr>
                                    </p:animEffect>
                                  </p:childTnLst>
                                </p:cTn>
                              </p:par>
                              <p:par>
                                <p:cTn id="259" presetID="22" presetClass="entr" presetSubtype="4" fill="hold" nodeType="withEffect">
                                  <p:stCondLst>
                                    <p:cond delay="4750"/>
                                  </p:stCondLst>
                                  <p:childTnLst>
                                    <p:set>
                                      <p:cBhvr>
                                        <p:cTn id="260" dur="1" fill="hold">
                                          <p:stCondLst>
                                            <p:cond delay="0"/>
                                          </p:stCondLst>
                                        </p:cTn>
                                        <p:tgtEl>
                                          <p:spTgt spid="399"/>
                                        </p:tgtEl>
                                        <p:attrNameLst>
                                          <p:attrName>style.visibility</p:attrName>
                                        </p:attrNameLst>
                                      </p:cBhvr>
                                      <p:to>
                                        <p:strVal val="visible"/>
                                      </p:to>
                                    </p:set>
                                    <p:animEffect transition="in" filter="wipe(down)">
                                      <p:cBhvr>
                                        <p:cTn id="261" dur="750"/>
                                        <p:tgtEl>
                                          <p:spTgt spid="399"/>
                                        </p:tgtEl>
                                      </p:cBhvr>
                                    </p:animEffect>
                                  </p:childTnLst>
                                </p:cTn>
                              </p:par>
                              <p:par>
                                <p:cTn id="262" presetID="22" presetClass="entr" presetSubtype="4" fill="hold" nodeType="withEffect">
                                  <p:stCondLst>
                                    <p:cond delay="4000"/>
                                  </p:stCondLst>
                                  <p:childTnLst>
                                    <p:set>
                                      <p:cBhvr>
                                        <p:cTn id="263" dur="1" fill="hold">
                                          <p:stCondLst>
                                            <p:cond delay="0"/>
                                          </p:stCondLst>
                                        </p:cTn>
                                        <p:tgtEl>
                                          <p:spTgt spid="397"/>
                                        </p:tgtEl>
                                        <p:attrNameLst>
                                          <p:attrName>style.visibility</p:attrName>
                                        </p:attrNameLst>
                                      </p:cBhvr>
                                      <p:to>
                                        <p:strVal val="visible"/>
                                      </p:to>
                                    </p:set>
                                    <p:animEffect transition="in" filter="wipe(down)">
                                      <p:cBhvr>
                                        <p:cTn id="264" dur="750"/>
                                        <p:tgtEl>
                                          <p:spTgt spid="397"/>
                                        </p:tgtEl>
                                      </p:cBhvr>
                                    </p:animEffect>
                                  </p:childTnLst>
                                </p:cTn>
                              </p:par>
                              <p:par>
                                <p:cTn id="265" presetID="22" presetClass="entr" presetSubtype="4" fill="hold" nodeType="withEffect">
                                  <p:stCondLst>
                                    <p:cond delay="4000"/>
                                  </p:stCondLst>
                                  <p:childTnLst>
                                    <p:set>
                                      <p:cBhvr>
                                        <p:cTn id="266" dur="1" fill="hold">
                                          <p:stCondLst>
                                            <p:cond delay="0"/>
                                          </p:stCondLst>
                                        </p:cTn>
                                        <p:tgtEl>
                                          <p:spTgt spid="407"/>
                                        </p:tgtEl>
                                        <p:attrNameLst>
                                          <p:attrName>style.visibility</p:attrName>
                                        </p:attrNameLst>
                                      </p:cBhvr>
                                      <p:to>
                                        <p:strVal val="visible"/>
                                      </p:to>
                                    </p:set>
                                    <p:animEffect transition="in" filter="wipe(down)">
                                      <p:cBhvr>
                                        <p:cTn id="267" dur="750"/>
                                        <p:tgtEl>
                                          <p:spTgt spid="407"/>
                                        </p:tgtEl>
                                      </p:cBhvr>
                                    </p:animEffect>
                                  </p:childTnLst>
                                </p:cTn>
                              </p:par>
                              <p:par>
                                <p:cTn id="268" presetID="22" presetClass="entr" presetSubtype="4" fill="hold" nodeType="withEffect">
                                  <p:stCondLst>
                                    <p:cond delay="4000"/>
                                  </p:stCondLst>
                                  <p:childTnLst>
                                    <p:set>
                                      <p:cBhvr>
                                        <p:cTn id="269" dur="1" fill="hold">
                                          <p:stCondLst>
                                            <p:cond delay="0"/>
                                          </p:stCondLst>
                                        </p:cTn>
                                        <p:tgtEl>
                                          <p:spTgt spid="408"/>
                                        </p:tgtEl>
                                        <p:attrNameLst>
                                          <p:attrName>style.visibility</p:attrName>
                                        </p:attrNameLst>
                                      </p:cBhvr>
                                      <p:to>
                                        <p:strVal val="visible"/>
                                      </p:to>
                                    </p:set>
                                    <p:animEffect transition="in" filter="wipe(down)">
                                      <p:cBhvr>
                                        <p:cTn id="270" dur="750"/>
                                        <p:tgtEl>
                                          <p:spTgt spid="408"/>
                                        </p:tgtEl>
                                      </p:cBhvr>
                                    </p:animEffect>
                                  </p:childTnLst>
                                </p:cTn>
                              </p:par>
                              <p:par>
                                <p:cTn id="271" presetID="22" presetClass="entr" presetSubtype="4" fill="hold" nodeType="withEffect">
                                  <p:stCondLst>
                                    <p:cond delay="4000"/>
                                  </p:stCondLst>
                                  <p:childTnLst>
                                    <p:set>
                                      <p:cBhvr>
                                        <p:cTn id="272" dur="1" fill="hold">
                                          <p:stCondLst>
                                            <p:cond delay="0"/>
                                          </p:stCondLst>
                                        </p:cTn>
                                        <p:tgtEl>
                                          <p:spTgt spid="382"/>
                                        </p:tgtEl>
                                        <p:attrNameLst>
                                          <p:attrName>style.visibility</p:attrName>
                                        </p:attrNameLst>
                                      </p:cBhvr>
                                      <p:to>
                                        <p:strVal val="visible"/>
                                      </p:to>
                                    </p:set>
                                    <p:animEffect transition="in" filter="wipe(down)">
                                      <p:cBhvr>
                                        <p:cTn id="273" dur="750"/>
                                        <p:tgtEl>
                                          <p:spTgt spid="382"/>
                                        </p:tgtEl>
                                      </p:cBhvr>
                                    </p:animEffect>
                                  </p:childTnLst>
                                </p:cTn>
                              </p:par>
                              <p:par>
                                <p:cTn id="274" presetID="22" presetClass="entr" presetSubtype="4" fill="hold" nodeType="withEffect">
                                  <p:stCondLst>
                                    <p:cond delay="4000"/>
                                  </p:stCondLst>
                                  <p:childTnLst>
                                    <p:set>
                                      <p:cBhvr>
                                        <p:cTn id="275" dur="1" fill="hold">
                                          <p:stCondLst>
                                            <p:cond delay="0"/>
                                          </p:stCondLst>
                                        </p:cTn>
                                        <p:tgtEl>
                                          <p:spTgt spid="379"/>
                                        </p:tgtEl>
                                        <p:attrNameLst>
                                          <p:attrName>style.visibility</p:attrName>
                                        </p:attrNameLst>
                                      </p:cBhvr>
                                      <p:to>
                                        <p:strVal val="visible"/>
                                      </p:to>
                                    </p:set>
                                    <p:animEffect transition="in" filter="wipe(down)">
                                      <p:cBhvr>
                                        <p:cTn id="276" dur="750"/>
                                        <p:tgtEl>
                                          <p:spTgt spid="379"/>
                                        </p:tgtEl>
                                      </p:cBhvr>
                                    </p:animEffect>
                                  </p:childTnLst>
                                </p:cTn>
                              </p:par>
                              <p:par>
                                <p:cTn id="277" presetID="22" presetClass="entr" presetSubtype="4" fill="hold" nodeType="withEffect">
                                  <p:stCondLst>
                                    <p:cond delay="4000"/>
                                  </p:stCondLst>
                                  <p:childTnLst>
                                    <p:set>
                                      <p:cBhvr>
                                        <p:cTn id="278" dur="1" fill="hold">
                                          <p:stCondLst>
                                            <p:cond delay="0"/>
                                          </p:stCondLst>
                                        </p:cTn>
                                        <p:tgtEl>
                                          <p:spTgt spid="400"/>
                                        </p:tgtEl>
                                        <p:attrNameLst>
                                          <p:attrName>style.visibility</p:attrName>
                                        </p:attrNameLst>
                                      </p:cBhvr>
                                      <p:to>
                                        <p:strVal val="visible"/>
                                      </p:to>
                                    </p:set>
                                    <p:animEffect transition="in" filter="wipe(down)">
                                      <p:cBhvr>
                                        <p:cTn id="279" dur="750"/>
                                        <p:tgtEl>
                                          <p:spTgt spid="400"/>
                                        </p:tgtEl>
                                      </p:cBhvr>
                                    </p:animEffect>
                                  </p:childTnLst>
                                </p:cTn>
                              </p:par>
                              <p:par>
                                <p:cTn id="280" presetID="22" presetClass="entr" presetSubtype="4" fill="hold" nodeType="withEffect">
                                  <p:stCondLst>
                                    <p:cond delay="4000"/>
                                  </p:stCondLst>
                                  <p:childTnLst>
                                    <p:set>
                                      <p:cBhvr>
                                        <p:cTn id="281" dur="1" fill="hold">
                                          <p:stCondLst>
                                            <p:cond delay="0"/>
                                          </p:stCondLst>
                                        </p:cTn>
                                        <p:tgtEl>
                                          <p:spTgt spid="377"/>
                                        </p:tgtEl>
                                        <p:attrNameLst>
                                          <p:attrName>style.visibility</p:attrName>
                                        </p:attrNameLst>
                                      </p:cBhvr>
                                      <p:to>
                                        <p:strVal val="visible"/>
                                      </p:to>
                                    </p:set>
                                    <p:animEffect transition="in" filter="wipe(down)">
                                      <p:cBhvr>
                                        <p:cTn id="282" dur="750"/>
                                        <p:tgtEl>
                                          <p:spTgt spid="377"/>
                                        </p:tgtEl>
                                      </p:cBhvr>
                                    </p:animEffect>
                                  </p:childTnLst>
                                </p:cTn>
                              </p:par>
                              <p:par>
                                <p:cTn id="283" presetID="22" presetClass="entr" presetSubtype="4" fill="hold" nodeType="withEffect">
                                  <p:stCondLst>
                                    <p:cond delay="4750"/>
                                  </p:stCondLst>
                                  <p:childTnLst>
                                    <p:set>
                                      <p:cBhvr>
                                        <p:cTn id="284" dur="1" fill="hold">
                                          <p:stCondLst>
                                            <p:cond delay="0"/>
                                          </p:stCondLst>
                                        </p:cTn>
                                        <p:tgtEl>
                                          <p:spTgt spid="386"/>
                                        </p:tgtEl>
                                        <p:attrNameLst>
                                          <p:attrName>style.visibility</p:attrName>
                                        </p:attrNameLst>
                                      </p:cBhvr>
                                      <p:to>
                                        <p:strVal val="visible"/>
                                      </p:to>
                                    </p:set>
                                    <p:animEffect transition="in" filter="wipe(down)">
                                      <p:cBhvr>
                                        <p:cTn id="285" dur="750"/>
                                        <p:tgtEl>
                                          <p:spTgt spid="386"/>
                                        </p:tgtEl>
                                      </p:cBhvr>
                                    </p:animEffect>
                                  </p:childTnLst>
                                </p:cTn>
                              </p:par>
                              <p:par>
                                <p:cTn id="286" presetID="22" presetClass="entr" presetSubtype="4" fill="hold" nodeType="withEffect">
                                  <p:stCondLst>
                                    <p:cond delay="4000"/>
                                  </p:stCondLst>
                                  <p:childTnLst>
                                    <p:set>
                                      <p:cBhvr>
                                        <p:cTn id="287" dur="1" fill="hold">
                                          <p:stCondLst>
                                            <p:cond delay="0"/>
                                          </p:stCondLst>
                                        </p:cTn>
                                        <p:tgtEl>
                                          <p:spTgt spid="380"/>
                                        </p:tgtEl>
                                        <p:attrNameLst>
                                          <p:attrName>style.visibility</p:attrName>
                                        </p:attrNameLst>
                                      </p:cBhvr>
                                      <p:to>
                                        <p:strVal val="visible"/>
                                      </p:to>
                                    </p:set>
                                    <p:animEffect transition="in" filter="wipe(down)">
                                      <p:cBhvr>
                                        <p:cTn id="288" dur="750"/>
                                        <p:tgtEl>
                                          <p:spTgt spid="380"/>
                                        </p:tgtEl>
                                      </p:cBhvr>
                                    </p:animEffect>
                                  </p:childTnLst>
                                </p:cTn>
                              </p:par>
                              <p:par>
                                <p:cTn id="289" presetID="22" presetClass="entr" presetSubtype="4" fill="hold" nodeType="withEffect">
                                  <p:stCondLst>
                                    <p:cond delay="4000"/>
                                  </p:stCondLst>
                                  <p:childTnLst>
                                    <p:set>
                                      <p:cBhvr>
                                        <p:cTn id="290" dur="1" fill="hold">
                                          <p:stCondLst>
                                            <p:cond delay="0"/>
                                          </p:stCondLst>
                                        </p:cTn>
                                        <p:tgtEl>
                                          <p:spTgt spid="381"/>
                                        </p:tgtEl>
                                        <p:attrNameLst>
                                          <p:attrName>style.visibility</p:attrName>
                                        </p:attrNameLst>
                                      </p:cBhvr>
                                      <p:to>
                                        <p:strVal val="visible"/>
                                      </p:to>
                                    </p:set>
                                    <p:animEffect transition="in" filter="wipe(down)">
                                      <p:cBhvr>
                                        <p:cTn id="291" dur="750"/>
                                        <p:tgtEl>
                                          <p:spTgt spid="381"/>
                                        </p:tgtEl>
                                      </p:cBhvr>
                                    </p:animEffect>
                                  </p:childTnLst>
                                </p:cTn>
                              </p:par>
                              <p:par>
                                <p:cTn id="292" presetID="22" presetClass="entr" presetSubtype="4" fill="hold" nodeType="withEffect">
                                  <p:stCondLst>
                                    <p:cond delay="4000"/>
                                  </p:stCondLst>
                                  <p:childTnLst>
                                    <p:set>
                                      <p:cBhvr>
                                        <p:cTn id="293" dur="1" fill="hold">
                                          <p:stCondLst>
                                            <p:cond delay="0"/>
                                          </p:stCondLst>
                                        </p:cTn>
                                        <p:tgtEl>
                                          <p:spTgt spid="387"/>
                                        </p:tgtEl>
                                        <p:attrNameLst>
                                          <p:attrName>style.visibility</p:attrName>
                                        </p:attrNameLst>
                                      </p:cBhvr>
                                      <p:to>
                                        <p:strVal val="visible"/>
                                      </p:to>
                                    </p:set>
                                    <p:animEffect transition="in" filter="wipe(down)">
                                      <p:cBhvr>
                                        <p:cTn id="294" dur="750"/>
                                        <p:tgtEl>
                                          <p:spTgt spid="387"/>
                                        </p:tgtEl>
                                      </p:cBhvr>
                                    </p:animEffect>
                                  </p:childTnLst>
                                </p:cTn>
                              </p:par>
                              <p:par>
                                <p:cTn id="295" presetID="22" presetClass="entr" presetSubtype="4" fill="hold" nodeType="withEffect">
                                  <p:stCondLst>
                                    <p:cond delay="4000"/>
                                  </p:stCondLst>
                                  <p:childTnLst>
                                    <p:set>
                                      <p:cBhvr>
                                        <p:cTn id="296" dur="1" fill="hold">
                                          <p:stCondLst>
                                            <p:cond delay="0"/>
                                          </p:stCondLst>
                                        </p:cTn>
                                        <p:tgtEl>
                                          <p:spTgt spid="385"/>
                                        </p:tgtEl>
                                        <p:attrNameLst>
                                          <p:attrName>style.visibility</p:attrName>
                                        </p:attrNameLst>
                                      </p:cBhvr>
                                      <p:to>
                                        <p:strVal val="visible"/>
                                      </p:to>
                                    </p:set>
                                    <p:animEffect transition="in" filter="wipe(down)">
                                      <p:cBhvr>
                                        <p:cTn id="297" dur="750"/>
                                        <p:tgtEl>
                                          <p:spTgt spid="385"/>
                                        </p:tgtEl>
                                      </p:cBhvr>
                                    </p:animEffect>
                                  </p:childTnLst>
                                </p:cTn>
                              </p:par>
                              <p:par>
                                <p:cTn id="298" presetID="22" presetClass="entr" presetSubtype="4" fill="hold" nodeType="withEffect">
                                  <p:stCondLst>
                                    <p:cond delay="4000"/>
                                  </p:stCondLst>
                                  <p:childTnLst>
                                    <p:set>
                                      <p:cBhvr>
                                        <p:cTn id="299" dur="1" fill="hold">
                                          <p:stCondLst>
                                            <p:cond delay="0"/>
                                          </p:stCondLst>
                                        </p:cTn>
                                        <p:tgtEl>
                                          <p:spTgt spid="384"/>
                                        </p:tgtEl>
                                        <p:attrNameLst>
                                          <p:attrName>style.visibility</p:attrName>
                                        </p:attrNameLst>
                                      </p:cBhvr>
                                      <p:to>
                                        <p:strVal val="visible"/>
                                      </p:to>
                                    </p:set>
                                    <p:animEffect transition="in" filter="wipe(down)">
                                      <p:cBhvr>
                                        <p:cTn id="300" dur="750"/>
                                        <p:tgtEl>
                                          <p:spTgt spid="384"/>
                                        </p:tgtEl>
                                      </p:cBhvr>
                                    </p:animEffect>
                                  </p:childTnLst>
                                </p:cTn>
                              </p:par>
                              <p:par>
                                <p:cTn id="301" presetID="22" presetClass="entr" presetSubtype="4" fill="hold" nodeType="withEffect">
                                  <p:stCondLst>
                                    <p:cond delay="4000"/>
                                  </p:stCondLst>
                                  <p:childTnLst>
                                    <p:set>
                                      <p:cBhvr>
                                        <p:cTn id="302" dur="1" fill="hold">
                                          <p:stCondLst>
                                            <p:cond delay="0"/>
                                          </p:stCondLst>
                                        </p:cTn>
                                        <p:tgtEl>
                                          <p:spTgt spid="375"/>
                                        </p:tgtEl>
                                        <p:attrNameLst>
                                          <p:attrName>style.visibility</p:attrName>
                                        </p:attrNameLst>
                                      </p:cBhvr>
                                      <p:to>
                                        <p:strVal val="visible"/>
                                      </p:to>
                                    </p:set>
                                    <p:animEffect transition="in" filter="wipe(down)">
                                      <p:cBhvr>
                                        <p:cTn id="303" dur="750"/>
                                        <p:tgtEl>
                                          <p:spTgt spid="375"/>
                                        </p:tgtEl>
                                      </p:cBhvr>
                                    </p:animEffect>
                                  </p:childTnLst>
                                </p:cTn>
                              </p:par>
                              <p:par>
                                <p:cTn id="304" presetID="22" presetClass="entr" presetSubtype="4" fill="hold" nodeType="withEffect">
                                  <p:stCondLst>
                                    <p:cond delay="4000"/>
                                  </p:stCondLst>
                                  <p:childTnLst>
                                    <p:set>
                                      <p:cBhvr>
                                        <p:cTn id="305" dur="1" fill="hold">
                                          <p:stCondLst>
                                            <p:cond delay="0"/>
                                          </p:stCondLst>
                                        </p:cTn>
                                        <p:tgtEl>
                                          <p:spTgt spid="376"/>
                                        </p:tgtEl>
                                        <p:attrNameLst>
                                          <p:attrName>style.visibility</p:attrName>
                                        </p:attrNameLst>
                                      </p:cBhvr>
                                      <p:to>
                                        <p:strVal val="visible"/>
                                      </p:to>
                                    </p:set>
                                    <p:animEffect transition="in" filter="wipe(down)">
                                      <p:cBhvr>
                                        <p:cTn id="306" dur="750"/>
                                        <p:tgtEl>
                                          <p:spTgt spid="376"/>
                                        </p:tgtEl>
                                      </p:cBhvr>
                                    </p:animEffect>
                                  </p:childTnLst>
                                </p:cTn>
                              </p:par>
                              <p:par>
                                <p:cTn id="307" presetID="22" presetClass="entr" presetSubtype="4" fill="hold" nodeType="withEffect">
                                  <p:stCondLst>
                                    <p:cond delay="4750"/>
                                  </p:stCondLst>
                                  <p:childTnLst>
                                    <p:set>
                                      <p:cBhvr>
                                        <p:cTn id="308" dur="1" fill="hold">
                                          <p:stCondLst>
                                            <p:cond delay="0"/>
                                          </p:stCondLst>
                                        </p:cTn>
                                        <p:tgtEl>
                                          <p:spTgt spid="390"/>
                                        </p:tgtEl>
                                        <p:attrNameLst>
                                          <p:attrName>style.visibility</p:attrName>
                                        </p:attrNameLst>
                                      </p:cBhvr>
                                      <p:to>
                                        <p:strVal val="visible"/>
                                      </p:to>
                                    </p:set>
                                    <p:animEffect transition="in" filter="wipe(down)">
                                      <p:cBhvr>
                                        <p:cTn id="309" dur="750"/>
                                        <p:tgtEl>
                                          <p:spTgt spid="390"/>
                                        </p:tgtEl>
                                      </p:cBhvr>
                                    </p:animEffect>
                                  </p:childTnLst>
                                </p:cTn>
                              </p:par>
                              <p:par>
                                <p:cTn id="310" presetID="22" presetClass="entr" presetSubtype="4" fill="hold" nodeType="withEffect">
                                  <p:stCondLst>
                                    <p:cond delay="4000"/>
                                  </p:stCondLst>
                                  <p:childTnLst>
                                    <p:set>
                                      <p:cBhvr>
                                        <p:cTn id="311" dur="1" fill="hold">
                                          <p:stCondLst>
                                            <p:cond delay="0"/>
                                          </p:stCondLst>
                                        </p:cTn>
                                        <p:tgtEl>
                                          <p:spTgt spid="383"/>
                                        </p:tgtEl>
                                        <p:attrNameLst>
                                          <p:attrName>style.visibility</p:attrName>
                                        </p:attrNameLst>
                                      </p:cBhvr>
                                      <p:to>
                                        <p:strVal val="visible"/>
                                      </p:to>
                                    </p:set>
                                    <p:animEffect transition="in" filter="wipe(down)">
                                      <p:cBhvr>
                                        <p:cTn id="312" dur="750"/>
                                        <p:tgtEl>
                                          <p:spTgt spid="383"/>
                                        </p:tgtEl>
                                      </p:cBhvr>
                                    </p:animEffect>
                                  </p:childTnLst>
                                </p:cTn>
                              </p:par>
                              <p:par>
                                <p:cTn id="313" presetID="22" presetClass="entr" presetSubtype="4" fill="hold" nodeType="withEffect">
                                  <p:stCondLst>
                                    <p:cond delay="4000"/>
                                  </p:stCondLst>
                                  <p:childTnLst>
                                    <p:set>
                                      <p:cBhvr>
                                        <p:cTn id="314" dur="1" fill="hold">
                                          <p:stCondLst>
                                            <p:cond delay="0"/>
                                          </p:stCondLst>
                                        </p:cTn>
                                        <p:tgtEl>
                                          <p:spTgt spid="405"/>
                                        </p:tgtEl>
                                        <p:attrNameLst>
                                          <p:attrName>style.visibility</p:attrName>
                                        </p:attrNameLst>
                                      </p:cBhvr>
                                      <p:to>
                                        <p:strVal val="visible"/>
                                      </p:to>
                                    </p:set>
                                    <p:animEffect transition="in" filter="wipe(down)">
                                      <p:cBhvr>
                                        <p:cTn id="315" dur="750"/>
                                        <p:tgtEl>
                                          <p:spTgt spid="405"/>
                                        </p:tgtEl>
                                      </p:cBhvr>
                                    </p:animEffect>
                                  </p:childTnLst>
                                </p:cTn>
                              </p:par>
                              <p:par>
                                <p:cTn id="316" presetID="22" presetClass="entr" presetSubtype="4" fill="hold" nodeType="withEffect">
                                  <p:stCondLst>
                                    <p:cond delay="4000"/>
                                  </p:stCondLst>
                                  <p:childTnLst>
                                    <p:set>
                                      <p:cBhvr>
                                        <p:cTn id="317" dur="1" fill="hold">
                                          <p:stCondLst>
                                            <p:cond delay="0"/>
                                          </p:stCondLst>
                                        </p:cTn>
                                        <p:tgtEl>
                                          <p:spTgt spid="391"/>
                                        </p:tgtEl>
                                        <p:attrNameLst>
                                          <p:attrName>style.visibility</p:attrName>
                                        </p:attrNameLst>
                                      </p:cBhvr>
                                      <p:to>
                                        <p:strVal val="visible"/>
                                      </p:to>
                                    </p:set>
                                    <p:animEffect transition="in" filter="wipe(down)">
                                      <p:cBhvr>
                                        <p:cTn id="318" dur="750"/>
                                        <p:tgtEl>
                                          <p:spTgt spid="391"/>
                                        </p:tgtEl>
                                      </p:cBhvr>
                                    </p:animEffect>
                                  </p:childTnLst>
                                </p:cTn>
                              </p:par>
                              <p:par>
                                <p:cTn id="319" presetID="22" presetClass="entr" presetSubtype="4" fill="hold" nodeType="withEffect">
                                  <p:stCondLst>
                                    <p:cond delay="4000"/>
                                  </p:stCondLst>
                                  <p:childTnLst>
                                    <p:set>
                                      <p:cBhvr>
                                        <p:cTn id="320" dur="1" fill="hold">
                                          <p:stCondLst>
                                            <p:cond delay="0"/>
                                          </p:stCondLst>
                                        </p:cTn>
                                        <p:tgtEl>
                                          <p:spTgt spid="388"/>
                                        </p:tgtEl>
                                        <p:attrNameLst>
                                          <p:attrName>style.visibility</p:attrName>
                                        </p:attrNameLst>
                                      </p:cBhvr>
                                      <p:to>
                                        <p:strVal val="visible"/>
                                      </p:to>
                                    </p:set>
                                    <p:animEffect transition="in" filter="wipe(down)">
                                      <p:cBhvr>
                                        <p:cTn id="321" dur="750"/>
                                        <p:tgtEl>
                                          <p:spTgt spid="388"/>
                                        </p:tgtEl>
                                      </p:cBhvr>
                                    </p:animEffect>
                                  </p:childTnLst>
                                </p:cTn>
                              </p:par>
                              <p:par>
                                <p:cTn id="322" presetID="22" presetClass="entr" presetSubtype="4" fill="hold" nodeType="withEffect">
                                  <p:stCondLst>
                                    <p:cond delay="4750"/>
                                  </p:stCondLst>
                                  <p:childTnLst>
                                    <p:set>
                                      <p:cBhvr>
                                        <p:cTn id="323" dur="1" fill="hold">
                                          <p:stCondLst>
                                            <p:cond delay="0"/>
                                          </p:stCondLst>
                                        </p:cTn>
                                        <p:tgtEl>
                                          <p:spTgt spid="402"/>
                                        </p:tgtEl>
                                        <p:attrNameLst>
                                          <p:attrName>style.visibility</p:attrName>
                                        </p:attrNameLst>
                                      </p:cBhvr>
                                      <p:to>
                                        <p:strVal val="visible"/>
                                      </p:to>
                                    </p:set>
                                    <p:animEffect transition="in" filter="wipe(down)">
                                      <p:cBhvr>
                                        <p:cTn id="324" dur="750"/>
                                        <p:tgtEl>
                                          <p:spTgt spid="402"/>
                                        </p:tgtEl>
                                      </p:cBhvr>
                                    </p:animEffect>
                                  </p:childTnLst>
                                </p:cTn>
                              </p:par>
                              <p:par>
                                <p:cTn id="325" presetID="1" presetClass="exit" presetSubtype="0" fill="hold" grpId="1" nodeType="withEffect">
                                  <p:stCondLst>
                                    <p:cond delay="5500"/>
                                  </p:stCondLst>
                                  <p:childTnLst>
                                    <p:set>
                                      <p:cBhvr>
                                        <p:cTn id="326" dur="1" fill="hold">
                                          <p:stCondLst>
                                            <p:cond delay="0"/>
                                          </p:stCondLst>
                                        </p:cTn>
                                        <p:tgtEl>
                                          <p:spTgt spid="349"/>
                                        </p:tgtEl>
                                        <p:attrNameLst>
                                          <p:attrName>style.visibility</p:attrName>
                                        </p:attrNameLst>
                                      </p:cBhvr>
                                      <p:to>
                                        <p:strVal val="hidden"/>
                                      </p:to>
                                    </p:set>
                                  </p:childTnLst>
                                </p:cTn>
                              </p:par>
                              <p:par>
                                <p:cTn id="327" presetID="1" presetClass="exit" presetSubtype="0" fill="hold" nodeType="withEffect">
                                  <p:stCondLst>
                                    <p:cond delay="5500"/>
                                  </p:stCondLst>
                                  <p:childTnLst>
                                    <p:set>
                                      <p:cBhvr>
                                        <p:cTn id="328" dur="1" fill="hold">
                                          <p:stCondLst>
                                            <p:cond delay="0"/>
                                          </p:stCondLst>
                                        </p:cTn>
                                        <p:tgtEl>
                                          <p:spTgt spid="350"/>
                                        </p:tgtEl>
                                        <p:attrNameLst>
                                          <p:attrName>style.visibility</p:attrName>
                                        </p:attrNameLst>
                                      </p:cBhvr>
                                      <p:to>
                                        <p:strVal val="hidden"/>
                                      </p:to>
                                    </p:set>
                                  </p:childTnLst>
                                </p:cTn>
                              </p:par>
                              <p:par>
                                <p:cTn id="329" presetID="1" presetClass="exit" presetSubtype="0" fill="hold" nodeType="withEffect">
                                  <p:stCondLst>
                                    <p:cond delay="5500"/>
                                  </p:stCondLst>
                                  <p:childTnLst>
                                    <p:set>
                                      <p:cBhvr>
                                        <p:cTn id="330" dur="1" fill="hold">
                                          <p:stCondLst>
                                            <p:cond delay="0"/>
                                          </p:stCondLst>
                                        </p:cTn>
                                        <p:tgtEl>
                                          <p:spTgt spid="378"/>
                                        </p:tgtEl>
                                        <p:attrNameLst>
                                          <p:attrName>style.visibility</p:attrName>
                                        </p:attrNameLst>
                                      </p:cBhvr>
                                      <p:to>
                                        <p:strVal val="hidden"/>
                                      </p:to>
                                    </p:set>
                                  </p:childTnLst>
                                </p:cTn>
                              </p:par>
                              <p:par>
                                <p:cTn id="331" presetID="1" presetClass="exit" presetSubtype="0" fill="hold" nodeType="withEffect">
                                  <p:stCondLst>
                                    <p:cond delay="5500"/>
                                  </p:stCondLst>
                                  <p:childTnLst>
                                    <p:set>
                                      <p:cBhvr>
                                        <p:cTn id="332" dur="1" fill="hold">
                                          <p:stCondLst>
                                            <p:cond delay="0"/>
                                          </p:stCondLst>
                                        </p:cTn>
                                        <p:tgtEl>
                                          <p:spTgt spid="409"/>
                                        </p:tgtEl>
                                        <p:attrNameLst>
                                          <p:attrName>style.visibility</p:attrName>
                                        </p:attrNameLst>
                                      </p:cBhvr>
                                      <p:to>
                                        <p:strVal val="hidden"/>
                                      </p:to>
                                    </p:set>
                                  </p:childTnLst>
                                </p:cTn>
                              </p:par>
                              <p:par>
                                <p:cTn id="333" presetID="1" presetClass="exit" presetSubtype="0" fill="hold" nodeType="withEffect">
                                  <p:stCondLst>
                                    <p:cond delay="5500"/>
                                  </p:stCondLst>
                                  <p:childTnLst>
                                    <p:set>
                                      <p:cBhvr>
                                        <p:cTn id="334" dur="1" fill="hold">
                                          <p:stCondLst>
                                            <p:cond delay="0"/>
                                          </p:stCondLst>
                                        </p:cTn>
                                        <p:tgtEl>
                                          <p:spTgt spid="406"/>
                                        </p:tgtEl>
                                        <p:attrNameLst>
                                          <p:attrName>style.visibility</p:attrName>
                                        </p:attrNameLst>
                                      </p:cBhvr>
                                      <p:to>
                                        <p:strVal val="hidden"/>
                                      </p:to>
                                    </p:set>
                                  </p:childTnLst>
                                </p:cTn>
                              </p:par>
                              <p:par>
                                <p:cTn id="335" presetID="1" presetClass="exit" presetSubtype="0" fill="hold" nodeType="withEffect">
                                  <p:stCondLst>
                                    <p:cond delay="5500"/>
                                  </p:stCondLst>
                                  <p:childTnLst>
                                    <p:set>
                                      <p:cBhvr>
                                        <p:cTn id="336" dur="1" fill="hold">
                                          <p:stCondLst>
                                            <p:cond delay="0"/>
                                          </p:stCondLst>
                                        </p:cTn>
                                        <p:tgtEl>
                                          <p:spTgt spid="410"/>
                                        </p:tgtEl>
                                        <p:attrNameLst>
                                          <p:attrName>style.visibility</p:attrName>
                                        </p:attrNameLst>
                                      </p:cBhvr>
                                      <p:to>
                                        <p:strVal val="hidden"/>
                                      </p:to>
                                    </p:set>
                                  </p:childTnLst>
                                </p:cTn>
                              </p:par>
                              <p:par>
                                <p:cTn id="337" presetID="1" presetClass="exit" presetSubtype="0" fill="hold" nodeType="withEffect">
                                  <p:stCondLst>
                                    <p:cond delay="5500"/>
                                  </p:stCondLst>
                                  <p:childTnLst>
                                    <p:set>
                                      <p:cBhvr>
                                        <p:cTn id="338" dur="1" fill="hold">
                                          <p:stCondLst>
                                            <p:cond delay="0"/>
                                          </p:stCondLst>
                                        </p:cTn>
                                        <p:tgtEl>
                                          <p:spTgt spid="404"/>
                                        </p:tgtEl>
                                        <p:attrNameLst>
                                          <p:attrName>style.visibility</p:attrName>
                                        </p:attrNameLst>
                                      </p:cBhvr>
                                      <p:to>
                                        <p:strVal val="hidden"/>
                                      </p:to>
                                    </p:set>
                                  </p:childTnLst>
                                </p:cTn>
                              </p:par>
                              <p:par>
                                <p:cTn id="339" presetID="1" presetClass="exit" presetSubtype="0" fill="hold" nodeType="withEffect">
                                  <p:stCondLst>
                                    <p:cond delay="5500"/>
                                  </p:stCondLst>
                                  <p:childTnLst>
                                    <p:set>
                                      <p:cBhvr>
                                        <p:cTn id="340" dur="1" fill="hold">
                                          <p:stCondLst>
                                            <p:cond delay="0"/>
                                          </p:stCondLst>
                                        </p:cTn>
                                        <p:tgtEl>
                                          <p:spTgt spid="403"/>
                                        </p:tgtEl>
                                        <p:attrNameLst>
                                          <p:attrName>style.visibility</p:attrName>
                                        </p:attrNameLst>
                                      </p:cBhvr>
                                      <p:to>
                                        <p:strVal val="hidden"/>
                                      </p:to>
                                    </p:set>
                                  </p:childTnLst>
                                </p:cTn>
                              </p:par>
                              <p:par>
                                <p:cTn id="341" presetID="1" presetClass="exit" presetSubtype="0" fill="hold" nodeType="withEffect">
                                  <p:stCondLst>
                                    <p:cond delay="5500"/>
                                  </p:stCondLst>
                                  <p:childTnLst>
                                    <p:set>
                                      <p:cBhvr>
                                        <p:cTn id="342" dur="1" fill="hold">
                                          <p:stCondLst>
                                            <p:cond delay="0"/>
                                          </p:stCondLst>
                                        </p:cTn>
                                        <p:tgtEl>
                                          <p:spTgt spid="401"/>
                                        </p:tgtEl>
                                        <p:attrNameLst>
                                          <p:attrName>style.visibility</p:attrName>
                                        </p:attrNameLst>
                                      </p:cBhvr>
                                      <p:to>
                                        <p:strVal val="hidden"/>
                                      </p:to>
                                    </p:set>
                                  </p:childTnLst>
                                </p:cTn>
                              </p:par>
                              <p:par>
                                <p:cTn id="343" presetID="1" presetClass="exit" presetSubtype="0" fill="hold" nodeType="withEffect">
                                  <p:stCondLst>
                                    <p:cond delay="5500"/>
                                  </p:stCondLst>
                                  <p:childTnLst>
                                    <p:set>
                                      <p:cBhvr>
                                        <p:cTn id="344" dur="1" fill="hold">
                                          <p:stCondLst>
                                            <p:cond delay="0"/>
                                          </p:stCondLst>
                                        </p:cTn>
                                        <p:tgtEl>
                                          <p:spTgt spid="394"/>
                                        </p:tgtEl>
                                        <p:attrNameLst>
                                          <p:attrName>style.visibility</p:attrName>
                                        </p:attrNameLst>
                                      </p:cBhvr>
                                      <p:to>
                                        <p:strVal val="hidden"/>
                                      </p:to>
                                    </p:set>
                                  </p:childTnLst>
                                </p:cTn>
                              </p:par>
                              <p:par>
                                <p:cTn id="345" presetID="1" presetClass="exit" presetSubtype="0" fill="hold" nodeType="withEffect">
                                  <p:stCondLst>
                                    <p:cond delay="5500"/>
                                  </p:stCondLst>
                                  <p:childTnLst>
                                    <p:set>
                                      <p:cBhvr>
                                        <p:cTn id="346" dur="1" fill="hold">
                                          <p:stCondLst>
                                            <p:cond delay="0"/>
                                          </p:stCondLst>
                                        </p:cTn>
                                        <p:tgtEl>
                                          <p:spTgt spid="393"/>
                                        </p:tgtEl>
                                        <p:attrNameLst>
                                          <p:attrName>style.visibility</p:attrName>
                                        </p:attrNameLst>
                                      </p:cBhvr>
                                      <p:to>
                                        <p:strVal val="hidden"/>
                                      </p:to>
                                    </p:set>
                                  </p:childTnLst>
                                </p:cTn>
                              </p:par>
                              <p:par>
                                <p:cTn id="347" presetID="1" presetClass="exit" presetSubtype="0" fill="hold" nodeType="withEffect">
                                  <p:stCondLst>
                                    <p:cond delay="5500"/>
                                  </p:stCondLst>
                                  <p:childTnLst>
                                    <p:set>
                                      <p:cBhvr>
                                        <p:cTn id="348" dur="1" fill="hold">
                                          <p:stCondLst>
                                            <p:cond delay="0"/>
                                          </p:stCondLst>
                                        </p:cTn>
                                        <p:tgtEl>
                                          <p:spTgt spid="392"/>
                                        </p:tgtEl>
                                        <p:attrNameLst>
                                          <p:attrName>style.visibility</p:attrName>
                                        </p:attrNameLst>
                                      </p:cBhvr>
                                      <p:to>
                                        <p:strVal val="hidden"/>
                                      </p:to>
                                    </p:set>
                                  </p:childTnLst>
                                </p:cTn>
                              </p:par>
                              <p:par>
                                <p:cTn id="349" presetID="1" presetClass="exit" presetSubtype="0" fill="hold" nodeType="withEffect">
                                  <p:stCondLst>
                                    <p:cond delay="5500"/>
                                  </p:stCondLst>
                                  <p:childTnLst>
                                    <p:set>
                                      <p:cBhvr>
                                        <p:cTn id="350" dur="1" fill="hold">
                                          <p:stCondLst>
                                            <p:cond delay="0"/>
                                          </p:stCondLst>
                                        </p:cTn>
                                        <p:tgtEl>
                                          <p:spTgt spid="389"/>
                                        </p:tgtEl>
                                        <p:attrNameLst>
                                          <p:attrName>style.visibility</p:attrName>
                                        </p:attrNameLst>
                                      </p:cBhvr>
                                      <p:to>
                                        <p:strVal val="hidden"/>
                                      </p:to>
                                    </p:set>
                                  </p:childTnLst>
                                </p:cTn>
                              </p:par>
                              <p:par>
                                <p:cTn id="351" presetID="1" presetClass="exit" presetSubtype="0" fill="hold" nodeType="withEffect">
                                  <p:stCondLst>
                                    <p:cond delay="5500"/>
                                  </p:stCondLst>
                                  <p:childTnLst>
                                    <p:set>
                                      <p:cBhvr>
                                        <p:cTn id="352" dur="1" fill="hold">
                                          <p:stCondLst>
                                            <p:cond delay="0"/>
                                          </p:stCondLst>
                                        </p:cTn>
                                        <p:tgtEl>
                                          <p:spTgt spid="395"/>
                                        </p:tgtEl>
                                        <p:attrNameLst>
                                          <p:attrName>style.visibility</p:attrName>
                                        </p:attrNameLst>
                                      </p:cBhvr>
                                      <p:to>
                                        <p:strVal val="hidden"/>
                                      </p:to>
                                    </p:set>
                                  </p:childTnLst>
                                </p:cTn>
                              </p:par>
                              <p:par>
                                <p:cTn id="353" presetID="1" presetClass="exit" presetSubtype="0" fill="hold" nodeType="withEffect">
                                  <p:stCondLst>
                                    <p:cond delay="5500"/>
                                  </p:stCondLst>
                                  <p:childTnLst>
                                    <p:set>
                                      <p:cBhvr>
                                        <p:cTn id="354" dur="1" fill="hold">
                                          <p:stCondLst>
                                            <p:cond delay="0"/>
                                          </p:stCondLst>
                                        </p:cTn>
                                        <p:tgtEl>
                                          <p:spTgt spid="396"/>
                                        </p:tgtEl>
                                        <p:attrNameLst>
                                          <p:attrName>style.visibility</p:attrName>
                                        </p:attrNameLst>
                                      </p:cBhvr>
                                      <p:to>
                                        <p:strVal val="hidden"/>
                                      </p:to>
                                    </p:set>
                                  </p:childTnLst>
                                </p:cTn>
                              </p:par>
                              <p:par>
                                <p:cTn id="355" presetID="1" presetClass="exit" presetSubtype="0" fill="hold" nodeType="withEffect">
                                  <p:stCondLst>
                                    <p:cond delay="5500"/>
                                  </p:stCondLst>
                                  <p:childTnLst>
                                    <p:set>
                                      <p:cBhvr>
                                        <p:cTn id="356" dur="1" fill="hold">
                                          <p:stCondLst>
                                            <p:cond delay="0"/>
                                          </p:stCondLst>
                                        </p:cTn>
                                        <p:tgtEl>
                                          <p:spTgt spid="398"/>
                                        </p:tgtEl>
                                        <p:attrNameLst>
                                          <p:attrName>style.visibility</p:attrName>
                                        </p:attrNameLst>
                                      </p:cBhvr>
                                      <p:to>
                                        <p:strVal val="hidden"/>
                                      </p:to>
                                    </p:set>
                                  </p:childTnLst>
                                </p:cTn>
                              </p:par>
                              <p:par>
                                <p:cTn id="357" presetID="1" presetClass="exit" presetSubtype="0" fill="hold" nodeType="withEffect">
                                  <p:stCondLst>
                                    <p:cond delay="5500"/>
                                  </p:stCondLst>
                                  <p:childTnLst>
                                    <p:set>
                                      <p:cBhvr>
                                        <p:cTn id="358" dur="1" fill="hold">
                                          <p:stCondLst>
                                            <p:cond delay="0"/>
                                          </p:stCondLst>
                                        </p:cTn>
                                        <p:tgtEl>
                                          <p:spTgt spid="399"/>
                                        </p:tgtEl>
                                        <p:attrNameLst>
                                          <p:attrName>style.visibility</p:attrName>
                                        </p:attrNameLst>
                                      </p:cBhvr>
                                      <p:to>
                                        <p:strVal val="hidden"/>
                                      </p:to>
                                    </p:set>
                                  </p:childTnLst>
                                </p:cTn>
                              </p:par>
                              <p:par>
                                <p:cTn id="359" presetID="1" presetClass="exit" presetSubtype="0" fill="hold" nodeType="withEffect">
                                  <p:stCondLst>
                                    <p:cond delay="5500"/>
                                  </p:stCondLst>
                                  <p:childTnLst>
                                    <p:set>
                                      <p:cBhvr>
                                        <p:cTn id="360" dur="1" fill="hold">
                                          <p:stCondLst>
                                            <p:cond delay="0"/>
                                          </p:stCondLst>
                                        </p:cTn>
                                        <p:tgtEl>
                                          <p:spTgt spid="397"/>
                                        </p:tgtEl>
                                        <p:attrNameLst>
                                          <p:attrName>style.visibility</p:attrName>
                                        </p:attrNameLst>
                                      </p:cBhvr>
                                      <p:to>
                                        <p:strVal val="hidden"/>
                                      </p:to>
                                    </p:set>
                                  </p:childTnLst>
                                </p:cTn>
                              </p:par>
                              <p:par>
                                <p:cTn id="361" presetID="1" presetClass="exit" presetSubtype="0" fill="hold" nodeType="withEffect">
                                  <p:stCondLst>
                                    <p:cond delay="5500"/>
                                  </p:stCondLst>
                                  <p:childTnLst>
                                    <p:set>
                                      <p:cBhvr>
                                        <p:cTn id="362" dur="1" fill="hold">
                                          <p:stCondLst>
                                            <p:cond delay="0"/>
                                          </p:stCondLst>
                                        </p:cTn>
                                        <p:tgtEl>
                                          <p:spTgt spid="407"/>
                                        </p:tgtEl>
                                        <p:attrNameLst>
                                          <p:attrName>style.visibility</p:attrName>
                                        </p:attrNameLst>
                                      </p:cBhvr>
                                      <p:to>
                                        <p:strVal val="hidden"/>
                                      </p:to>
                                    </p:set>
                                  </p:childTnLst>
                                </p:cTn>
                              </p:par>
                              <p:par>
                                <p:cTn id="363" presetID="1" presetClass="exit" presetSubtype="0" fill="hold" nodeType="withEffect">
                                  <p:stCondLst>
                                    <p:cond delay="5500"/>
                                  </p:stCondLst>
                                  <p:childTnLst>
                                    <p:set>
                                      <p:cBhvr>
                                        <p:cTn id="364" dur="1" fill="hold">
                                          <p:stCondLst>
                                            <p:cond delay="0"/>
                                          </p:stCondLst>
                                        </p:cTn>
                                        <p:tgtEl>
                                          <p:spTgt spid="408"/>
                                        </p:tgtEl>
                                        <p:attrNameLst>
                                          <p:attrName>style.visibility</p:attrName>
                                        </p:attrNameLst>
                                      </p:cBhvr>
                                      <p:to>
                                        <p:strVal val="hidden"/>
                                      </p:to>
                                    </p:set>
                                  </p:childTnLst>
                                </p:cTn>
                              </p:par>
                              <p:par>
                                <p:cTn id="365" presetID="1" presetClass="exit" presetSubtype="0" fill="hold" nodeType="withEffect">
                                  <p:stCondLst>
                                    <p:cond delay="5500"/>
                                  </p:stCondLst>
                                  <p:childTnLst>
                                    <p:set>
                                      <p:cBhvr>
                                        <p:cTn id="366" dur="1" fill="hold">
                                          <p:stCondLst>
                                            <p:cond delay="0"/>
                                          </p:stCondLst>
                                        </p:cTn>
                                        <p:tgtEl>
                                          <p:spTgt spid="382"/>
                                        </p:tgtEl>
                                        <p:attrNameLst>
                                          <p:attrName>style.visibility</p:attrName>
                                        </p:attrNameLst>
                                      </p:cBhvr>
                                      <p:to>
                                        <p:strVal val="hidden"/>
                                      </p:to>
                                    </p:set>
                                  </p:childTnLst>
                                </p:cTn>
                              </p:par>
                              <p:par>
                                <p:cTn id="367" presetID="1" presetClass="exit" presetSubtype="0" fill="hold" nodeType="withEffect">
                                  <p:stCondLst>
                                    <p:cond delay="5500"/>
                                  </p:stCondLst>
                                  <p:childTnLst>
                                    <p:set>
                                      <p:cBhvr>
                                        <p:cTn id="368" dur="1" fill="hold">
                                          <p:stCondLst>
                                            <p:cond delay="0"/>
                                          </p:stCondLst>
                                        </p:cTn>
                                        <p:tgtEl>
                                          <p:spTgt spid="379"/>
                                        </p:tgtEl>
                                        <p:attrNameLst>
                                          <p:attrName>style.visibility</p:attrName>
                                        </p:attrNameLst>
                                      </p:cBhvr>
                                      <p:to>
                                        <p:strVal val="hidden"/>
                                      </p:to>
                                    </p:set>
                                  </p:childTnLst>
                                </p:cTn>
                              </p:par>
                              <p:par>
                                <p:cTn id="369" presetID="1" presetClass="exit" presetSubtype="0" fill="hold" nodeType="withEffect">
                                  <p:stCondLst>
                                    <p:cond delay="5500"/>
                                  </p:stCondLst>
                                  <p:childTnLst>
                                    <p:set>
                                      <p:cBhvr>
                                        <p:cTn id="370" dur="1" fill="hold">
                                          <p:stCondLst>
                                            <p:cond delay="0"/>
                                          </p:stCondLst>
                                        </p:cTn>
                                        <p:tgtEl>
                                          <p:spTgt spid="400"/>
                                        </p:tgtEl>
                                        <p:attrNameLst>
                                          <p:attrName>style.visibility</p:attrName>
                                        </p:attrNameLst>
                                      </p:cBhvr>
                                      <p:to>
                                        <p:strVal val="hidden"/>
                                      </p:to>
                                    </p:set>
                                  </p:childTnLst>
                                </p:cTn>
                              </p:par>
                              <p:par>
                                <p:cTn id="371" presetID="1" presetClass="exit" presetSubtype="0" fill="hold" nodeType="withEffect">
                                  <p:stCondLst>
                                    <p:cond delay="5500"/>
                                  </p:stCondLst>
                                  <p:childTnLst>
                                    <p:set>
                                      <p:cBhvr>
                                        <p:cTn id="372" dur="1" fill="hold">
                                          <p:stCondLst>
                                            <p:cond delay="0"/>
                                          </p:stCondLst>
                                        </p:cTn>
                                        <p:tgtEl>
                                          <p:spTgt spid="377"/>
                                        </p:tgtEl>
                                        <p:attrNameLst>
                                          <p:attrName>style.visibility</p:attrName>
                                        </p:attrNameLst>
                                      </p:cBhvr>
                                      <p:to>
                                        <p:strVal val="hidden"/>
                                      </p:to>
                                    </p:set>
                                  </p:childTnLst>
                                </p:cTn>
                              </p:par>
                              <p:par>
                                <p:cTn id="373" presetID="1" presetClass="exit" presetSubtype="0" fill="hold" nodeType="withEffect">
                                  <p:stCondLst>
                                    <p:cond delay="5500"/>
                                  </p:stCondLst>
                                  <p:childTnLst>
                                    <p:set>
                                      <p:cBhvr>
                                        <p:cTn id="374" dur="1" fill="hold">
                                          <p:stCondLst>
                                            <p:cond delay="0"/>
                                          </p:stCondLst>
                                        </p:cTn>
                                        <p:tgtEl>
                                          <p:spTgt spid="386"/>
                                        </p:tgtEl>
                                        <p:attrNameLst>
                                          <p:attrName>style.visibility</p:attrName>
                                        </p:attrNameLst>
                                      </p:cBhvr>
                                      <p:to>
                                        <p:strVal val="hidden"/>
                                      </p:to>
                                    </p:set>
                                  </p:childTnLst>
                                </p:cTn>
                              </p:par>
                              <p:par>
                                <p:cTn id="375" presetID="1" presetClass="exit" presetSubtype="0" fill="hold" nodeType="withEffect">
                                  <p:stCondLst>
                                    <p:cond delay="5500"/>
                                  </p:stCondLst>
                                  <p:childTnLst>
                                    <p:set>
                                      <p:cBhvr>
                                        <p:cTn id="376" dur="1" fill="hold">
                                          <p:stCondLst>
                                            <p:cond delay="0"/>
                                          </p:stCondLst>
                                        </p:cTn>
                                        <p:tgtEl>
                                          <p:spTgt spid="380"/>
                                        </p:tgtEl>
                                        <p:attrNameLst>
                                          <p:attrName>style.visibility</p:attrName>
                                        </p:attrNameLst>
                                      </p:cBhvr>
                                      <p:to>
                                        <p:strVal val="hidden"/>
                                      </p:to>
                                    </p:set>
                                  </p:childTnLst>
                                </p:cTn>
                              </p:par>
                              <p:par>
                                <p:cTn id="377" presetID="1" presetClass="exit" presetSubtype="0" fill="hold" nodeType="withEffect">
                                  <p:stCondLst>
                                    <p:cond delay="5500"/>
                                  </p:stCondLst>
                                  <p:childTnLst>
                                    <p:set>
                                      <p:cBhvr>
                                        <p:cTn id="378" dur="1" fill="hold">
                                          <p:stCondLst>
                                            <p:cond delay="0"/>
                                          </p:stCondLst>
                                        </p:cTn>
                                        <p:tgtEl>
                                          <p:spTgt spid="381"/>
                                        </p:tgtEl>
                                        <p:attrNameLst>
                                          <p:attrName>style.visibility</p:attrName>
                                        </p:attrNameLst>
                                      </p:cBhvr>
                                      <p:to>
                                        <p:strVal val="hidden"/>
                                      </p:to>
                                    </p:set>
                                  </p:childTnLst>
                                </p:cTn>
                              </p:par>
                              <p:par>
                                <p:cTn id="379" presetID="1" presetClass="exit" presetSubtype="0" fill="hold" nodeType="withEffect">
                                  <p:stCondLst>
                                    <p:cond delay="5500"/>
                                  </p:stCondLst>
                                  <p:childTnLst>
                                    <p:set>
                                      <p:cBhvr>
                                        <p:cTn id="380" dur="1" fill="hold">
                                          <p:stCondLst>
                                            <p:cond delay="0"/>
                                          </p:stCondLst>
                                        </p:cTn>
                                        <p:tgtEl>
                                          <p:spTgt spid="387"/>
                                        </p:tgtEl>
                                        <p:attrNameLst>
                                          <p:attrName>style.visibility</p:attrName>
                                        </p:attrNameLst>
                                      </p:cBhvr>
                                      <p:to>
                                        <p:strVal val="hidden"/>
                                      </p:to>
                                    </p:set>
                                  </p:childTnLst>
                                </p:cTn>
                              </p:par>
                              <p:par>
                                <p:cTn id="381" presetID="1" presetClass="exit" presetSubtype="0" fill="hold" nodeType="withEffect">
                                  <p:stCondLst>
                                    <p:cond delay="5500"/>
                                  </p:stCondLst>
                                  <p:childTnLst>
                                    <p:set>
                                      <p:cBhvr>
                                        <p:cTn id="382" dur="1" fill="hold">
                                          <p:stCondLst>
                                            <p:cond delay="0"/>
                                          </p:stCondLst>
                                        </p:cTn>
                                        <p:tgtEl>
                                          <p:spTgt spid="385"/>
                                        </p:tgtEl>
                                        <p:attrNameLst>
                                          <p:attrName>style.visibility</p:attrName>
                                        </p:attrNameLst>
                                      </p:cBhvr>
                                      <p:to>
                                        <p:strVal val="hidden"/>
                                      </p:to>
                                    </p:set>
                                  </p:childTnLst>
                                </p:cTn>
                              </p:par>
                              <p:par>
                                <p:cTn id="383" presetID="1" presetClass="exit" presetSubtype="0" fill="hold" nodeType="withEffect">
                                  <p:stCondLst>
                                    <p:cond delay="5500"/>
                                  </p:stCondLst>
                                  <p:childTnLst>
                                    <p:set>
                                      <p:cBhvr>
                                        <p:cTn id="384" dur="1" fill="hold">
                                          <p:stCondLst>
                                            <p:cond delay="0"/>
                                          </p:stCondLst>
                                        </p:cTn>
                                        <p:tgtEl>
                                          <p:spTgt spid="384"/>
                                        </p:tgtEl>
                                        <p:attrNameLst>
                                          <p:attrName>style.visibility</p:attrName>
                                        </p:attrNameLst>
                                      </p:cBhvr>
                                      <p:to>
                                        <p:strVal val="hidden"/>
                                      </p:to>
                                    </p:set>
                                  </p:childTnLst>
                                </p:cTn>
                              </p:par>
                              <p:par>
                                <p:cTn id="385" presetID="1" presetClass="exit" presetSubtype="0" fill="hold" nodeType="withEffect">
                                  <p:stCondLst>
                                    <p:cond delay="5500"/>
                                  </p:stCondLst>
                                  <p:childTnLst>
                                    <p:set>
                                      <p:cBhvr>
                                        <p:cTn id="386" dur="1" fill="hold">
                                          <p:stCondLst>
                                            <p:cond delay="0"/>
                                          </p:stCondLst>
                                        </p:cTn>
                                        <p:tgtEl>
                                          <p:spTgt spid="375"/>
                                        </p:tgtEl>
                                        <p:attrNameLst>
                                          <p:attrName>style.visibility</p:attrName>
                                        </p:attrNameLst>
                                      </p:cBhvr>
                                      <p:to>
                                        <p:strVal val="hidden"/>
                                      </p:to>
                                    </p:set>
                                  </p:childTnLst>
                                </p:cTn>
                              </p:par>
                              <p:par>
                                <p:cTn id="387" presetID="1" presetClass="exit" presetSubtype="0" fill="hold" nodeType="withEffect">
                                  <p:stCondLst>
                                    <p:cond delay="5500"/>
                                  </p:stCondLst>
                                  <p:childTnLst>
                                    <p:set>
                                      <p:cBhvr>
                                        <p:cTn id="388" dur="1" fill="hold">
                                          <p:stCondLst>
                                            <p:cond delay="0"/>
                                          </p:stCondLst>
                                        </p:cTn>
                                        <p:tgtEl>
                                          <p:spTgt spid="376"/>
                                        </p:tgtEl>
                                        <p:attrNameLst>
                                          <p:attrName>style.visibility</p:attrName>
                                        </p:attrNameLst>
                                      </p:cBhvr>
                                      <p:to>
                                        <p:strVal val="hidden"/>
                                      </p:to>
                                    </p:set>
                                  </p:childTnLst>
                                </p:cTn>
                              </p:par>
                              <p:par>
                                <p:cTn id="389" presetID="1" presetClass="exit" presetSubtype="0" fill="hold" nodeType="withEffect">
                                  <p:stCondLst>
                                    <p:cond delay="5500"/>
                                  </p:stCondLst>
                                  <p:childTnLst>
                                    <p:set>
                                      <p:cBhvr>
                                        <p:cTn id="390" dur="1" fill="hold">
                                          <p:stCondLst>
                                            <p:cond delay="0"/>
                                          </p:stCondLst>
                                        </p:cTn>
                                        <p:tgtEl>
                                          <p:spTgt spid="390"/>
                                        </p:tgtEl>
                                        <p:attrNameLst>
                                          <p:attrName>style.visibility</p:attrName>
                                        </p:attrNameLst>
                                      </p:cBhvr>
                                      <p:to>
                                        <p:strVal val="hidden"/>
                                      </p:to>
                                    </p:set>
                                  </p:childTnLst>
                                </p:cTn>
                              </p:par>
                              <p:par>
                                <p:cTn id="391" presetID="1" presetClass="exit" presetSubtype="0" fill="hold" nodeType="withEffect">
                                  <p:stCondLst>
                                    <p:cond delay="5500"/>
                                  </p:stCondLst>
                                  <p:childTnLst>
                                    <p:set>
                                      <p:cBhvr>
                                        <p:cTn id="392" dur="1" fill="hold">
                                          <p:stCondLst>
                                            <p:cond delay="0"/>
                                          </p:stCondLst>
                                        </p:cTn>
                                        <p:tgtEl>
                                          <p:spTgt spid="383"/>
                                        </p:tgtEl>
                                        <p:attrNameLst>
                                          <p:attrName>style.visibility</p:attrName>
                                        </p:attrNameLst>
                                      </p:cBhvr>
                                      <p:to>
                                        <p:strVal val="hidden"/>
                                      </p:to>
                                    </p:set>
                                  </p:childTnLst>
                                </p:cTn>
                              </p:par>
                              <p:par>
                                <p:cTn id="393" presetID="1" presetClass="exit" presetSubtype="0" fill="hold" nodeType="withEffect">
                                  <p:stCondLst>
                                    <p:cond delay="5500"/>
                                  </p:stCondLst>
                                  <p:childTnLst>
                                    <p:set>
                                      <p:cBhvr>
                                        <p:cTn id="394" dur="1" fill="hold">
                                          <p:stCondLst>
                                            <p:cond delay="0"/>
                                          </p:stCondLst>
                                        </p:cTn>
                                        <p:tgtEl>
                                          <p:spTgt spid="405"/>
                                        </p:tgtEl>
                                        <p:attrNameLst>
                                          <p:attrName>style.visibility</p:attrName>
                                        </p:attrNameLst>
                                      </p:cBhvr>
                                      <p:to>
                                        <p:strVal val="hidden"/>
                                      </p:to>
                                    </p:set>
                                  </p:childTnLst>
                                </p:cTn>
                              </p:par>
                              <p:par>
                                <p:cTn id="395" presetID="1" presetClass="exit" presetSubtype="0" fill="hold" nodeType="withEffect">
                                  <p:stCondLst>
                                    <p:cond delay="5500"/>
                                  </p:stCondLst>
                                  <p:childTnLst>
                                    <p:set>
                                      <p:cBhvr>
                                        <p:cTn id="396" dur="1" fill="hold">
                                          <p:stCondLst>
                                            <p:cond delay="0"/>
                                          </p:stCondLst>
                                        </p:cTn>
                                        <p:tgtEl>
                                          <p:spTgt spid="391"/>
                                        </p:tgtEl>
                                        <p:attrNameLst>
                                          <p:attrName>style.visibility</p:attrName>
                                        </p:attrNameLst>
                                      </p:cBhvr>
                                      <p:to>
                                        <p:strVal val="hidden"/>
                                      </p:to>
                                    </p:set>
                                  </p:childTnLst>
                                </p:cTn>
                              </p:par>
                              <p:par>
                                <p:cTn id="397" presetID="1" presetClass="exit" presetSubtype="0" fill="hold" nodeType="withEffect">
                                  <p:stCondLst>
                                    <p:cond delay="5500"/>
                                  </p:stCondLst>
                                  <p:childTnLst>
                                    <p:set>
                                      <p:cBhvr>
                                        <p:cTn id="398" dur="1" fill="hold">
                                          <p:stCondLst>
                                            <p:cond delay="0"/>
                                          </p:stCondLst>
                                        </p:cTn>
                                        <p:tgtEl>
                                          <p:spTgt spid="388"/>
                                        </p:tgtEl>
                                        <p:attrNameLst>
                                          <p:attrName>style.visibility</p:attrName>
                                        </p:attrNameLst>
                                      </p:cBhvr>
                                      <p:to>
                                        <p:strVal val="hidden"/>
                                      </p:to>
                                    </p:set>
                                  </p:childTnLst>
                                </p:cTn>
                              </p:par>
                              <p:par>
                                <p:cTn id="399" presetID="1" presetClass="exit" presetSubtype="0" fill="hold" nodeType="withEffect">
                                  <p:stCondLst>
                                    <p:cond delay="5500"/>
                                  </p:stCondLst>
                                  <p:childTnLst>
                                    <p:set>
                                      <p:cBhvr>
                                        <p:cTn id="400" dur="1" fill="hold">
                                          <p:stCondLst>
                                            <p:cond delay="0"/>
                                          </p:stCondLst>
                                        </p:cTn>
                                        <p:tgtEl>
                                          <p:spTgt spid="402"/>
                                        </p:tgtEl>
                                        <p:attrNameLst>
                                          <p:attrName>style.visibility</p:attrName>
                                        </p:attrNameLst>
                                      </p:cBhvr>
                                      <p:to>
                                        <p:strVal val="hidden"/>
                                      </p:to>
                                    </p:set>
                                  </p:childTnLst>
                                </p:cTn>
                              </p:par>
                              <p:par>
                                <p:cTn id="401" presetID="1" presetClass="entr" presetSubtype="0" fill="hold" nodeType="withEffect">
                                  <p:stCondLst>
                                    <p:cond delay="5500"/>
                                  </p:stCondLst>
                                  <p:childTnLst>
                                    <p:set>
                                      <p:cBhvr>
                                        <p:cTn id="402" dur="1" fill="hold">
                                          <p:stCondLst>
                                            <p:cond delay="0"/>
                                          </p:stCondLst>
                                        </p:cTn>
                                        <p:tgtEl>
                                          <p:spTgt spid="411"/>
                                        </p:tgtEl>
                                        <p:attrNameLst>
                                          <p:attrName>style.visibility</p:attrName>
                                        </p:attrNameLst>
                                      </p:cBhvr>
                                      <p:to>
                                        <p:strVal val="visible"/>
                                      </p:to>
                                    </p:set>
                                  </p:childTnLst>
                                </p:cTn>
                              </p:par>
                              <p:par>
                                <p:cTn id="403" presetID="8" presetClass="emph" presetSubtype="0" fill="hold" nodeType="withEffect">
                                  <p:stCondLst>
                                    <p:cond delay="5500"/>
                                  </p:stCondLst>
                                  <p:childTnLst>
                                    <p:animRot by="21600000">
                                      <p:cBhvr>
                                        <p:cTn id="404" dur="10000" fill="hold"/>
                                        <p:tgtEl>
                                          <p:spTgt spid="411"/>
                                        </p:tgtEl>
                                        <p:attrNameLst>
                                          <p:attrName>r</p:attrName>
                                        </p:attrNameLst>
                                      </p:cBhvr>
                                    </p:animRot>
                                  </p:childTnLst>
                                </p:cTn>
                              </p:par>
                              <p:par>
                                <p:cTn id="405" presetID="53" presetClass="entr" presetSubtype="16" fill="hold" nodeType="withEffect">
                                  <p:stCondLst>
                                    <p:cond delay="7000"/>
                                  </p:stCondLst>
                                  <p:childTnLst>
                                    <p:set>
                                      <p:cBhvr>
                                        <p:cTn id="406" dur="1" fill="hold">
                                          <p:stCondLst>
                                            <p:cond delay="0"/>
                                          </p:stCondLst>
                                        </p:cTn>
                                        <p:tgtEl>
                                          <p:spTgt spid="348"/>
                                        </p:tgtEl>
                                        <p:attrNameLst>
                                          <p:attrName>style.visibility</p:attrName>
                                        </p:attrNameLst>
                                      </p:cBhvr>
                                      <p:to>
                                        <p:strVal val="visible"/>
                                      </p:to>
                                    </p:set>
                                    <p:anim calcmode="lin" valueType="num">
                                      <p:cBhvr>
                                        <p:cTn id="407" dur="2500" fill="hold"/>
                                        <p:tgtEl>
                                          <p:spTgt spid="348"/>
                                        </p:tgtEl>
                                        <p:attrNameLst>
                                          <p:attrName>ppt_w</p:attrName>
                                        </p:attrNameLst>
                                      </p:cBhvr>
                                      <p:tavLst>
                                        <p:tav tm="0">
                                          <p:val>
                                            <p:fltVal val="0"/>
                                          </p:val>
                                        </p:tav>
                                        <p:tav tm="100000">
                                          <p:val>
                                            <p:strVal val="#ppt_w"/>
                                          </p:val>
                                        </p:tav>
                                      </p:tavLst>
                                    </p:anim>
                                    <p:anim calcmode="lin" valueType="num">
                                      <p:cBhvr>
                                        <p:cTn id="408" dur="2500" fill="hold"/>
                                        <p:tgtEl>
                                          <p:spTgt spid="348"/>
                                        </p:tgtEl>
                                        <p:attrNameLst>
                                          <p:attrName>ppt_h</p:attrName>
                                        </p:attrNameLst>
                                      </p:cBhvr>
                                      <p:tavLst>
                                        <p:tav tm="0">
                                          <p:val>
                                            <p:fltVal val="0"/>
                                          </p:val>
                                        </p:tav>
                                        <p:tav tm="100000">
                                          <p:val>
                                            <p:strVal val="#ppt_h"/>
                                          </p:val>
                                        </p:tav>
                                      </p:tavLst>
                                    </p:anim>
                                    <p:animEffect transition="in" filter="fade">
                                      <p:cBhvr>
                                        <p:cTn id="409" dur="2500"/>
                                        <p:tgtEl>
                                          <p:spTgt spid="348"/>
                                        </p:tgtEl>
                                      </p:cBhvr>
                                    </p:animEffect>
                                  </p:childTnLst>
                                </p:cTn>
                              </p:par>
                              <p:par>
                                <p:cTn id="410" presetID="8" presetClass="emph" presetSubtype="0" fill="hold" nodeType="withEffect">
                                  <p:stCondLst>
                                    <p:cond delay="7000"/>
                                  </p:stCondLst>
                                  <p:childTnLst>
                                    <p:animRot by="-21600000">
                                      <p:cBhvr>
                                        <p:cTn id="411" dur="8500" fill="hold"/>
                                        <p:tgtEl>
                                          <p:spTgt spid="348"/>
                                        </p:tgtEl>
                                        <p:attrNameLst>
                                          <p:attrName>r</p:attrName>
                                        </p:attrNameLst>
                                      </p:cBhvr>
                                    </p:animRot>
                                  </p:childTnLst>
                                </p:cTn>
                              </p:par>
                              <p:par>
                                <p:cTn id="412" presetID="22" presetClass="entr" presetSubtype="2" fill="hold" grpId="0" nodeType="withEffect">
                                  <p:stCondLst>
                                    <p:cond delay="10500"/>
                                  </p:stCondLst>
                                  <p:childTnLst>
                                    <p:set>
                                      <p:cBhvr>
                                        <p:cTn id="413" dur="1" fill="hold">
                                          <p:stCondLst>
                                            <p:cond delay="0"/>
                                          </p:stCondLst>
                                        </p:cTn>
                                        <p:tgtEl>
                                          <p:spTgt spid="474"/>
                                        </p:tgtEl>
                                        <p:attrNameLst>
                                          <p:attrName>style.visibility</p:attrName>
                                        </p:attrNameLst>
                                      </p:cBhvr>
                                      <p:to>
                                        <p:strVal val="visible"/>
                                      </p:to>
                                    </p:set>
                                    <p:animEffect transition="in" filter="wipe(right)">
                                      <p:cBhvr>
                                        <p:cTn id="414" dur="1000"/>
                                        <p:tgtEl>
                                          <p:spTgt spid="474"/>
                                        </p:tgtEl>
                                      </p:cBhvr>
                                    </p:animEffect>
                                  </p:childTnLst>
                                </p:cTn>
                              </p:par>
                              <p:par>
                                <p:cTn id="415" presetID="2" presetClass="entr" presetSubtype="2" fill="hold" grpId="0" nodeType="withEffect">
                                  <p:stCondLst>
                                    <p:cond delay="11750"/>
                                  </p:stCondLst>
                                  <p:childTnLst>
                                    <p:set>
                                      <p:cBhvr>
                                        <p:cTn id="416" dur="1" fill="hold">
                                          <p:stCondLst>
                                            <p:cond delay="0"/>
                                          </p:stCondLst>
                                        </p:cTn>
                                        <p:tgtEl>
                                          <p:spTgt spid="475"/>
                                        </p:tgtEl>
                                        <p:attrNameLst>
                                          <p:attrName>style.visibility</p:attrName>
                                        </p:attrNameLst>
                                      </p:cBhvr>
                                      <p:to>
                                        <p:strVal val="visible"/>
                                      </p:to>
                                    </p:set>
                                    <p:anim calcmode="lin" valueType="num">
                                      <p:cBhvr additive="base">
                                        <p:cTn id="417" dur="1000" fill="hold"/>
                                        <p:tgtEl>
                                          <p:spTgt spid="475"/>
                                        </p:tgtEl>
                                        <p:attrNameLst>
                                          <p:attrName>ppt_x</p:attrName>
                                        </p:attrNameLst>
                                      </p:cBhvr>
                                      <p:tavLst>
                                        <p:tav tm="0">
                                          <p:val>
                                            <p:strVal val="1+#ppt_w/2"/>
                                          </p:val>
                                        </p:tav>
                                        <p:tav tm="100000">
                                          <p:val>
                                            <p:strVal val="#ppt_x"/>
                                          </p:val>
                                        </p:tav>
                                      </p:tavLst>
                                    </p:anim>
                                    <p:anim calcmode="lin" valueType="num">
                                      <p:cBhvr additive="base">
                                        <p:cTn id="418" dur="1000" fill="hold"/>
                                        <p:tgtEl>
                                          <p:spTgt spid="475"/>
                                        </p:tgtEl>
                                        <p:attrNameLst>
                                          <p:attrName>ppt_y</p:attrName>
                                        </p:attrNameLst>
                                      </p:cBhvr>
                                      <p:tavLst>
                                        <p:tav tm="0">
                                          <p:val>
                                            <p:strVal val="#ppt_y"/>
                                          </p:val>
                                        </p:tav>
                                        <p:tav tm="100000">
                                          <p:val>
                                            <p:strVal val="#ppt_y"/>
                                          </p:val>
                                        </p:tav>
                                      </p:tavLst>
                                    </p:anim>
                                  </p:childTnLst>
                                </p:cTn>
                              </p:par>
                              <p:par>
                                <p:cTn id="419" presetID="2" presetClass="entr" presetSubtype="9" fill="hold" grpId="0" nodeType="withEffect">
                                  <p:stCondLst>
                                    <p:cond delay="13250"/>
                                  </p:stCondLst>
                                  <p:childTnLst>
                                    <p:set>
                                      <p:cBhvr>
                                        <p:cTn id="420" dur="1" fill="hold">
                                          <p:stCondLst>
                                            <p:cond delay="0"/>
                                          </p:stCondLst>
                                        </p:cTn>
                                        <p:tgtEl>
                                          <p:spTgt spid="482"/>
                                        </p:tgtEl>
                                        <p:attrNameLst>
                                          <p:attrName>style.visibility</p:attrName>
                                        </p:attrNameLst>
                                      </p:cBhvr>
                                      <p:to>
                                        <p:strVal val="visible"/>
                                      </p:to>
                                    </p:set>
                                    <p:anim calcmode="lin" valueType="num">
                                      <p:cBhvr additive="base">
                                        <p:cTn id="421" dur="1000" fill="hold"/>
                                        <p:tgtEl>
                                          <p:spTgt spid="482"/>
                                        </p:tgtEl>
                                        <p:attrNameLst>
                                          <p:attrName>ppt_x</p:attrName>
                                        </p:attrNameLst>
                                      </p:cBhvr>
                                      <p:tavLst>
                                        <p:tav tm="0">
                                          <p:val>
                                            <p:strVal val="0-#ppt_w/2"/>
                                          </p:val>
                                        </p:tav>
                                        <p:tav tm="100000">
                                          <p:val>
                                            <p:strVal val="#ppt_x"/>
                                          </p:val>
                                        </p:tav>
                                      </p:tavLst>
                                    </p:anim>
                                    <p:anim calcmode="lin" valueType="num">
                                      <p:cBhvr additive="base">
                                        <p:cTn id="422" dur="1000" fill="hold"/>
                                        <p:tgtEl>
                                          <p:spTgt spid="482"/>
                                        </p:tgtEl>
                                        <p:attrNameLst>
                                          <p:attrName>ppt_y</p:attrName>
                                        </p:attrNameLst>
                                      </p:cBhvr>
                                      <p:tavLst>
                                        <p:tav tm="0">
                                          <p:val>
                                            <p:strVal val="0-#ppt_h/2"/>
                                          </p:val>
                                        </p:tav>
                                        <p:tav tm="100000">
                                          <p:val>
                                            <p:strVal val="#ppt_y"/>
                                          </p:val>
                                        </p:tav>
                                      </p:tavLst>
                                    </p:anim>
                                  </p:childTnLst>
                                </p:cTn>
                              </p:par>
                              <p:par>
                                <p:cTn id="423" presetID="2" presetClass="entr" presetSubtype="1" fill="hold" grpId="0" nodeType="withEffect">
                                  <p:stCondLst>
                                    <p:cond delay="13500"/>
                                  </p:stCondLst>
                                  <p:childTnLst>
                                    <p:set>
                                      <p:cBhvr>
                                        <p:cTn id="424" dur="1" fill="hold">
                                          <p:stCondLst>
                                            <p:cond delay="0"/>
                                          </p:stCondLst>
                                        </p:cTn>
                                        <p:tgtEl>
                                          <p:spTgt spid="481"/>
                                        </p:tgtEl>
                                        <p:attrNameLst>
                                          <p:attrName>style.visibility</p:attrName>
                                        </p:attrNameLst>
                                      </p:cBhvr>
                                      <p:to>
                                        <p:strVal val="visible"/>
                                      </p:to>
                                    </p:set>
                                    <p:anim calcmode="lin" valueType="num">
                                      <p:cBhvr additive="base">
                                        <p:cTn id="425" dur="1000" fill="hold"/>
                                        <p:tgtEl>
                                          <p:spTgt spid="481"/>
                                        </p:tgtEl>
                                        <p:attrNameLst>
                                          <p:attrName>ppt_x</p:attrName>
                                        </p:attrNameLst>
                                      </p:cBhvr>
                                      <p:tavLst>
                                        <p:tav tm="0">
                                          <p:val>
                                            <p:strVal val="#ppt_x"/>
                                          </p:val>
                                        </p:tav>
                                        <p:tav tm="100000">
                                          <p:val>
                                            <p:strVal val="#ppt_x"/>
                                          </p:val>
                                        </p:tav>
                                      </p:tavLst>
                                    </p:anim>
                                    <p:anim calcmode="lin" valueType="num">
                                      <p:cBhvr additive="base">
                                        <p:cTn id="426" dur="1000" fill="hold"/>
                                        <p:tgtEl>
                                          <p:spTgt spid="481"/>
                                        </p:tgtEl>
                                        <p:attrNameLst>
                                          <p:attrName>ppt_y</p:attrName>
                                        </p:attrNameLst>
                                      </p:cBhvr>
                                      <p:tavLst>
                                        <p:tav tm="0">
                                          <p:val>
                                            <p:strVal val="0-#ppt_h/2"/>
                                          </p:val>
                                        </p:tav>
                                        <p:tav tm="100000">
                                          <p:val>
                                            <p:strVal val="#ppt_y"/>
                                          </p:val>
                                        </p:tav>
                                      </p:tavLst>
                                    </p:anim>
                                  </p:childTnLst>
                                </p:cTn>
                              </p:par>
                              <p:par>
                                <p:cTn id="427" presetID="2" presetClass="entr" presetSubtype="1" fill="hold" grpId="0" nodeType="withEffect">
                                  <p:stCondLst>
                                    <p:cond delay="13250"/>
                                  </p:stCondLst>
                                  <p:childTnLst>
                                    <p:set>
                                      <p:cBhvr>
                                        <p:cTn id="428" dur="1" fill="hold">
                                          <p:stCondLst>
                                            <p:cond delay="0"/>
                                          </p:stCondLst>
                                        </p:cTn>
                                        <p:tgtEl>
                                          <p:spTgt spid="479"/>
                                        </p:tgtEl>
                                        <p:attrNameLst>
                                          <p:attrName>style.visibility</p:attrName>
                                        </p:attrNameLst>
                                      </p:cBhvr>
                                      <p:to>
                                        <p:strVal val="visible"/>
                                      </p:to>
                                    </p:set>
                                    <p:anim calcmode="lin" valueType="num">
                                      <p:cBhvr additive="base">
                                        <p:cTn id="429" dur="1000" fill="hold"/>
                                        <p:tgtEl>
                                          <p:spTgt spid="479"/>
                                        </p:tgtEl>
                                        <p:attrNameLst>
                                          <p:attrName>ppt_x</p:attrName>
                                        </p:attrNameLst>
                                      </p:cBhvr>
                                      <p:tavLst>
                                        <p:tav tm="0">
                                          <p:val>
                                            <p:strVal val="#ppt_x"/>
                                          </p:val>
                                        </p:tav>
                                        <p:tav tm="100000">
                                          <p:val>
                                            <p:strVal val="#ppt_x"/>
                                          </p:val>
                                        </p:tav>
                                      </p:tavLst>
                                    </p:anim>
                                    <p:anim calcmode="lin" valueType="num">
                                      <p:cBhvr additive="base">
                                        <p:cTn id="430" dur="1000" fill="hold"/>
                                        <p:tgtEl>
                                          <p:spTgt spid="479"/>
                                        </p:tgtEl>
                                        <p:attrNameLst>
                                          <p:attrName>ppt_y</p:attrName>
                                        </p:attrNameLst>
                                      </p:cBhvr>
                                      <p:tavLst>
                                        <p:tav tm="0">
                                          <p:val>
                                            <p:strVal val="0-#ppt_h/2"/>
                                          </p:val>
                                        </p:tav>
                                        <p:tav tm="100000">
                                          <p:val>
                                            <p:strVal val="#ppt_y"/>
                                          </p:val>
                                        </p:tav>
                                      </p:tavLst>
                                    </p:anim>
                                  </p:childTnLst>
                                </p:cTn>
                              </p:par>
                              <p:par>
                                <p:cTn id="431" presetID="2" presetClass="entr" presetSubtype="3" fill="hold" grpId="0" nodeType="withEffect">
                                  <p:stCondLst>
                                    <p:cond delay="13500"/>
                                  </p:stCondLst>
                                  <p:childTnLst>
                                    <p:set>
                                      <p:cBhvr>
                                        <p:cTn id="432" dur="1" fill="hold">
                                          <p:stCondLst>
                                            <p:cond delay="0"/>
                                          </p:stCondLst>
                                        </p:cTn>
                                        <p:tgtEl>
                                          <p:spTgt spid="480"/>
                                        </p:tgtEl>
                                        <p:attrNameLst>
                                          <p:attrName>style.visibility</p:attrName>
                                        </p:attrNameLst>
                                      </p:cBhvr>
                                      <p:to>
                                        <p:strVal val="visible"/>
                                      </p:to>
                                    </p:set>
                                    <p:anim calcmode="lin" valueType="num">
                                      <p:cBhvr additive="base">
                                        <p:cTn id="433" dur="1000" fill="hold"/>
                                        <p:tgtEl>
                                          <p:spTgt spid="480"/>
                                        </p:tgtEl>
                                        <p:attrNameLst>
                                          <p:attrName>ppt_x</p:attrName>
                                        </p:attrNameLst>
                                      </p:cBhvr>
                                      <p:tavLst>
                                        <p:tav tm="0">
                                          <p:val>
                                            <p:strVal val="1+#ppt_w/2"/>
                                          </p:val>
                                        </p:tav>
                                        <p:tav tm="100000">
                                          <p:val>
                                            <p:strVal val="#ppt_x"/>
                                          </p:val>
                                        </p:tav>
                                      </p:tavLst>
                                    </p:anim>
                                    <p:anim calcmode="lin" valueType="num">
                                      <p:cBhvr additive="base">
                                        <p:cTn id="434" dur="1000" fill="hold"/>
                                        <p:tgtEl>
                                          <p:spTgt spid="480"/>
                                        </p:tgtEl>
                                        <p:attrNameLst>
                                          <p:attrName>ppt_y</p:attrName>
                                        </p:attrNameLst>
                                      </p:cBhvr>
                                      <p:tavLst>
                                        <p:tav tm="0">
                                          <p:val>
                                            <p:strVal val="0-#ppt_h/2"/>
                                          </p:val>
                                        </p:tav>
                                        <p:tav tm="100000">
                                          <p:val>
                                            <p:strVal val="#ppt_y"/>
                                          </p:val>
                                        </p:tav>
                                      </p:tavLst>
                                    </p:anim>
                                  </p:childTnLst>
                                </p:cTn>
                              </p:par>
                              <p:par>
                                <p:cTn id="435" presetID="2" presetClass="entr" presetSubtype="3" fill="hold" grpId="0" nodeType="withEffect">
                                  <p:stCondLst>
                                    <p:cond delay="13250"/>
                                  </p:stCondLst>
                                  <p:childTnLst>
                                    <p:set>
                                      <p:cBhvr>
                                        <p:cTn id="436" dur="1" fill="hold">
                                          <p:stCondLst>
                                            <p:cond delay="0"/>
                                          </p:stCondLst>
                                        </p:cTn>
                                        <p:tgtEl>
                                          <p:spTgt spid="478"/>
                                        </p:tgtEl>
                                        <p:attrNameLst>
                                          <p:attrName>style.visibility</p:attrName>
                                        </p:attrNameLst>
                                      </p:cBhvr>
                                      <p:to>
                                        <p:strVal val="visible"/>
                                      </p:to>
                                    </p:set>
                                    <p:anim calcmode="lin" valueType="num">
                                      <p:cBhvr additive="base">
                                        <p:cTn id="437" dur="1000" fill="hold"/>
                                        <p:tgtEl>
                                          <p:spTgt spid="478"/>
                                        </p:tgtEl>
                                        <p:attrNameLst>
                                          <p:attrName>ppt_x</p:attrName>
                                        </p:attrNameLst>
                                      </p:cBhvr>
                                      <p:tavLst>
                                        <p:tav tm="0">
                                          <p:val>
                                            <p:strVal val="1+#ppt_w/2"/>
                                          </p:val>
                                        </p:tav>
                                        <p:tav tm="100000">
                                          <p:val>
                                            <p:strVal val="#ppt_x"/>
                                          </p:val>
                                        </p:tav>
                                      </p:tavLst>
                                    </p:anim>
                                    <p:anim calcmode="lin" valueType="num">
                                      <p:cBhvr additive="base">
                                        <p:cTn id="438" dur="1000" fill="hold"/>
                                        <p:tgtEl>
                                          <p:spTgt spid="478"/>
                                        </p:tgtEl>
                                        <p:attrNameLst>
                                          <p:attrName>ppt_y</p:attrName>
                                        </p:attrNameLst>
                                      </p:cBhvr>
                                      <p:tavLst>
                                        <p:tav tm="0">
                                          <p:val>
                                            <p:strVal val="0-#ppt_h/2"/>
                                          </p:val>
                                        </p:tav>
                                        <p:tav tm="100000">
                                          <p:val>
                                            <p:strVal val="#ppt_y"/>
                                          </p:val>
                                        </p:tav>
                                      </p:tavLst>
                                    </p:anim>
                                  </p:childTnLst>
                                </p:cTn>
                              </p:par>
                              <p:par>
                                <p:cTn id="439" presetID="2" presetClass="entr" presetSubtype="4" fill="hold" grpId="0" nodeType="withEffect">
                                  <p:stCondLst>
                                    <p:cond delay="13250"/>
                                  </p:stCondLst>
                                  <p:childTnLst>
                                    <p:set>
                                      <p:cBhvr>
                                        <p:cTn id="440" dur="1" fill="hold">
                                          <p:stCondLst>
                                            <p:cond delay="0"/>
                                          </p:stCondLst>
                                        </p:cTn>
                                        <p:tgtEl>
                                          <p:spTgt spid="477"/>
                                        </p:tgtEl>
                                        <p:attrNameLst>
                                          <p:attrName>style.visibility</p:attrName>
                                        </p:attrNameLst>
                                      </p:cBhvr>
                                      <p:to>
                                        <p:strVal val="visible"/>
                                      </p:to>
                                    </p:set>
                                    <p:anim calcmode="lin" valueType="num">
                                      <p:cBhvr additive="base">
                                        <p:cTn id="441" dur="1000" fill="hold"/>
                                        <p:tgtEl>
                                          <p:spTgt spid="477"/>
                                        </p:tgtEl>
                                        <p:attrNameLst>
                                          <p:attrName>ppt_x</p:attrName>
                                        </p:attrNameLst>
                                      </p:cBhvr>
                                      <p:tavLst>
                                        <p:tav tm="0">
                                          <p:val>
                                            <p:strVal val="#ppt_x"/>
                                          </p:val>
                                        </p:tav>
                                        <p:tav tm="100000">
                                          <p:val>
                                            <p:strVal val="#ppt_x"/>
                                          </p:val>
                                        </p:tav>
                                      </p:tavLst>
                                    </p:anim>
                                    <p:anim calcmode="lin" valueType="num">
                                      <p:cBhvr additive="base">
                                        <p:cTn id="442" dur="1000" fill="hold"/>
                                        <p:tgtEl>
                                          <p:spTgt spid="477"/>
                                        </p:tgtEl>
                                        <p:attrNameLst>
                                          <p:attrName>ppt_y</p:attrName>
                                        </p:attrNameLst>
                                      </p:cBhvr>
                                      <p:tavLst>
                                        <p:tav tm="0">
                                          <p:val>
                                            <p:strVal val="1+#ppt_h/2"/>
                                          </p:val>
                                        </p:tav>
                                        <p:tav tm="100000">
                                          <p:val>
                                            <p:strVal val="#ppt_y"/>
                                          </p:val>
                                        </p:tav>
                                      </p:tavLst>
                                    </p:anim>
                                  </p:childTnLst>
                                </p:cTn>
                              </p:par>
                              <p:par>
                                <p:cTn id="443" presetID="2" presetClass="entr" presetSubtype="4" fill="hold" grpId="0" nodeType="withEffect">
                                  <p:stCondLst>
                                    <p:cond delay="13500"/>
                                  </p:stCondLst>
                                  <p:childTnLst>
                                    <p:set>
                                      <p:cBhvr>
                                        <p:cTn id="444" dur="1" fill="hold">
                                          <p:stCondLst>
                                            <p:cond delay="0"/>
                                          </p:stCondLst>
                                        </p:cTn>
                                        <p:tgtEl>
                                          <p:spTgt spid="483"/>
                                        </p:tgtEl>
                                        <p:attrNameLst>
                                          <p:attrName>style.visibility</p:attrName>
                                        </p:attrNameLst>
                                      </p:cBhvr>
                                      <p:to>
                                        <p:strVal val="visible"/>
                                      </p:to>
                                    </p:set>
                                    <p:anim calcmode="lin" valueType="num">
                                      <p:cBhvr additive="base">
                                        <p:cTn id="445" dur="1000" fill="hold"/>
                                        <p:tgtEl>
                                          <p:spTgt spid="483"/>
                                        </p:tgtEl>
                                        <p:attrNameLst>
                                          <p:attrName>ppt_x</p:attrName>
                                        </p:attrNameLst>
                                      </p:cBhvr>
                                      <p:tavLst>
                                        <p:tav tm="0">
                                          <p:val>
                                            <p:strVal val="#ppt_x"/>
                                          </p:val>
                                        </p:tav>
                                        <p:tav tm="100000">
                                          <p:val>
                                            <p:strVal val="#ppt_x"/>
                                          </p:val>
                                        </p:tav>
                                      </p:tavLst>
                                    </p:anim>
                                    <p:anim calcmode="lin" valueType="num">
                                      <p:cBhvr additive="base">
                                        <p:cTn id="446" dur="1000" fill="hold"/>
                                        <p:tgtEl>
                                          <p:spTgt spid="483"/>
                                        </p:tgtEl>
                                        <p:attrNameLst>
                                          <p:attrName>ppt_y</p:attrName>
                                        </p:attrNameLst>
                                      </p:cBhvr>
                                      <p:tavLst>
                                        <p:tav tm="0">
                                          <p:val>
                                            <p:strVal val="1+#ppt_h/2"/>
                                          </p:val>
                                        </p:tav>
                                        <p:tav tm="100000">
                                          <p:val>
                                            <p:strVal val="#ppt_y"/>
                                          </p:val>
                                        </p:tav>
                                      </p:tavLst>
                                    </p:anim>
                                  </p:childTnLst>
                                </p:cTn>
                              </p:par>
                            </p:childTnLst>
                          </p:cTn>
                        </p:par>
                      </p:childTnLst>
                    </p:cTn>
                  </p:par>
                  <p:par>
                    <p:cTn id="447" fill="hold">
                      <p:stCondLst>
                        <p:cond delay="indefinite"/>
                      </p:stCondLst>
                      <p:childTnLst>
                        <p:par>
                          <p:cTn id="448" fill="hold">
                            <p:stCondLst>
                              <p:cond delay="0"/>
                            </p:stCondLst>
                            <p:childTnLst>
                              <p:par>
                                <p:cTn id="449" presetID="38" presetClass="entr" presetSubtype="0" accel="50000" fill="hold" grpId="0" nodeType="clickEffect">
                                  <p:stCondLst>
                                    <p:cond delay="0"/>
                                  </p:stCondLst>
                                  <p:iterate type="lt">
                                    <p:tmPct val="50000"/>
                                  </p:iterate>
                                  <p:childTnLst>
                                    <p:set>
                                      <p:cBhvr>
                                        <p:cTn id="450" dur="1" fill="hold">
                                          <p:stCondLst>
                                            <p:cond delay="0"/>
                                          </p:stCondLst>
                                        </p:cTn>
                                        <p:tgtEl>
                                          <p:spTgt spid="484"/>
                                        </p:tgtEl>
                                        <p:attrNameLst>
                                          <p:attrName>style.visibility</p:attrName>
                                        </p:attrNameLst>
                                      </p:cBhvr>
                                      <p:to>
                                        <p:strVal val="visible"/>
                                      </p:to>
                                    </p:set>
                                    <p:set>
                                      <p:cBhvr>
                                        <p:cTn id="451" dur="455" fill="hold">
                                          <p:stCondLst>
                                            <p:cond delay="0"/>
                                          </p:stCondLst>
                                        </p:cTn>
                                        <p:tgtEl>
                                          <p:spTgt spid="484"/>
                                        </p:tgtEl>
                                        <p:attrNameLst>
                                          <p:attrName>style.rotation</p:attrName>
                                        </p:attrNameLst>
                                      </p:cBhvr>
                                      <p:to>
                                        <p:strVal val="-45.0"/>
                                      </p:to>
                                    </p:set>
                                    <p:anim calcmode="lin" valueType="num">
                                      <p:cBhvr>
                                        <p:cTn id="452" dur="455" fill="hold">
                                          <p:stCondLst>
                                            <p:cond delay="455"/>
                                          </p:stCondLst>
                                        </p:cTn>
                                        <p:tgtEl>
                                          <p:spTgt spid="484"/>
                                        </p:tgtEl>
                                        <p:attrNameLst>
                                          <p:attrName>style.rotation</p:attrName>
                                        </p:attrNameLst>
                                      </p:cBhvr>
                                      <p:tavLst>
                                        <p:tav tm="0">
                                          <p:val>
                                            <p:fltVal val="-45"/>
                                          </p:val>
                                        </p:tav>
                                        <p:tav tm="69900">
                                          <p:val>
                                            <p:fltVal val="45"/>
                                          </p:val>
                                        </p:tav>
                                        <p:tav tm="100000">
                                          <p:val>
                                            <p:fltVal val="0"/>
                                          </p:val>
                                        </p:tav>
                                      </p:tavLst>
                                    </p:anim>
                                    <p:anim calcmode="lin" valueType="num">
                                      <p:cBhvr>
                                        <p:cTn id="453" dur="455" fill="hold">
                                          <p:stCondLst>
                                            <p:cond delay="0"/>
                                          </p:stCondLst>
                                        </p:cTn>
                                        <p:tgtEl>
                                          <p:spTgt spid="484"/>
                                        </p:tgtEl>
                                        <p:attrNameLst>
                                          <p:attrName>ppt_y</p:attrName>
                                        </p:attrNameLst>
                                      </p:cBhvr>
                                      <p:tavLst>
                                        <p:tav tm="0">
                                          <p:val>
                                            <p:strVal val="#ppt_y-1"/>
                                          </p:val>
                                        </p:tav>
                                        <p:tav tm="100000">
                                          <p:val>
                                            <p:strVal val="#ppt_y-(0.354*#ppt_w-0.172*#ppt_h)"/>
                                          </p:val>
                                        </p:tav>
                                      </p:tavLst>
                                    </p:anim>
                                    <p:anim calcmode="lin" valueType="num">
                                      <p:cBhvr>
                                        <p:cTn id="454" dur="156" decel="50000" autoRev="1" fill="hold">
                                          <p:stCondLst>
                                            <p:cond delay="455"/>
                                          </p:stCondLst>
                                        </p:cTn>
                                        <p:tgtEl>
                                          <p:spTgt spid="484"/>
                                        </p:tgtEl>
                                        <p:attrNameLst>
                                          <p:attrName>ppt_y</p:attrName>
                                        </p:attrNameLst>
                                      </p:cBhvr>
                                      <p:tavLst>
                                        <p:tav tm="0">
                                          <p:val>
                                            <p:strVal val="#ppt_y-(0.354*#ppt_w-0.172*#ppt_h)"/>
                                          </p:val>
                                        </p:tav>
                                        <p:tav tm="100000">
                                          <p:val>
                                            <p:strVal val="#ppt_y-(0.354*#ppt_w-0.172*#ppt_h)-#ppt_h/2"/>
                                          </p:val>
                                        </p:tav>
                                      </p:tavLst>
                                    </p:anim>
                                    <p:anim calcmode="lin" valueType="num">
                                      <p:cBhvr>
                                        <p:cTn id="455" dur="136" fill="hold">
                                          <p:stCondLst>
                                            <p:cond delay="864"/>
                                          </p:stCondLst>
                                        </p:cTn>
                                        <p:tgtEl>
                                          <p:spTgt spid="484"/>
                                        </p:tgtEl>
                                        <p:attrNameLst>
                                          <p:attrName>ppt_y</p:attrName>
                                        </p:attrNameLst>
                                      </p:cBhvr>
                                      <p:tavLst>
                                        <p:tav tm="0">
                                          <p:val>
                                            <p:strVal val="#ppt_y-(0.354*#ppt_w-0.172*#ppt_h)"/>
                                          </p:val>
                                        </p:tav>
                                        <p:tav tm="100000">
                                          <p:val>
                                            <p:strVal val="#ppt_y"/>
                                          </p:val>
                                        </p:tav>
                                      </p:tavLst>
                                    </p:anim>
                                  </p:childTnLst>
                                </p:cTn>
                              </p:par>
                            </p:childTnLst>
                          </p:cTn>
                        </p:par>
                      </p:childTnLst>
                    </p:cTn>
                  </p:par>
                  <p:par>
                    <p:cTn id="456" fill="hold">
                      <p:stCondLst>
                        <p:cond delay="indefinite"/>
                      </p:stCondLst>
                      <p:childTnLst>
                        <p:par>
                          <p:cTn id="457" fill="hold">
                            <p:stCondLst>
                              <p:cond delay="0"/>
                            </p:stCondLst>
                            <p:childTnLst>
                              <p:par>
                                <p:cTn id="458" presetID="22" presetClass="entr" presetSubtype="4" fill="hold" grpId="0" nodeType="clickEffect">
                                  <p:stCondLst>
                                    <p:cond delay="0"/>
                                  </p:stCondLst>
                                  <p:iterate type="lt">
                                    <p:tmPct val="10000"/>
                                  </p:iterate>
                                  <p:childTnLst>
                                    <p:set>
                                      <p:cBhvr>
                                        <p:cTn id="459" dur="1" fill="hold">
                                          <p:stCondLst>
                                            <p:cond delay="0"/>
                                          </p:stCondLst>
                                        </p:cTn>
                                        <p:tgtEl>
                                          <p:spTgt spid="476"/>
                                        </p:tgtEl>
                                        <p:attrNameLst>
                                          <p:attrName>style.visibility</p:attrName>
                                        </p:attrNameLst>
                                      </p:cBhvr>
                                      <p:to>
                                        <p:strVal val="visible"/>
                                      </p:to>
                                    </p:set>
                                    <p:animEffect transition="in" filter="wipe(down)">
                                      <p:cBhvr>
                                        <p:cTn id="460" dur="5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461" repeatCount="indefinite" fill="remove" display="0">
                  <p:stCondLst>
                    <p:cond delay="indefinite"/>
                  </p:stCondLst>
                  <p:endCondLst>
                    <p:cond evt="onStopAudio" delay="0">
                      <p:tgtEl>
                        <p:sldTgt/>
                      </p:tgtEl>
                    </p:cond>
                  </p:endCondLst>
                </p:cTn>
                <p:tgtEl>
                  <p:spTgt spid="485"/>
                </p:tgtEl>
              </p:cMediaNode>
            </p:video>
          </p:childTnLst>
        </p:cTn>
      </p:par>
    </p:tnLst>
    <p:bldLst>
      <p:bldP spid="349" grpId="0" animBg="1"/>
      <p:bldP spid="349" grpId="1" animBg="1"/>
      <p:bldP spid="474" grpId="0" animBg="1"/>
      <p:bldP spid="475" grpId="0" animBg="1"/>
      <p:bldP spid="476" grpId="0"/>
      <p:bldP spid="477" grpId="0" animBg="1"/>
      <p:bldP spid="478" grpId="0" animBg="1"/>
      <p:bldP spid="479" grpId="0" animBg="1"/>
      <p:bldP spid="480" grpId="0" animBg="1"/>
      <p:bldP spid="481" grpId="0" animBg="1"/>
      <p:bldP spid="482" grpId="0" animBg="1"/>
      <p:bldP spid="483" grpId="0" animBg="1"/>
      <p:bldP spid="48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02</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a:grpSpLocks/>
          </p:cNvGrpSpPr>
          <p:nvPr/>
        </p:nvGrpSpPr>
        <p:grpSpPr bwMode="auto">
          <a:xfrm>
            <a:off x="1124069" y="1303107"/>
            <a:ext cx="2821227" cy="3490822"/>
            <a:chOff x="865232" y="1286330"/>
            <a:chExt cx="4013321" cy="4966128"/>
          </a:xfrm>
        </p:grpSpPr>
        <p:pic>
          <p:nvPicPr>
            <p:cNvPr id="74" name="Picture 3"/>
            <p:cNvPicPr>
              <a:picLocks noChangeAspect="1"/>
            </p:cNvPicPr>
            <p:nvPr/>
          </p:nvPicPr>
          <p:blipFill>
            <a:blip r:embed="rId2" cstate="print"/>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7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15">
                <a:defRPr/>
              </a:pPr>
              <a:endParaRPr lang="en-US" sz="2400"/>
            </a:p>
          </p:txBody>
        </p:sp>
      </p:grpSp>
      <p:sp>
        <p:nvSpPr>
          <p:cNvPr id="76" name="矩形 75"/>
          <p:cNvSpPr>
            <a:spLocks noChangeArrowheads="1"/>
          </p:cNvSpPr>
          <p:nvPr/>
        </p:nvSpPr>
        <p:spPr bwMode="auto">
          <a:xfrm>
            <a:off x="4387051" y="3823021"/>
            <a:ext cx="881636"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77" name="矩形 47"/>
          <p:cNvSpPr>
            <a:spLocks noChangeArrowheads="1"/>
          </p:cNvSpPr>
          <p:nvPr/>
        </p:nvSpPr>
        <p:spPr bwMode="auto">
          <a:xfrm>
            <a:off x="4158155" y="4068541"/>
            <a:ext cx="1446315" cy="567846"/>
          </a:xfrm>
          <a:prstGeom prst="rect">
            <a:avLst/>
          </a:prstGeom>
          <a:noFill/>
          <a:ln>
            <a:noFill/>
          </a:ln>
          <a:extLst/>
        </p:spPr>
        <p:txBody>
          <a:bodyPr wrap="square" lIns="68576" tIns="34289" rIns="68576" bIns="34289">
            <a:spAutoFit/>
          </a:bodyPr>
          <a:lstStyle/>
          <a:p>
            <a:pPr defTabSz="685715">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在此录入本图表的综合描述说明，在此录入本图表的综合描述说明。</a:t>
            </a:r>
          </a:p>
        </p:txBody>
      </p:sp>
      <p:sp>
        <p:nvSpPr>
          <p:cNvPr id="78" name="矩形 77"/>
          <p:cNvSpPr>
            <a:spLocks noChangeArrowheads="1"/>
          </p:cNvSpPr>
          <p:nvPr/>
        </p:nvSpPr>
        <p:spPr bwMode="auto">
          <a:xfrm>
            <a:off x="6032308" y="3823021"/>
            <a:ext cx="771264" cy="253914"/>
          </a:xfrm>
          <a:prstGeom prst="rect">
            <a:avLst/>
          </a:prstGeom>
          <a:noFill/>
          <a:ln w="9525">
            <a:noFill/>
            <a:miter lim="800000"/>
            <a:headEnd/>
            <a:tailEnd/>
          </a:ln>
        </p:spPr>
        <p:txBody>
          <a:bodyPr wrap="square" lIns="68576" tIns="34289" rIns="68576" bIns="34289">
            <a:spAutoFit/>
          </a:bodyPr>
          <a:lstStyle/>
          <a:p>
            <a:r>
              <a:rPr lang="zh-CN" altLang="en-US" sz="1200" b="1" dirty="0">
                <a:solidFill>
                  <a:schemeClr val="bg1"/>
                </a:solidFill>
                <a:latin typeface="微软雅黑" pitchFamily="34" charset="-122"/>
                <a:ea typeface="微软雅黑" pitchFamily="34" charset="-122"/>
              </a:rPr>
              <a:t>添加标题</a:t>
            </a:r>
            <a:endParaRPr lang="en-US" altLang="zh-CN" sz="1200" b="1" dirty="0">
              <a:solidFill>
                <a:schemeClr val="bg1"/>
              </a:solidFill>
              <a:latin typeface="微软雅黑" pitchFamily="34" charset="-122"/>
              <a:ea typeface="微软雅黑" pitchFamily="34" charset="-122"/>
            </a:endParaRPr>
          </a:p>
        </p:txBody>
      </p:sp>
      <p:sp>
        <p:nvSpPr>
          <p:cNvPr id="79" name="矩形 78"/>
          <p:cNvSpPr>
            <a:spLocks noChangeArrowheads="1"/>
          </p:cNvSpPr>
          <p:nvPr/>
        </p:nvSpPr>
        <p:spPr bwMode="auto">
          <a:xfrm>
            <a:off x="5836229" y="4076935"/>
            <a:ext cx="1446315" cy="567846"/>
          </a:xfrm>
          <a:prstGeom prst="rect">
            <a:avLst/>
          </a:prstGeom>
          <a:noFill/>
          <a:ln>
            <a:noFill/>
          </a:ln>
          <a:extLst/>
        </p:spPr>
        <p:txBody>
          <a:bodyPr wrap="square" lIns="68576" tIns="34289" rIns="68576" bIns="34289">
            <a:spAutoFit/>
          </a:bodyPr>
          <a:lstStyle/>
          <a:p>
            <a:pPr defTabSz="685715">
              <a:lnSpc>
                <a:spcPct val="120000"/>
              </a:lnSpc>
              <a:defRPr/>
            </a:pPr>
            <a:r>
              <a:rPr lang="zh-CN" altLang="en-US" sz="900" dirty="0">
                <a:solidFill>
                  <a:schemeClr val="bg1"/>
                </a:solidFill>
                <a:latin typeface="微软雅黑" panose="020B0503020204020204" pitchFamily="34" charset="-122"/>
                <a:ea typeface="微软雅黑" panose="020B0503020204020204" pitchFamily="34" charset="-122"/>
                <a:sym typeface="微软雅黑" pitchFamily="34" charset="-122"/>
              </a:rPr>
              <a:t>在此录入本图表的综合描述说明，在此录入本图表的综合描述说明。</a:t>
            </a:r>
          </a:p>
        </p:txBody>
      </p:sp>
      <p:grpSp>
        <p:nvGrpSpPr>
          <p:cNvPr id="80" name="组合 79"/>
          <p:cNvGrpSpPr/>
          <p:nvPr/>
        </p:nvGrpSpPr>
        <p:grpSpPr>
          <a:xfrm>
            <a:off x="4778829" y="1534889"/>
            <a:ext cx="2723123" cy="283029"/>
            <a:chOff x="6371768" y="2046514"/>
            <a:chExt cx="3630831" cy="377372"/>
          </a:xfrm>
        </p:grpSpPr>
        <p:sp>
          <p:nvSpPr>
            <p:cNvPr id="81" name="矩形 80"/>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82" name="椭圆 81"/>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83" name="文本框 82"/>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84" name="组合 83"/>
          <p:cNvGrpSpPr/>
          <p:nvPr/>
        </p:nvGrpSpPr>
        <p:grpSpPr>
          <a:xfrm>
            <a:off x="4756488" y="2022618"/>
            <a:ext cx="2723123" cy="283029"/>
            <a:chOff x="6371768" y="2046514"/>
            <a:chExt cx="3630831" cy="377372"/>
          </a:xfrm>
        </p:grpSpPr>
        <p:sp>
          <p:nvSpPr>
            <p:cNvPr id="85" name="矩形 84"/>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86" name="椭圆 85"/>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87" name="文本框 86"/>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88" name="组合 87"/>
          <p:cNvGrpSpPr/>
          <p:nvPr/>
        </p:nvGrpSpPr>
        <p:grpSpPr>
          <a:xfrm>
            <a:off x="4756488" y="2502825"/>
            <a:ext cx="2723123" cy="283029"/>
            <a:chOff x="6371768" y="2046514"/>
            <a:chExt cx="3630831" cy="377372"/>
          </a:xfrm>
        </p:grpSpPr>
        <p:sp>
          <p:nvSpPr>
            <p:cNvPr id="89" name="矩形 88"/>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0" name="椭圆 89"/>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1" name="文本框 90"/>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92" name="组合 91"/>
          <p:cNvGrpSpPr/>
          <p:nvPr/>
        </p:nvGrpSpPr>
        <p:grpSpPr>
          <a:xfrm>
            <a:off x="4756488" y="2983031"/>
            <a:ext cx="2723123" cy="283029"/>
            <a:chOff x="6371768" y="2046514"/>
            <a:chExt cx="3630831" cy="377372"/>
          </a:xfrm>
        </p:grpSpPr>
        <p:sp>
          <p:nvSpPr>
            <p:cNvPr id="93" name="矩形 92"/>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4" name="椭圆 93"/>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5" name="文本框 94"/>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grpSp>
        <p:nvGrpSpPr>
          <p:cNvPr id="96" name="组合 95"/>
          <p:cNvGrpSpPr/>
          <p:nvPr/>
        </p:nvGrpSpPr>
        <p:grpSpPr>
          <a:xfrm>
            <a:off x="4756488" y="3463238"/>
            <a:ext cx="2723123" cy="283029"/>
            <a:chOff x="6371768" y="2046514"/>
            <a:chExt cx="3630831" cy="377372"/>
          </a:xfrm>
        </p:grpSpPr>
        <p:sp>
          <p:nvSpPr>
            <p:cNvPr id="97" name="矩形 96"/>
            <p:cNvSpPr/>
            <p:nvPr/>
          </p:nvSpPr>
          <p:spPr>
            <a:xfrm>
              <a:off x="6371768" y="2046514"/>
              <a:ext cx="3338289" cy="377372"/>
            </a:xfrm>
            <a:prstGeom prst="rect">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8" name="椭圆 97"/>
            <p:cNvSpPr/>
            <p:nvPr/>
          </p:nvSpPr>
          <p:spPr>
            <a:xfrm>
              <a:off x="6463017" y="2119234"/>
              <a:ext cx="246743" cy="2467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latin typeface="微软雅黑" panose="020B0503020204020204" pitchFamily="34" charset="-122"/>
                <a:ea typeface="微软雅黑" panose="020B0503020204020204" pitchFamily="34" charset="-122"/>
              </a:endParaRPr>
            </a:p>
          </p:txBody>
        </p:sp>
        <p:sp>
          <p:nvSpPr>
            <p:cNvPr id="99" name="文本框 98"/>
            <p:cNvSpPr txBox="1"/>
            <p:nvPr/>
          </p:nvSpPr>
          <p:spPr>
            <a:xfrm>
              <a:off x="6708195" y="2070703"/>
              <a:ext cx="3294404" cy="330945"/>
            </a:xfrm>
            <a:prstGeom prst="rect">
              <a:avLst/>
            </a:prstGeom>
            <a:noFill/>
          </p:spPr>
          <p:txBody>
            <a:bodyPr wrap="square" rtlCol="0">
              <a:spAutoFit/>
            </a:bodyPr>
            <a:lstStyle/>
            <a:p>
              <a:r>
                <a:rPr lang="zh-CN" altLang="en-US" sz="1013" dirty="0">
                  <a:solidFill>
                    <a:schemeClr val="bg1"/>
                  </a:solidFill>
                  <a:latin typeface="微软雅黑" panose="020B0503020204020204" pitchFamily="34" charset="-122"/>
                  <a:ea typeface="微软雅黑" panose="020B0503020204020204" pitchFamily="34" charset="-122"/>
                </a:rPr>
                <a:t>这里输入文字这里输入文字</a:t>
              </a:r>
            </a:p>
          </p:txBody>
        </p:sp>
      </p:grpSp>
    </p:spTree>
    <p:extLst>
      <p:ext uri="{BB962C8B-B14F-4D97-AF65-F5344CB8AC3E}">
        <p14:creationId xmlns:p14="http://schemas.microsoft.com/office/powerpoint/2010/main" xmlns="" val="2111792846"/>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fill="hold"/>
                                        <p:tgtEl>
                                          <p:spTgt spid="73"/>
                                        </p:tgtEl>
                                        <p:attrNameLst>
                                          <p:attrName>ppt_x</p:attrName>
                                        </p:attrNameLst>
                                      </p:cBhvr>
                                      <p:tavLst>
                                        <p:tav tm="0">
                                          <p:val>
                                            <p:strVal val="0-#ppt_w/2"/>
                                          </p:val>
                                        </p:tav>
                                        <p:tav tm="100000">
                                          <p:val>
                                            <p:strVal val="#ppt_x"/>
                                          </p:val>
                                        </p:tav>
                                      </p:tavLst>
                                    </p:anim>
                                    <p:anim calcmode="lin" valueType="num">
                                      <p:cBhvr additive="base">
                                        <p:cTn id="19" dur="500" fill="hold"/>
                                        <p:tgtEl>
                                          <p:spTgt spid="73"/>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 calcmode="lin" valueType="num">
                                      <p:cBhvr additive="base">
                                        <p:cTn id="23" dur="750"/>
                                        <p:tgtEl>
                                          <p:spTgt spid="80"/>
                                        </p:tgtEl>
                                        <p:attrNameLst>
                                          <p:attrName>ppt_x</p:attrName>
                                        </p:attrNameLst>
                                      </p:cBhvr>
                                      <p:tavLst>
                                        <p:tav tm="0">
                                          <p:val>
                                            <p:strVal val="#ppt_x-#ppt_w*1.125000"/>
                                          </p:val>
                                        </p:tav>
                                        <p:tav tm="100000">
                                          <p:val>
                                            <p:strVal val="#ppt_x"/>
                                          </p:val>
                                        </p:tav>
                                      </p:tavLst>
                                    </p:anim>
                                    <p:animEffect transition="in" filter="wipe(right)">
                                      <p:cBhvr>
                                        <p:cTn id="24" dur="750"/>
                                        <p:tgtEl>
                                          <p:spTgt spid="80"/>
                                        </p:tgtEl>
                                      </p:cBhvr>
                                    </p:animEffect>
                                  </p:childTnLst>
                                </p:cTn>
                              </p:par>
                            </p:childTnLst>
                          </p:cTn>
                        </p:par>
                        <p:par>
                          <p:cTn id="25" fill="hold">
                            <p:stCondLst>
                              <p:cond delay="1750"/>
                            </p:stCondLst>
                            <p:childTnLst>
                              <p:par>
                                <p:cTn id="26" presetID="12" presetClass="entr" presetSubtype="8" fill="hold" nodeType="afterEffect">
                                  <p:stCondLst>
                                    <p:cond delay="0"/>
                                  </p:stCondLst>
                                  <p:childTnLst>
                                    <p:set>
                                      <p:cBhvr>
                                        <p:cTn id="27" dur="1" fill="hold">
                                          <p:stCondLst>
                                            <p:cond delay="0"/>
                                          </p:stCondLst>
                                        </p:cTn>
                                        <p:tgtEl>
                                          <p:spTgt spid="84"/>
                                        </p:tgtEl>
                                        <p:attrNameLst>
                                          <p:attrName>style.visibility</p:attrName>
                                        </p:attrNameLst>
                                      </p:cBhvr>
                                      <p:to>
                                        <p:strVal val="visible"/>
                                      </p:to>
                                    </p:set>
                                    <p:anim calcmode="lin" valueType="num">
                                      <p:cBhvr additive="base">
                                        <p:cTn id="28" dur="750"/>
                                        <p:tgtEl>
                                          <p:spTgt spid="84"/>
                                        </p:tgtEl>
                                        <p:attrNameLst>
                                          <p:attrName>ppt_x</p:attrName>
                                        </p:attrNameLst>
                                      </p:cBhvr>
                                      <p:tavLst>
                                        <p:tav tm="0">
                                          <p:val>
                                            <p:strVal val="#ppt_x-#ppt_w*1.125000"/>
                                          </p:val>
                                        </p:tav>
                                        <p:tav tm="100000">
                                          <p:val>
                                            <p:strVal val="#ppt_x"/>
                                          </p:val>
                                        </p:tav>
                                      </p:tavLst>
                                    </p:anim>
                                    <p:animEffect transition="in" filter="wipe(right)">
                                      <p:cBhvr>
                                        <p:cTn id="29" dur="750"/>
                                        <p:tgtEl>
                                          <p:spTgt spid="84"/>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 calcmode="lin" valueType="num">
                                      <p:cBhvr additive="base">
                                        <p:cTn id="33" dur="750"/>
                                        <p:tgtEl>
                                          <p:spTgt spid="88"/>
                                        </p:tgtEl>
                                        <p:attrNameLst>
                                          <p:attrName>ppt_x</p:attrName>
                                        </p:attrNameLst>
                                      </p:cBhvr>
                                      <p:tavLst>
                                        <p:tav tm="0">
                                          <p:val>
                                            <p:strVal val="#ppt_x-#ppt_w*1.125000"/>
                                          </p:val>
                                        </p:tav>
                                        <p:tav tm="100000">
                                          <p:val>
                                            <p:strVal val="#ppt_x"/>
                                          </p:val>
                                        </p:tav>
                                      </p:tavLst>
                                    </p:anim>
                                    <p:animEffect transition="in" filter="wipe(right)">
                                      <p:cBhvr>
                                        <p:cTn id="34" dur="750"/>
                                        <p:tgtEl>
                                          <p:spTgt spid="88"/>
                                        </p:tgtEl>
                                      </p:cBhvr>
                                    </p:animEffect>
                                  </p:childTnLst>
                                </p:cTn>
                              </p:par>
                            </p:childTnLst>
                          </p:cTn>
                        </p:par>
                        <p:par>
                          <p:cTn id="35" fill="hold">
                            <p:stCondLst>
                              <p:cond delay="3250"/>
                            </p:stCondLst>
                            <p:childTnLst>
                              <p:par>
                                <p:cTn id="36" presetID="12" presetClass="entr" presetSubtype="8" fill="hold" nodeType="afterEffect">
                                  <p:stCondLst>
                                    <p:cond delay="0"/>
                                  </p:stCondLst>
                                  <p:childTnLst>
                                    <p:set>
                                      <p:cBhvr>
                                        <p:cTn id="37" dur="1" fill="hold">
                                          <p:stCondLst>
                                            <p:cond delay="0"/>
                                          </p:stCondLst>
                                        </p:cTn>
                                        <p:tgtEl>
                                          <p:spTgt spid="92"/>
                                        </p:tgtEl>
                                        <p:attrNameLst>
                                          <p:attrName>style.visibility</p:attrName>
                                        </p:attrNameLst>
                                      </p:cBhvr>
                                      <p:to>
                                        <p:strVal val="visible"/>
                                      </p:to>
                                    </p:set>
                                    <p:anim calcmode="lin" valueType="num">
                                      <p:cBhvr additive="base">
                                        <p:cTn id="38" dur="750"/>
                                        <p:tgtEl>
                                          <p:spTgt spid="92"/>
                                        </p:tgtEl>
                                        <p:attrNameLst>
                                          <p:attrName>ppt_x</p:attrName>
                                        </p:attrNameLst>
                                      </p:cBhvr>
                                      <p:tavLst>
                                        <p:tav tm="0">
                                          <p:val>
                                            <p:strVal val="#ppt_x-#ppt_w*1.125000"/>
                                          </p:val>
                                        </p:tav>
                                        <p:tav tm="100000">
                                          <p:val>
                                            <p:strVal val="#ppt_x"/>
                                          </p:val>
                                        </p:tav>
                                      </p:tavLst>
                                    </p:anim>
                                    <p:animEffect transition="in" filter="wipe(right)">
                                      <p:cBhvr>
                                        <p:cTn id="39" dur="750"/>
                                        <p:tgtEl>
                                          <p:spTgt spid="92"/>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additive="base">
                                        <p:cTn id="43" dur="750"/>
                                        <p:tgtEl>
                                          <p:spTgt spid="96"/>
                                        </p:tgtEl>
                                        <p:attrNameLst>
                                          <p:attrName>ppt_x</p:attrName>
                                        </p:attrNameLst>
                                      </p:cBhvr>
                                      <p:tavLst>
                                        <p:tav tm="0">
                                          <p:val>
                                            <p:strVal val="#ppt_x-#ppt_w*1.125000"/>
                                          </p:val>
                                        </p:tav>
                                        <p:tav tm="100000">
                                          <p:val>
                                            <p:strVal val="#ppt_x"/>
                                          </p:val>
                                        </p:tav>
                                      </p:tavLst>
                                    </p:anim>
                                    <p:animEffect transition="in" filter="wipe(right)">
                                      <p:cBhvr>
                                        <p:cTn id="44" dur="750"/>
                                        <p:tgtEl>
                                          <p:spTgt spid="96"/>
                                        </p:tgtEl>
                                      </p:cBhvr>
                                    </p:animEffect>
                                  </p:childTnLst>
                                </p:cTn>
                              </p:par>
                            </p:childTnLst>
                          </p:cTn>
                        </p:par>
                        <p:par>
                          <p:cTn id="45" fill="hold">
                            <p:stCondLst>
                              <p:cond delay="4750"/>
                            </p:stCondLst>
                            <p:childTnLst>
                              <p:par>
                                <p:cTn id="46" presetID="12" presetClass="entr" presetSubtype="4" fill="hold" grpId="0" nodeType="afterEffect">
                                  <p:stCondLst>
                                    <p:cond delay="0"/>
                                  </p:stCondLst>
                                  <p:childTnLst>
                                    <p:set>
                                      <p:cBhvr>
                                        <p:cTn id="47" dur="1" fill="hold">
                                          <p:stCondLst>
                                            <p:cond delay="0"/>
                                          </p:stCondLst>
                                        </p:cTn>
                                        <p:tgtEl>
                                          <p:spTgt spid="76"/>
                                        </p:tgtEl>
                                        <p:attrNameLst>
                                          <p:attrName>style.visibility</p:attrName>
                                        </p:attrNameLst>
                                      </p:cBhvr>
                                      <p:to>
                                        <p:strVal val="visible"/>
                                      </p:to>
                                    </p:set>
                                    <p:anim calcmode="lin" valueType="num">
                                      <p:cBhvr additive="base">
                                        <p:cTn id="48" dur="750"/>
                                        <p:tgtEl>
                                          <p:spTgt spid="76"/>
                                        </p:tgtEl>
                                        <p:attrNameLst>
                                          <p:attrName>ppt_y</p:attrName>
                                        </p:attrNameLst>
                                      </p:cBhvr>
                                      <p:tavLst>
                                        <p:tav tm="0">
                                          <p:val>
                                            <p:strVal val="#ppt_y+#ppt_h*1.125000"/>
                                          </p:val>
                                        </p:tav>
                                        <p:tav tm="100000">
                                          <p:val>
                                            <p:strVal val="#ppt_y"/>
                                          </p:val>
                                        </p:tav>
                                      </p:tavLst>
                                    </p:anim>
                                    <p:animEffect transition="in" filter="wipe(up)">
                                      <p:cBhvr>
                                        <p:cTn id="49" dur="750"/>
                                        <p:tgtEl>
                                          <p:spTgt spid="76"/>
                                        </p:tgtEl>
                                      </p:cBhvr>
                                    </p:animEffect>
                                  </p:childTnLst>
                                </p:cTn>
                              </p:par>
                              <p:par>
                                <p:cTn id="50" presetID="12" presetClass="entr" presetSubtype="4" fill="hold" grpId="0" nodeType="withEffect">
                                  <p:stCondLst>
                                    <p:cond delay="200"/>
                                  </p:stCondLst>
                                  <p:childTnLst>
                                    <p:set>
                                      <p:cBhvr>
                                        <p:cTn id="51" dur="1" fill="hold">
                                          <p:stCondLst>
                                            <p:cond delay="0"/>
                                          </p:stCondLst>
                                        </p:cTn>
                                        <p:tgtEl>
                                          <p:spTgt spid="77"/>
                                        </p:tgtEl>
                                        <p:attrNameLst>
                                          <p:attrName>style.visibility</p:attrName>
                                        </p:attrNameLst>
                                      </p:cBhvr>
                                      <p:to>
                                        <p:strVal val="visible"/>
                                      </p:to>
                                    </p:set>
                                    <p:anim calcmode="lin" valueType="num">
                                      <p:cBhvr additive="base">
                                        <p:cTn id="52" dur="750"/>
                                        <p:tgtEl>
                                          <p:spTgt spid="77"/>
                                        </p:tgtEl>
                                        <p:attrNameLst>
                                          <p:attrName>ppt_y</p:attrName>
                                        </p:attrNameLst>
                                      </p:cBhvr>
                                      <p:tavLst>
                                        <p:tav tm="0">
                                          <p:val>
                                            <p:strVal val="#ppt_y+#ppt_h*1.125000"/>
                                          </p:val>
                                        </p:tav>
                                        <p:tav tm="100000">
                                          <p:val>
                                            <p:strVal val="#ppt_y"/>
                                          </p:val>
                                        </p:tav>
                                      </p:tavLst>
                                    </p:anim>
                                    <p:animEffect transition="in" filter="wipe(up)">
                                      <p:cBhvr>
                                        <p:cTn id="53" dur="750"/>
                                        <p:tgtEl>
                                          <p:spTgt spid="77"/>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78"/>
                                        </p:tgtEl>
                                        <p:attrNameLst>
                                          <p:attrName>style.visibility</p:attrName>
                                        </p:attrNameLst>
                                      </p:cBhvr>
                                      <p:to>
                                        <p:strVal val="visible"/>
                                      </p:to>
                                    </p:set>
                                    <p:anim calcmode="lin" valueType="num">
                                      <p:cBhvr additive="base">
                                        <p:cTn id="56" dur="750"/>
                                        <p:tgtEl>
                                          <p:spTgt spid="78"/>
                                        </p:tgtEl>
                                        <p:attrNameLst>
                                          <p:attrName>ppt_y</p:attrName>
                                        </p:attrNameLst>
                                      </p:cBhvr>
                                      <p:tavLst>
                                        <p:tav tm="0">
                                          <p:val>
                                            <p:strVal val="#ppt_y+#ppt_h*1.125000"/>
                                          </p:val>
                                        </p:tav>
                                        <p:tav tm="100000">
                                          <p:val>
                                            <p:strVal val="#ppt_y"/>
                                          </p:val>
                                        </p:tav>
                                      </p:tavLst>
                                    </p:anim>
                                    <p:animEffect transition="in" filter="wipe(up)">
                                      <p:cBhvr>
                                        <p:cTn id="57" dur="750"/>
                                        <p:tgtEl>
                                          <p:spTgt spid="78"/>
                                        </p:tgtEl>
                                      </p:cBhvr>
                                    </p:animEffect>
                                  </p:childTnLst>
                                </p:cTn>
                              </p:par>
                              <p:par>
                                <p:cTn id="58" presetID="12" presetClass="entr" presetSubtype="4" fill="hold" grpId="0" nodeType="withEffect">
                                  <p:stCondLst>
                                    <p:cond delay="60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750"/>
                                        <p:tgtEl>
                                          <p:spTgt spid="79"/>
                                        </p:tgtEl>
                                        <p:attrNameLst>
                                          <p:attrName>ppt_y</p:attrName>
                                        </p:attrNameLst>
                                      </p:cBhvr>
                                      <p:tavLst>
                                        <p:tav tm="0">
                                          <p:val>
                                            <p:strVal val="#ppt_y+#ppt_h*1.125000"/>
                                          </p:val>
                                        </p:tav>
                                        <p:tav tm="100000">
                                          <p:val>
                                            <p:strVal val="#ppt_y"/>
                                          </p:val>
                                        </p:tav>
                                      </p:tavLst>
                                    </p:anim>
                                    <p:animEffect transition="in" filter="wipe(up)">
                                      <p:cBhvr>
                                        <p:cTn id="61" dur="75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6" grpId="0"/>
      <p:bldP spid="77" grpId="0"/>
      <p:bldP spid="78" grpId="0"/>
      <p:bldP spid="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02</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cxnSp>
        <p:nvCxnSpPr>
          <p:cNvPr id="73" name="直接连接符 72"/>
          <p:cNvCxnSpPr/>
          <p:nvPr/>
        </p:nvCxnSpPr>
        <p:spPr>
          <a:xfrm flipH="1">
            <a:off x="1925706" y="3435846"/>
            <a:ext cx="5886654"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a:xfrm>
            <a:off x="7697517" y="3567425"/>
            <a:ext cx="486054" cy="486054"/>
            <a:chOff x="10262562" y="4756567"/>
            <a:chExt cx="648072" cy="648072"/>
          </a:xfrm>
        </p:grpSpPr>
        <p:sp>
          <p:nvSpPr>
            <p:cNvPr id="75" name="圆角矩形 74"/>
            <p:cNvSpPr/>
            <p:nvPr/>
          </p:nvSpPr>
          <p:spPr>
            <a:xfrm>
              <a:off x="10262562" y="4756567"/>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6" name="Freeform 9"/>
            <p:cNvSpPr>
              <a:spLocks/>
            </p:cNvSpPr>
            <p:nvPr/>
          </p:nvSpPr>
          <p:spPr bwMode="auto">
            <a:xfrm flipH="1">
              <a:off x="10324993" y="4916724"/>
              <a:ext cx="523211" cy="32775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grpSp>
        <p:nvGrpSpPr>
          <p:cNvPr id="77" name="组合 76"/>
          <p:cNvGrpSpPr/>
          <p:nvPr/>
        </p:nvGrpSpPr>
        <p:grpSpPr>
          <a:xfrm>
            <a:off x="7697517" y="2965503"/>
            <a:ext cx="486054" cy="486054"/>
            <a:chOff x="10262562" y="3923133"/>
            <a:chExt cx="648072" cy="648072"/>
          </a:xfrm>
        </p:grpSpPr>
        <p:sp>
          <p:nvSpPr>
            <p:cNvPr id="78" name="圆角矩形 77"/>
            <p:cNvSpPr/>
            <p:nvPr/>
          </p:nvSpPr>
          <p:spPr>
            <a:xfrm>
              <a:off x="10262562" y="3923133"/>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79" name="Freeform 41"/>
            <p:cNvSpPr>
              <a:spLocks noEditPoints="1"/>
            </p:cNvSpPr>
            <p:nvPr/>
          </p:nvSpPr>
          <p:spPr bwMode="auto">
            <a:xfrm>
              <a:off x="10377113" y="4037684"/>
              <a:ext cx="418970" cy="418970"/>
            </a:xfrm>
            <a:custGeom>
              <a:avLst/>
              <a:gdLst>
                <a:gd name="T0" fmla="*/ 128 w 256"/>
                <a:gd name="T1" fmla="*/ 0 h 256"/>
                <a:gd name="T2" fmla="*/ 0 w 256"/>
                <a:gd name="T3" fmla="*/ 128 h 256"/>
                <a:gd name="T4" fmla="*/ 128 w 256"/>
                <a:gd name="T5" fmla="*/ 256 h 256"/>
                <a:gd name="T6" fmla="*/ 256 w 256"/>
                <a:gd name="T7" fmla="*/ 128 h 256"/>
                <a:gd name="T8" fmla="*/ 128 w 256"/>
                <a:gd name="T9" fmla="*/ 0 h 256"/>
                <a:gd name="T10" fmla="*/ 135 w 256"/>
                <a:gd name="T11" fmla="*/ 200 h 256"/>
                <a:gd name="T12" fmla="*/ 119 w 256"/>
                <a:gd name="T13" fmla="*/ 200 h 256"/>
                <a:gd name="T14" fmla="*/ 112 w 256"/>
                <a:gd name="T15" fmla="*/ 192 h 256"/>
                <a:gd name="T16" fmla="*/ 111 w 256"/>
                <a:gd name="T17" fmla="*/ 176 h 256"/>
                <a:gd name="T18" fmla="*/ 119 w 256"/>
                <a:gd name="T19" fmla="*/ 168 h 256"/>
                <a:gd name="T20" fmla="*/ 135 w 256"/>
                <a:gd name="T21" fmla="*/ 168 h 256"/>
                <a:gd name="T22" fmla="*/ 143 w 256"/>
                <a:gd name="T23" fmla="*/ 176 h 256"/>
                <a:gd name="T24" fmla="*/ 144 w 256"/>
                <a:gd name="T25" fmla="*/ 192 h 256"/>
                <a:gd name="T26" fmla="*/ 135 w 256"/>
                <a:gd name="T27" fmla="*/ 200 h 256"/>
                <a:gd name="T28" fmla="*/ 170 w 256"/>
                <a:gd name="T29" fmla="*/ 109 h 256"/>
                <a:gd name="T30" fmla="*/ 154 w 256"/>
                <a:gd name="T31" fmla="*/ 125 h 256"/>
                <a:gd name="T32" fmla="*/ 145 w 256"/>
                <a:gd name="T33" fmla="*/ 132 h 256"/>
                <a:gd name="T34" fmla="*/ 144 w 256"/>
                <a:gd name="T35" fmla="*/ 135 h 256"/>
                <a:gd name="T36" fmla="*/ 143 w 256"/>
                <a:gd name="T37" fmla="*/ 144 h 256"/>
                <a:gd name="T38" fmla="*/ 135 w 256"/>
                <a:gd name="T39" fmla="*/ 152 h 256"/>
                <a:gd name="T40" fmla="*/ 120 w 256"/>
                <a:gd name="T41" fmla="*/ 152 h 256"/>
                <a:gd name="T42" fmla="*/ 112 w 256"/>
                <a:gd name="T43" fmla="*/ 144 h 256"/>
                <a:gd name="T44" fmla="*/ 112 w 256"/>
                <a:gd name="T45" fmla="*/ 140 h 256"/>
                <a:gd name="T46" fmla="*/ 115 w 256"/>
                <a:gd name="T47" fmla="*/ 124 h 256"/>
                <a:gd name="T48" fmla="*/ 123 w 256"/>
                <a:gd name="T49" fmla="*/ 113 h 256"/>
                <a:gd name="T50" fmla="*/ 134 w 256"/>
                <a:gd name="T51" fmla="*/ 104 h 256"/>
                <a:gd name="T52" fmla="*/ 143 w 256"/>
                <a:gd name="T53" fmla="*/ 96 h 256"/>
                <a:gd name="T54" fmla="*/ 144 w 256"/>
                <a:gd name="T55" fmla="*/ 93 h 256"/>
                <a:gd name="T56" fmla="*/ 140 w 256"/>
                <a:gd name="T57" fmla="*/ 86 h 256"/>
                <a:gd name="T58" fmla="*/ 128 w 256"/>
                <a:gd name="T59" fmla="*/ 83 h 256"/>
                <a:gd name="T60" fmla="*/ 117 w 256"/>
                <a:gd name="T61" fmla="*/ 86 h 256"/>
                <a:gd name="T62" fmla="*/ 111 w 256"/>
                <a:gd name="T63" fmla="*/ 97 h 256"/>
                <a:gd name="T64" fmla="*/ 103 w 256"/>
                <a:gd name="T65" fmla="*/ 104 h 256"/>
                <a:gd name="T66" fmla="*/ 103 w 256"/>
                <a:gd name="T67" fmla="*/ 104 h 256"/>
                <a:gd name="T68" fmla="*/ 87 w 256"/>
                <a:gd name="T69" fmla="*/ 102 h 256"/>
                <a:gd name="T70" fmla="*/ 81 w 256"/>
                <a:gd name="T71" fmla="*/ 99 h 256"/>
                <a:gd name="T72" fmla="*/ 80 w 256"/>
                <a:gd name="T73" fmla="*/ 93 h 256"/>
                <a:gd name="T74" fmla="*/ 95 w 256"/>
                <a:gd name="T75" fmla="*/ 66 h 256"/>
                <a:gd name="T76" fmla="*/ 128 w 256"/>
                <a:gd name="T77" fmla="*/ 56 h 256"/>
                <a:gd name="T78" fmla="*/ 162 w 256"/>
                <a:gd name="T79" fmla="*/ 66 h 256"/>
                <a:gd name="T80" fmla="*/ 176 w 256"/>
                <a:gd name="T81" fmla="*/ 92 h 256"/>
                <a:gd name="T82" fmla="*/ 170 w 256"/>
                <a:gd name="T83" fmla="*/ 10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56">
                  <a:moveTo>
                    <a:pt x="128" y="0"/>
                  </a:moveTo>
                  <a:cubicBezTo>
                    <a:pt x="57" y="0"/>
                    <a:pt x="0" y="57"/>
                    <a:pt x="0" y="128"/>
                  </a:cubicBezTo>
                  <a:cubicBezTo>
                    <a:pt x="0" y="199"/>
                    <a:pt x="57" y="256"/>
                    <a:pt x="128" y="256"/>
                  </a:cubicBezTo>
                  <a:cubicBezTo>
                    <a:pt x="199" y="256"/>
                    <a:pt x="256" y="199"/>
                    <a:pt x="256" y="128"/>
                  </a:cubicBezTo>
                  <a:cubicBezTo>
                    <a:pt x="256" y="57"/>
                    <a:pt x="199" y="0"/>
                    <a:pt x="128" y="0"/>
                  </a:cubicBezTo>
                  <a:close/>
                  <a:moveTo>
                    <a:pt x="135" y="200"/>
                  </a:moveTo>
                  <a:cubicBezTo>
                    <a:pt x="119" y="200"/>
                    <a:pt x="119" y="200"/>
                    <a:pt x="119" y="200"/>
                  </a:cubicBezTo>
                  <a:cubicBezTo>
                    <a:pt x="115" y="200"/>
                    <a:pt x="112" y="196"/>
                    <a:pt x="112" y="192"/>
                  </a:cubicBezTo>
                  <a:cubicBezTo>
                    <a:pt x="111" y="176"/>
                    <a:pt x="111" y="176"/>
                    <a:pt x="111" y="176"/>
                  </a:cubicBezTo>
                  <a:cubicBezTo>
                    <a:pt x="111" y="171"/>
                    <a:pt x="115" y="168"/>
                    <a:pt x="119" y="168"/>
                  </a:cubicBezTo>
                  <a:cubicBezTo>
                    <a:pt x="135" y="168"/>
                    <a:pt x="135" y="168"/>
                    <a:pt x="135" y="168"/>
                  </a:cubicBezTo>
                  <a:cubicBezTo>
                    <a:pt x="140" y="168"/>
                    <a:pt x="143" y="172"/>
                    <a:pt x="143" y="176"/>
                  </a:cubicBezTo>
                  <a:cubicBezTo>
                    <a:pt x="144" y="192"/>
                    <a:pt x="144" y="192"/>
                    <a:pt x="144" y="192"/>
                  </a:cubicBezTo>
                  <a:cubicBezTo>
                    <a:pt x="144" y="196"/>
                    <a:pt x="140" y="200"/>
                    <a:pt x="135" y="200"/>
                  </a:cubicBezTo>
                  <a:close/>
                  <a:moveTo>
                    <a:pt x="170" y="109"/>
                  </a:moveTo>
                  <a:cubicBezTo>
                    <a:pt x="167" y="114"/>
                    <a:pt x="162" y="119"/>
                    <a:pt x="154" y="125"/>
                  </a:cubicBezTo>
                  <a:cubicBezTo>
                    <a:pt x="148" y="130"/>
                    <a:pt x="146" y="132"/>
                    <a:pt x="145" y="132"/>
                  </a:cubicBezTo>
                  <a:cubicBezTo>
                    <a:pt x="145" y="133"/>
                    <a:pt x="144" y="134"/>
                    <a:pt x="144" y="135"/>
                  </a:cubicBezTo>
                  <a:cubicBezTo>
                    <a:pt x="143" y="136"/>
                    <a:pt x="143" y="138"/>
                    <a:pt x="143" y="144"/>
                  </a:cubicBezTo>
                  <a:cubicBezTo>
                    <a:pt x="143" y="149"/>
                    <a:pt x="139" y="152"/>
                    <a:pt x="135" y="152"/>
                  </a:cubicBezTo>
                  <a:cubicBezTo>
                    <a:pt x="120" y="152"/>
                    <a:pt x="120" y="152"/>
                    <a:pt x="120" y="152"/>
                  </a:cubicBezTo>
                  <a:cubicBezTo>
                    <a:pt x="116" y="152"/>
                    <a:pt x="112" y="149"/>
                    <a:pt x="112" y="144"/>
                  </a:cubicBezTo>
                  <a:cubicBezTo>
                    <a:pt x="112" y="140"/>
                    <a:pt x="112" y="140"/>
                    <a:pt x="112" y="140"/>
                  </a:cubicBezTo>
                  <a:cubicBezTo>
                    <a:pt x="112" y="134"/>
                    <a:pt x="113" y="129"/>
                    <a:pt x="115" y="124"/>
                  </a:cubicBezTo>
                  <a:cubicBezTo>
                    <a:pt x="117" y="120"/>
                    <a:pt x="119" y="117"/>
                    <a:pt x="123" y="113"/>
                  </a:cubicBezTo>
                  <a:cubicBezTo>
                    <a:pt x="125" y="111"/>
                    <a:pt x="129" y="108"/>
                    <a:pt x="134" y="104"/>
                  </a:cubicBezTo>
                  <a:cubicBezTo>
                    <a:pt x="141" y="99"/>
                    <a:pt x="142" y="97"/>
                    <a:pt x="143" y="96"/>
                  </a:cubicBezTo>
                  <a:cubicBezTo>
                    <a:pt x="144" y="95"/>
                    <a:pt x="144" y="94"/>
                    <a:pt x="144" y="93"/>
                  </a:cubicBezTo>
                  <a:cubicBezTo>
                    <a:pt x="144" y="92"/>
                    <a:pt x="143" y="89"/>
                    <a:pt x="140" y="86"/>
                  </a:cubicBezTo>
                  <a:cubicBezTo>
                    <a:pt x="137" y="84"/>
                    <a:pt x="132" y="83"/>
                    <a:pt x="128" y="83"/>
                  </a:cubicBezTo>
                  <a:cubicBezTo>
                    <a:pt x="124" y="83"/>
                    <a:pt x="120" y="84"/>
                    <a:pt x="117" y="86"/>
                  </a:cubicBezTo>
                  <a:cubicBezTo>
                    <a:pt x="114" y="88"/>
                    <a:pt x="112" y="92"/>
                    <a:pt x="111" y="97"/>
                  </a:cubicBezTo>
                  <a:cubicBezTo>
                    <a:pt x="111" y="101"/>
                    <a:pt x="107" y="104"/>
                    <a:pt x="103" y="104"/>
                  </a:cubicBezTo>
                  <a:cubicBezTo>
                    <a:pt x="103" y="104"/>
                    <a:pt x="103" y="104"/>
                    <a:pt x="103" y="104"/>
                  </a:cubicBezTo>
                  <a:cubicBezTo>
                    <a:pt x="87" y="102"/>
                    <a:pt x="87" y="102"/>
                    <a:pt x="87" y="102"/>
                  </a:cubicBezTo>
                  <a:cubicBezTo>
                    <a:pt x="85" y="102"/>
                    <a:pt x="83" y="101"/>
                    <a:pt x="81" y="99"/>
                  </a:cubicBezTo>
                  <a:cubicBezTo>
                    <a:pt x="80" y="97"/>
                    <a:pt x="79" y="95"/>
                    <a:pt x="80" y="93"/>
                  </a:cubicBezTo>
                  <a:cubicBezTo>
                    <a:pt x="82" y="81"/>
                    <a:pt x="87" y="72"/>
                    <a:pt x="95" y="66"/>
                  </a:cubicBezTo>
                  <a:cubicBezTo>
                    <a:pt x="104" y="59"/>
                    <a:pt x="115" y="56"/>
                    <a:pt x="128" y="56"/>
                  </a:cubicBezTo>
                  <a:cubicBezTo>
                    <a:pt x="142" y="56"/>
                    <a:pt x="153" y="60"/>
                    <a:pt x="162" y="66"/>
                  </a:cubicBezTo>
                  <a:cubicBezTo>
                    <a:pt x="171" y="73"/>
                    <a:pt x="176" y="82"/>
                    <a:pt x="176" y="92"/>
                  </a:cubicBezTo>
                  <a:cubicBezTo>
                    <a:pt x="176" y="99"/>
                    <a:pt x="174" y="104"/>
                    <a:pt x="170" y="109"/>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grpSp>
        <p:nvGrpSpPr>
          <p:cNvPr id="80" name="组合 79"/>
          <p:cNvGrpSpPr/>
          <p:nvPr/>
        </p:nvGrpSpPr>
        <p:grpSpPr>
          <a:xfrm>
            <a:off x="7697517" y="1761660"/>
            <a:ext cx="486054" cy="486054"/>
            <a:chOff x="8903518" y="2489855"/>
            <a:chExt cx="648072" cy="648072"/>
          </a:xfrm>
        </p:grpSpPr>
        <p:sp>
          <p:nvSpPr>
            <p:cNvPr id="81" name="圆角矩形 80"/>
            <p:cNvSpPr/>
            <p:nvPr/>
          </p:nvSpPr>
          <p:spPr>
            <a:xfrm>
              <a:off x="8903518" y="2489855"/>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82" name="Freeform 45"/>
            <p:cNvSpPr>
              <a:spLocks/>
            </p:cNvSpPr>
            <p:nvPr/>
          </p:nvSpPr>
          <p:spPr bwMode="auto">
            <a:xfrm flipH="1">
              <a:off x="9018069" y="2604406"/>
              <a:ext cx="418970" cy="418970"/>
            </a:xfrm>
            <a:custGeom>
              <a:avLst/>
              <a:gdLst>
                <a:gd name="T0" fmla="*/ 240 w 256"/>
                <a:gd name="T1" fmla="*/ 88 h 256"/>
                <a:gd name="T2" fmla="*/ 168 w 256"/>
                <a:gd name="T3" fmla="*/ 88 h 256"/>
                <a:gd name="T4" fmla="*/ 168 w 256"/>
                <a:gd name="T5" fmla="*/ 16 h 256"/>
                <a:gd name="T6" fmla="*/ 152 w 256"/>
                <a:gd name="T7" fmla="*/ 0 h 256"/>
                <a:gd name="T8" fmla="*/ 104 w 256"/>
                <a:gd name="T9" fmla="*/ 0 h 256"/>
                <a:gd name="T10" fmla="*/ 88 w 256"/>
                <a:gd name="T11" fmla="*/ 16 h 256"/>
                <a:gd name="T12" fmla="*/ 88 w 256"/>
                <a:gd name="T13" fmla="*/ 88 h 256"/>
                <a:gd name="T14" fmla="*/ 16 w 256"/>
                <a:gd name="T15" fmla="*/ 88 h 256"/>
                <a:gd name="T16" fmla="*/ 0 w 256"/>
                <a:gd name="T17" fmla="*/ 104 h 256"/>
                <a:gd name="T18" fmla="*/ 0 w 256"/>
                <a:gd name="T19" fmla="*/ 152 h 256"/>
                <a:gd name="T20" fmla="*/ 16 w 256"/>
                <a:gd name="T21" fmla="*/ 168 h 256"/>
                <a:gd name="T22" fmla="*/ 88 w 256"/>
                <a:gd name="T23" fmla="*/ 168 h 256"/>
                <a:gd name="T24" fmla="*/ 88 w 256"/>
                <a:gd name="T25" fmla="*/ 240 h 256"/>
                <a:gd name="T26" fmla="*/ 104 w 256"/>
                <a:gd name="T27" fmla="*/ 256 h 256"/>
                <a:gd name="T28" fmla="*/ 152 w 256"/>
                <a:gd name="T29" fmla="*/ 256 h 256"/>
                <a:gd name="T30" fmla="*/ 168 w 256"/>
                <a:gd name="T31" fmla="*/ 240 h 256"/>
                <a:gd name="T32" fmla="*/ 168 w 256"/>
                <a:gd name="T33" fmla="*/ 168 h 256"/>
                <a:gd name="T34" fmla="*/ 240 w 256"/>
                <a:gd name="T35" fmla="*/ 168 h 256"/>
                <a:gd name="T36" fmla="*/ 256 w 256"/>
                <a:gd name="T37" fmla="*/ 152 h 256"/>
                <a:gd name="T38" fmla="*/ 256 w 256"/>
                <a:gd name="T39" fmla="*/ 104 h 256"/>
                <a:gd name="T40" fmla="*/ 240 w 256"/>
                <a:gd name="T41" fmla="*/ 8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 h="256">
                  <a:moveTo>
                    <a:pt x="240" y="88"/>
                  </a:moveTo>
                  <a:cubicBezTo>
                    <a:pt x="168" y="88"/>
                    <a:pt x="168" y="88"/>
                    <a:pt x="168" y="88"/>
                  </a:cubicBezTo>
                  <a:cubicBezTo>
                    <a:pt x="168" y="16"/>
                    <a:pt x="168" y="16"/>
                    <a:pt x="168" y="16"/>
                  </a:cubicBezTo>
                  <a:cubicBezTo>
                    <a:pt x="168" y="7"/>
                    <a:pt x="161" y="0"/>
                    <a:pt x="152" y="0"/>
                  </a:cubicBezTo>
                  <a:cubicBezTo>
                    <a:pt x="104" y="0"/>
                    <a:pt x="104" y="0"/>
                    <a:pt x="104" y="0"/>
                  </a:cubicBezTo>
                  <a:cubicBezTo>
                    <a:pt x="95" y="0"/>
                    <a:pt x="88" y="7"/>
                    <a:pt x="88" y="16"/>
                  </a:cubicBezTo>
                  <a:cubicBezTo>
                    <a:pt x="88" y="88"/>
                    <a:pt x="88" y="88"/>
                    <a:pt x="88" y="88"/>
                  </a:cubicBezTo>
                  <a:cubicBezTo>
                    <a:pt x="16" y="88"/>
                    <a:pt x="16" y="88"/>
                    <a:pt x="16" y="88"/>
                  </a:cubicBezTo>
                  <a:cubicBezTo>
                    <a:pt x="7" y="88"/>
                    <a:pt x="0" y="95"/>
                    <a:pt x="0" y="104"/>
                  </a:cubicBezTo>
                  <a:cubicBezTo>
                    <a:pt x="0" y="152"/>
                    <a:pt x="0" y="152"/>
                    <a:pt x="0" y="152"/>
                  </a:cubicBezTo>
                  <a:cubicBezTo>
                    <a:pt x="0" y="161"/>
                    <a:pt x="7" y="168"/>
                    <a:pt x="16" y="168"/>
                  </a:cubicBezTo>
                  <a:cubicBezTo>
                    <a:pt x="88" y="168"/>
                    <a:pt x="88" y="168"/>
                    <a:pt x="88" y="168"/>
                  </a:cubicBezTo>
                  <a:cubicBezTo>
                    <a:pt x="88" y="240"/>
                    <a:pt x="88" y="240"/>
                    <a:pt x="88" y="240"/>
                  </a:cubicBezTo>
                  <a:cubicBezTo>
                    <a:pt x="88" y="249"/>
                    <a:pt x="95" y="256"/>
                    <a:pt x="104" y="256"/>
                  </a:cubicBezTo>
                  <a:cubicBezTo>
                    <a:pt x="152" y="256"/>
                    <a:pt x="152" y="256"/>
                    <a:pt x="152" y="256"/>
                  </a:cubicBezTo>
                  <a:cubicBezTo>
                    <a:pt x="161" y="256"/>
                    <a:pt x="168" y="249"/>
                    <a:pt x="168" y="240"/>
                  </a:cubicBezTo>
                  <a:cubicBezTo>
                    <a:pt x="168" y="168"/>
                    <a:pt x="168" y="168"/>
                    <a:pt x="168" y="168"/>
                  </a:cubicBezTo>
                  <a:cubicBezTo>
                    <a:pt x="240" y="168"/>
                    <a:pt x="240" y="168"/>
                    <a:pt x="240" y="168"/>
                  </a:cubicBezTo>
                  <a:cubicBezTo>
                    <a:pt x="249" y="168"/>
                    <a:pt x="256" y="161"/>
                    <a:pt x="256" y="152"/>
                  </a:cubicBezTo>
                  <a:cubicBezTo>
                    <a:pt x="256" y="104"/>
                    <a:pt x="256" y="104"/>
                    <a:pt x="256" y="104"/>
                  </a:cubicBezTo>
                  <a:cubicBezTo>
                    <a:pt x="256" y="95"/>
                    <a:pt x="249" y="88"/>
                    <a:pt x="240" y="8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endParaRPr lang="zh-CN" altLang="en-US" sz="1350">
                <a:solidFill>
                  <a:sysClr val="windowText" lastClr="000000"/>
                </a:solidFill>
                <a:latin typeface="Calibri"/>
                <a:ea typeface="宋体"/>
              </a:endParaRPr>
            </a:p>
          </p:txBody>
        </p:sp>
      </p:grpSp>
      <p:grpSp>
        <p:nvGrpSpPr>
          <p:cNvPr id="83" name="组合 82"/>
          <p:cNvGrpSpPr/>
          <p:nvPr/>
        </p:nvGrpSpPr>
        <p:grpSpPr>
          <a:xfrm>
            <a:off x="7697517" y="2363582"/>
            <a:ext cx="486054" cy="486054"/>
            <a:chOff x="10262562" y="3132604"/>
            <a:chExt cx="648072" cy="648072"/>
          </a:xfrm>
        </p:grpSpPr>
        <p:sp>
          <p:nvSpPr>
            <p:cNvPr id="84" name="圆角矩形 83"/>
            <p:cNvSpPr/>
            <p:nvPr/>
          </p:nvSpPr>
          <p:spPr>
            <a:xfrm>
              <a:off x="10262562" y="3132604"/>
              <a:ext cx="648072" cy="648072"/>
            </a:xfrm>
            <a:prstGeom prst="roundRect">
              <a:avLst/>
            </a:prstGeom>
            <a:solidFill>
              <a:schemeClr val="bg1">
                <a:alpha val="3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85" name="Freeform 50"/>
            <p:cNvSpPr>
              <a:spLocks noEditPoints="1"/>
            </p:cNvSpPr>
            <p:nvPr/>
          </p:nvSpPr>
          <p:spPr bwMode="auto">
            <a:xfrm flipH="1">
              <a:off x="10384153" y="3291960"/>
              <a:ext cx="411930" cy="329360"/>
            </a:xfrm>
            <a:custGeom>
              <a:avLst/>
              <a:gdLst>
                <a:gd name="T0" fmla="*/ 0 w 208"/>
                <a:gd name="T1" fmla="*/ 168 h 184"/>
                <a:gd name="T2" fmla="*/ 16 w 208"/>
                <a:gd name="T3" fmla="*/ 184 h 184"/>
                <a:gd name="T4" fmla="*/ 192 w 208"/>
                <a:gd name="T5" fmla="*/ 184 h 184"/>
                <a:gd name="T6" fmla="*/ 208 w 208"/>
                <a:gd name="T7" fmla="*/ 168 h 184"/>
                <a:gd name="T8" fmla="*/ 208 w 208"/>
                <a:gd name="T9" fmla="*/ 0 h 184"/>
                <a:gd name="T10" fmla="*/ 0 w 208"/>
                <a:gd name="T11" fmla="*/ 0 h 184"/>
                <a:gd name="T12" fmla="*/ 0 w 208"/>
                <a:gd name="T13" fmla="*/ 168 h 184"/>
                <a:gd name="T14" fmla="*/ 160 w 208"/>
                <a:gd name="T15" fmla="*/ 16 h 184"/>
                <a:gd name="T16" fmla="*/ 176 w 208"/>
                <a:gd name="T17" fmla="*/ 16 h 184"/>
                <a:gd name="T18" fmla="*/ 176 w 208"/>
                <a:gd name="T19" fmla="*/ 152 h 184"/>
                <a:gd name="T20" fmla="*/ 160 w 208"/>
                <a:gd name="T21" fmla="*/ 152 h 184"/>
                <a:gd name="T22" fmla="*/ 160 w 208"/>
                <a:gd name="T23" fmla="*/ 16 h 184"/>
                <a:gd name="T24" fmla="*/ 128 w 208"/>
                <a:gd name="T25" fmla="*/ 16 h 184"/>
                <a:gd name="T26" fmla="*/ 144 w 208"/>
                <a:gd name="T27" fmla="*/ 16 h 184"/>
                <a:gd name="T28" fmla="*/ 144 w 208"/>
                <a:gd name="T29" fmla="*/ 152 h 184"/>
                <a:gd name="T30" fmla="*/ 128 w 208"/>
                <a:gd name="T31" fmla="*/ 152 h 184"/>
                <a:gd name="T32" fmla="*/ 128 w 208"/>
                <a:gd name="T33" fmla="*/ 16 h 184"/>
                <a:gd name="T34" fmla="*/ 96 w 208"/>
                <a:gd name="T35" fmla="*/ 16 h 184"/>
                <a:gd name="T36" fmla="*/ 112 w 208"/>
                <a:gd name="T37" fmla="*/ 16 h 184"/>
                <a:gd name="T38" fmla="*/ 112 w 208"/>
                <a:gd name="T39" fmla="*/ 152 h 184"/>
                <a:gd name="T40" fmla="*/ 96 w 208"/>
                <a:gd name="T41" fmla="*/ 152 h 184"/>
                <a:gd name="T42" fmla="*/ 96 w 208"/>
                <a:gd name="T43" fmla="*/ 16 h 184"/>
                <a:gd name="T44" fmla="*/ 64 w 208"/>
                <a:gd name="T45" fmla="*/ 16 h 184"/>
                <a:gd name="T46" fmla="*/ 80 w 208"/>
                <a:gd name="T47" fmla="*/ 16 h 184"/>
                <a:gd name="T48" fmla="*/ 80 w 208"/>
                <a:gd name="T49" fmla="*/ 152 h 184"/>
                <a:gd name="T50" fmla="*/ 64 w 208"/>
                <a:gd name="T51" fmla="*/ 152 h 184"/>
                <a:gd name="T52" fmla="*/ 64 w 208"/>
                <a:gd name="T53" fmla="*/ 16 h 184"/>
                <a:gd name="T54" fmla="*/ 32 w 208"/>
                <a:gd name="T55" fmla="*/ 16 h 184"/>
                <a:gd name="T56" fmla="*/ 48 w 208"/>
                <a:gd name="T57" fmla="*/ 16 h 184"/>
                <a:gd name="T58" fmla="*/ 48 w 208"/>
                <a:gd name="T59" fmla="*/ 152 h 184"/>
                <a:gd name="T60" fmla="*/ 32 w 208"/>
                <a:gd name="T61" fmla="*/ 152 h 184"/>
                <a:gd name="T62" fmla="*/ 32 w 208"/>
                <a:gd name="T63" fmla="*/ 1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8" h="184">
                  <a:moveTo>
                    <a:pt x="0" y="168"/>
                  </a:moveTo>
                  <a:cubicBezTo>
                    <a:pt x="0" y="177"/>
                    <a:pt x="7" y="184"/>
                    <a:pt x="16" y="184"/>
                  </a:cubicBezTo>
                  <a:cubicBezTo>
                    <a:pt x="192" y="184"/>
                    <a:pt x="192" y="184"/>
                    <a:pt x="192" y="184"/>
                  </a:cubicBezTo>
                  <a:cubicBezTo>
                    <a:pt x="201" y="184"/>
                    <a:pt x="208" y="177"/>
                    <a:pt x="208" y="168"/>
                  </a:cubicBezTo>
                  <a:cubicBezTo>
                    <a:pt x="208" y="0"/>
                    <a:pt x="208" y="0"/>
                    <a:pt x="208" y="0"/>
                  </a:cubicBezTo>
                  <a:cubicBezTo>
                    <a:pt x="0" y="0"/>
                    <a:pt x="0" y="0"/>
                    <a:pt x="0" y="0"/>
                  </a:cubicBezTo>
                  <a:lnTo>
                    <a:pt x="0" y="168"/>
                  </a:lnTo>
                  <a:close/>
                  <a:moveTo>
                    <a:pt x="160" y="16"/>
                  </a:moveTo>
                  <a:cubicBezTo>
                    <a:pt x="176" y="16"/>
                    <a:pt x="176" y="16"/>
                    <a:pt x="176" y="16"/>
                  </a:cubicBezTo>
                  <a:cubicBezTo>
                    <a:pt x="176" y="152"/>
                    <a:pt x="176" y="152"/>
                    <a:pt x="176" y="152"/>
                  </a:cubicBezTo>
                  <a:cubicBezTo>
                    <a:pt x="160" y="152"/>
                    <a:pt x="160" y="152"/>
                    <a:pt x="160" y="152"/>
                  </a:cubicBezTo>
                  <a:lnTo>
                    <a:pt x="160" y="16"/>
                  </a:lnTo>
                  <a:close/>
                  <a:moveTo>
                    <a:pt x="128" y="16"/>
                  </a:moveTo>
                  <a:cubicBezTo>
                    <a:pt x="144" y="16"/>
                    <a:pt x="144" y="16"/>
                    <a:pt x="144" y="16"/>
                  </a:cubicBezTo>
                  <a:cubicBezTo>
                    <a:pt x="144" y="152"/>
                    <a:pt x="144" y="152"/>
                    <a:pt x="144" y="152"/>
                  </a:cubicBezTo>
                  <a:cubicBezTo>
                    <a:pt x="128" y="152"/>
                    <a:pt x="128" y="152"/>
                    <a:pt x="128" y="152"/>
                  </a:cubicBezTo>
                  <a:lnTo>
                    <a:pt x="128" y="16"/>
                  </a:lnTo>
                  <a:close/>
                  <a:moveTo>
                    <a:pt x="96" y="16"/>
                  </a:moveTo>
                  <a:cubicBezTo>
                    <a:pt x="112" y="16"/>
                    <a:pt x="112" y="16"/>
                    <a:pt x="112" y="16"/>
                  </a:cubicBezTo>
                  <a:cubicBezTo>
                    <a:pt x="112" y="152"/>
                    <a:pt x="112" y="152"/>
                    <a:pt x="112" y="152"/>
                  </a:cubicBezTo>
                  <a:cubicBezTo>
                    <a:pt x="96" y="152"/>
                    <a:pt x="96" y="152"/>
                    <a:pt x="96" y="152"/>
                  </a:cubicBezTo>
                  <a:lnTo>
                    <a:pt x="96" y="16"/>
                  </a:lnTo>
                  <a:close/>
                  <a:moveTo>
                    <a:pt x="64" y="16"/>
                  </a:moveTo>
                  <a:cubicBezTo>
                    <a:pt x="80" y="16"/>
                    <a:pt x="80" y="16"/>
                    <a:pt x="80" y="16"/>
                  </a:cubicBezTo>
                  <a:cubicBezTo>
                    <a:pt x="80" y="152"/>
                    <a:pt x="80" y="152"/>
                    <a:pt x="80" y="152"/>
                  </a:cubicBezTo>
                  <a:cubicBezTo>
                    <a:pt x="64" y="152"/>
                    <a:pt x="64" y="152"/>
                    <a:pt x="64" y="152"/>
                  </a:cubicBezTo>
                  <a:lnTo>
                    <a:pt x="64" y="16"/>
                  </a:lnTo>
                  <a:close/>
                  <a:moveTo>
                    <a:pt x="32" y="16"/>
                  </a:moveTo>
                  <a:cubicBezTo>
                    <a:pt x="48" y="16"/>
                    <a:pt x="48" y="16"/>
                    <a:pt x="48" y="16"/>
                  </a:cubicBezTo>
                  <a:cubicBezTo>
                    <a:pt x="48" y="152"/>
                    <a:pt x="48" y="152"/>
                    <a:pt x="48" y="152"/>
                  </a:cubicBezTo>
                  <a:cubicBezTo>
                    <a:pt x="32" y="152"/>
                    <a:pt x="32" y="152"/>
                    <a:pt x="32" y="152"/>
                  </a:cubicBezTo>
                  <a:lnTo>
                    <a:pt x="32" y="1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ysClr val="windowText" lastClr="000000"/>
                </a:solidFill>
                <a:latin typeface="Calibri"/>
                <a:ea typeface="宋体"/>
              </a:endParaRPr>
            </a:p>
          </p:txBody>
        </p:sp>
      </p:grpSp>
      <p:cxnSp>
        <p:nvCxnSpPr>
          <p:cNvPr id="86" name="直接连接符 85"/>
          <p:cNvCxnSpPr/>
          <p:nvPr/>
        </p:nvCxnSpPr>
        <p:spPr>
          <a:xfrm flipH="1">
            <a:off x="3389368" y="2232372"/>
            <a:ext cx="4422992"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3811411" y="2839550"/>
            <a:ext cx="4000949"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961373" y="4029912"/>
            <a:ext cx="4850987" cy="0"/>
          </a:xfrm>
          <a:prstGeom prst="line">
            <a:avLst/>
          </a:prstGeom>
          <a:ln w="3175">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
        <p:nvSpPr>
          <p:cNvPr id="89" name="流程图: 决策 88"/>
          <p:cNvSpPr/>
          <p:nvPr/>
        </p:nvSpPr>
        <p:spPr>
          <a:xfrm>
            <a:off x="2195736" y="1519805"/>
            <a:ext cx="1237634" cy="1157448"/>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20%</a:t>
            </a:r>
            <a:endParaRPr lang="zh-CN" altLang="en-US" sz="1800">
              <a:latin typeface="HelveticaNeueLT Pro 35 Th" pitchFamily="34" charset="0"/>
            </a:endParaRPr>
          </a:p>
        </p:txBody>
      </p:sp>
      <p:sp>
        <p:nvSpPr>
          <p:cNvPr id="90" name="流程图: 决策 89"/>
          <p:cNvSpPr/>
          <p:nvPr/>
        </p:nvSpPr>
        <p:spPr>
          <a:xfrm>
            <a:off x="798552" y="1810631"/>
            <a:ext cx="1887727" cy="1838975"/>
          </a:xfrm>
          <a:prstGeom prst="flowChartDecisi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55%</a:t>
            </a:r>
            <a:endParaRPr lang="zh-CN" altLang="en-US" sz="2400">
              <a:latin typeface="HelveticaNeueLT Pro 35 Th" pitchFamily="34" charset="0"/>
            </a:endParaRPr>
          </a:p>
        </p:txBody>
      </p:sp>
      <p:sp>
        <p:nvSpPr>
          <p:cNvPr id="91" name="流程图: 决策 90"/>
          <p:cNvSpPr/>
          <p:nvPr/>
        </p:nvSpPr>
        <p:spPr>
          <a:xfrm>
            <a:off x="2883995" y="2284280"/>
            <a:ext cx="1010746" cy="945260"/>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a:latin typeface="HelveticaNeueLT Pro 35 Th" pitchFamily="34" charset="0"/>
              </a:rPr>
              <a:t>10%</a:t>
            </a:r>
            <a:endParaRPr lang="zh-CN" altLang="en-US" sz="1500">
              <a:latin typeface="HelveticaNeueLT Pro 35 Th" pitchFamily="34" charset="0"/>
            </a:endParaRPr>
          </a:p>
        </p:txBody>
      </p:sp>
      <p:sp>
        <p:nvSpPr>
          <p:cNvPr id="92" name="矩形 91"/>
          <p:cNvSpPr/>
          <p:nvPr/>
        </p:nvSpPr>
        <p:spPr>
          <a:xfrm>
            <a:off x="6314128" y="1884802"/>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93" name="矩形 92"/>
          <p:cNvSpPr/>
          <p:nvPr/>
        </p:nvSpPr>
        <p:spPr>
          <a:xfrm>
            <a:off x="6314128" y="2483099"/>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94" name="矩形 93"/>
          <p:cNvSpPr/>
          <p:nvPr/>
        </p:nvSpPr>
        <p:spPr>
          <a:xfrm>
            <a:off x="6314128" y="3092313"/>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95" name="矩形 94"/>
          <p:cNvSpPr/>
          <p:nvPr/>
        </p:nvSpPr>
        <p:spPr>
          <a:xfrm>
            <a:off x="6314128" y="3699031"/>
            <a:ext cx="963725" cy="248209"/>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96" name="流程图: 决策 95"/>
          <p:cNvSpPr/>
          <p:nvPr/>
        </p:nvSpPr>
        <p:spPr>
          <a:xfrm>
            <a:off x="2038192" y="2809742"/>
            <a:ext cx="1503190" cy="1464369"/>
          </a:xfrm>
          <a:prstGeom prst="flowChartDecision">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a:latin typeface="HelveticaNeueLT Pro 35 Th" pitchFamily="34" charset="0"/>
              </a:rPr>
              <a:t>35%</a:t>
            </a:r>
            <a:endParaRPr lang="zh-CN" altLang="en-US" sz="1800">
              <a:latin typeface="HelveticaNeueLT Pro 35 Th" pitchFamily="34" charset="0"/>
            </a:endParaRPr>
          </a:p>
        </p:txBody>
      </p:sp>
    </p:spTree>
    <p:extLst>
      <p:ext uri="{BB962C8B-B14F-4D97-AF65-F5344CB8AC3E}">
        <p14:creationId xmlns:p14="http://schemas.microsoft.com/office/powerpoint/2010/main" xmlns="" val="2177291094"/>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fade">
                                      <p:cBhvr>
                                        <p:cTn id="18" dur="500"/>
                                        <p:tgtEl>
                                          <p:spTgt spid="80"/>
                                        </p:tgtEl>
                                      </p:cBhvr>
                                    </p:animEffect>
                                  </p:childTnLst>
                                </p:cTn>
                              </p:par>
                              <p:par>
                                <p:cTn id="19" presetID="22" presetClass="entr" presetSubtype="2" fill="hold" nodeType="with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wipe(right)">
                                      <p:cBhvr>
                                        <p:cTn id="21" dur="500"/>
                                        <p:tgtEl>
                                          <p:spTgt spid="86"/>
                                        </p:tgtEl>
                                      </p:cBhvr>
                                    </p:animEffect>
                                  </p:childTnLst>
                                </p:cTn>
                              </p:par>
                              <p:par>
                                <p:cTn id="22" presetID="12" presetClass="entr" presetSubtype="2" fill="hold" grpId="0" nodeType="withEffect">
                                  <p:stCondLst>
                                    <p:cond delay="200"/>
                                  </p:stCondLst>
                                  <p:childTnLst>
                                    <p:set>
                                      <p:cBhvr>
                                        <p:cTn id="23" dur="1" fill="hold">
                                          <p:stCondLst>
                                            <p:cond delay="0"/>
                                          </p:stCondLst>
                                        </p:cTn>
                                        <p:tgtEl>
                                          <p:spTgt spid="92"/>
                                        </p:tgtEl>
                                        <p:attrNameLst>
                                          <p:attrName>style.visibility</p:attrName>
                                        </p:attrNameLst>
                                      </p:cBhvr>
                                      <p:to>
                                        <p:strVal val="visible"/>
                                      </p:to>
                                    </p:set>
                                    <p:anim calcmode="lin" valueType="num">
                                      <p:cBhvr additive="base">
                                        <p:cTn id="24" dur="500"/>
                                        <p:tgtEl>
                                          <p:spTgt spid="92"/>
                                        </p:tgtEl>
                                        <p:attrNameLst>
                                          <p:attrName>ppt_x</p:attrName>
                                        </p:attrNameLst>
                                      </p:cBhvr>
                                      <p:tavLst>
                                        <p:tav tm="0">
                                          <p:val>
                                            <p:strVal val="#ppt_x+#ppt_w*1.125000"/>
                                          </p:val>
                                        </p:tav>
                                        <p:tav tm="100000">
                                          <p:val>
                                            <p:strVal val="#ppt_x"/>
                                          </p:val>
                                        </p:tav>
                                      </p:tavLst>
                                    </p:anim>
                                    <p:animEffect transition="in" filter="wipe(left)">
                                      <p:cBhvr>
                                        <p:cTn id="25" dur="500"/>
                                        <p:tgtEl>
                                          <p:spTgt spid="92"/>
                                        </p:tgtEl>
                                      </p:cBhvr>
                                    </p:animEffect>
                                  </p:childTnLst>
                                </p:cTn>
                              </p:par>
                              <p:par>
                                <p:cTn id="26" presetID="31" presetClass="entr" presetSubtype="0" fill="hold" grpId="0" nodeType="withEffect">
                                  <p:stCondLst>
                                    <p:cond delay="500"/>
                                  </p:stCondLst>
                                  <p:childTnLst>
                                    <p:set>
                                      <p:cBhvr>
                                        <p:cTn id="27" dur="1" fill="hold">
                                          <p:stCondLst>
                                            <p:cond delay="0"/>
                                          </p:stCondLst>
                                        </p:cTn>
                                        <p:tgtEl>
                                          <p:spTgt spid="89"/>
                                        </p:tgtEl>
                                        <p:attrNameLst>
                                          <p:attrName>style.visibility</p:attrName>
                                        </p:attrNameLst>
                                      </p:cBhvr>
                                      <p:to>
                                        <p:strVal val="visible"/>
                                      </p:to>
                                    </p:set>
                                    <p:anim calcmode="lin" valueType="num">
                                      <p:cBhvr>
                                        <p:cTn id="28" dur="500" fill="hold"/>
                                        <p:tgtEl>
                                          <p:spTgt spid="89"/>
                                        </p:tgtEl>
                                        <p:attrNameLst>
                                          <p:attrName>ppt_w</p:attrName>
                                        </p:attrNameLst>
                                      </p:cBhvr>
                                      <p:tavLst>
                                        <p:tav tm="0">
                                          <p:val>
                                            <p:fltVal val="0"/>
                                          </p:val>
                                        </p:tav>
                                        <p:tav tm="100000">
                                          <p:val>
                                            <p:strVal val="#ppt_w"/>
                                          </p:val>
                                        </p:tav>
                                      </p:tavLst>
                                    </p:anim>
                                    <p:anim calcmode="lin" valueType="num">
                                      <p:cBhvr>
                                        <p:cTn id="29" dur="500" fill="hold"/>
                                        <p:tgtEl>
                                          <p:spTgt spid="89"/>
                                        </p:tgtEl>
                                        <p:attrNameLst>
                                          <p:attrName>ppt_h</p:attrName>
                                        </p:attrNameLst>
                                      </p:cBhvr>
                                      <p:tavLst>
                                        <p:tav tm="0">
                                          <p:val>
                                            <p:fltVal val="0"/>
                                          </p:val>
                                        </p:tav>
                                        <p:tav tm="100000">
                                          <p:val>
                                            <p:strVal val="#ppt_h"/>
                                          </p:val>
                                        </p:tav>
                                      </p:tavLst>
                                    </p:anim>
                                    <p:anim calcmode="lin" valueType="num">
                                      <p:cBhvr>
                                        <p:cTn id="30" dur="500" fill="hold"/>
                                        <p:tgtEl>
                                          <p:spTgt spid="89"/>
                                        </p:tgtEl>
                                        <p:attrNameLst>
                                          <p:attrName>style.rotation</p:attrName>
                                        </p:attrNameLst>
                                      </p:cBhvr>
                                      <p:tavLst>
                                        <p:tav tm="0">
                                          <p:val>
                                            <p:fltVal val="90"/>
                                          </p:val>
                                        </p:tav>
                                        <p:tav tm="100000">
                                          <p:val>
                                            <p:fltVal val="0"/>
                                          </p:val>
                                        </p:tav>
                                      </p:tavLst>
                                    </p:anim>
                                    <p:animEffect transition="in" filter="fade">
                                      <p:cBhvr>
                                        <p:cTn id="31" dur="500"/>
                                        <p:tgtEl>
                                          <p:spTgt spid="89"/>
                                        </p:tgtEl>
                                      </p:cBhvr>
                                    </p:animEffect>
                                  </p:childTnLst>
                                </p:cTn>
                              </p:par>
                              <p:par>
                                <p:cTn id="32" presetID="10" presetClass="entr" presetSubtype="0" fill="hold" nodeType="withEffect">
                                  <p:stCondLst>
                                    <p:cond delay="100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500"/>
                                        <p:tgtEl>
                                          <p:spTgt spid="83"/>
                                        </p:tgtEl>
                                      </p:cBhvr>
                                    </p:animEffect>
                                  </p:childTnLst>
                                </p:cTn>
                              </p:par>
                              <p:par>
                                <p:cTn id="35" presetID="22" presetClass="entr" presetSubtype="2" fill="hold" nodeType="withEffect">
                                  <p:stCondLst>
                                    <p:cond delay="1000"/>
                                  </p:stCondLst>
                                  <p:childTnLst>
                                    <p:set>
                                      <p:cBhvr>
                                        <p:cTn id="36" dur="1" fill="hold">
                                          <p:stCondLst>
                                            <p:cond delay="0"/>
                                          </p:stCondLst>
                                        </p:cTn>
                                        <p:tgtEl>
                                          <p:spTgt spid="87"/>
                                        </p:tgtEl>
                                        <p:attrNameLst>
                                          <p:attrName>style.visibility</p:attrName>
                                        </p:attrNameLst>
                                      </p:cBhvr>
                                      <p:to>
                                        <p:strVal val="visible"/>
                                      </p:to>
                                    </p:set>
                                    <p:animEffect transition="in" filter="wipe(right)">
                                      <p:cBhvr>
                                        <p:cTn id="37" dur="500"/>
                                        <p:tgtEl>
                                          <p:spTgt spid="87"/>
                                        </p:tgtEl>
                                      </p:cBhvr>
                                    </p:animEffect>
                                  </p:childTnLst>
                                </p:cTn>
                              </p:par>
                              <p:par>
                                <p:cTn id="38" presetID="12" presetClass="entr" presetSubtype="2" fill="hold" grpId="0" nodeType="withEffect">
                                  <p:stCondLst>
                                    <p:cond delay="1200"/>
                                  </p:stCondLst>
                                  <p:childTnLst>
                                    <p:set>
                                      <p:cBhvr>
                                        <p:cTn id="39" dur="1" fill="hold">
                                          <p:stCondLst>
                                            <p:cond delay="0"/>
                                          </p:stCondLst>
                                        </p:cTn>
                                        <p:tgtEl>
                                          <p:spTgt spid="93"/>
                                        </p:tgtEl>
                                        <p:attrNameLst>
                                          <p:attrName>style.visibility</p:attrName>
                                        </p:attrNameLst>
                                      </p:cBhvr>
                                      <p:to>
                                        <p:strVal val="visible"/>
                                      </p:to>
                                    </p:set>
                                    <p:anim calcmode="lin" valueType="num">
                                      <p:cBhvr additive="base">
                                        <p:cTn id="40" dur="500"/>
                                        <p:tgtEl>
                                          <p:spTgt spid="93"/>
                                        </p:tgtEl>
                                        <p:attrNameLst>
                                          <p:attrName>ppt_x</p:attrName>
                                        </p:attrNameLst>
                                      </p:cBhvr>
                                      <p:tavLst>
                                        <p:tav tm="0">
                                          <p:val>
                                            <p:strVal val="#ppt_x+#ppt_w*1.125000"/>
                                          </p:val>
                                        </p:tav>
                                        <p:tav tm="100000">
                                          <p:val>
                                            <p:strVal val="#ppt_x"/>
                                          </p:val>
                                        </p:tav>
                                      </p:tavLst>
                                    </p:anim>
                                    <p:animEffect transition="in" filter="wipe(left)">
                                      <p:cBhvr>
                                        <p:cTn id="41" dur="500"/>
                                        <p:tgtEl>
                                          <p:spTgt spid="93"/>
                                        </p:tgtEl>
                                      </p:cBhvr>
                                    </p:animEffect>
                                  </p:childTnLst>
                                </p:cTn>
                              </p:par>
                              <p:par>
                                <p:cTn id="42" presetID="31" presetClass="entr" presetSubtype="0" fill="hold" grpId="0" nodeType="withEffect">
                                  <p:stCondLst>
                                    <p:cond delay="1500"/>
                                  </p:stCondLst>
                                  <p:childTnLst>
                                    <p:set>
                                      <p:cBhvr>
                                        <p:cTn id="43" dur="1" fill="hold">
                                          <p:stCondLst>
                                            <p:cond delay="0"/>
                                          </p:stCondLst>
                                        </p:cTn>
                                        <p:tgtEl>
                                          <p:spTgt spid="91"/>
                                        </p:tgtEl>
                                        <p:attrNameLst>
                                          <p:attrName>style.visibility</p:attrName>
                                        </p:attrNameLst>
                                      </p:cBhvr>
                                      <p:to>
                                        <p:strVal val="visible"/>
                                      </p:to>
                                    </p:set>
                                    <p:anim calcmode="lin" valueType="num">
                                      <p:cBhvr>
                                        <p:cTn id="44" dur="500" fill="hold"/>
                                        <p:tgtEl>
                                          <p:spTgt spid="91"/>
                                        </p:tgtEl>
                                        <p:attrNameLst>
                                          <p:attrName>ppt_w</p:attrName>
                                        </p:attrNameLst>
                                      </p:cBhvr>
                                      <p:tavLst>
                                        <p:tav tm="0">
                                          <p:val>
                                            <p:fltVal val="0"/>
                                          </p:val>
                                        </p:tav>
                                        <p:tav tm="100000">
                                          <p:val>
                                            <p:strVal val="#ppt_w"/>
                                          </p:val>
                                        </p:tav>
                                      </p:tavLst>
                                    </p:anim>
                                    <p:anim calcmode="lin" valueType="num">
                                      <p:cBhvr>
                                        <p:cTn id="45" dur="500" fill="hold"/>
                                        <p:tgtEl>
                                          <p:spTgt spid="91"/>
                                        </p:tgtEl>
                                        <p:attrNameLst>
                                          <p:attrName>ppt_h</p:attrName>
                                        </p:attrNameLst>
                                      </p:cBhvr>
                                      <p:tavLst>
                                        <p:tav tm="0">
                                          <p:val>
                                            <p:fltVal val="0"/>
                                          </p:val>
                                        </p:tav>
                                        <p:tav tm="100000">
                                          <p:val>
                                            <p:strVal val="#ppt_h"/>
                                          </p:val>
                                        </p:tav>
                                      </p:tavLst>
                                    </p:anim>
                                    <p:anim calcmode="lin" valueType="num">
                                      <p:cBhvr>
                                        <p:cTn id="46" dur="500" fill="hold"/>
                                        <p:tgtEl>
                                          <p:spTgt spid="91"/>
                                        </p:tgtEl>
                                        <p:attrNameLst>
                                          <p:attrName>style.rotation</p:attrName>
                                        </p:attrNameLst>
                                      </p:cBhvr>
                                      <p:tavLst>
                                        <p:tav tm="0">
                                          <p:val>
                                            <p:fltVal val="90"/>
                                          </p:val>
                                        </p:tav>
                                        <p:tav tm="100000">
                                          <p:val>
                                            <p:fltVal val="0"/>
                                          </p:val>
                                        </p:tav>
                                      </p:tavLst>
                                    </p:anim>
                                    <p:animEffect transition="in" filter="fade">
                                      <p:cBhvr>
                                        <p:cTn id="47" dur="500"/>
                                        <p:tgtEl>
                                          <p:spTgt spid="91"/>
                                        </p:tgtEl>
                                      </p:cBhvr>
                                    </p:animEffect>
                                  </p:childTnLst>
                                </p:cTn>
                              </p:par>
                              <p:par>
                                <p:cTn id="48" presetID="10" presetClass="entr" presetSubtype="0" fill="hold" nodeType="withEffect">
                                  <p:stCondLst>
                                    <p:cond delay="2000"/>
                                  </p:stCondLst>
                                  <p:childTnLst>
                                    <p:set>
                                      <p:cBhvr>
                                        <p:cTn id="49" dur="1" fill="hold">
                                          <p:stCondLst>
                                            <p:cond delay="0"/>
                                          </p:stCondLst>
                                        </p:cTn>
                                        <p:tgtEl>
                                          <p:spTgt spid="77"/>
                                        </p:tgtEl>
                                        <p:attrNameLst>
                                          <p:attrName>style.visibility</p:attrName>
                                        </p:attrNameLst>
                                      </p:cBhvr>
                                      <p:to>
                                        <p:strVal val="visible"/>
                                      </p:to>
                                    </p:set>
                                    <p:animEffect transition="in" filter="fade">
                                      <p:cBhvr>
                                        <p:cTn id="50" dur="500"/>
                                        <p:tgtEl>
                                          <p:spTgt spid="77"/>
                                        </p:tgtEl>
                                      </p:cBhvr>
                                    </p:animEffect>
                                  </p:childTnLst>
                                </p:cTn>
                              </p:par>
                              <p:par>
                                <p:cTn id="51" presetID="22" presetClass="entr" presetSubtype="2" fill="hold" nodeType="withEffect">
                                  <p:stCondLst>
                                    <p:cond delay="2000"/>
                                  </p:stCondLst>
                                  <p:childTnLst>
                                    <p:set>
                                      <p:cBhvr>
                                        <p:cTn id="52" dur="1" fill="hold">
                                          <p:stCondLst>
                                            <p:cond delay="0"/>
                                          </p:stCondLst>
                                        </p:cTn>
                                        <p:tgtEl>
                                          <p:spTgt spid="73"/>
                                        </p:tgtEl>
                                        <p:attrNameLst>
                                          <p:attrName>style.visibility</p:attrName>
                                        </p:attrNameLst>
                                      </p:cBhvr>
                                      <p:to>
                                        <p:strVal val="visible"/>
                                      </p:to>
                                    </p:set>
                                    <p:animEffect transition="in" filter="wipe(right)">
                                      <p:cBhvr>
                                        <p:cTn id="53" dur="500"/>
                                        <p:tgtEl>
                                          <p:spTgt spid="73"/>
                                        </p:tgtEl>
                                      </p:cBhvr>
                                    </p:animEffect>
                                  </p:childTnLst>
                                </p:cTn>
                              </p:par>
                              <p:par>
                                <p:cTn id="54" presetID="12" presetClass="entr" presetSubtype="2" fill="hold" grpId="0" nodeType="withEffect">
                                  <p:stCondLst>
                                    <p:cond delay="2200"/>
                                  </p:stCondLst>
                                  <p:childTnLst>
                                    <p:set>
                                      <p:cBhvr>
                                        <p:cTn id="55" dur="1" fill="hold">
                                          <p:stCondLst>
                                            <p:cond delay="0"/>
                                          </p:stCondLst>
                                        </p:cTn>
                                        <p:tgtEl>
                                          <p:spTgt spid="94"/>
                                        </p:tgtEl>
                                        <p:attrNameLst>
                                          <p:attrName>style.visibility</p:attrName>
                                        </p:attrNameLst>
                                      </p:cBhvr>
                                      <p:to>
                                        <p:strVal val="visible"/>
                                      </p:to>
                                    </p:set>
                                    <p:anim calcmode="lin" valueType="num">
                                      <p:cBhvr additive="base">
                                        <p:cTn id="56" dur="500"/>
                                        <p:tgtEl>
                                          <p:spTgt spid="94"/>
                                        </p:tgtEl>
                                        <p:attrNameLst>
                                          <p:attrName>ppt_x</p:attrName>
                                        </p:attrNameLst>
                                      </p:cBhvr>
                                      <p:tavLst>
                                        <p:tav tm="0">
                                          <p:val>
                                            <p:strVal val="#ppt_x+#ppt_w*1.125000"/>
                                          </p:val>
                                        </p:tav>
                                        <p:tav tm="100000">
                                          <p:val>
                                            <p:strVal val="#ppt_x"/>
                                          </p:val>
                                        </p:tav>
                                      </p:tavLst>
                                    </p:anim>
                                    <p:animEffect transition="in" filter="wipe(left)">
                                      <p:cBhvr>
                                        <p:cTn id="57" dur="500"/>
                                        <p:tgtEl>
                                          <p:spTgt spid="94"/>
                                        </p:tgtEl>
                                      </p:cBhvr>
                                    </p:animEffect>
                                  </p:childTnLst>
                                </p:cTn>
                              </p:par>
                              <p:par>
                                <p:cTn id="58" presetID="31" presetClass="entr" presetSubtype="0" fill="hold" grpId="0" nodeType="withEffect">
                                  <p:stCondLst>
                                    <p:cond delay="2500"/>
                                  </p:stCondLst>
                                  <p:childTnLst>
                                    <p:set>
                                      <p:cBhvr>
                                        <p:cTn id="59" dur="1" fill="hold">
                                          <p:stCondLst>
                                            <p:cond delay="0"/>
                                          </p:stCondLst>
                                        </p:cTn>
                                        <p:tgtEl>
                                          <p:spTgt spid="90"/>
                                        </p:tgtEl>
                                        <p:attrNameLst>
                                          <p:attrName>style.visibility</p:attrName>
                                        </p:attrNameLst>
                                      </p:cBhvr>
                                      <p:to>
                                        <p:strVal val="visible"/>
                                      </p:to>
                                    </p:set>
                                    <p:anim calcmode="lin" valueType="num">
                                      <p:cBhvr>
                                        <p:cTn id="60" dur="500" fill="hold"/>
                                        <p:tgtEl>
                                          <p:spTgt spid="90"/>
                                        </p:tgtEl>
                                        <p:attrNameLst>
                                          <p:attrName>ppt_w</p:attrName>
                                        </p:attrNameLst>
                                      </p:cBhvr>
                                      <p:tavLst>
                                        <p:tav tm="0">
                                          <p:val>
                                            <p:fltVal val="0"/>
                                          </p:val>
                                        </p:tav>
                                        <p:tav tm="100000">
                                          <p:val>
                                            <p:strVal val="#ppt_w"/>
                                          </p:val>
                                        </p:tav>
                                      </p:tavLst>
                                    </p:anim>
                                    <p:anim calcmode="lin" valueType="num">
                                      <p:cBhvr>
                                        <p:cTn id="61" dur="500" fill="hold"/>
                                        <p:tgtEl>
                                          <p:spTgt spid="90"/>
                                        </p:tgtEl>
                                        <p:attrNameLst>
                                          <p:attrName>ppt_h</p:attrName>
                                        </p:attrNameLst>
                                      </p:cBhvr>
                                      <p:tavLst>
                                        <p:tav tm="0">
                                          <p:val>
                                            <p:fltVal val="0"/>
                                          </p:val>
                                        </p:tav>
                                        <p:tav tm="100000">
                                          <p:val>
                                            <p:strVal val="#ppt_h"/>
                                          </p:val>
                                        </p:tav>
                                      </p:tavLst>
                                    </p:anim>
                                    <p:anim calcmode="lin" valueType="num">
                                      <p:cBhvr>
                                        <p:cTn id="62" dur="500" fill="hold"/>
                                        <p:tgtEl>
                                          <p:spTgt spid="90"/>
                                        </p:tgtEl>
                                        <p:attrNameLst>
                                          <p:attrName>style.rotation</p:attrName>
                                        </p:attrNameLst>
                                      </p:cBhvr>
                                      <p:tavLst>
                                        <p:tav tm="0">
                                          <p:val>
                                            <p:fltVal val="90"/>
                                          </p:val>
                                        </p:tav>
                                        <p:tav tm="100000">
                                          <p:val>
                                            <p:fltVal val="0"/>
                                          </p:val>
                                        </p:tav>
                                      </p:tavLst>
                                    </p:anim>
                                    <p:animEffect transition="in" filter="fade">
                                      <p:cBhvr>
                                        <p:cTn id="63" dur="500"/>
                                        <p:tgtEl>
                                          <p:spTgt spid="90"/>
                                        </p:tgtEl>
                                      </p:cBhvr>
                                    </p:animEffect>
                                  </p:childTnLst>
                                </p:cTn>
                              </p:par>
                              <p:par>
                                <p:cTn id="64" presetID="10" presetClass="entr" presetSubtype="0" fill="hold" nodeType="withEffect">
                                  <p:stCondLst>
                                    <p:cond delay="3000"/>
                                  </p:stCondLst>
                                  <p:childTnLst>
                                    <p:set>
                                      <p:cBhvr>
                                        <p:cTn id="65" dur="1" fill="hold">
                                          <p:stCondLst>
                                            <p:cond delay="0"/>
                                          </p:stCondLst>
                                        </p:cTn>
                                        <p:tgtEl>
                                          <p:spTgt spid="74"/>
                                        </p:tgtEl>
                                        <p:attrNameLst>
                                          <p:attrName>style.visibility</p:attrName>
                                        </p:attrNameLst>
                                      </p:cBhvr>
                                      <p:to>
                                        <p:strVal val="visible"/>
                                      </p:to>
                                    </p:set>
                                    <p:animEffect transition="in" filter="fade">
                                      <p:cBhvr>
                                        <p:cTn id="66" dur="500"/>
                                        <p:tgtEl>
                                          <p:spTgt spid="74"/>
                                        </p:tgtEl>
                                      </p:cBhvr>
                                    </p:animEffect>
                                  </p:childTnLst>
                                </p:cTn>
                              </p:par>
                              <p:par>
                                <p:cTn id="67" presetID="22" presetClass="entr" presetSubtype="2" fill="hold" nodeType="withEffect">
                                  <p:stCondLst>
                                    <p:cond delay="3000"/>
                                  </p:stCondLst>
                                  <p:childTnLst>
                                    <p:set>
                                      <p:cBhvr>
                                        <p:cTn id="68" dur="1" fill="hold">
                                          <p:stCondLst>
                                            <p:cond delay="0"/>
                                          </p:stCondLst>
                                        </p:cTn>
                                        <p:tgtEl>
                                          <p:spTgt spid="88"/>
                                        </p:tgtEl>
                                        <p:attrNameLst>
                                          <p:attrName>style.visibility</p:attrName>
                                        </p:attrNameLst>
                                      </p:cBhvr>
                                      <p:to>
                                        <p:strVal val="visible"/>
                                      </p:to>
                                    </p:set>
                                    <p:animEffect transition="in" filter="wipe(right)">
                                      <p:cBhvr>
                                        <p:cTn id="69" dur="500"/>
                                        <p:tgtEl>
                                          <p:spTgt spid="88"/>
                                        </p:tgtEl>
                                      </p:cBhvr>
                                    </p:animEffect>
                                  </p:childTnLst>
                                </p:cTn>
                              </p:par>
                              <p:par>
                                <p:cTn id="70" presetID="12" presetClass="entr" presetSubtype="2" fill="hold" grpId="0" nodeType="withEffect">
                                  <p:stCondLst>
                                    <p:cond delay="3200"/>
                                  </p:stCondLst>
                                  <p:childTnLst>
                                    <p:set>
                                      <p:cBhvr>
                                        <p:cTn id="71" dur="1" fill="hold">
                                          <p:stCondLst>
                                            <p:cond delay="0"/>
                                          </p:stCondLst>
                                        </p:cTn>
                                        <p:tgtEl>
                                          <p:spTgt spid="95"/>
                                        </p:tgtEl>
                                        <p:attrNameLst>
                                          <p:attrName>style.visibility</p:attrName>
                                        </p:attrNameLst>
                                      </p:cBhvr>
                                      <p:to>
                                        <p:strVal val="visible"/>
                                      </p:to>
                                    </p:set>
                                    <p:anim calcmode="lin" valueType="num">
                                      <p:cBhvr additive="base">
                                        <p:cTn id="72" dur="500"/>
                                        <p:tgtEl>
                                          <p:spTgt spid="95"/>
                                        </p:tgtEl>
                                        <p:attrNameLst>
                                          <p:attrName>ppt_x</p:attrName>
                                        </p:attrNameLst>
                                      </p:cBhvr>
                                      <p:tavLst>
                                        <p:tav tm="0">
                                          <p:val>
                                            <p:strVal val="#ppt_x+#ppt_w*1.125000"/>
                                          </p:val>
                                        </p:tav>
                                        <p:tav tm="100000">
                                          <p:val>
                                            <p:strVal val="#ppt_x"/>
                                          </p:val>
                                        </p:tav>
                                      </p:tavLst>
                                    </p:anim>
                                    <p:animEffect transition="in" filter="wipe(left)">
                                      <p:cBhvr>
                                        <p:cTn id="73" dur="500"/>
                                        <p:tgtEl>
                                          <p:spTgt spid="95"/>
                                        </p:tgtEl>
                                      </p:cBhvr>
                                    </p:animEffect>
                                  </p:childTnLst>
                                </p:cTn>
                              </p:par>
                              <p:par>
                                <p:cTn id="74" presetID="31" presetClass="entr" presetSubtype="0" fill="hold" grpId="0" nodeType="withEffect">
                                  <p:stCondLst>
                                    <p:cond delay="3500"/>
                                  </p:stCondLst>
                                  <p:childTnLst>
                                    <p:set>
                                      <p:cBhvr>
                                        <p:cTn id="75" dur="1" fill="hold">
                                          <p:stCondLst>
                                            <p:cond delay="0"/>
                                          </p:stCondLst>
                                        </p:cTn>
                                        <p:tgtEl>
                                          <p:spTgt spid="96"/>
                                        </p:tgtEl>
                                        <p:attrNameLst>
                                          <p:attrName>style.visibility</p:attrName>
                                        </p:attrNameLst>
                                      </p:cBhvr>
                                      <p:to>
                                        <p:strVal val="visible"/>
                                      </p:to>
                                    </p:set>
                                    <p:anim calcmode="lin" valueType="num">
                                      <p:cBhvr>
                                        <p:cTn id="76" dur="500" fill="hold"/>
                                        <p:tgtEl>
                                          <p:spTgt spid="96"/>
                                        </p:tgtEl>
                                        <p:attrNameLst>
                                          <p:attrName>ppt_w</p:attrName>
                                        </p:attrNameLst>
                                      </p:cBhvr>
                                      <p:tavLst>
                                        <p:tav tm="0">
                                          <p:val>
                                            <p:fltVal val="0"/>
                                          </p:val>
                                        </p:tav>
                                        <p:tav tm="100000">
                                          <p:val>
                                            <p:strVal val="#ppt_w"/>
                                          </p:val>
                                        </p:tav>
                                      </p:tavLst>
                                    </p:anim>
                                    <p:anim calcmode="lin" valueType="num">
                                      <p:cBhvr>
                                        <p:cTn id="77" dur="500" fill="hold"/>
                                        <p:tgtEl>
                                          <p:spTgt spid="96"/>
                                        </p:tgtEl>
                                        <p:attrNameLst>
                                          <p:attrName>ppt_h</p:attrName>
                                        </p:attrNameLst>
                                      </p:cBhvr>
                                      <p:tavLst>
                                        <p:tav tm="0">
                                          <p:val>
                                            <p:fltVal val="0"/>
                                          </p:val>
                                        </p:tav>
                                        <p:tav tm="100000">
                                          <p:val>
                                            <p:strVal val="#ppt_h"/>
                                          </p:val>
                                        </p:tav>
                                      </p:tavLst>
                                    </p:anim>
                                    <p:anim calcmode="lin" valueType="num">
                                      <p:cBhvr>
                                        <p:cTn id="78" dur="500" fill="hold"/>
                                        <p:tgtEl>
                                          <p:spTgt spid="96"/>
                                        </p:tgtEl>
                                        <p:attrNameLst>
                                          <p:attrName>style.rotation</p:attrName>
                                        </p:attrNameLst>
                                      </p:cBhvr>
                                      <p:tavLst>
                                        <p:tav tm="0">
                                          <p:val>
                                            <p:fltVal val="90"/>
                                          </p:val>
                                        </p:tav>
                                        <p:tav tm="100000">
                                          <p:val>
                                            <p:fltVal val="0"/>
                                          </p:val>
                                        </p:tav>
                                      </p:tavLst>
                                    </p:anim>
                                    <p:animEffect transition="in" filter="fade">
                                      <p:cBhvr>
                                        <p:cTn id="7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9" grpId="0" animBg="1"/>
      <p:bldP spid="90" grpId="0" animBg="1"/>
      <p:bldP spid="91" grpId="0" animBg="1"/>
      <p:bldP spid="92" grpId="0"/>
      <p:bldP spid="93" grpId="0"/>
      <p:bldP spid="94" grpId="0"/>
      <p:bldP spid="95" grpId="0"/>
      <p:bldP spid="9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02</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菱形 27"/>
          <p:cNvSpPr/>
          <p:nvPr/>
        </p:nvSpPr>
        <p:spPr>
          <a:xfrm>
            <a:off x="4895850"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4" name="菱形 28"/>
          <p:cNvSpPr/>
          <p:nvPr/>
        </p:nvSpPr>
        <p:spPr>
          <a:xfrm>
            <a:off x="2987675" y="2260600"/>
            <a:ext cx="1260475" cy="126047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5" name="菱形 30"/>
          <p:cNvSpPr/>
          <p:nvPr/>
        </p:nvSpPr>
        <p:spPr>
          <a:xfrm>
            <a:off x="3762375" y="1849438"/>
            <a:ext cx="503238"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6" name="菱形 31"/>
          <p:cNvSpPr/>
          <p:nvPr/>
        </p:nvSpPr>
        <p:spPr>
          <a:xfrm>
            <a:off x="3762375" y="3429000"/>
            <a:ext cx="503238"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7" name="菱形 32"/>
          <p:cNvSpPr/>
          <p:nvPr/>
        </p:nvSpPr>
        <p:spPr>
          <a:xfrm>
            <a:off x="4878388" y="1849438"/>
            <a:ext cx="503237" cy="503237"/>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8" name="菱形 33"/>
          <p:cNvSpPr/>
          <p:nvPr/>
        </p:nvSpPr>
        <p:spPr>
          <a:xfrm>
            <a:off x="4878388" y="3429000"/>
            <a:ext cx="503237" cy="504825"/>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p:nvSpPr>
          <p:cNvPr id="79" name="TextBox 42"/>
          <p:cNvSpPr/>
          <p:nvPr/>
        </p:nvSpPr>
        <p:spPr>
          <a:xfrm>
            <a:off x="539750" y="1536700"/>
            <a:ext cx="2592388"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80" name="TextBox 43"/>
          <p:cNvSpPr/>
          <p:nvPr/>
        </p:nvSpPr>
        <p:spPr>
          <a:xfrm>
            <a:off x="539750" y="3570288"/>
            <a:ext cx="2592388"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1100" dirty="0">
                <a:solidFill>
                  <a:schemeClr val="bg1"/>
                </a:solidFill>
              </a:rPr>
              <a:t>单击添加标题</a:t>
            </a:r>
            <a:endParaRPr lang="en-US" altLang="zh-CN" sz="1100" dirty="0">
              <a:solidFill>
                <a:schemeClr val="bg1"/>
              </a:solidFill>
            </a:endParaRPr>
          </a:p>
          <a:p>
            <a:pPr marL="0" lvl="0" indent="0" algn="r"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algn="r"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81" name="TextBox 44"/>
          <p:cNvSpPr/>
          <p:nvPr/>
        </p:nvSpPr>
        <p:spPr>
          <a:xfrm>
            <a:off x="6011863" y="1536700"/>
            <a:ext cx="2592387" cy="785813"/>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sp>
        <p:nvSpPr>
          <p:cNvPr id="82" name="TextBox 45"/>
          <p:cNvSpPr/>
          <p:nvPr/>
        </p:nvSpPr>
        <p:spPr>
          <a:xfrm>
            <a:off x="6011863" y="3570288"/>
            <a:ext cx="2592387" cy="7842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rgbClr val="FFFFFF"/>
                </a:solidFill>
              </a:rPr>
              <a:t>单击添加标题</a:t>
            </a:r>
            <a:endParaRPr lang="en-US" altLang="zh-CN" sz="1100" dirty="0">
              <a:solidFill>
                <a:srgbClr val="FFFFFF"/>
              </a:solidFill>
            </a:endParaRPr>
          </a:p>
          <a:p>
            <a:pPr marL="0" lvl="0" indent="0" eaLnBrk="1" hangingPunct="1">
              <a:spcBef>
                <a:spcPct val="0"/>
              </a:spcBef>
              <a:buNone/>
            </a:pPr>
            <a:r>
              <a:rPr lang="zh-CN" altLang="en-US" sz="700" dirty="0">
                <a:solidFill>
                  <a:srgbClr val="FFFFFF"/>
                </a:solidFill>
              </a:rPr>
              <a:t/>
            </a:r>
            <a:br>
              <a:rPr lang="zh-CN" altLang="en-US" sz="700" dirty="0">
                <a:solidFill>
                  <a:srgbClr val="FFFFFF"/>
                </a:solidFill>
              </a:rPr>
            </a:br>
            <a:r>
              <a:rPr lang="zh-CN" altLang="en-US" sz="900" dirty="0">
                <a:solidFill>
                  <a:srgbClr val="FEFEFE"/>
                </a:solidFill>
              </a:rPr>
              <a:t>在此处添加详细描述文本，尽量与标题文本</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语言风格相符合，语言描述尽</a:t>
            </a:r>
            <a:endParaRPr lang="en-US" altLang="zh-CN" sz="900" dirty="0">
              <a:solidFill>
                <a:srgbClr val="FEFEFE"/>
              </a:solidFill>
            </a:endParaRPr>
          </a:p>
          <a:p>
            <a:pPr marL="0" lvl="0" indent="0" eaLnBrk="1" hangingPunct="1">
              <a:spcBef>
                <a:spcPct val="0"/>
              </a:spcBef>
              <a:buNone/>
            </a:pPr>
            <a:r>
              <a:rPr lang="zh-CN" altLang="en-US" sz="900" dirty="0">
                <a:solidFill>
                  <a:srgbClr val="FEFEFE"/>
                </a:solidFill>
              </a:rPr>
              <a:t>量简洁生动，尽可能概括出段落内容。</a:t>
            </a:r>
            <a:endParaRPr lang="en-US" altLang="zh-CN" sz="900" dirty="0">
              <a:solidFill>
                <a:srgbClr val="FEFEFE"/>
              </a:solidFill>
            </a:endParaRPr>
          </a:p>
        </p:txBody>
      </p:sp>
      <p:grpSp>
        <p:nvGrpSpPr>
          <p:cNvPr id="83" name="组合 2"/>
          <p:cNvGrpSpPr/>
          <p:nvPr/>
        </p:nvGrpSpPr>
        <p:grpSpPr>
          <a:xfrm>
            <a:off x="3563938" y="1882775"/>
            <a:ext cx="2016125" cy="2016125"/>
            <a:chOff x="0" y="0"/>
            <a:chExt cx="2016224" cy="2016224"/>
          </a:xfrm>
        </p:grpSpPr>
        <p:sp>
          <p:nvSpPr>
            <p:cNvPr id="84" name="菱形 29"/>
            <p:cNvSpPr/>
            <p:nvPr/>
          </p:nvSpPr>
          <p:spPr>
            <a:xfrm>
              <a:off x="0" y="0"/>
              <a:ext cx="2016224" cy="2016224"/>
            </a:xfrm>
            <a:prstGeom prst="diamond">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5400" dirty="0">
                <a:solidFill>
                  <a:srgbClr val="00CC99"/>
                </a:solidFill>
                <a:latin typeface="Arial" panose="020B0604020202020204" pitchFamily="34" charset="0"/>
                <a:ea typeface="宋体" panose="02010600030101010101" pitchFamily="2" charset="-122"/>
              </a:endParaRPr>
            </a:p>
          </p:txBody>
        </p:sp>
        <p:sp useBgFill="1">
          <p:nvSpPr>
            <p:cNvPr id="85" name="矩形 19"/>
            <p:cNvSpPr/>
            <p:nvPr/>
          </p:nvSpPr>
          <p:spPr>
            <a:xfrm rot="1865145">
              <a:off x="812202" y="606203"/>
              <a:ext cx="493420" cy="803819"/>
            </a:xfrm>
            <a:custGeom>
              <a:avLst/>
              <a:gdLst>
                <a:gd name="txL" fmla="*/ 0 w 702116"/>
                <a:gd name="txT" fmla="*/ 0 h 1143806"/>
                <a:gd name="txR" fmla="*/ 702116 w 702116"/>
                <a:gd name="txB" fmla="*/ 1143806 h 1143806"/>
              </a:gdLst>
              <a:ahLst/>
              <a:cxnLst>
                <a:cxn ang="0">
                  <a:pos x="90975" y="361850"/>
                </a:cxn>
                <a:cxn ang="0">
                  <a:pos x="235494" y="274721"/>
                </a:cxn>
                <a:cxn ang="0">
                  <a:pos x="243687" y="288309"/>
                </a:cxn>
                <a:cxn ang="0">
                  <a:pos x="99167" y="375439"/>
                </a:cxn>
                <a:cxn ang="0">
                  <a:pos x="90975" y="361850"/>
                </a:cxn>
                <a:cxn ang="0">
                  <a:pos x="0" y="291248"/>
                </a:cxn>
                <a:cxn ang="0">
                  <a:pos x="122652" y="291248"/>
                </a:cxn>
                <a:cxn ang="0">
                  <a:pos x="61326" y="396981"/>
                </a:cxn>
                <a:cxn ang="0">
                  <a:pos x="0" y="291248"/>
                </a:cxn>
                <a:cxn ang="0">
                  <a:pos x="73438" y="63907"/>
                </a:cxn>
                <a:cxn ang="0">
                  <a:pos x="121883" y="63907"/>
                </a:cxn>
                <a:cxn ang="0">
                  <a:pos x="121883" y="273067"/>
                </a:cxn>
                <a:cxn ang="0">
                  <a:pos x="73438" y="273067"/>
                </a:cxn>
                <a:cxn ang="0">
                  <a:pos x="73438" y="63907"/>
                </a:cxn>
                <a:cxn ang="0">
                  <a:pos x="769" y="63907"/>
                </a:cxn>
                <a:cxn ang="0">
                  <a:pos x="49215" y="63907"/>
                </a:cxn>
                <a:cxn ang="0">
                  <a:pos x="49215" y="273067"/>
                </a:cxn>
                <a:cxn ang="0">
                  <a:pos x="769" y="273067"/>
                </a:cxn>
                <a:cxn ang="0">
                  <a:pos x="769" y="63907"/>
                </a:cxn>
                <a:cxn ang="0">
                  <a:pos x="3078" y="2309"/>
                </a:cxn>
                <a:cxn ang="0">
                  <a:pos x="8654" y="0"/>
                </a:cxn>
                <a:cxn ang="0">
                  <a:pos x="113998" y="0"/>
                </a:cxn>
                <a:cxn ang="0">
                  <a:pos x="121883" y="7885"/>
                </a:cxn>
                <a:cxn ang="0">
                  <a:pos x="121883" y="36610"/>
                </a:cxn>
                <a:cxn ang="0">
                  <a:pos x="113998" y="44496"/>
                </a:cxn>
                <a:cxn ang="0">
                  <a:pos x="8654" y="44496"/>
                </a:cxn>
                <a:cxn ang="0">
                  <a:pos x="769" y="36610"/>
                </a:cxn>
                <a:cxn ang="0">
                  <a:pos x="769" y="7885"/>
                </a:cxn>
                <a:cxn ang="0">
                  <a:pos x="3078" y="2309"/>
                </a:cxn>
              </a:cxnLst>
              <a:rect l="txL" t="txT" r="txR" b="txB"/>
              <a:pathLst>
                <a:path w="702116" h="1143806">
                  <a:moveTo>
                    <a:pt x="262117" y="1042584"/>
                  </a:moveTo>
                  <a:lnTo>
                    <a:pt x="678511" y="791541"/>
                  </a:lnTo>
                  <a:lnTo>
                    <a:pt x="702116" y="830694"/>
                  </a:lnTo>
                  <a:lnTo>
                    <a:pt x="285723" y="1081738"/>
                  </a:lnTo>
                  <a:lnTo>
                    <a:pt x="262117" y="1042584"/>
                  </a:lnTo>
                  <a:close/>
                  <a:moveTo>
                    <a:pt x="0" y="839161"/>
                  </a:moveTo>
                  <a:lnTo>
                    <a:pt x="353388" y="839161"/>
                  </a:lnTo>
                  <a:lnTo>
                    <a:pt x="176694" y="1143806"/>
                  </a:lnTo>
                  <a:lnTo>
                    <a:pt x="0" y="839161"/>
                  </a:lnTo>
                  <a:close/>
                  <a:moveTo>
                    <a:pt x="211590" y="184135"/>
                  </a:moveTo>
                  <a:lnTo>
                    <a:pt x="351173" y="184135"/>
                  </a:lnTo>
                  <a:lnTo>
                    <a:pt x="351173" y="786777"/>
                  </a:lnTo>
                  <a:lnTo>
                    <a:pt x="211590" y="786777"/>
                  </a:lnTo>
                  <a:lnTo>
                    <a:pt x="211590" y="184135"/>
                  </a:lnTo>
                  <a:close/>
                  <a:moveTo>
                    <a:pt x="2216" y="184135"/>
                  </a:moveTo>
                  <a:lnTo>
                    <a:pt x="141799" y="184135"/>
                  </a:lnTo>
                  <a:lnTo>
                    <a:pt x="141799" y="786777"/>
                  </a:lnTo>
                  <a:lnTo>
                    <a:pt x="2216" y="786777"/>
                  </a:lnTo>
                  <a:lnTo>
                    <a:pt x="2216" y="184135"/>
                  </a:lnTo>
                  <a:close/>
                  <a:moveTo>
                    <a:pt x="8869" y="6654"/>
                  </a:moveTo>
                  <a:cubicBezTo>
                    <a:pt x="12980" y="2543"/>
                    <a:pt x="18660" y="0"/>
                    <a:pt x="24933" y="0"/>
                  </a:cubicBezTo>
                  <a:lnTo>
                    <a:pt x="328454" y="0"/>
                  </a:lnTo>
                  <a:cubicBezTo>
                    <a:pt x="341002" y="0"/>
                    <a:pt x="351172" y="10171"/>
                    <a:pt x="351173" y="22718"/>
                  </a:cubicBezTo>
                  <a:lnTo>
                    <a:pt x="351172" y="105485"/>
                  </a:lnTo>
                  <a:cubicBezTo>
                    <a:pt x="351172" y="118032"/>
                    <a:pt x="341001" y="128203"/>
                    <a:pt x="328454" y="128203"/>
                  </a:cubicBezTo>
                  <a:lnTo>
                    <a:pt x="24933" y="128203"/>
                  </a:lnTo>
                  <a:cubicBezTo>
                    <a:pt x="12386" y="128203"/>
                    <a:pt x="2215" y="118032"/>
                    <a:pt x="2215" y="105485"/>
                  </a:cubicBezTo>
                  <a:lnTo>
                    <a:pt x="2215" y="22718"/>
                  </a:lnTo>
                  <a:cubicBezTo>
                    <a:pt x="2215" y="16444"/>
                    <a:pt x="4758" y="10765"/>
                    <a:pt x="8869" y="6654"/>
                  </a:cubicBezTo>
                  <a:close/>
                </a:path>
              </a:pathLst>
            </a:custGeom>
            <a:ln w="25400">
              <a:noFill/>
            </a:ln>
          </p:spPr>
          <p:txBody>
            <a:bodyPr/>
            <a:lstStyle/>
            <a:p>
              <a:endParaRPr lang="zh-CN" altLang="en-US"/>
            </a:p>
          </p:txBody>
        </p:sp>
      </p:grpSp>
    </p:spTree>
    <p:extLst>
      <p:ext uri="{BB962C8B-B14F-4D97-AF65-F5344CB8AC3E}">
        <p14:creationId xmlns:p14="http://schemas.microsoft.com/office/powerpoint/2010/main" xmlns="" val="1142398605"/>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1000" fill="hold"/>
                                        <p:tgtEl>
                                          <p:spTgt spid="83"/>
                                        </p:tgtEl>
                                        <p:attrNameLst>
                                          <p:attrName>ppt_w</p:attrName>
                                        </p:attrNameLst>
                                      </p:cBhvr>
                                      <p:tavLst>
                                        <p:tav tm="0">
                                          <p:val>
                                            <p:fltVal val="0"/>
                                          </p:val>
                                        </p:tav>
                                        <p:tav tm="100000">
                                          <p:val>
                                            <p:strVal val="#ppt_w"/>
                                          </p:val>
                                        </p:tav>
                                      </p:tavLst>
                                    </p:anim>
                                    <p:anim calcmode="lin" valueType="num">
                                      <p:cBhvr>
                                        <p:cTn id="19" dur="1000" fill="hold"/>
                                        <p:tgtEl>
                                          <p:spTgt spid="83"/>
                                        </p:tgtEl>
                                        <p:attrNameLst>
                                          <p:attrName>ppt_h</p:attrName>
                                        </p:attrNameLst>
                                      </p:cBhvr>
                                      <p:tavLst>
                                        <p:tav tm="0">
                                          <p:val>
                                            <p:fltVal val="0"/>
                                          </p:val>
                                        </p:tav>
                                        <p:tav tm="100000">
                                          <p:val>
                                            <p:strVal val="#ppt_h"/>
                                          </p:val>
                                        </p:tav>
                                      </p:tavLst>
                                    </p:anim>
                                    <p:anim calcmode="lin" valueType="num">
                                      <p:cBhvr>
                                        <p:cTn id="20" dur="1000" fill="hold"/>
                                        <p:tgtEl>
                                          <p:spTgt spid="83"/>
                                        </p:tgtEl>
                                        <p:attrNameLst>
                                          <p:attrName>style.rotation</p:attrName>
                                        </p:attrNameLst>
                                      </p:cBhvr>
                                      <p:tavLst>
                                        <p:tav tm="0">
                                          <p:val>
                                            <p:fltVal val="90"/>
                                          </p:val>
                                        </p:tav>
                                        <p:tav tm="100000">
                                          <p:val>
                                            <p:fltVal val="0"/>
                                          </p:val>
                                        </p:tav>
                                      </p:tavLst>
                                    </p:anim>
                                    <p:animEffect filter="fade">
                                      <p:cBhvr>
                                        <p:cTn id="21" dur="1000"/>
                                        <p:tgtEl>
                                          <p:spTgt spid="8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fltVal val="0"/>
                                          </p:val>
                                        </p:tav>
                                        <p:tav tm="100000">
                                          <p:val>
                                            <p:strVal val="#ppt_w"/>
                                          </p:val>
                                        </p:tav>
                                      </p:tavLst>
                                    </p:anim>
                                    <p:anim calcmode="lin" valueType="num">
                                      <p:cBhvr>
                                        <p:cTn id="26" dur="500" fill="hold"/>
                                        <p:tgtEl>
                                          <p:spTgt spid="73"/>
                                        </p:tgtEl>
                                        <p:attrNameLst>
                                          <p:attrName>ppt_h</p:attrName>
                                        </p:attrNameLst>
                                      </p:cBhvr>
                                      <p:tavLst>
                                        <p:tav tm="0">
                                          <p:val>
                                            <p:fltVal val="0"/>
                                          </p:val>
                                        </p:tav>
                                        <p:tav tm="100000">
                                          <p:val>
                                            <p:strVal val="#ppt_h"/>
                                          </p:val>
                                        </p:tav>
                                      </p:tavLst>
                                    </p:anim>
                                    <p:animEffect filter="fade">
                                      <p:cBhvr>
                                        <p:cTn id="27" dur="500"/>
                                        <p:tgtEl>
                                          <p:spTgt spid="7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p:cTn id="30" dur="500" fill="hold"/>
                                        <p:tgtEl>
                                          <p:spTgt spid="74"/>
                                        </p:tgtEl>
                                        <p:attrNameLst>
                                          <p:attrName>ppt_w</p:attrName>
                                        </p:attrNameLst>
                                      </p:cBhvr>
                                      <p:tavLst>
                                        <p:tav tm="0">
                                          <p:val>
                                            <p:fltVal val="0"/>
                                          </p:val>
                                        </p:tav>
                                        <p:tav tm="100000">
                                          <p:val>
                                            <p:strVal val="#ppt_w"/>
                                          </p:val>
                                        </p:tav>
                                      </p:tavLst>
                                    </p:anim>
                                    <p:anim calcmode="lin" valueType="num">
                                      <p:cBhvr>
                                        <p:cTn id="31" dur="500" fill="hold"/>
                                        <p:tgtEl>
                                          <p:spTgt spid="74"/>
                                        </p:tgtEl>
                                        <p:attrNameLst>
                                          <p:attrName>ppt_h</p:attrName>
                                        </p:attrNameLst>
                                      </p:cBhvr>
                                      <p:tavLst>
                                        <p:tav tm="0">
                                          <p:val>
                                            <p:fltVal val="0"/>
                                          </p:val>
                                        </p:tav>
                                        <p:tav tm="100000">
                                          <p:val>
                                            <p:strVal val="#ppt_h"/>
                                          </p:val>
                                        </p:tav>
                                      </p:tavLst>
                                    </p:anim>
                                    <p:animEffect filter="fade">
                                      <p:cBhvr>
                                        <p:cTn id="32" dur="500"/>
                                        <p:tgtEl>
                                          <p:spTgt spid="74"/>
                                        </p:tgtEl>
                                      </p:cBhvr>
                                    </p:animEffect>
                                  </p:childTnLst>
                                </p:cTn>
                              </p:par>
                            </p:childTnLst>
                          </p:cTn>
                        </p:par>
                        <p:par>
                          <p:cTn id="33" fill="hold">
                            <p:stCondLst>
                              <p:cond delay="2000"/>
                            </p:stCondLst>
                            <p:childTnLst>
                              <p:par>
                                <p:cTn id="34" presetID="31" presetClass="entr" presetSubtype="0"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p:cTn id="36" dur="1000" fill="hold"/>
                                        <p:tgtEl>
                                          <p:spTgt spid="75"/>
                                        </p:tgtEl>
                                        <p:attrNameLst>
                                          <p:attrName>ppt_w</p:attrName>
                                        </p:attrNameLst>
                                      </p:cBhvr>
                                      <p:tavLst>
                                        <p:tav tm="0">
                                          <p:val>
                                            <p:fltVal val="0"/>
                                          </p:val>
                                        </p:tav>
                                        <p:tav tm="100000">
                                          <p:val>
                                            <p:strVal val="#ppt_w"/>
                                          </p:val>
                                        </p:tav>
                                      </p:tavLst>
                                    </p:anim>
                                    <p:anim calcmode="lin" valueType="num">
                                      <p:cBhvr>
                                        <p:cTn id="37" dur="1000" fill="hold"/>
                                        <p:tgtEl>
                                          <p:spTgt spid="75"/>
                                        </p:tgtEl>
                                        <p:attrNameLst>
                                          <p:attrName>ppt_h</p:attrName>
                                        </p:attrNameLst>
                                      </p:cBhvr>
                                      <p:tavLst>
                                        <p:tav tm="0">
                                          <p:val>
                                            <p:fltVal val="0"/>
                                          </p:val>
                                        </p:tav>
                                        <p:tav tm="100000">
                                          <p:val>
                                            <p:strVal val="#ppt_h"/>
                                          </p:val>
                                        </p:tav>
                                      </p:tavLst>
                                    </p:anim>
                                    <p:anim calcmode="lin" valueType="num">
                                      <p:cBhvr>
                                        <p:cTn id="38" dur="1000" fill="hold"/>
                                        <p:tgtEl>
                                          <p:spTgt spid="75"/>
                                        </p:tgtEl>
                                        <p:attrNameLst>
                                          <p:attrName>style.rotation</p:attrName>
                                        </p:attrNameLst>
                                      </p:cBhvr>
                                      <p:tavLst>
                                        <p:tav tm="0">
                                          <p:val>
                                            <p:fltVal val="90"/>
                                          </p:val>
                                        </p:tav>
                                        <p:tav tm="100000">
                                          <p:val>
                                            <p:fltVal val="0"/>
                                          </p:val>
                                        </p:tav>
                                      </p:tavLst>
                                    </p:anim>
                                    <p:animEffect filter="fade">
                                      <p:cBhvr>
                                        <p:cTn id="39" dur="1000"/>
                                        <p:tgtEl>
                                          <p:spTgt spid="7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1000" fill="hold"/>
                                        <p:tgtEl>
                                          <p:spTgt spid="76"/>
                                        </p:tgtEl>
                                        <p:attrNameLst>
                                          <p:attrName>ppt_w</p:attrName>
                                        </p:attrNameLst>
                                      </p:cBhvr>
                                      <p:tavLst>
                                        <p:tav tm="0">
                                          <p:val>
                                            <p:fltVal val="0"/>
                                          </p:val>
                                        </p:tav>
                                        <p:tav tm="100000">
                                          <p:val>
                                            <p:strVal val="#ppt_w"/>
                                          </p:val>
                                        </p:tav>
                                      </p:tavLst>
                                    </p:anim>
                                    <p:anim calcmode="lin" valueType="num">
                                      <p:cBhvr>
                                        <p:cTn id="43" dur="1000" fill="hold"/>
                                        <p:tgtEl>
                                          <p:spTgt spid="76"/>
                                        </p:tgtEl>
                                        <p:attrNameLst>
                                          <p:attrName>ppt_h</p:attrName>
                                        </p:attrNameLst>
                                      </p:cBhvr>
                                      <p:tavLst>
                                        <p:tav tm="0">
                                          <p:val>
                                            <p:fltVal val="0"/>
                                          </p:val>
                                        </p:tav>
                                        <p:tav tm="100000">
                                          <p:val>
                                            <p:strVal val="#ppt_h"/>
                                          </p:val>
                                        </p:tav>
                                      </p:tavLst>
                                    </p:anim>
                                    <p:anim calcmode="lin" valueType="num">
                                      <p:cBhvr>
                                        <p:cTn id="44" dur="1000" fill="hold"/>
                                        <p:tgtEl>
                                          <p:spTgt spid="76"/>
                                        </p:tgtEl>
                                        <p:attrNameLst>
                                          <p:attrName>style.rotation</p:attrName>
                                        </p:attrNameLst>
                                      </p:cBhvr>
                                      <p:tavLst>
                                        <p:tav tm="0">
                                          <p:val>
                                            <p:fltVal val="90"/>
                                          </p:val>
                                        </p:tav>
                                        <p:tav tm="100000">
                                          <p:val>
                                            <p:fltVal val="0"/>
                                          </p:val>
                                        </p:tav>
                                      </p:tavLst>
                                    </p:anim>
                                    <p:animEffect filter="fade">
                                      <p:cBhvr>
                                        <p:cTn id="45" dur="1000"/>
                                        <p:tgtEl>
                                          <p:spTgt spid="7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 calcmode="lin" valueType="num">
                                      <p:cBhvr>
                                        <p:cTn id="48" dur="1000" fill="hold"/>
                                        <p:tgtEl>
                                          <p:spTgt spid="78"/>
                                        </p:tgtEl>
                                        <p:attrNameLst>
                                          <p:attrName>ppt_w</p:attrName>
                                        </p:attrNameLst>
                                      </p:cBhvr>
                                      <p:tavLst>
                                        <p:tav tm="0">
                                          <p:val>
                                            <p:fltVal val="0"/>
                                          </p:val>
                                        </p:tav>
                                        <p:tav tm="100000">
                                          <p:val>
                                            <p:strVal val="#ppt_w"/>
                                          </p:val>
                                        </p:tav>
                                      </p:tavLst>
                                    </p:anim>
                                    <p:anim calcmode="lin" valueType="num">
                                      <p:cBhvr>
                                        <p:cTn id="49" dur="1000" fill="hold"/>
                                        <p:tgtEl>
                                          <p:spTgt spid="78"/>
                                        </p:tgtEl>
                                        <p:attrNameLst>
                                          <p:attrName>ppt_h</p:attrName>
                                        </p:attrNameLst>
                                      </p:cBhvr>
                                      <p:tavLst>
                                        <p:tav tm="0">
                                          <p:val>
                                            <p:fltVal val="0"/>
                                          </p:val>
                                        </p:tav>
                                        <p:tav tm="100000">
                                          <p:val>
                                            <p:strVal val="#ppt_h"/>
                                          </p:val>
                                        </p:tav>
                                      </p:tavLst>
                                    </p:anim>
                                    <p:anim calcmode="lin" valueType="num">
                                      <p:cBhvr>
                                        <p:cTn id="50" dur="1000" fill="hold"/>
                                        <p:tgtEl>
                                          <p:spTgt spid="78"/>
                                        </p:tgtEl>
                                        <p:attrNameLst>
                                          <p:attrName>style.rotation</p:attrName>
                                        </p:attrNameLst>
                                      </p:cBhvr>
                                      <p:tavLst>
                                        <p:tav tm="0">
                                          <p:val>
                                            <p:fltVal val="90"/>
                                          </p:val>
                                        </p:tav>
                                        <p:tav tm="100000">
                                          <p:val>
                                            <p:fltVal val="0"/>
                                          </p:val>
                                        </p:tav>
                                      </p:tavLst>
                                    </p:anim>
                                    <p:animEffect filter="fade">
                                      <p:cBhvr>
                                        <p:cTn id="51" dur="1000"/>
                                        <p:tgtEl>
                                          <p:spTgt spid="78"/>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p:cTn id="54" dur="1000" fill="hold"/>
                                        <p:tgtEl>
                                          <p:spTgt spid="77"/>
                                        </p:tgtEl>
                                        <p:attrNameLst>
                                          <p:attrName>ppt_w</p:attrName>
                                        </p:attrNameLst>
                                      </p:cBhvr>
                                      <p:tavLst>
                                        <p:tav tm="0">
                                          <p:val>
                                            <p:fltVal val="0"/>
                                          </p:val>
                                        </p:tav>
                                        <p:tav tm="100000">
                                          <p:val>
                                            <p:strVal val="#ppt_w"/>
                                          </p:val>
                                        </p:tav>
                                      </p:tavLst>
                                    </p:anim>
                                    <p:anim calcmode="lin" valueType="num">
                                      <p:cBhvr>
                                        <p:cTn id="55" dur="1000" fill="hold"/>
                                        <p:tgtEl>
                                          <p:spTgt spid="77"/>
                                        </p:tgtEl>
                                        <p:attrNameLst>
                                          <p:attrName>ppt_h</p:attrName>
                                        </p:attrNameLst>
                                      </p:cBhvr>
                                      <p:tavLst>
                                        <p:tav tm="0">
                                          <p:val>
                                            <p:fltVal val="0"/>
                                          </p:val>
                                        </p:tav>
                                        <p:tav tm="100000">
                                          <p:val>
                                            <p:strVal val="#ppt_h"/>
                                          </p:val>
                                        </p:tav>
                                      </p:tavLst>
                                    </p:anim>
                                    <p:anim calcmode="lin" valueType="num">
                                      <p:cBhvr>
                                        <p:cTn id="56" dur="1000" fill="hold"/>
                                        <p:tgtEl>
                                          <p:spTgt spid="77"/>
                                        </p:tgtEl>
                                        <p:attrNameLst>
                                          <p:attrName>style.rotation</p:attrName>
                                        </p:attrNameLst>
                                      </p:cBhvr>
                                      <p:tavLst>
                                        <p:tav tm="0">
                                          <p:val>
                                            <p:fltVal val="90"/>
                                          </p:val>
                                        </p:tav>
                                        <p:tav tm="100000">
                                          <p:val>
                                            <p:fltVal val="0"/>
                                          </p:val>
                                        </p:tav>
                                      </p:tavLst>
                                    </p:anim>
                                    <p:animEffect filter="fade">
                                      <p:cBhvr>
                                        <p:cTn id="57" dur="1000"/>
                                        <p:tgtEl>
                                          <p:spTgt spid="77"/>
                                        </p:tgtEl>
                                      </p:cBhvr>
                                    </p:animEffect>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p:cTn id="61" dur="500" fill="hold"/>
                                        <p:tgtEl>
                                          <p:spTgt spid="79"/>
                                        </p:tgtEl>
                                        <p:attrNameLst>
                                          <p:attrName>ppt_x</p:attrName>
                                        </p:attrNameLst>
                                      </p:cBhvr>
                                      <p:tavLst>
                                        <p:tav tm="0">
                                          <p:val>
                                            <p:strVal val="0-#ppt_w/2"/>
                                          </p:val>
                                        </p:tav>
                                        <p:tav tm="100000">
                                          <p:val>
                                            <p:strVal val="#ppt_x"/>
                                          </p:val>
                                        </p:tav>
                                      </p:tavLst>
                                    </p:anim>
                                    <p:anim calcmode="lin" valueType="num">
                                      <p:cBhvr>
                                        <p:cTn id="62" dur="500" fill="hold"/>
                                        <p:tgtEl>
                                          <p:spTgt spid="79"/>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80"/>
                                        </p:tgtEl>
                                        <p:attrNameLst>
                                          <p:attrName>style.visibility</p:attrName>
                                        </p:attrNameLst>
                                      </p:cBhvr>
                                      <p:to>
                                        <p:strVal val="visible"/>
                                      </p:to>
                                    </p:set>
                                    <p:anim calcmode="lin" valueType="num">
                                      <p:cBhvr>
                                        <p:cTn id="65" dur="500" fill="hold"/>
                                        <p:tgtEl>
                                          <p:spTgt spid="80"/>
                                        </p:tgtEl>
                                        <p:attrNameLst>
                                          <p:attrName>ppt_x</p:attrName>
                                        </p:attrNameLst>
                                      </p:cBhvr>
                                      <p:tavLst>
                                        <p:tav tm="0">
                                          <p:val>
                                            <p:strVal val="0-#ppt_w/2"/>
                                          </p:val>
                                        </p:tav>
                                        <p:tav tm="100000">
                                          <p:val>
                                            <p:strVal val="#ppt_x"/>
                                          </p:val>
                                        </p:tav>
                                      </p:tavLst>
                                    </p:anim>
                                    <p:anim calcmode="lin" valueType="num">
                                      <p:cBhvr>
                                        <p:cTn id="66" dur="500" fill="hold"/>
                                        <p:tgtEl>
                                          <p:spTgt spid="80"/>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81"/>
                                        </p:tgtEl>
                                        <p:attrNameLst>
                                          <p:attrName>style.visibility</p:attrName>
                                        </p:attrNameLst>
                                      </p:cBhvr>
                                      <p:to>
                                        <p:strVal val="visible"/>
                                      </p:to>
                                    </p:set>
                                    <p:anim calcmode="lin" valueType="num">
                                      <p:cBhvr>
                                        <p:cTn id="69" dur="500" fill="hold"/>
                                        <p:tgtEl>
                                          <p:spTgt spid="81"/>
                                        </p:tgtEl>
                                        <p:attrNameLst>
                                          <p:attrName>ppt_x</p:attrName>
                                        </p:attrNameLst>
                                      </p:cBhvr>
                                      <p:tavLst>
                                        <p:tav tm="0">
                                          <p:val>
                                            <p:strVal val="1+#ppt_w/2"/>
                                          </p:val>
                                        </p:tav>
                                        <p:tav tm="100000">
                                          <p:val>
                                            <p:strVal val="#ppt_x"/>
                                          </p:val>
                                        </p:tav>
                                      </p:tavLst>
                                    </p:anim>
                                    <p:anim calcmode="lin" valueType="num">
                                      <p:cBhvr>
                                        <p:cTn id="70" dur="500" fill="hold"/>
                                        <p:tgtEl>
                                          <p:spTgt spid="81"/>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82"/>
                                        </p:tgtEl>
                                        <p:attrNameLst>
                                          <p:attrName>style.visibility</p:attrName>
                                        </p:attrNameLst>
                                      </p:cBhvr>
                                      <p:to>
                                        <p:strVal val="visible"/>
                                      </p:to>
                                    </p:set>
                                    <p:anim calcmode="lin" valueType="num">
                                      <p:cBhvr>
                                        <p:cTn id="73" dur="500" fill="hold"/>
                                        <p:tgtEl>
                                          <p:spTgt spid="82"/>
                                        </p:tgtEl>
                                        <p:attrNameLst>
                                          <p:attrName>ppt_x</p:attrName>
                                        </p:attrNameLst>
                                      </p:cBhvr>
                                      <p:tavLst>
                                        <p:tav tm="0">
                                          <p:val>
                                            <p:strVal val="1+#ppt_w/2"/>
                                          </p:val>
                                        </p:tav>
                                        <p:tav tm="100000">
                                          <p:val>
                                            <p:strVal val="#ppt_x"/>
                                          </p:val>
                                        </p:tav>
                                      </p:tavLst>
                                    </p:anim>
                                    <p:anim calcmode="lin" valueType="num">
                                      <p:cBhvr>
                                        <p:cTn id="74"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bldLvl="0" animBg="1"/>
      <p:bldP spid="74" grpId="0" bldLvl="0" animBg="1"/>
      <p:bldP spid="75" grpId="0" bldLvl="0" animBg="1"/>
      <p:bldP spid="76" grpId="0" bldLvl="0" animBg="1"/>
      <p:bldP spid="77" grpId="0" bldLvl="0" animBg="1"/>
      <p:bldP spid="78" grpId="0" bldLvl="0" animBg="1"/>
      <p:bldP spid="79" grpId="0" bldLvl="0"/>
      <p:bldP spid="80" grpId="0" bldLvl="0"/>
      <p:bldP spid="81" grpId="0" bldLvl="0"/>
      <p:bldP spid="82"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02</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椭圆 34"/>
          <p:cNvSpPr/>
          <p:nvPr/>
        </p:nvSpPr>
        <p:spPr bwMode="auto">
          <a:xfrm rot="8294606">
            <a:off x="3379787" y="1603307"/>
            <a:ext cx="1077912" cy="1385886"/>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74" name="等腰三角形 42"/>
          <p:cNvSpPr/>
          <p:nvPr/>
        </p:nvSpPr>
        <p:spPr>
          <a:xfrm rot="13301840">
            <a:off x="4476729" y="1635755"/>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solidFill>
            </a:endParaRPr>
          </a:p>
        </p:txBody>
      </p:sp>
      <p:sp>
        <p:nvSpPr>
          <p:cNvPr id="75" name="椭圆 34"/>
          <p:cNvSpPr/>
          <p:nvPr/>
        </p:nvSpPr>
        <p:spPr bwMode="auto">
          <a:xfrm rot="8294606" flipH="1" flipV="1">
            <a:off x="4427540" y="2762250"/>
            <a:ext cx="1076325" cy="13843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76" name="等腰三角形 42"/>
          <p:cNvSpPr/>
          <p:nvPr/>
        </p:nvSpPr>
        <p:spPr>
          <a:xfrm rot="13301840" flipH="1" flipV="1">
            <a:off x="3392795" y="2809490"/>
            <a:ext cx="1015151" cy="130046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p>
        </p:txBody>
      </p:sp>
      <p:sp>
        <p:nvSpPr>
          <p:cNvPr id="77" name="TextBox 9"/>
          <p:cNvSpPr txBox="1">
            <a:spLocks noChangeArrowheads="1"/>
          </p:cNvSpPr>
          <p:nvPr/>
        </p:nvSpPr>
        <p:spPr bwMode="auto">
          <a:xfrm>
            <a:off x="3200403" y="1897063"/>
            <a:ext cx="1204913" cy="276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dirty="0">
                <a:solidFill>
                  <a:schemeClr val="bg1"/>
                </a:solidFill>
                <a:latin typeface="微软雅黑" pitchFamily="34" charset="-122"/>
                <a:ea typeface="微软雅黑" pitchFamily="34" charset="-122"/>
              </a:rPr>
              <a:t>人力成本</a:t>
            </a:r>
          </a:p>
        </p:txBody>
      </p:sp>
      <p:sp>
        <p:nvSpPr>
          <p:cNvPr id="78" name="TextBox 9"/>
          <p:cNvSpPr txBox="1">
            <a:spLocks noChangeArrowheads="1"/>
          </p:cNvSpPr>
          <p:nvPr/>
        </p:nvSpPr>
        <p:spPr bwMode="auto">
          <a:xfrm>
            <a:off x="3214689" y="2111375"/>
            <a:ext cx="1204912" cy="4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dirty="0">
                <a:solidFill>
                  <a:schemeClr val="bg1"/>
                </a:solidFill>
                <a:latin typeface="Impact" pitchFamily="34" charset="0"/>
                <a:ea typeface="微软雅黑" pitchFamily="34" charset="-122"/>
              </a:rPr>
              <a:t>45%</a:t>
            </a:r>
            <a:endParaRPr lang="zh-CN" altLang="en-US" sz="2400" dirty="0">
              <a:solidFill>
                <a:schemeClr val="bg1"/>
              </a:solidFill>
              <a:latin typeface="Impact" pitchFamily="34" charset="0"/>
              <a:ea typeface="微软雅黑" pitchFamily="34" charset="-122"/>
            </a:endParaRPr>
          </a:p>
        </p:txBody>
      </p:sp>
      <p:sp>
        <p:nvSpPr>
          <p:cNvPr id="79" name="TextBox 9"/>
          <p:cNvSpPr txBox="1"/>
          <p:nvPr/>
        </p:nvSpPr>
        <p:spPr>
          <a:xfrm>
            <a:off x="4495803" y="18970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办公场地</a:t>
            </a:r>
          </a:p>
        </p:txBody>
      </p:sp>
      <p:sp>
        <p:nvSpPr>
          <p:cNvPr id="80" name="TextBox 9"/>
          <p:cNvSpPr txBox="1"/>
          <p:nvPr/>
        </p:nvSpPr>
        <p:spPr>
          <a:xfrm>
            <a:off x="4487865" y="2055815"/>
            <a:ext cx="1204912"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22%</a:t>
            </a:r>
            <a:endParaRPr lang="zh-CN" altLang="en-US" sz="2400" dirty="0">
              <a:solidFill>
                <a:schemeClr val="bg1"/>
              </a:solidFill>
              <a:latin typeface="Impact" pitchFamily="34" charset="0"/>
              <a:ea typeface="微软雅黑" panose="020B0503020204020204" pitchFamily="34" charset="-122"/>
            </a:endParaRPr>
          </a:p>
        </p:txBody>
      </p:sp>
      <p:sp>
        <p:nvSpPr>
          <p:cNvPr id="81" name="TextBox 9"/>
          <p:cNvSpPr txBox="1">
            <a:spLocks noChangeArrowheads="1"/>
          </p:cNvSpPr>
          <p:nvPr/>
        </p:nvSpPr>
        <p:spPr bwMode="auto">
          <a:xfrm>
            <a:off x="4502153" y="3281363"/>
            <a:ext cx="1204913" cy="276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zh-CN" altLang="en-US" sz="1200">
                <a:solidFill>
                  <a:schemeClr val="bg1"/>
                </a:solidFill>
                <a:latin typeface="微软雅黑" pitchFamily="34" charset="-122"/>
                <a:ea typeface="微软雅黑" pitchFamily="34" charset="-122"/>
              </a:rPr>
              <a:t>推广费用</a:t>
            </a:r>
          </a:p>
        </p:txBody>
      </p:sp>
      <p:sp>
        <p:nvSpPr>
          <p:cNvPr id="82" name="TextBox 9"/>
          <p:cNvSpPr txBox="1">
            <a:spLocks noChangeArrowheads="1"/>
          </p:cNvSpPr>
          <p:nvPr/>
        </p:nvSpPr>
        <p:spPr bwMode="auto">
          <a:xfrm>
            <a:off x="4510089" y="3482975"/>
            <a:ext cx="1204912" cy="4616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13" tIns="45706" rIns="91413" bIns="45706">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400">
                <a:solidFill>
                  <a:schemeClr val="bg1"/>
                </a:solidFill>
                <a:latin typeface="Impact" pitchFamily="34" charset="0"/>
                <a:ea typeface="微软雅黑" pitchFamily="34" charset="-122"/>
              </a:rPr>
              <a:t>19%</a:t>
            </a:r>
            <a:endParaRPr lang="zh-CN" altLang="en-US" sz="2400">
              <a:solidFill>
                <a:schemeClr val="bg1"/>
              </a:solidFill>
              <a:latin typeface="Impact" pitchFamily="34" charset="0"/>
              <a:ea typeface="微软雅黑" pitchFamily="34" charset="-122"/>
            </a:endParaRPr>
          </a:p>
        </p:txBody>
      </p:sp>
      <p:sp>
        <p:nvSpPr>
          <p:cNvPr id="83" name="TextBox 9"/>
          <p:cNvSpPr txBox="1"/>
          <p:nvPr/>
        </p:nvSpPr>
        <p:spPr>
          <a:xfrm>
            <a:off x="3200403" y="3281363"/>
            <a:ext cx="1204913" cy="276971"/>
          </a:xfrm>
          <a:prstGeom prst="rect">
            <a:avLst/>
          </a:prstGeom>
          <a:noFill/>
          <a:effectLst/>
        </p:spPr>
        <p:txBody>
          <a:bodyPr lIns="91413" tIns="45706" rIns="91413" bIns="45706">
            <a:spAutoFit/>
          </a:bodyPr>
          <a:lstStyle/>
          <a:p>
            <a:pPr algn="ctr">
              <a:defRPr/>
            </a:pPr>
            <a:r>
              <a:rPr lang="zh-CN" altLang="en-US" sz="1200" dirty="0">
                <a:solidFill>
                  <a:schemeClr val="bg1"/>
                </a:solidFill>
                <a:latin typeface="微软雅黑" panose="020B0503020204020204" pitchFamily="34" charset="-122"/>
                <a:ea typeface="微软雅黑" panose="020B0503020204020204" pitchFamily="34" charset="-122"/>
              </a:rPr>
              <a:t>其它费用</a:t>
            </a:r>
          </a:p>
        </p:txBody>
      </p:sp>
      <p:sp>
        <p:nvSpPr>
          <p:cNvPr id="84" name="TextBox 9"/>
          <p:cNvSpPr txBox="1"/>
          <p:nvPr/>
        </p:nvSpPr>
        <p:spPr>
          <a:xfrm>
            <a:off x="3200403" y="3482975"/>
            <a:ext cx="1204913" cy="461637"/>
          </a:xfrm>
          <a:prstGeom prst="rect">
            <a:avLst/>
          </a:prstGeom>
          <a:noFill/>
          <a:effectLst/>
        </p:spPr>
        <p:txBody>
          <a:bodyPr lIns="91413" tIns="45706" rIns="91413" bIns="45706">
            <a:spAutoFit/>
          </a:bodyPr>
          <a:lstStyle/>
          <a:p>
            <a:pPr algn="ctr">
              <a:defRPr/>
            </a:pPr>
            <a:r>
              <a:rPr lang="en-US" altLang="zh-CN" sz="2400" dirty="0">
                <a:solidFill>
                  <a:schemeClr val="bg1"/>
                </a:solidFill>
                <a:latin typeface="Impact" pitchFamily="34" charset="0"/>
                <a:ea typeface="微软雅黑" panose="020B0503020204020204" pitchFamily="34" charset="-122"/>
              </a:rPr>
              <a:t>14%</a:t>
            </a:r>
            <a:endParaRPr lang="zh-CN" altLang="en-US" sz="2400" dirty="0">
              <a:solidFill>
                <a:schemeClr val="bg1"/>
              </a:solidFill>
              <a:latin typeface="Impact" pitchFamily="34" charset="0"/>
              <a:ea typeface="微软雅黑" panose="020B0503020204020204" pitchFamily="34" charset="-122"/>
            </a:endParaRPr>
          </a:p>
        </p:txBody>
      </p:sp>
      <p:sp>
        <p:nvSpPr>
          <p:cNvPr id="85" name="TextBox 76"/>
          <p:cNvSpPr txBox="1"/>
          <p:nvPr/>
        </p:nvSpPr>
        <p:spPr>
          <a:xfrm>
            <a:off x="609601" y="16271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86" name="TextBox 77"/>
          <p:cNvSpPr txBox="1"/>
          <p:nvPr/>
        </p:nvSpPr>
        <p:spPr>
          <a:xfrm>
            <a:off x="6288090" y="16271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87" name="TextBox 78"/>
          <p:cNvSpPr txBox="1"/>
          <p:nvPr/>
        </p:nvSpPr>
        <p:spPr>
          <a:xfrm>
            <a:off x="6288090" y="3113088"/>
            <a:ext cx="1985962"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
        <p:nvSpPr>
          <p:cNvPr id="88" name="TextBox 79"/>
          <p:cNvSpPr txBox="1"/>
          <p:nvPr/>
        </p:nvSpPr>
        <p:spPr>
          <a:xfrm>
            <a:off x="609601" y="3113088"/>
            <a:ext cx="1987550" cy="769441"/>
          </a:xfrm>
          <a:prstGeom prst="rect">
            <a:avLst/>
          </a:prstGeom>
          <a:noFill/>
        </p:spPr>
        <p:txBody>
          <a:bodyPr lIns="0" tIns="0" rIns="0" bIns="0">
            <a:spAutoFit/>
          </a:bodyPr>
          <a:lstStyle/>
          <a:p>
            <a:pPr defTabSz="914058">
              <a:defRPr/>
            </a:pPr>
            <a:r>
              <a:rPr lang="zh-CN" altLang="en-US" sz="1000" kern="0" dirty="0">
                <a:solidFill>
                  <a:schemeClr val="bg1"/>
                </a:solidFill>
                <a:latin typeface="微软雅黑" pitchFamily="34" charset="-122"/>
                <a:ea typeface="微软雅黑" pitchFamily="34" charset="-122"/>
              </a:rPr>
              <a:t>详写内容</a:t>
            </a:r>
            <a:r>
              <a:rPr lang="en-US" altLang="zh-CN" sz="1000" kern="0" dirty="0">
                <a:solidFill>
                  <a:schemeClr val="bg1"/>
                </a:solidFill>
                <a:latin typeface="微软雅黑" pitchFamily="34" charset="-122"/>
                <a:ea typeface="微软雅黑" pitchFamily="34" charset="-122"/>
              </a:rPr>
              <a:t>……</a:t>
            </a:r>
          </a:p>
          <a:p>
            <a:pPr defTabSz="914058">
              <a:defRPr/>
            </a:pPr>
            <a:endParaRPr lang="en-US" altLang="zh-CN" sz="1000" kern="0" dirty="0">
              <a:solidFill>
                <a:schemeClr val="bg1"/>
              </a:solidFill>
              <a:latin typeface="微软雅黑" pitchFamily="34" charset="-122"/>
              <a:ea typeface="微软雅黑" pitchFamily="34" charset="-122"/>
            </a:endParaRPr>
          </a:p>
          <a:p>
            <a:pPr defTabSz="914058">
              <a:defRPr/>
            </a:pPr>
            <a:r>
              <a:rPr lang="zh-CN" altLang="en-US" sz="1000" kern="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91583855"/>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up)">
                                      <p:cBhvr>
                                        <p:cTn id="19" dur="500"/>
                                        <p:tgtEl>
                                          <p:spTgt spid="73"/>
                                        </p:tgtEl>
                                      </p:cBhvr>
                                    </p:animEffect>
                                  </p:childTnLst>
                                </p:cTn>
                              </p:par>
                            </p:childTnLst>
                          </p:cTn>
                        </p:par>
                        <p:par>
                          <p:cTn id="20" fill="hold">
                            <p:stCondLst>
                              <p:cond delay="500"/>
                            </p:stCondLst>
                            <p:childTnLst>
                              <p:par>
                                <p:cTn id="21" presetID="14" presetClass="entr" presetSubtype="10"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randombar(horizontal)">
                                      <p:cBhvr>
                                        <p:cTn id="23" dur="500"/>
                                        <p:tgtEl>
                                          <p:spTgt spid="77"/>
                                        </p:tgtEl>
                                      </p:cBhvr>
                                    </p:animEffect>
                                  </p:childTnLst>
                                </p:cTn>
                              </p:par>
                            </p:childTnLst>
                          </p:cTn>
                        </p:par>
                        <p:par>
                          <p:cTn id="24" fill="hold">
                            <p:stCondLst>
                              <p:cond delay="1000"/>
                            </p:stCondLst>
                            <p:childTnLst>
                              <p:par>
                                <p:cTn id="25" presetID="14" presetClass="entr" presetSubtype="10" fill="hold" grpId="0"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randombar(horizontal)">
                                      <p:cBhvr>
                                        <p:cTn id="27" dur="500"/>
                                        <p:tgtEl>
                                          <p:spTgt spid="7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up)">
                                      <p:cBhvr>
                                        <p:cTn id="32" dur="500"/>
                                        <p:tgtEl>
                                          <p:spTgt spid="74"/>
                                        </p:tgtEl>
                                      </p:cBhvr>
                                    </p:animEffect>
                                  </p:childTnLst>
                                </p:cTn>
                              </p:par>
                            </p:childTnLst>
                          </p:cTn>
                        </p:par>
                        <p:par>
                          <p:cTn id="33" fill="hold">
                            <p:stCondLst>
                              <p:cond delay="500"/>
                            </p:stCondLst>
                            <p:childTnLst>
                              <p:par>
                                <p:cTn id="34" presetID="14" presetClass="entr" presetSubtype="10" fill="hold" grpId="0"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randombar(horizontal)">
                                      <p:cBhvr>
                                        <p:cTn id="36" dur="500"/>
                                        <p:tgtEl>
                                          <p:spTgt spid="79"/>
                                        </p:tgtEl>
                                      </p:cBhvr>
                                    </p:animEffect>
                                  </p:childTnLst>
                                </p:cTn>
                              </p:par>
                            </p:childTnLst>
                          </p:cTn>
                        </p:par>
                        <p:par>
                          <p:cTn id="37" fill="hold">
                            <p:stCondLst>
                              <p:cond delay="1000"/>
                            </p:stCondLst>
                            <p:childTnLst>
                              <p:par>
                                <p:cTn id="38" presetID="14" presetClass="entr" presetSubtype="10"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randombar(horizontal)">
                                      <p:cBhvr>
                                        <p:cTn id="40" dur="500"/>
                                        <p:tgtEl>
                                          <p:spTgt spid="8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wipe(down)">
                                      <p:cBhvr>
                                        <p:cTn id="45" dur="500"/>
                                        <p:tgtEl>
                                          <p:spTgt spid="75"/>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randombar(horizontal)">
                                      <p:cBhvr>
                                        <p:cTn id="49" dur="500"/>
                                        <p:tgtEl>
                                          <p:spTgt spid="81"/>
                                        </p:tgtEl>
                                      </p:cBhvr>
                                    </p:animEffect>
                                  </p:childTnLst>
                                </p:cTn>
                              </p:par>
                            </p:childTnLst>
                          </p:cTn>
                        </p:par>
                        <p:par>
                          <p:cTn id="50" fill="hold">
                            <p:stCondLst>
                              <p:cond delay="1000"/>
                            </p:stCondLst>
                            <p:childTnLst>
                              <p:par>
                                <p:cTn id="51" presetID="14" presetClass="entr" presetSubtype="10"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randombar(horizontal)">
                                      <p:cBhvr>
                                        <p:cTn id="53" dur="500"/>
                                        <p:tgtEl>
                                          <p:spTgt spid="8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down)">
                                      <p:cBhvr>
                                        <p:cTn id="58" dur="500"/>
                                        <p:tgtEl>
                                          <p:spTgt spid="76"/>
                                        </p:tgtEl>
                                      </p:cBhvr>
                                    </p:animEffect>
                                  </p:childTnLst>
                                </p:cTn>
                              </p:par>
                            </p:childTnLst>
                          </p:cTn>
                        </p:par>
                        <p:par>
                          <p:cTn id="59" fill="hold">
                            <p:stCondLst>
                              <p:cond delay="500"/>
                            </p:stCondLst>
                            <p:childTnLst>
                              <p:par>
                                <p:cTn id="60" presetID="14" presetClass="entr" presetSubtype="10" fill="hold" grpId="0" nodeType="after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randombar(horizontal)">
                                      <p:cBhvr>
                                        <p:cTn id="62" dur="500"/>
                                        <p:tgtEl>
                                          <p:spTgt spid="83"/>
                                        </p:tgtEl>
                                      </p:cBhvr>
                                    </p:animEffect>
                                  </p:childTnLst>
                                </p:cTn>
                              </p:par>
                            </p:childTnLst>
                          </p:cTn>
                        </p:par>
                        <p:par>
                          <p:cTn id="63" fill="hold">
                            <p:stCondLst>
                              <p:cond delay="1000"/>
                            </p:stCondLst>
                            <p:childTnLst>
                              <p:par>
                                <p:cTn id="64" presetID="14" presetClass="entr" presetSubtype="10" fill="hold" grpId="0" nodeType="afterEffect">
                                  <p:stCondLst>
                                    <p:cond delay="0"/>
                                  </p:stCondLst>
                                  <p:childTnLst>
                                    <p:set>
                                      <p:cBhvr>
                                        <p:cTn id="65" dur="1" fill="hold">
                                          <p:stCondLst>
                                            <p:cond delay="0"/>
                                          </p:stCondLst>
                                        </p:cTn>
                                        <p:tgtEl>
                                          <p:spTgt spid="84"/>
                                        </p:tgtEl>
                                        <p:attrNameLst>
                                          <p:attrName>style.visibility</p:attrName>
                                        </p:attrNameLst>
                                      </p:cBhvr>
                                      <p:to>
                                        <p:strVal val="visible"/>
                                      </p:to>
                                    </p:set>
                                    <p:animEffect transition="in" filter="randombar(horizontal)">
                                      <p:cBhvr>
                                        <p:cTn id="66" dur="500"/>
                                        <p:tgtEl>
                                          <p:spTgt spid="84"/>
                                        </p:tgtEl>
                                      </p:cBhvr>
                                    </p:animEffect>
                                  </p:childTnLst>
                                </p:cTn>
                              </p:par>
                            </p:childTnLst>
                          </p:cTn>
                        </p:par>
                        <p:par>
                          <p:cTn id="67" fill="hold">
                            <p:stCondLst>
                              <p:cond delay="1500"/>
                            </p:stCondLst>
                            <p:childTnLst>
                              <p:par>
                                <p:cTn id="68" presetID="2" presetClass="entr" presetSubtype="8" fill="hold" grpId="0" nodeType="afterEffect">
                                  <p:stCondLst>
                                    <p:cond delay="0"/>
                                  </p:stCondLst>
                                  <p:childTnLst>
                                    <p:set>
                                      <p:cBhvr>
                                        <p:cTn id="69" dur="1" fill="hold">
                                          <p:stCondLst>
                                            <p:cond delay="0"/>
                                          </p:stCondLst>
                                        </p:cTn>
                                        <p:tgtEl>
                                          <p:spTgt spid="85"/>
                                        </p:tgtEl>
                                        <p:attrNameLst>
                                          <p:attrName>style.visibility</p:attrName>
                                        </p:attrNameLst>
                                      </p:cBhvr>
                                      <p:to>
                                        <p:strVal val="visible"/>
                                      </p:to>
                                    </p:set>
                                    <p:anim calcmode="lin" valueType="num">
                                      <p:cBhvr additive="base">
                                        <p:cTn id="70" dur="500" fill="hold"/>
                                        <p:tgtEl>
                                          <p:spTgt spid="85"/>
                                        </p:tgtEl>
                                        <p:attrNameLst>
                                          <p:attrName>ppt_x</p:attrName>
                                        </p:attrNameLst>
                                      </p:cBhvr>
                                      <p:tavLst>
                                        <p:tav tm="0">
                                          <p:val>
                                            <p:strVal val="0-#ppt_w/2"/>
                                          </p:val>
                                        </p:tav>
                                        <p:tav tm="100000">
                                          <p:val>
                                            <p:strVal val="#ppt_x"/>
                                          </p:val>
                                        </p:tav>
                                      </p:tavLst>
                                    </p:anim>
                                    <p:anim calcmode="lin" valueType="num">
                                      <p:cBhvr additive="base">
                                        <p:cTn id="71" dur="500" fill="hold"/>
                                        <p:tgtEl>
                                          <p:spTgt spid="8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87"/>
                                        </p:tgtEl>
                                        <p:attrNameLst>
                                          <p:attrName>style.visibility</p:attrName>
                                        </p:attrNameLst>
                                      </p:cBhvr>
                                      <p:to>
                                        <p:strVal val="visible"/>
                                      </p:to>
                                    </p:set>
                                    <p:anim calcmode="lin" valueType="num">
                                      <p:cBhvr additive="base">
                                        <p:cTn id="78" dur="500" fill="hold"/>
                                        <p:tgtEl>
                                          <p:spTgt spid="87"/>
                                        </p:tgtEl>
                                        <p:attrNameLst>
                                          <p:attrName>ppt_x</p:attrName>
                                        </p:attrNameLst>
                                      </p:cBhvr>
                                      <p:tavLst>
                                        <p:tav tm="0">
                                          <p:val>
                                            <p:strVal val="1+#ppt_w/2"/>
                                          </p:val>
                                        </p:tav>
                                        <p:tav tm="100000">
                                          <p:val>
                                            <p:strVal val="#ppt_x"/>
                                          </p:val>
                                        </p:tav>
                                      </p:tavLst>
                                    </p:anim>
                                    <p:anim calcmode="lin" valueType="num">
                                      <p:cBhvr additive="base">
                                        <p:cTn id="79" dur="500" fill="hold"/>
                                        <p:tgtEl>
                                          <p:spTgt spid="87"/>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 calcmode="lin" valueType="num">
                                      <p:cBhvr additive="base">
                                        <p:cTn id="82" dur="500" fill="hold"/>
                                        <p:tgtEl>
                                          <p:spTgt spid="88"/>
                                        </p:tgtEl>
                                        <p:attrNameLst>
                                          <p:attrName>ppt_x</p:attrName>
                                        </p:attrNameLst>
                                      </p:cBhvr>
                                      <p:tavLst>
                                        <p:tav tm="0">
                                          <p:val>
                                            <p:strVal val="0-#ppt_w/2"/>
                                          </p:val>
                                        </p:tav>
                                        <p:tav tm="100000">
                                          <p:val>
                                            <p:strVal val="#ppt_x"/>
                                          </p:val>
                                        </p:tav>
                                      </p:tavLst>
                                    </p:anim>
                                    <p:anim calcmode="lin" valueType="num">
                                      <p:cBhvr additive="base">
                                        <p:cTn id="8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74" grpId="0" animBg="1"/>
      <p:bldP spid="75" grpId="0" animBg="1"/>
      <p:bldP spid="76" grpId="0" animBg="1"/>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02</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722831" y="1462187"/>
            <a:ext cx="768157" cy="708592"/>
            <a:chOff x="764534" y="1625600"/>
            <a:chExt cx="1024209" cy="944788"/>
          </a:xfrm>
        </p:grpSpPr>
        <p:grpSp>
          <p:nvGrpSpPr>
            <p:cNvPr id="74" name="组合 73"/>
            <p:cNvGrpSpPr/>
            <p:nvPr/>
          </p:nvGrpSpPr>
          <p:grpSpPr>
            <a:xfrm rot="16200000">
              <a:off x="804245" y="1585889"/>
              <a:ext cx="944788" cy="1024209"/>
              <a:chOff x="764788" y="1059582"/>
              <a:chExt cx="1558144" cy="1689124"/>
            </a:xfrm>
            <a:effectLst>
              <a:outerShdw blurRad="228600" dist="101600" dir="8400000" sx="105000" sy="105000" algn="tr" rotWithShape="0">
                <a:prstClr val="black">
                  <a:alpha val="40000"/>
                </a:prstClr>
              </a:outerShdw>
            </a:effectLst>
          </p:grpSpPr>
          <p:sp>
            <p:nvSpPr>
              <p:cNvPr id="7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7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75" name="文本框 74"/>
            <p:cNvSpPr txBox="1"/>
            <p:nvPr/>
          </p:nvSpPr>
          <p:spPr>
            <a:xfrm>
              <a:off x="1024649" y="1774826"/>
              <a:ext cx="479192" cy="677107"/>
            </a:xfrm>
            <a:prstGeom prst="rect">
              <a:avLst/>
            </a:prstGeom>
            <a:noFill/>
          </p:spPr>
          <p:txBody>
            <a:bodyPr wrap="none" rtlCol="0">
              <a:spAutoFit/>
            </a:bodyPr>
            <a:lstStyle/>
            <a:p>
              <a:r>
                <a:rPr lang="en-US" altLang="zh-CN" sz="2700" dirty="0">
                  <a:solidFill>
                    <a:schemeClr val="bg1"/>
                  </a:solidFill>
                </a:rPr>
                <a:t>1</a:t>
              </a:r>
              <a:endParaRPr lang="zh-CN" altLang="en-US" sz="2700" dirty="0">
                <a:solidFill>
                  <a:schemeClr val="bg1"/>
                </a:solidFill>
              </a:endParaRPr>
            </a:p>
          </p:txBody>
        </p:sp>
      </p:grpSp>
      <p:grpSp>
        <p:nvGrpSpPr>
          <p:cNvPr id="78" name="组合 77"/>
          <p:cNvGrpSpPr/>
          <p:nvPr/>
        </p:nvGrpSpPr>
        <p:grpSpPr>
          <a:xfrm>
            <a:off x="1231945" y="2256957"/>
            <a:ext cx="768157" cy="708591"/>
            <a:chOff x="1443353" y="2685293"/>
            <a:chExt cx="1024209" cy="944788"/>
          </a:xfrm>
        </p:grpSpPr>
        <p:grpSp>
          <p:nvGrpSpPr>
            <p:cNvPr id="79" name="组合 78"/>
            <p:cNvGrpSpPr/>
            <p:nvPr/>
          </p:nvGrpSpPr>
          <p:grpSpPr>
            <a:xfrm rot="16200000">
              <a:off x="1483064" y="2645582"/>
              <a:ext cx="944788" cy="1024209"/>
              <a:chOff x="764788" y="1059582"/>
              <a:chExt cx="1558144" cy="1689124"/>
            </a:xfrm>
            <a:effectLst>
              <a:outerShdw blurRad="228600" dist="101600" dir="8400000" sx="105000" sy="105000" algn="tr" rotWithShape="0">
                <a:prstClr val="black">
                  <a:alpha val="40000"/>
                </a:prstClr>
              </a:outerShdw>
            </a:effectLst>
          </p:grpSpPr>
          <p:sp>
            <p:nvSpPr>
              <p:cNvPr id="81"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82"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80" name="文本框 79"/>
            <p:cNvSpPr txBox="1"/>
            <p:nvPr/>
          </p:nvSpPr>
          <p:spPr>
            <a:xfrm>
              <a:off x="1734048" y="2845229"/>
              <a:ext cx="479192" cy="677108"/>
            </a:xfrm>
            <a:prstGeom prst="rect">
              <a:avLst/>
            </a:prstGeom>
            <a:noFill/>
          </p:spPr>
          <p:txBody>
            <a:bodyPr wrap="none" rtlCol="0">
              <a:spAutoFit/>
            </a:bodyPr>
            <a:lstStyle/>
            <a:p>
              <a:r>
                <a:rPr lang="en-US" altLang="zh-CN" sz="2700" dirty="0">
                  <a:solidFill>
                    <a:schemeClr val="bg1"/>
                  </a:solidFill>
                </a:rPr>
                <a:t>2</a:t>
              </a:r>
              <a:endParaRPr lang="zh-CN" altLang="en-US" sz="2700" dirty="0">
                <a:solidFill>
                  <a:schemeClr val="bg1"/>
                </a:solidFill>
              </a:endParaRPr>
            </a:p>
          </p:txBody>
        </p:sp>
      </p:grpSp>
      <p:grpSp>
        <p:nvGrpSpPr>
          <p:cNvPr id="83" name="组合 82"/>
          <p:cNvGrpSpPr/>
          <p:nvPr/>
        </p:nvGrpSpPr>
        <p:grpSpPr>
          <a:xfrm>
            <a:off x="1751691" y="3078944"/>
            <a:ext cx="768157" cy="708592"/>
            <a:chOff x="2136347" y="3781272"/>
            <a:chExt cx="1024209" cy="944788"/>
          </a:xfrm>
        </p:grpSpPr>
        <p:grpSp>
          <p:nvGrpSpPr>
            <p:cNvPr id="84" name="组合 83"/>
            <p:cNvGrpSpPr/>
            <p:nvPr/>
          </p:nvGrpSpPr>
          <p:grpSpPr>
            <a:xfrm rot="16200000">
              <a:off x="2176058" y="3741561"/>
              <a:ext cx="944788" cy="1024209"/>
              <a:chOff x="764788" y="1059582"/>
              <a:chExt cx="1558144" cy="1689124"/>
            </a:xfrm>
            <a:effectLst>
              <a:outerShdw blurRad="228600" dist="101600" dir="8400000" sx="105000" sy="105000" algn="tr" rotWithShape="0">
                <a:prstClr val="black">
                  <a:alpha val="40000"/>
                </a:prstClr>
              </a:outerShdw>
            </a:effectLst>
          </p:grpSpPr>
          <p:sp>
            <p:nvSpPr>
              <p:cNvPr id="8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8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85" name="文本框 84"/>
            <p:cNvSpPr txBox="1"/>
            <p:nvPr/>
          </p:nvSpPr>
          <p:spPr>
            <a:xfrm>
              <a:off x="2439099" y="3930498"/>
              <a:ext cx="479192" cy="677107"/>
            </a:xfrm>
            <a:prstGeom prst="rect">
              <a:avLst/>
            </a:prstGeom>
            <a:noFill/>
          </p:spPr>
          <p:txBody>
            <a:bodyPr wrap="none" rtlCol="0">
              <a:spAutoFit/>
            </a:bodyPr>
            <a:lstStyle/>
            <a:p>
              <a:r>
                <a:rPr lang="en-US" altLang="zh-CN" sz="2700" dirty="0">
                  <a:solidFill>
                    <a:schemeClr val="bg1"/>
                  </a:solidFill>
                </a:rPr>
                <a:t>3</a:t>
              </a:r>
              <a:endParaRPr lang="zh-CN" altLang="en-US" sz="2700" dirty="0">
                <a:solidFill>
                  <a:schemeClr val="bg1"/>
                </a:solidFill>
              </a:endParaRPr>
            </a:p>
          </p:txBody>
        </p:sp>
      </p:grpSp>
      <p:grpSp>
        <p:nvGrpSpPr>
          <p:cNvPr id="88" name="组合 87"/>
          <p:cNvGrpSpPr/>
          <p:nvPr/>
        </p:nvGrpSpPr>
        <p:grpSpPr>
          <a:xfrm>
            <a:off x="2225934" y="3900926"/>
            <a:ext cx="768157" cy="708592"/>
            <a:chOff x="2768671" y="4877250"/>
            <a:chExt cx="1024209" cy="944788"/>
          </a:xfrm>
        </p:grpSpPr>
        <p:grpSp>
          <p:nvGrpSpPr>
            <p:cNvPr id="89" name="组合 88"/>
            <p:cNvGrpSpPr/>
            <p:nvPr/>
          </p:nvGrpSpPr>
          <p:grpSpPr>
            <a:xfrm rot="16200000">
              <a:off x="2808382" y="4837539"/>
              <a:ext cx="944788" cy="1024209"/>
              <a:chOff x="764788" y="1059582"/>
              <a:chExt cx="1558144" cy="1689124"/>
            </a:xfrm>
            <a:effectLst>
              <a:outerShdw blurRad="228600" dist="101600" dir="8400000" sx="105000" sy="105000" algn="tr" rotWithShape="0">
                <a:prstClr val="black">
                  <a:alpha val="40000"/>
                </a:prstClr>
              </a:outerShdw>
            </a:effectLst>
          </p:grpSpPr>
          <p:sp>
            <p:nvSpPr>
              <p:cNvPr id="91"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solidFill>
                <a:schemeClr val="bg1">
                  <a:alpha val="50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sp>
            <p:nvSpPr>
              <p:cNvPr id="92"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itchFamily="34" charset="-122"/>
                </a:endParaRPr>
              </a:p>
            </p:txBody>
          </p:sp>
        </p:grpSp>
        <p:sp>
          <p:nvSpPr>
            <p:cNvPr id="90" name="文本框 89"/>
            <p:cNvSpPr txBox="1"/>
            <p:nvPr/>
          </p:nvSpPr>
          <p:spPr>
            <a:xfrm>
              <a:off x="2990076" y="5026476"/>
              <a:ext cx="479192" cy="677107"/>
            </a:xfrm>
            <a:prstGeom prst="rect">
              <a:avLst/>
            </a:prstGeom>
            <a:noFill/>
          </p:spPr>
          <p:txBody>
            <a:bodyPr wrap="none" rtlCol="0">
              <a:spAutoFit/>
            </a:bodyPr>
            <a:lstStyle/>
            <a:p>
              <a:r>
                <a:rPr lang="en-US" altLang="zh-CN" sz="2700" dirty="0">
                  <a:solidFill>
                    <a:schemeClr val="bg1"/>
                  </a:solidFill>
                </a:rPr>
                <a:t>4</a:t>
              </a:r>
              <a:endParaRPr lang="zh-CN" altLang="en-US" sz="2700" dirty="0">
                <a:solidFill>
                  <a:schemeClr val="bg1"/>
                </a:solidFill>
              </a:endParaRPr>
            </a:p>
          </p:txBody>
        </p:sp>
      </p:grpSp>
      <p:sp>
        <p:nvSpPr>
          <p:cNvPr id="93" name="TextBox 5"/>
          <p:cNvSpPr txBox="1"/>
          <p:nvPr/>
        </p:nvSpPr>
        <p:spPr>
          <a:xfrm>
            <a:off x="1641670" y="157870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94" name="TextBox 5"/>
          <p:cNvSpPr txBox="1"/>
          <p:nvPr/>
        </p:nvSpPr>
        <p:spPr>
          <a:xfrm>
            <a:off x="2132572" y="2373216"/>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95" name="TextBox 5"/>
          <p:cNvSpPr txBox="1"/>
          <p:nvPr/>
        </p:nvSpPr>
        <p:spPr>
          <a:xfrm>
            <a:off x="2623474" y="3167731"/>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
        <p:nvSpPr>
          <p:cNvPr id="96" name="TextBox 5"/>
          <p:cNvSpPr txBox="1"/>
          <p:nvPr/>
        </p:nvSpPr>
        <p:spPr>
          <a:xfrm>
            <a:off x="3114376" y="3962245"/>
            <a:ext cx="5411983" cy="461665"/>
          </a:xfrm>
          <a:prstGeom prst="rect">
            <a:avLst/>
          </a:prstGeom>
          <a:noFill/>
        </p:spPr>
        <p:txBody>
          <a:bodyPr wrap="square" rtlCol="0">
            <a:spAutoFit/>
          </a:bodyPr>
          <a:lstStyle/>
          <a:p>
            <a:r>
              <a:rPr lang="zh-CN" altLang="en-US" sz="1200" dirty="0">
                <a:solidFill>
                  <a:schemeClr val="bg1"/>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xmlns="" val="454111508"/>
      </p:ext>
    </p:extLst>
  </p:cSld>
  <p:clrMapOvr>
    <a:masterClrMapping/>
  </p:clrMapOvr>
  <mc:AlternateContent xmlns:mc="http://schemas.openxmlformats.org/markup-compatibility/2006">
    <mc:Choice xmlns:p14="http://schemas.microsoft.com/office/powerpoint/2010/main" xmlns=""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1000"/>
                                        <p:tgtEl>
                                          <p:spTgt spid="73"/>
                                        </p:tgtEl>
                                      </p:cBhvr>
                                    </p:animEffect>
                                    <p:anim calcmode="lin" valueType="num">
                                      <p:cBhvr>
                                        <p:cTn id="20" dur="1000" fill="hold"/>
                                        <p:tgtEl>
                                          <p:spTgt spid="73"/>
                                        </p:tgtEl>
                                        <p:attrNameLst>
                                          <p:attrName>ppt_x</p:attrName>
                                        </p:attrNameLst>
                                      </p:cBhvr>
                                      <p:tavLst>
                                        <p:tav tm="0">
                                          <p:val>
                                            <p:strVal val="#ppt_x"/>
                                          </p:val>
                                        </p:tav>
                                        <p:tav tm="100000">
                                          <p:val>
                                            <p:strVal val="#ppt_x"/>
                                          </p:val>
                                        </p:tav>
                                      </p:tavLst>
                                    </p:anim>
                                    <p:anim calcmode="lin" valueType="num">
                                      <p:cBhvr>
                                        <p:cTn id="21" dur="1000" fill="hold"/>
                                        <p:tgtEl>
                                          <p:spTgt spid="73"/>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1000"/>
                                        <p:tgtEl>
                                          <p:spTgt spid="93"/>
                                        </p:tgtEl>
                                        <p:attrNameLst>
                                          <p:attrName>ppt_x</p:attrName>
                                        </p:attrNameLst>
                                      </p:cBhvr>
                                      <p:tavLst>
                                        <p:tav tm="0">
                                          <p:val>
                                            <p:strVal val="#ppt_x-#ppt_w*1.125000"/>
                                          </p:val>
                                        </p:tav>
                                        <p:tav tm="100000">
                                          <p:val>
                                            <p:strVal val="#ppt_x"/>
                                          </p:val>
                                        </p:tav>
                                      </p:tavLst>
                                    </p:anim>
                                    <p:animEffect transition="in" filter="wipe(right)">
                                      <p:cBhvr>
                                        <p:cTn id="26" dur="1000"/>
                                        <p:tgtEl>
                                          <p:spTgt spid="93"/>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fade">
                                      <p:cBhvr>
                                        <p:cTn id="31" dur="1000"/>
                                        <p:tgtEl>
                                          <p:spTgt spid="78"/>
                                        </p:tgtEl>
                                      </p:cBhvr>
                                    </p:animEffect>
                                    <p:anim calcmode="lin" valueType="num">
                                      <p:cBhvr>
                                        <p:cTn id="32" dur="1000" fill="hold"/>
                                        <p:tgtEl>
                                          <p:spTgt spid="78"/>
                                        </p:tgtEl>
                                        <p:attrNameLst>
                                          <p:attrName>ppt_x</p:attrName>
                                        </p:attrNameLst>
                                      </p:cBhvr>
                                      <p:tavLst>
                                        <p:tav tm="0">
                                          <p:val>
                                            <p:strVal val="#ppt_x"/>
                                          </p:val>
                                        </p:tav>
                                        <p:tav tm="100000">
                                          <p:val>
                                            <p:strVal val="#ppt_x"/>
                                          </p:val>
                                        </p:tav>
                                      </p:tavLst>
                                    </p:anim>
                                    <p:anim calcmode="lin" valueType="num">
                                      <p:cBhvr>
                                        <p:cTn id="33" dur="1000" fill="hold"/>
                                        <p:tgtEl>
                                          <p:spTgt spid="78"/>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12" presetClass="entr" presetSubtype="8" fill="hold" grpId="0" nodeType="after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additive="base">
                                        <p:cTn id="37" dur="750"/>
                                        <p:tgtEl>
                                          <p:spTgt spid="94"/>
                                        </p:tgtEl>
                                        <p:attrNameLst>
                                          <p:attrName>ppt_x</p:attrName>
                                        </p:attrNameLst>
                                      </p:cBhvr>
                                      <p:tavLst>
                                        <p:tav tm="0">
                                          <p:val>
                                            <p:strVal val="#ppt_x-#ppt_w*1.125000"/>
                                          </p:val>
                                        </p:tav>
                                        <p:tav tm="100000">
                                          <p:val>
                                            <p:strVal val="#ppt_x"/>
                                          </p:val>
                                        </p:tav>
                                      </p:tavLst>
                                    </p:anim>
                                    <p:animEffect transition="in" filter="wipe(right)">
                                      <p:cBhvr>
                                        <p:cTn id="38" dur="75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1000" fill="hold"/>
                                        <p:tgtEl>
                                          <p:spTgt spid="83"/>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2" presetClass="entr" presetSubtype="8"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750"/>
                                        <p:tgtEl>
                                          <p:spTgt spid="95"/>
                                        </p:tgtEl>
                                        <p:attrNameLst>
                                          <p:attrName>ppt_x</p:attrName>
                                        </p:attrNameLst>
                                      </p:cBhvr>
                                      <p:tavLst>
                                        <p:tav tm="0">
                                          <p:val>
                                            <p:strVal val="#ppt_x-#ppt_w*1.125000"/>
                                          </p:val>
                                        </p:tav>
                                        <p:tav tm="100000">
                                          <p:val>
                                            <p:strVal val="#ppt_x"/>
                                          </p:val>
                                        </p:tav>
                                      </p:tavLst>
                                    </p:anim>
                                    <p:animEffect transition="in" filter="wipe(right)">
                                      <p:cBhvr>
                                        <p:cTn id="50" dur="750"/>
                                        <p:tgtEl>
                                          <p:spTgt spid="95"/>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nodeType="clickEffect">
                                  <p:stCondLst>
                                    <p:cond delay="0"/>
                                  </p:stCondLst>
                                  <p:childTnLst>
                                    <p:set>
                                      <p:cBhvr>
                                        <p:cTn id="54" dur="1" fill="hold">
                                          <p:stCondLst>
                                            <p:cond delay="0"/>
                                          </p:stCondLst>
                                        </p:cTn>
                                        <p:tgtEl>
                                          <p:spTgt spid="88"/>
                                        </p:tgtEl>
                                        <p:attrNameLst>
                                          <p:attrName>style.visibility</p:attrName>
                                        </p:attrNameLst>
                                      </p:cBhvr>
                                      <p:to>
                                        <p:strVal val="visible"/>
                                      </p:to>
                                    </p:set>
                                    <p:animEffect transition="in" filter="fade">
                                      <p:cBhvr>
                                        <p:cTn id="55" dur="1000"/>
                                        <p:tgtEl>
                                          <p:spTgt spid="88"/>
                                        </p:tgtEl>
                                      </p:cBhvr>
                                    </p:animEffect>
                                    <p:anim calcmode="lin" valueType="num">
                                      <p:cBhvr>
                                        <p:cTn id="56" dur="1000" fill="hold"/>
                                        <p:tgtEl>
                                          <p:spTgt spid="88"/>
                                        </p:tgtEl>
                                        <p:attrNameLst>
                                          <p:attrName>ppt_x</p:attrName>
                                        </p:attrNameLst>
                                      </p:cBhvr>
                                      <p:tavLst>
                                        <p:tav tm="0">
                                          <p:val>
                                            <p:strVal val="#ppt_x"/>
                                          </p:val>
                                        </p:tav>
                                        <p:tav tm="100000">
                                          <p:val>
                                            <p:strVal val="#ppt_x"/>
                                          </p:val>
                                        </p:tav>
                                      </p:tavLst>
                                    </p:anim>
                                    <p:anim calcmode="lin" valueType="num">
                                      <p:cBhvr>
                                        <p:cTn id="57" dur="1000" fill="hold"/>
                                        <p:tgtEl>
                                          <p:spTgt spid="88"/>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12" presetClass="entr" presetSubtype="8"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750"/>
                                        <p:tgtEl>
                                          <p:spTgt spid="96"/>
                                        </p:tgtEl>
                                        <p:attrNameLst>
                                          <p:attrName>ppt_x</p:attrName>
                                        </p:attrNameLst>
                                      </p:cBhvr>
                                      <p:tavLst>
                                        <p:tav tm="0">
                                          <p:val>
                                            <p:strVal val="#ppt_x-#ppt_w*1.125000"/>
                                          </p:val>
                                        </p:tav>
                                        <p:tav tm="100000">
                                          <p:val>
                                            <p:strVal val="#ppt_x"/>
                                          </p:val>
                                        </p:tav>
                                      </p:tavLst>
                                    </p:anim>
                                    <p:animEffect transition="in" filter="wipe(right)">
                                      <p:cBhvr>
                                        <p:cTn id="62" dur="75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3" grpId="0"/>
      <p:bldP spid="94" grpId="0"/>
      <p:bldP spid="95" grpId="0"/>
      <p:bldP spid="9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7" y="1"/>
            <a:ext cx="9215178" cy="5200022"/>
            <a:chOff x="-716" y="-1"/>
            <a:chExt cx="12286904" cy="6933363"/>
          </a:xfrm>
        </p:grpSpPr>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
              <a:ext cx="12269037" cy="693336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6" y="0"/>
              <a:ext cx="12286904" cy="6910571"/>
            </a:xfrm>
            <a:prstGeom prst="rect">
              <a:avLst/>
            </a:prstGeom>
          </p:spPr>
        </p:pic>
      </p:grpSp>
      <p:grpSp>
        <p:nvGrpSpPr>
          <p:cNvPr id="7" name="组合 6"/>
          <p:cNvGrpSpPr/>
          <p:nvPr/>
        </p:nvGrpSpPr>
        <p:grpSpPr>
          <a:xfrm>
            <a:off x="1129523" y="3258033"/>
            <a:ext cx="1181727" cy="1180618"/>
            <a:chOff x="1308745" y="2394284"/>
            <a:chExt cx="2326780" cy="2324596"/>
          </a:xfrm>
        </p:grpSpPr>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9" name="组合 8"/>
            <p:cNvGrpSpPr/>
            <p:nvPr/>
          </p:nvGrpSpPr>
          <p:grpSpPr>
            <a:xfrm>
              <a:off x="1308745" y="2394284"/>
              <a:ext cx="2326780" cy="2324596"/>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5781676" y="-1162247"/>
            <a:ext cx="5058729" cy="5053979"/>
            <a:chOff x="1308745" y="2394284"/>
            <a:chExt cx="2326780" cy="2324596"/>
          </a:xfrm>
        </p:grpSpPr>
        <p:pic>
          <p:nvPicPr>
            <p:cNvPr id="73" name="图片 7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74" name="组合 73"/>
            <p:cNvGrpSpPr/>
            <p:nvPr/>
          </p:nvGrpSpPr>
          <p:grpSpPr>
            <a:xfrm>
              <a:off x="1308745" y="2394284"/>
              <a:ext cx="2326780" cy="2324596"/>
              <a:chOff x="2433048" y="1083945"/>
              <a:chExt cx="5333787" cy="5328780"/>
            </a:xfrm>
          </p:grpSpPr>
          <p:sp>
            <p:nvSpPr>
              <p:cNvPr id="75" name="十六角星 74"/>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6" name="组合 75"/>
              <p:cNvGrpSpPr/>
              <p:nvPr/>
            </p:nvGrpSpPr>
            <p:grpSpPr>
              <a:xfrm>
                <a:off x="2433048" y="1083945"/>
                <a:ext cx="5333787" cy="5328780"/>
                <a:chOff x="2280648" y="931545"/>
                <a:chExt cx="5333787" cy="5328780"/>
              </a:xfrm>
            </p:grpSpPr>
            <p:sp>
              <p:nvSpPr>
                <p:cNvPr id="113" name="椭圆 112"/>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4" name="椭圆 113"/>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椭圆 114"/>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椭圆 115"/>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椭圆 116"/>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椭圆 117"/>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椭圆 118"/>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0" name="椭圆 119"/>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椭圆 120"/>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2" name="椭圆 121"/>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3" name="椭圆 122"/>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4" name="椭圆 123"/>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椭圆 124"/>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椭圆 125"/>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7" name="椭圆 126"/>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8" name="椭圆 127"/>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9" name="椭圆 128"/>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0" name="椭圆 129"/>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1" name="椭圆 130"/>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2" name="椭圆 131"/>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3" name="椭圆 132"/>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4" name="椭圆 133"/>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5" name="椭圆 134"/>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6" name="椭圆 135"/>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7" name="直接连接符 76"/>
              <p:cNvCxnSpPr>
                <a:stCxn id="114" idx="4"/>
                <a:endCxn id="132"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13" idx="5"/>
                <a:endCxn id="132"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30" idx="0"/>
                <a:endCxn id="113"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35" idx="3"/>
                <a:endCxn id="128"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30" idx="6"/>
                <a:endCxn id="129"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29" idx="0"/>
                <a:endCxn id="132"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21" idx="7"/>
                <a:endCxn id="130"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130" idx="5"/>
                <a:endCxn id="134"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32" idx="7"/>
                <a:endCxn id="115"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32" idx="6"/>
                <a:endCxn id="116"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30" idx="7"/>
                <a:endCxn id="132"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32" idx="5"/>
                <a:endCxn id="131"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29" idx="6"/>
                <a:endCxn id="131"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31" idx="3"/>
                <a:endCxn id="135"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31" idx="0"/>
                <a:endCxn id="116"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31" idx="5"/>
                <a:endCxn id="136"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36" idx="0"/>
                <a:endCxn id="116"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36" idx="7"/>
                <a:endCxn id="119"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23" idx="1"/>
                <a:endCxn id="136"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9" idx="4"/>
                <a:endCxn id="135"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34" idx="5"/>
                <a:endCxn id="135"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21" idx="5"/>
                <a:endCxn id="133"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33" idx="7"/>
                <a:endCxn id="134"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3" idx="0"/>
                <a:endCxn id="130"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30" idx="1"/>
                <a:endCxn id="117"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24" idx="0"/>
                <a:endCxn id="136"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36" idx="3"/>
                <a:endCxn id="135"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35" idx="6"/>
                <a:endCxn id="124"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35" idx="5"/>
                <a:endCxn id="127"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34" idx="0"/>
                <a:endCxn id="129"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33" idx="6"/>
                <a:endCxn id="135"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2" idx="6"/>
                <a:endCxn id="133"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25" idx="7"/>
                <a:endCxn id="133"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26" idx="0"/>
                <a:endCxn id="133"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6" idx="7"/>
                <a:endCxn id="135"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137" name="文本框 136"/>
          <p:cNvSpPr txBox="1"/>
          <p:nvPr/>
        </p:nvSpPr>
        <p:spPr>
          <a:xfrm>
            <a:off x="3564468" y="311227"/>
            <a:ext cx="1999576" cy="3597908"/>
          </a:xfrm>
          <a:prstGeom prst="rect">
            <a:avLst/>
          </a:prstGeom>
          <a:noFill/>
        </p:spPr>
        <p:txBody>
          <a:bodyPr wrap="square" rtlCol="0">
            <a:spAutoFit/>
          </a:bodyPr>
          <a:lstStyle/>
          <a:p>
            <a:pPr algn="ctr">
              <a:lnSpc>
                <a:spcPct val="150000"/>
              </a:lnSpc>
            </a:pPr>
            <a:r>
              <a:rPr lang="en-US" altLang="zh-CN" sz="17999" b="1" dirty="0" smtClean="0">
                <a:solidFill>
                  <a:srgbClr val="9D8199">
                    <a:alpha val="60000"/>
                  </a:srgbClr>
                </a:solidFill>
                <a:latin typeface="方正兰亭粗黑简体" panose="02000000000000000000" pitchFamily="2" charset="-122"/>
                <a:ea typeface="方正兰亭粗黑简体" panose="02000000000000000000" pitchFamily="2" charset="-122"/>
              </a:rPr>
              <a:t>3</a:t>
            </a:r>
            <a:endParaRPr lang="en-US" altLang="zh-CN" sz="17999" b="1" dirty="0">
              <a:solidFill>
                <a:srgbClr val="9D8199">
                  <a:alpha val="60000"/>
                </a:srgbClr>
              </a:solidFill>
              <a:latin typeface="方正兰亭粗黑简体" panose="02000000000000000000" pitchFamily="2" charset="-122"/>
              <a:ea typeface="方正兰亭粗黑简体" panose="02000000000000000000" pitchFamily="2" charset="-122"/>
            </a:endParaRPr>
          </a:p>
        </p:txBody>
      </p:sp>
      <p:sp>
        <p:nvSpPr>
          <p:cNvPr id="139" name="文本框 138"/>
          <p:cNvSpPr txBox="1"/>
          <p:nvPr/>
        </p:nvSpPr>
        <p:spPr>
          <a:xfrm>
            <a:off x="3276579" y="3449353"/>
            <a:ext cx="2664192" cy="1034642"/>
          </a:xfrm>
          <a:prstGeom prst="rect">
            <a:avLst/>
          </a:prstGeom>
          <a:noFill/>
        </p:spPr>
        <p:txBody>
          <a:bodyPr wrap="square" rtlCol="0">
            <a:spAutoFit/>
          </a:bodyPr>
          <a:lstStyle/>
          <a:p>
            <a:pPr algn="ctr">
              <a:lnSpc>
                <a:spcPct val="150000"/>
              </a:lnSpc>
            </a:pPr>
            <a:r>
              <a:rPr lang="zh-CN" altLang="en-US" sz="3200" dirty="0" smtClean="0">
                <a:solidFill>
                  <a:schemeClr val="bg1"/>
                </a:solidFill>
                <a:latin typeface="微软雅黑" panose="020B0503020204020204" pitchFamily="34" charset="-122"/>
                <a:ea typeface="微软雅黑" panose="020B0503020204020204" pitchFamily="34" charset="-122"/>
              </a:rPr>
              <a:t>单击添加标题</a:t>
            </a:r>
            <a:r>
              <a:rPr lang="en-US" altLang="zh-CN" sz="1000"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0" name="等腰三角形 139"/>
          <p:cNvSpPr/>
          <p:nvPr/>
        </p:nvSpPr>
        <p:spPr>
          <a:xfrm rot="2134315">
            <a:off x="5998599" y="1614964"/>
            <a:ext cx="289510" cy="249578"/>
          </a:xfrm>
          <a:prstGeom prst="triangle">
            <a:avLst/>
          </a:prstGeom>
          <a:solidFill>
            <a:srgbClr val="663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1" name="等腰三角形 140"/>
          <p:cNvSpPr/>
          <p:nvPr/>
        </p:nvSpPr>
        <p:spPr>
          <a:xfrm rot="12600000">
            <a:off x="5197448" y="1171321"/>
            <a:ext cx="227683" cy="196278"/>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2" name="等腰三角形 141"/>
          <p:cNvSpPr/>
          <p:nvPr/>
        </p:nvSpPr>
        <p:spPr>
          <a:xfrm rot="460079">
            <a:off x="5608284" y="1067368"/>
            <a:ext cx="384542" cy="331501"/>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xmlns="" val="2652835554"/>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1250" fill="hold"/>
                                        <p:tgtEl>
                                          <p:spTgt spid="142"/>
                                        </p:tgtEl>
                                        <p:attrNameLst>
                                          <p:attrName>ppt_x</p:attrName>
                                        </p:attrNameLst>
                                      </p:cBhvr>
                                      <p:tavLst>
                                        <p:tav tm="0">
                                          <p:val>
                                            <p:strVal val="0-#ppt_w/2"/>
                                          </p:val>
                                        </p:tav>
                                        <p:tav tm="100000">
                                          <p:val>
                                            <p:strVal val="#ppt_x"/>
                                          </p:val>
                                        </p:tav>
                                      </p:tavLst>
                                    </p:anim>
                                    <p:anim calcmode="lin" valueType="num">
                                      <p:cBhvr additive="base">
                                        <p:cTn id="8" dur="1250" fill="hold"/>
                                        <p:tgtEl>
                                          <p:spTgt spid="142"/>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10800000">
                                      <p:cBhvr>
                                        <p:cTn id="10" dur="1250" fill="hold"/>
                                        <p:tgtEl>
                                          <p:spTgt spid="142"/>
                                        </p:tgtEl>
                                        <p:attrNameLst>
                                          <p:attrName>r</p:attrName>
                                        </p:attrNameLst>
                                      </p:cBhvr>
                                    </p:animRot>
                                  </p:childTnLst>
                                </p:cTn>
                              </p:par>
                              <p:par>
                                <p:cTn id="11" presetID="2" presetClass="entr" presetSubtype="9" fill="hold" grpId="0" nodeType="withEffect">
                                  <p:stCondLst>
                                    <p:cond delay="250"/>
                                  </p:stCondLst>
                                  <p:childTnLst>
                                    <p:set>
                                      <p:cBhvr>
                                        <p:cTn id="12" dur="1" fill="hold">
                                          <p:stCondLst>
                                            <p:cond delay="0"/>
                                          </p:stCondLst>
                                        </p:cTn>
                                        <p:tgtEl>
                                          <p:spTgt spid="140"/>
                                        </p:tgtEl>
                                        <p:attrNameLst>
                                          <p:attrName>style.visibility</p:attrName>
                                        </p:attrNameLst>
                                      </p:cBhvr>
                                      <p:to>
                                        <p:strVal val="visible"/>
                                      </p:to>
                                    </p:set>
                                    <p:anim calcmode="lin" valueType="num">
                                      <p:cBhvr additive="base">
                                        <p:cTn id="13" dur="1250" fill="hold"/>
                                        <p:tgtEl>
                                          <p:spTgt spid="140"/>
                                        </p:tgtEl>
                                        <p:attrNameLst>
                                          <p:attrName>ppt_x</p:attrName>
                                        </p:attrNameLst>
                                      </p:cBhvr>
                                      <p:tavLst>
                                        <p:tav tm="0">
                                          <p:val>
                                            <p:strVal val="0-#ppt_w/2"/>
                                          </p:val>
                                        </p:tav>
                                        <p:tav tm="100000">
                                          <p:val>
                                            <p:strVal val="#ppt_x"/>
                                          </p:val>
                                        </p:tav>
                                      </p:tavLst>
                                    </p:anim>
                                    <p:anim calcmode="lin" valueType="num">
                                      <p:cBhvr additive="base">
                                        <p:cTn id="14" dur="1250" fill="hold"/>
                                        <p:tgtEl>
                                          <p:spTgt spid="140"/>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250"/>
                                  </p:stCondLst>
                                  <p:childTnLst>
                                    <p:animRot by="-10800000">
                                      <p:cBhvr>
                                        <p:cTn id="16" dur="1250" fill="hold"/>
                                        <p:tgtEl>
                                          <p:spTgt spid="140"/>
                                        </p:tgtEl>
                                        <p:attrNameLst>
                                          <p:attrName>r</p:attrName>
                                        </p:attrNameLst>
                                      </p:cBhvr>
                                    </p:animRot>
                                  </p:childTnLst>
                                </p:cTn>
                              </p:par>
                              <p:par>
                                <p:cTn id="17" presetID="2" presetClass="entr" presetSubtype="9" fill="hold" grpId="0" nodeType="withEffect">
                                  <p:stCondLst>
                                    <p:cond delay="50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1250" fill="hold"/>
                                        <p:tgtEl>
                                          <p:spTgt spid="141"/>
                                        </p:tgtEl>
                                        <p:attrNameLst>
                                          <p:attrName>ppt_x</p:attrName>
                                        </p:attrNameLst>
                                      </p:cBhvr>
                                      <p:tavLst>
                                        <p:tav tm="0">
                                          <p:val>
                                            <p:strVal val="0-#ppt_w/2"/>
                                          </p:val>
                                        </p:tav>
                                        <p:tav tm="100000">
                                          <p:val>
                                            <p:strVal val="#ppt_x"/>
                                          </p:val>
                                        </p:tav>
                                      </p:tavLst>
                                    </p:anim>
                                    <p:anim calcmode="lin" valueType="num">
                                      <p:cBhvr additive="base">
                                        <p:cTn id="20" dur="1250" fill="hold"/>
                                        <p:tgtEl>
                                          <p:spTgt spid="141"/>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500"/>
                                  </p:stCondLst>
                                  <p:childTnLst>
                                    <p:animRot by="10800000">
                                      <p:cBhvr>
                                        <p:cTn id="22" dur="1250" fill="hold"/>
                                        <p:tgtEl>
                                          <p:spTgt spid="141"/>
                                        </p:tgtEl>
                                        <p:attrNameLst>
                                          <p:attrName>r</p:attrName>
                                        </p:attrNameLst>
                                      </p:cBhvr>
                                    </p:animRot>
                                  </p:childTnLst>
                                </p:cTn>
                              </p:par>
                              <p:par>
                                <p:cTn id="23" presetID="5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0" fill="hold"/>
                                        <p:tgtEl>
                                          <p:spTgt spid="7"/>
                                        </p:tgtEl>
                                        <p:attrNameLst>
                                          <p:attrName>ppt_w</p:attrName>
                                        </p:attrNameLst>
                                      </p:cBhvr>
                                      <p:tavLst>
                                        <p:tav tm="0">
                                          <p:val>
                                            <p:fltVal val="0"/>
                                          </p:val>
                                        </p:tav>
                                        <p:tav tm="100000">
                                          <p:val>
                                            <p:strVal val="#ppt_w"/>
                                          </p:val>
                                        </p:tav>
                                      </p:tavLst>
                                    </p:anim>
                                    <p:anim calcmode="lin" valueType="num">
                                      <p:cBhvr>
                                        <p:cTn id="26" dur="3000" fill="hold"/>
                                        <p:tgtEl>
                                          <p:spTgt spid="7"/>
                                        </p:tgtEl>
                                        <p:attrNameLst>
                                          <p:attrName>ppt_h</p:attrName>
                                        </p:attrNameLst>
                                      </p:cBhvr>
                                      <p:tavLst>
                                        <p:tav tm="0">
                                          <p:val>
                                            <p:fltVal val="0"/>
                                          </p:val>
                                        </p:tav>
                                        <p:tav tm="100000">
                                          <p:val>
                                            <p:strVal val="#ppt_h"/>
                                          </p:val>
                                        </p:tav>
                                      </p:tavLst>
                                    </p:anim>
                                    <p:animEffect transition="in" filter="fade">
                                      <p:cBhvr>
                                        <p:cTn id="27" dur="3000"/>
                                        <p:tgtEl>
                                          <p:spTgt spid="7"/>
                                        </p:tgtEl>
                                      </p:cBhvr>
                                    </p:animEffect>
                                  </p:childTnLst>
                                </p:cTn>
                              </p:par>
                              <p:par>
                                <p:cTn id="28" presetID="8" presetClass="emph" presetSubtype="0" repeatCount="2000" fill="hold" nodeType="withEffect">
                                  <p:stCondLst>
                                    <p:cond delay="0"/>
                                  </p:stCondLst>
                                  <p:childTnLst>
                                    <p:animRot by="-21600000">
                                      <p:cBhvr>
                                        <p:cTn id="29" dur="3000" fill="hold"/>
                                        <p:tgtEl>
                                          <p:spTgt spid="7"/>
                                        </p:tgtEl>
                                        <p:attrNameLst>
                                          <p:attrName>r</p:attrName>
                                        </p:attrNameLst>
                                      </p:cBhvr>
                                    </p:animRot>
                                  </p:childTnLst>
                                </p:cTn>
                              </p:par>
                              <p:par>
                                <p:cTn id="30" presetID="53" presetClass="entr" presetSubtype="16"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3000" fill="hold"/>
                                        <p:tgtEl>
                                          <p:spTgt spid="72"/>
                                        </p:tgtEl>
                                        <p:attrNameLst>
                                          <p:attrName>ppt_w</p:attrName>
                                        </p:attrNameLst>
                                      </p:cBhvr>
                                      <p:tavLst>
                                        <p:tav tm="0">
                                          <p:val>
                                            <p:fltVal val="0"/>
                                          </p:val>
                                        </p:tav>
                                        <p:tav tm="100000">
                                          <p:val>
                                            <p:strVal val="#ppt_w"/>
                                          </p:val>
                                        </p:tav>
                                      </p:tavLst>
                                    </p:anim>
                                    <p:anim calcmode="lin" valueType="num">
                                      <p:cBhvr>
                                        <p:cTn id="33" dur="3000" fill="hold"/>
                                        <p:tgtEl>
                                          <p:spTgt spid="72"/>
                                        </p:tgtEl>
                                        <p:attrNameLst>
                                          <p:attrName>ppt_h</p:attrName>
                                        </p:attrNameLst>
                                      </p:cBhvr>
                                      <p:tavLst>
                                        <p:tav tm="0">
                                          <p:val>
                                            <p:fltVal val="0"/>
                                          </p:val>
                                        </p:tav>
                                        <p:tav tm="100000">
                                          <p:val>
                                            <p:strVal val="#ppt_h"/>
                                          </p:val>
                                        </p:tav>
                                      </p:tavLst>
                                    </p:anim>
                                    <p:animEffect transition="in" filter="fade">
                                      <p:cBhvr>
                                        <p:cTn id="34" dur="3000"/>
                                        <p:tgtEl>
                                          <p:spTgt spid="72"/>
                                        </p:tgtEl>
                                      </p:cBhvr>
                                    </p:animEffect>
                                  </p:childTnLst>
                                </p:cTn>
                              </p:par>
                              <p:par>
                                <p:cTn id="35" presetID="8" presetClass="emph" presetSubtype="0" repeatCount="2000" fill="hold" nodeType="withEffect">
                                  <p:stCondLst>
                                    <p:cond delay="0"/>
                                  </p:stCondLst>
                                  <p:childTnLst>
                                    <p:animRot by="-21600000">
                                      <p:cBhvr>
                                        <p:cTn id="36" dur="3000" fill="hold"/>
                                        <p:tgtEl>
                                          <p:spTgt spid="72"/>
                                        </p:tgtEl>
                                        <p:attrNameLst>
                                          <p:attrName>r</p:attrName>
                                        </p:attrNameLst>
                                      </p:cBhvr>
                                    </p:animRot>
                                  </p:childTnLst>
                                </p:cTn>
                              </p:par>
                              <p:par>
                                <p:cTn id="37" presetID="2" presetClass="entr" presetSubtype="4" fill="hold" grpId="0" nodeType="withEffect">
                                  <p:stCondLst>
                                    <p:cond delay="3500"/>
                                  </p:stCondLst>
                                  <p:childTnLst>
                                    <p:set>
                                      <p:cBhvr>
                                        <p:cTn id="38" dur="1" fill="hold">
                                          <p:stCondLst>
                                            <p:cond delay="0"/>
                                          </p:stCondLst>
                                        </p:cTn>
                                        <p:tgtEl>
                                          <p:spTgt spid="137"/>
                                        </p:tgtEl>
                                        <p:attrNameLst>
                                          <p:attrName>style.visibility</p:attrName>
                                        </p:attrNameLst>
                                      </p:cBhvr>
                                      <p:to>
                                        <p:strVal val="visible"/>
                                      </p:to>
                                    </p:set>
                                    <p:anim calcmode="lin" valueType="num">
                                      <p:cBhvr additive="base">
                                        <p:cTn id="39" dur="500" fill="hold"/>
                                        <p:tgtEl>
                                          <p:spTgt spid="137"/>
                                        </p:tgtEl>
                                        <p:attrNameLst>
                                          <p:attrName>ppt_x</p:attrName>
                                        </p:attrNameLst>
                                      </p:cBhvr>
                                      <p:tavLst>
                                        <p:tav tm="0">
                                          <p:val>
                                            <p:strVal val="#ppt_x"/>
                                          </p:val>
                                        </p:tav>
                                        <p:tav tm="100000">
                                          <p:val>
                                            <p:strVal val="#ppt_x"/>
                                          </p:val>
                                        </p:tav>
                                      </p:tavLst>
                                    </p:anim>
                                    <p:anim calcmode="lin" valueType="num">
                                      <p:cBhvr additive="base">
                                        <p:cTn id="40" dur="500" fill="hold"/>
                                        <p:tgtEl>
                                          <p:spTgt spid="137"/>
                                        </p:tgtEl>
                                        <p:attrNameLst>
                                          <p:attrName>ppt_y</p:attrName>
                                        </p:attrNameLst>
                                      </p:cBhvr>
                                      <p:tavLst>
                                        <p:tav tm="0">
                                          <p:val>
                                            <p:strVal val="1+#ppt_h/2"/>
                                          </p:val>
                                        </p:tav>
                                        <p:tav tm="100000">
                                          <p:val>
                                            <p:strVal val="#ppt_y"/>
                                          </p:val>
                                        </p:tav>
                                      </p:tavLst>
                                    </p:anim>
                                  </p:childTnLst>
                                </p:cTn>
                              </p:par>
                              <p:par>
                                <p:cTn id="41" presetID="47" presetClass="entr" presetSubtype="0" fill="hold" grpId="0" nodeType="withEffect">
                                  <p:stCondLst>
                                    <p:cond delay="3750"/>
                                  </p:stCondLst>
                                  <p:iterate type="wd">
                                    <p:tmPct val="10000"/>
                                  </p:iterate>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anim calcmode="lin" valueType="num">
                                      <p:cBhvr>
                                        <p:cTn id="44" dur="500" fill="hold"/>
                                        <p:tgtEl>
                                          <p:spTgt spid="139"/>
                                        </p:tgtEl>
                                        <p:attrNameLst>
                                          <p:attrName>ppt_x</p:attrName>
                                        </p:attrNameLst>
                                      </p:cBhvr>
                                      <p:tavLst>
                                        <p:tav tm="0">
                                          <p:val>
                                            <p:strVal val="#ppt_x"/>
                                          </p:val>
                                        </p:tav>
                                        <p:tav tm="100000">
                                          <p:val>
                                            <p:strVal val="#ppt_x"/>
                                          </p:val>
                                        </p:tav>
                                      </p:tavLst>
                                    </p:anim>
                                    <p:anim calcmode="lin" valueType="num">
                                      <p:cBhvr>
                                        <p:cTn id="45" dur="5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9" grpId="0"/>
      <p:bldP spid="140" grpId="0" animBg="1"/>
      <p:bldP spid="140" grpId="1" animBg="1"/>
      <p:bldP spid="141" grpId="0" animBg="1"/>
      <p:bldP spid="141" grpId="1" animBg="1"/>
      <p:bldP spid="142" grpId="0" animBg="1"/>
      <p:bldP spid="14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03</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pic>
        <p:nvPicPr>
          <p:cNvPr id="73" name="Picture 2" descr="D:\360data\重要数据\桌面\16883113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1580" y="1383618"/>
            <a:ext cx="3797877" cy="2532850"/>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74" name="TextBox 20"/>
          <p:cNvSpPr txBox="1"/>
          <p:nvPr/>
        </p:nvSpPr>
        <p:spPr>
          <a:xfrm>
            <a:off x="5112060" y="1599642"/>
            <a:ext cx="3240360" cy="952377"/>
          </a:xfrm>
          <a:prstGeom prst="rect">
            <a:avLst/>
          </a:prstGeom>
          <a:noFill/>
        </p:spPr>
        <p:txBody>
          <a:bodyPr wrap="square" rtlCol="0">
            <a:spAutoFit/>
          </a:bodyPr>
          <a:lstStyle/>
          <a:p>
            <a:r>
              <a:rPr lang="zh-CN" altLang="en-US" sz="1800">
                <a:solidFill>
                  <a:schemeClr val="bg1"/>
                </a:solidFill>
                <a:latin typeface="华文黑体" pitchFamily="2" charset="-122"/>
                <a:ea typeface="华文黑体" pitchFamily="2" charset="-122"/>
                <a:cs typeface="华文黑体" pitchFamily="2" charset="-122"/>
              </a:rPr>
              <a:t>单击添加标题</a:t>
            </a:r>
            <a:endParaRPr lang="en-US" altLang="zh-CN" sz="1800">
              <a:solidFill>
                <a:schemeClr val="bg1"/>
              </a:solidFill>
              <a:latin typeface="华文黑体" pitchFamily="2" charset="-122"/>
              <a:ea typeface="华文黑体" pitchFamily="2" charset="-122"/>
              <a:cs typeface="华文黑体" pitchFamily="2" charset="-122"/>
            </a:endParaRPr>
          </a:p>
          <a:p>
            <a:endParaRPr lang="en-US" altLang="zh-CN" sz="750">
              <a:solidFill>
                <a:schemeClr val="bg1"/>
              </a:solidFill>
              <a:latin typeface="华文黑体" pitchFamily="2" charset="-122"/>
              <a:ea typeface="华文黑体" pitchFamily="2" charset="-122"/>
              <a:cs typeface="华文黑体" pitchFamily="2" charset="-122"/>
            </a:endParaRPr>
          </a:p>
          <a:p>
            <a:r>
              <a:rPr lang="zh-CN" altLang="en-US" sz="1013">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a:t>
            </a:r>
            <a:endParaRPr lang="en-US" altLang="zh-CN" sz="1013">
              <a:solidFill>
                <a:schemeClr val="bg1"/>
              </a:solidFill>
              <a:latin typeface="华文细黑" pitchFamily="2" charset="-122"/>
              <a:ea typeface="华文细黑" pitchFamily="2" charset="-122"/>
              <a:cs typeface="华文黑体" pitchFamily="2" charset="-122"/>
            </a:endParaRPr>
          </a:p>
          <a:p>
            <a:r>
              <a:rPr lang="zh-CN" altLang="en-US" sz="1013">
                <a:solidFill>
                  <a:schemeClr val="bg1"/>
                </a:solidFill>
                <a:latin typeface="华文细黑" pitchFamily="2" charset="-122"/>
                <a:ea typeface="华文细黑" pitchFamily="2" charset="-122"/>
                <a:cs typeface="华文黑体" pitchFamily="2" charset="-122"/>
              </a:rPr>
              <a:t>添加文本单击添加文本单击添加文本</a:t>
            </a:r>
          </a:p>
        </p:txBody>
      </p:sp>
      <p:grpSp>
        <p:nvGrpSpPr>
          <p:cNvPr id="75" name="组合 74"/>
          <p:cNvGrpSpPr/>
          <p:nvPr/>
        </p:nvGrpSpPr>
        <p:grpSpPr>
          <a:xfrm>
            <a:off x="5220073" y="3121603"/>
            <a:ext cx="1505417" cy="276999"/>
            <a:chOff x="6959302" y="4680827"/>
            <a:chExt cx="2007223" cy="369332"/>
          </a:xfrm>
        </p:grpSpPr>
        <p:grpSp>
          <p:nvGrpSpPr>
            <p:cNvPr id="76" name="组合 75"/>
            <p:cNvGrpSpPr/>
            <p:nvPr/>
          </p:nvGrpSpPr>
          <p:grpSpPr>
            <a:xfrm>
              <a:off x="6959302" y="4709580"/>
              <a:ext cx="497646" cy="340579"/>
              <a:chOff x="8183438" y="4293096"/>
              <a:chExt cx="720080" cy="492809"/>
            </a:xfrm>
          </p:grpSpPr>
          <p:sp>
            <p:nvSpPr>
              <p:cNvPr id="78" name="Freeform 83"/>
              <p:cNvSpPr>
                <a:spLocks noEditPoints="1"/>
              </p:cNvSpPr>
              <p:nvPr/>
            </p:nvSpPr>
            <p:spPr bwMode="auto">
              <a:xfrm>
                <a:off x="8299924" y="4350201"/>
                <a:ext cx="487109" cy="378598"/>
              </a:xfrm>
              <a:custGeom>
                <a:avLst/>
                <a:gdLst>
                  <a:gd name="T0" fmla="*/ 339 w 413"/>
                  <a:gd name="T1" fmla="*/ 41 h 321"/>
                  <a:gd name="T2" fmla="*/ 280 w 413"/>
                  <a:gd name="T3" fmla="*/ 41 h 321"/>
                  <a:gd name="T4" fmla="*/ 280 w 413"/>
                  <a:gd name="T5" fmla="*/ 8 h 321"/>
                  <a:gd name="T6" fmla="*/ 273 w 413"/>
                  <a:gd name="T7" fmla="*/ 0 h 321"/>
                  <a:gd name="T8" fmla="*/ 140 w 413"/>
                  <a:gd name="T9" fmla="*/ 0 h 321"/>
                  <a:gd name="T10" fmla="*/ 132 w 413"/>
                  <a:gd name="T11" fmla="*/ 8 h 321"/>
                  <a:gd name="T12" fmla="*/ 132 w 413"/>
                  <a:gd name="T13" fmla="*/ 41 h 321"/>
                  <a:gd name="T14" fmla="*/ 73 w 413"/>
                  <a:gd name="T15" fmla="*/ 41 h 321"/>
                  <a:gd name="T16" fmla="*/ 0 w 413"/>
                  <a:gd name="T17" fmla="*/ 115 h 321"/>
                  <a:gd name="T18" fmla="*/ 0 w 413"/>
                  <a:gd name="T19" fmla="*/ 247 h 321"/>
                  <a:gd name="T20" fmla="*/ 73 w 413"/>
                  <a:gd name="T21" fmla="*/ 321 h 321"/>
                  <a:gd name="T22" fmla="*/ 339 w 413"/>
                  <a:gd name="T23" fmla="*/ 321 h 321"/>
                  <a:gd name="T24" fmla="*/ 413 w 413"/>
                  <a:gd name="T25" fmla="*/ 247 h 321"/>
                  <a:gd name="T26" fmla="*/ 413 w 413"/>
                  <a:gd name="T27" fmla="*/ 115 h 321"/>
                  <a:gd name="T28" fmla="*/ 339 w 413"/>
                  <a:gd name="T29" fmla="*/ 41 h 321"/>
                  <a:gd name="T30" fmla="*/ 81 w 413"/>
                  <a:gd name="T31" fmla="*/ 56 h 321"/>
                  <a:gd name="T32" fmla="*/ 332 w 413"/>
                  <a:gd name="T33" fmla="*/ 56 h 321"/>
                  <a:gd name="T34" fmla="*/ 332 w 413"/>
                  <a:gd name="T35" fmla="*/ 306 h 321"/>
                  <a:gd name="T36" fmla="*/ 81 w 413"/>
                  <a:gd name="T37" fmla="*/ 306 h 321"/>
                  <a:gd name="T38" fmla="*/ 81 w 413"/>
                  <a:gd name="T39" fmla="*/ 56 h 321"/>
                  <a:gd name="T40" fmla="*/ 147 w 413"/>
                  <a:gd name="T41" fmla="*/ 15 h 321"/>
                  <a:gd name="T42" fmla="*/ 265 w 413"/>
                  <a:gd name="T43" fmla="*/ 15 h 321"/>
                  <a:gd name="T44" fmla="*/ 265 w 413"/>
                  <a:gd name="T45" fmla="*/ 41 h 321"/>
                  <a:gd name="T46" fmla="*/ 147 w 413"/>
                  <a:gd name="T47" fmla="*/ 41 h 321"/>
                  <a:gd name="T48" fmla="*/ 147 w 413"/>
                  <a:gd name="T49" fmla="*/ 15 h 321"/>
                  <a:gd name="T50" fmla="*/ 14 w 413"/>
                  <a:gd name="T51" fmla="*/ 247 h 321"/>
                  <a:gd name="T52" fmla="*/ 14 w 413"/>
                  <a:gd name="T53" fmla="*/ 115 h 321"/>
                  <a:gd name="T54" fmla="*/ 66 w 413"/>
                  <a:gd name="T55" fmla="*/ 56 h 321"/>
                  <a:gd name="T56" fmla="*/ 66 w 413"/>
                  <a:gd name="T57" fmla="*/ 305 h 321"/>
                  <a:gd name="T58" fmla="*/ 14 w 413"/>
                  <a:gd name="T59" fmla="*/ 247 h 321"/>
                  <a:gd name="T60" fmla="*/ 398 w 413"/>
                  <a:gd name="T61" fmla="*/ 247 h 321"/>
                  <a:gd name="T62" fmla="*/ 347 w 413"/>
                  <a:gd name="T63" fmla="*/ 305 h 321"/>
                  <a:gd name="T64" fmla="*/ 347 w 413"/>
                  <a:gd name="T65" fmla="*/ 56 h 321"/>
                  <a:gd name="T66" fmla="*/ 398 w 413"/>
                  <a:gd name="T67" fmla="*/ 115 h 321"/>
                  <a:gd name="T68" fmla="*/ 398 w 413"/>
                  <a:gd name="T69" fmla="*/ 24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3" h="321">
                    <a:moveTo>
                      <a:pt x="339" y="41"/>
                    </a:moveTo>
                    <a:cubicBezTo>
                      <a:pt x="280" y="41"/>
                      <a:pt x="280" y="41"/>
                      <a:pt x="280" y="41"/>
                    </a:cubicBezTo>
                    <a:cubicBezTo>
                      <a:pt x="280" y="8"/>
                      <a:pt x="280" y="8"/>
                      <a:pt x="280" y="8"/>
                    </a:cubicBezTo>
                    <a:cubicBezTo>
                      <a:pt x="280" y="4"/>
                      <a:pt x="277" y="0"/>
                      <a:pt x="273" y="0"/>
                    </a:cubicBezTo>
                    <a:cubicBezTo>
                      <a:pt x="140" y="0"/>
                      <a:pt x="140" y="0"/>
                      <a:pt x="140" y="0"/>
                    </a:cubicBezTo>
                    <a:cubicBezTo>
                      <a:pt x="136" y="0"/>
                      <a:pt x="132" y="4"/>
                      <a:pt x="132" y="8"/>
                    </a:cubicBezTo>
                    <a:cubicBezTo>
                      <a:pt x="132" y="41"/>
                      <a:pt x="132" y="41"/>
                      <a:pt x="132" y="41"/>
                    </a:cubicBezTo>
                    <a:cubicBezTo>
                      <a:pt x="73" y="41"/>
                      <a:pt x="73" y="41"/>
                      <a:pt x="73" y="41"/>
                    </a:cubicBezTo>
                    <a:cubicBezTo>
                      <a:pt x="33" y="41"/>
                      <a:pt x="0" y="74"/>
                      <a:pt x="0" y="115"/>
                    </a:cubicBezTo>
                    <a:cubicBezTo>
                      <a:pt x="0" y="247"/>
                      <a:pt x="0" y="247"/>
                      <a:pt x="0" y="247"/>
                    </a:cubicBezTo>
                    <a:cubicBezTo>
                      <a:pt x="0" y="288"/>
                      <a:pt x="33" y="321"/>
                      <a:pt x="73" y="321"/>
                    </a:cubicBezTo>
                    <a:cubicBezTo>
                      <a:pt x="339" y="321"/>
                      <a:pt x="339" y="321"/>
                      <a:pt x="339" y="321"/>
                    </a:cubicBezTo>
                    <a:cubicBezTo>
                      <a:pt x="380" y="321"/>
                      <a:pt x="413" y="288"/>
                      <a:pt x="413" y="247"/>
                    </a:cubicBezTo>
                    <a:cubicBezTo>
                      <a:pt x="413" y="115"/>
                      <a:pt x="413" y="115"/>
                      <a:pt x="413" y="115"/>
                    </a:cubicBezTo>
                    <a:cubicBezTo>
                      <a:pt x="413" y="74"/>
                      <a:pt x="380" y="41"/>
                      <a:pt x="339" y="41"/>
                    </a:cubicBezTo>
                    <a:close/>
                    <a:moveTo>
                      <a:pt x="81" y="56"/>
                    </a:moveTo>
                    <a:cubicBezTo>
                      <a:pt x="332" y="56"/>
                      <a:pt x="332" y="56"/>
                      <a:pt x="332" y="56"/>
                    </a:cubicBezTo>
                    <a:cubicBezTo>
                      <a:pt x="332" y="306"/>
                      <a:pt x="332" y="306"/>
                      <a:pt x="332" y="306"/>
                    </a:cubicBezTo>
                    <a:cubicBezTo>
                      <a:pt x="81" y="306"/>
                      <a:pt x="81" y="306"/>
                      <a:pt x="81" y="306"/>
                    </a:cubicBezTo>
                    <a:lnTo>
                      <a:pt x="81" y="56"/>
                    </a:lnTo>
                    <a:close/>
                    <a:moveTo>
                      <a:pt x="147" y="15"/>
                    </a:moveTo>
                    <a:cubicBezTo>
                      <a:pt x="265" y="15"/>
                      <a:pt x="265" y="15"/>
                      <a:pt x="265" y="15"/>
                    </a:cubicBezTo>
                    <a:cubicBezTo>
                      <a:pt x="265" y="41"/>
                      <a:pt x="265" y="41"/>
                      <a:pt x="265" y="41"/>
                    </a:cubicBezTo>
                    <a:cubicBezTo>
                      <a:pt x="147" y="41"/>
                      <a:pt x="147" y="41"/>
                      <a:pt x="147" y="41"/>
                    </a:cubicBezTo>
                    <a:lnTo>
                      <a:pt x="147" y="15"/>
                    </a:lnTo>
                    <a:close/>
                    <a:moveTo>
                      <a:pt x="14" y="247"/>
                    </a:moveTo>
                    <a:cubicBezTo>
                      <a:pt x="14" y="115"/>
                      <a:pt x="14" y="115"/>
                      <a:pt x="14" y="115"/>
                    </a:cubicBezTo>
                    <a:cubicBezTo>
                      <a:pt x="14" y="85"/>
                      <a:pt x="37" y="60"/>
                      <a:pt x="66" y="56"/>
                    </a:cubicBezTo>
                    <a:cubicBezTo>
                      <a:pt x="66" y="305"/>
                      <a:pt x="66" y="305"/>
                      <a:pt x="66" y="305"/>
                    </a:cubicBezTo>
                    <a:cubicBezTo>
                      <a:pt x="37" y="302"/>
                      <a:pt x="14" y="277"/>
                      <a:pt x="14" y="247"/>
                    </a:cubicBezTo>
                    <a:close/>
                    <a:moveTo>
                      <a:pt x="398" y="247"/>
                    </a:moveTo>
                    <a:cubicBezTo>
                      <a:pt x="398" y="277"/>
                      <a:pt x="376" y="302"/>
                      <a:pt x="347" y="305"/>
                    </a:cubicBezTo>
                    <a:cubicBezTo>
                      <a:pt x="347" y="56"/>
                      <a:pt x="347" y="56"/>
                      <a:pt x="347" y="56"/>
                    </a:cubicBezTo>
                    <a:cubicBezTo>
                      <a:pt x="376" y="60"/>
                      <a:pt x="398" y="85"/>
                      <a:pt x="398" y="115"/>
                    </a:cubicBezTo>
                    <a:lnTo>
                      <a:pt x="398" y="247"/>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79" name="圆角矩形 78"/>
              <p:cNvSpPr/>
              <p:nvPr/>
            </p:nvSpPr>
            <p:spPr>
              <a:xfrm>
                <a:off x="8183438" y="4293096"/>
                <a:ext cx="720080" cy="492809"/>
              </a:xfrm>
              <a:prstGeom prst="round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7" name="TextBox 9"/>
            <p:cNvSpPr txBox="1"/>
            <p:nvPr/>
          </p:nvSpPr>
          <p:spPr>
            <a:xfrm>
              <a:off x="7489197" y="4680827"/>
              <a:ext cx="1477328" cy="369332"/>
            </a:xfrm>
            <a:prstGeom prst="rect">
              <a:avLst/>
            </a:prstGeom>
            <a:noFill/>
          </p:spPr>
          <p:txBody>
            <a:bodyPr wrap="none" rtlCol="0">
              <a:spAutoFit/>
            </a:bodyPr>
            <a:lstStyle/>
            <a:p>
              <a:r>
                <a:rPr lang="zh-CN" altLang="en-US" sz="1200">
                  <a:solidFill>
                    <a:schemeClr val="bg1"/>
                  </a:solidFill>
                  <a:latin typeface="华文细黑" pitchFamily="2" charset="-122"/>
                  <a:ea typeface="华文细黑" pitchFamily="2" charset="-122"/>
                </a:rPr>
                <a:t>点击添加标题</a:t>
              </a:r>
            </a:p>
          </p:txBody>
        </p:sp>
      </p:grpSp>
      <p:grpSp>
        <p:nvGrpSpPr>
          <p:cNvPr id="80" name="组合 79"/>
          <p:cNvGrpSpPr/>
          <p:nvPr/>
        </p:nvGrpSpPr>
        <p:grpSpPr>
          <a:xfrm>
            <a:off x="6948262" y="3121603"/>
            <a:ext cx="1481230" cy="276999"/>
            <a:chOff x="9263558" y="4680827"/>
            <a:chExt cx="1974973" cy="369332"/>
          </a:xfrm>
        </p:grpSpPr>
        <p:grpSp>
          <p:nvGrpSpPr>
            <p:cNvPr id="81" name="组合 80"/>
            <p:cNvGrpSpPr/>
            <p:nvPr/>
          </p:nvGrpSpPr>
          <p:grpSpPr>
            <a:xfrm>
              <a:off x="9263558" y="4709580"/>
              <a:ext cx="497646" cy="340579"/>
              <a:chOff x="9278713" y="5445224"/>
              <a:chExt cx="720080" cy="492809"/>
            </a:xfrm>
          </p:grpSpPr>
          <p:sp>
            <p:nvSpPr>
              <p:cNvPr id="83" name="Freeform 78"/>
              <p:cNvSpPr>
                <a:spLocks noEditPoints="1"/>
              </p:cNvSpPr>
              <p:nvPr/>
            </p:nvSpPr>
            <p:spPr bwMode="auto">
              <a:xfrm>
                <a:off x="9433918" y="5486846"/>
                <a:ext cx="409671" cy="409565"/>
              </a:xfrm>
              <a:custGeom>
                <a:avLst/>
                <a:gdLst>
                  <a:gd name="T0" fmla="*/ 174 w 347"/>
                  <a:gd name="T1" fmla="*/ 0 h 347"/>
                  <a:gd name="T2" fmla="*/ 0 w 347"/>
                  <a:gd name="T3" fmla="*/ 174 h 347"/>
                  <a:gd name="T4" fmla="*/ 174 w 347"/>
                  <a:gd name="T5" fmla="*/ 347 h 347"/>
                  <a:gd name="T6" fmla="*/ 347 w 347"/>
                  <a:gd name="T7" fmla="*/ 174 h 347"/>
                  <a:gd name="T8" fmla="*/ 174 w 347"/>
                  <a:gd name="T9" fmla="*/ 0 h 347"/>
                  <a:gd name="T10" fmla="*/ 332 w 347"/>
                  <a:gd name="T11" fmla="*/ 166 h 347"/>
                  <a:gd name="T12" fmla="*/ 283 w 347"/>
                  <a:gd name="T13" fmla="*/ 166 h 347"/>
                  <a:gd name="T14" fmla="*/ 231 w 347"/>
                  <a:gd name="T15" fmla="*/ 26 h 347"/>
                  <a:gd name="T16" fmla="*/ 332 w 347"/>
                  <a:gd name="T17" fmla="*/ 166 h 347"/>
                  <a:gd name="T18" fmla="*/ 174 w 347"/>
                  <a:gd name="T19" fmla="*/ 332 h 347"/>
                  <a:gd name="T20" fmla="*/ 147 w 347"/>
                  <a:gd name="T21" fmla="*/ 181 h 347"/>
                  <a:gd name="T22" fmla="*/ 200 w 347"/>
                  <a:gd name="T23" fmla="*/ 181 h 347"/>
                  <a:gd name="T24" fmla="*/ 174 w 347"/>
                  <a:gd name="T25" fmla="*/ 332 h 347"/>
                  <a:gd name="T26" fmla="*/ 147 w 347"/>
                  <a:gd name="T27" fmla="*/ 166 h 347"/>
                  <a:gd name="T28" fmla="*/ 174 w 347"/>
                  <a:gd name="T29" fmla="*/ 15 h 347"/>
                  <a:gd name="T30" fmla="*/ 174 w 347"/>
                  <a:gd name="T31" fmla="*/ 15 h 347"/>
                  <a:gd name="T32" fmla="*/ 200 w 347"/>
                  <a:gd name="T33" fmla="*/ 166 h 347"/>
                  <a:gd name="T34" fmla="*/ 147 w 347"/>
                  <a:gd name="T35" fmla="*/ 166 h 347"/>
                  <a:gd name="T36" fmla="*/ 153 w 347"/>
                  <a:gd name="T37" fmla="*/ 19 h 347"/>
                  <a:gd name="T38" fmla="*/ 133 w 347"/>
                  <a:gd name="T39" fmla="*/ 166 h 347"/>
                  <a:gd name="T40" fmla="*/ 79 w 347"/>
                  <a:gd name="T41" fmla="*/ 166 h 347"/>
                  <a:gd name="T42" fmla="*/ 153 w 347"/>
                  <a:gd name="T43" fmla="*/ 19 h 347"/>
                  <a:gd name="T44" fmla="*/ 133 w 347"/>
                  <a:gd name="T45" fmla="*/ 181 h 347"/>
                  <a:gd name="T46" fmla="*/ 153 w 347"/>
                  <a:gd name="T47" fmla="*/ 329 h 347"/>
                  <a:gd name="T48" fmla="*/ 79 w 347"/>
                  <a:gd name="T49" fmla="*/ 181 h 347"/>
                  <a:gd name="T50" fmla="*/ 133 w 347"/>
                  <a:gd name="T51" fmla="*/ 181 h 347"/>
                  <a:gd name="T52" fmla="*/ 194 w 347"/>
                  <a:gd name="T53" fmla="*/ 329 h 347"/>
                  <a:gd name="T54" fmla="*/ 215 w 347"/>
                  <a:gd name="T55" fmla="*/ 181 h 347"/>
                  <a:gd name="T56" fmla="*/ 268 w 347"/>
                  <a:gd name="T57" fmla="*/ 181 h 347"/>
                  <a:gd name="T58" fmla="*/ 194 w 347"/>
                  <a:gd name="T59" fmla="*/ 329 h 347"/>
                  <a:gd name="T60" fmla="*/ 215 w 347"/>
                  <a:gd name="T61" fmla="*/ 166 h 347"/>
                  <a:gd name="T62" fmla="*/ 194 w 347"/>
                  <a:gd name="T63" fmla="*/ 19 h 347"/>
                  <a:gd name="T64" fmla="*/ 268 w 347"/>
                  <a:gd name="T65" fmla="*/ 166 h 347"/>
                  <a:gd name="T66" fmla="*/ 215 w 347"/>
                  <a:gd name="T67" fmla="*/ 166 h 347"/>
                  <a:gd name="T68" fmla="*/ 117 w 347"/>
                  <a:gd name="T69" fmla="*/ 26 h 347"/>
                  <a:gd name="T70" fmla="*/ 64 w 347"/>
                  <a:gd name="T71" fmla="*/ 166 h 347"/>
                  <a:gd name="T72" fmla="*/ 15 w 347"/>
                  <a:gd name="T73" fmla="*/ 166 h 347"/>
                  <a:gd name="T74" fmla="*/ 117 w 347"/>
                  <a:gd name="T75" fmla="*/ 26 h 347"/>
                  <a:gd name="T76" fmla="*/ 15 w 347"/>
                  <a:gd name="T77" fmla="*/ 181 h 347"/>
                  <a:gd name="T78" fmla="*/ 64 w 347"/>
                  <a:gd name="T79" fmla="*/ 181 h 347"/>
                  <a:gd name="T80" fmla="*/ 117 w 347"/>
                  <a:gd name="T81" fmla="*/ 322 h 347"/>
                  <a:gd name="T82" fmla="*/ 15 w 347"/>
                  <a:gd name="T83" fmla="*/ 181 h 347"/>
                  <a:gd name="T84" fmla="*/ 231 w 347"/>
                  <a:gd name="T85" fmla="*/ 322 h 347"/>
                  <a:gd name="T86" fmla="*/ 283 w 347"/>
                  <a:gd name="T87" fmla="*/ 181 h 347"/>
                  <a:gd name="T88" fmla="*/ 332 w 347"/>
                  <a:gd name="T89" fmla="*/ 181 h 347"/>
                  <a:gd name="T90" fmla="*/ 231 w 347"/>
                  <a:gd name="T91" fmla="*/ 32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84" name="圆角矩形 83"/>
              <p:cNvSpPr/>
              <p:nvPr/>
            </p:nvSpPr>
            <p:spPr>
              <a:xfrm>
                <a:off x="9278713" y="544522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2" name="TextBox 36"/>
            <p:cNvSpPr txBox="1"/>
            <p:nvPr/>
          </p:nvSpPr>
          <p:spPr>
            <a:xfrm>
              <a:off x="9761204" y="4680827"/>
              <a:ext cx="1477327" cy="369332"/>
            </a:xfrm>
            <a:prstGeom prst="rect">
              <a:avLst/>
            </a:prstGeom>
            <a:noFill/>
          </p:spPr>
          <p:txBody>
            <a:bodyPr wrap="none" rtlCol="0">
              <a:spAutoFit/>
            </a:bodyPr>
            <a:lstStyle/>
            <a:p>
              <a:r>
                <a:rPr lang="zh-CN" altLang="en-US" sz="1200">
                  <a:solidFill>
                    <a:schemeClr val="bg1"/>
                  </a:solidFill>
                  <a:latin typeface="华文细黑" pitchFamily="2" charset="-122"/>
                  <a:ea typeface="华文细黑" pitchFamily="2" charset="-122"/>
                </a:rPr>
                <a:t>点击添加标题</a:t>
              </a:r>
            </a:p>
          </p:txBody>
        </p:sp>
      </p:grpSp>
      <p:grpSp>
        <p:nvGrpSpPr>
          <p:cNvPr id="85" name="组合 84"/>
          <p:cNvGrpSpPr/>
          <p:nvPr/>
        </p:nvGrpSpPr>
        <p:grpSpPr>
          <a:xfrm>
            <a:off x="5220073" y="3601677"/>
            <a:ext cx="1505417" cy="276999"/>
            <a:chOff x="6959302" y="5320926"/>
            <a:chExt cx="2007223" cy="369332"/>
          </a:xfrm>
        </p:grpSpPr>
        <p:grpSp>
          <p:nvGrpSpPr>
            <p:cNvPr id="86" name="组合 85"/>
            <p:cNvGrpSpPr/>
            <p:nvPr/>
          </p:nvGrpSpPr>
          <p:grpSpPr>
            <a:xfrm>
              <a:off x="6959302" y="5335303"/>
              <a:ext cx="497646" cy="340579"/>
              <a:chOff x="7103318" y="5085184"/>
              <a:chExt cx="720080" cy="492809"/>
            </a:xfrm>
          </p:grpSpPr>
          <p:sp>
            <p:nvSpPr>
              <p:cNvPr id="88" name="Freeform 79"/>
              <p:cNvSpPr>
                <a:spLocks noEditPoints="1"/>
              </p:cNvSpPr>
              <p:nvPr/>
            </p:nvSpPr>
            <p:spPr bwMode="auto">
              <a:xfrm>
                <a:off x="7219554" y="5129969"/>
                <a:ext cx="487608" cy="448024"/>
              </a:xfrm>
              <a:custGeom>
                <a:avLst/>
                <a:gdLst>
                  <a:gd name="T0" fmla="*/ 406 w 413"/>
                  <a:gd name="T1" fmla="*/ 0 h 380"/>
                  <a:gd name="T2" fmla="*/ 7 w 413"/>
                  <a:gd name="T3" fmla="*/ 0 h 380"/>
                  <a:gd name="T4" fmla="*/ 0 w 413"/>
                  <a:gd name="T5" fmla="*/ 7 h 380"/>
                  <a:gd name="T6" fmla="*/ 0 w 413"/>
                  <a:gd name="T7" fmla="*/ 273 h 380"/>
                  <a:gd name="T8" fmla="*/ 7 w 413"/>
                  <a:gd name="T9" fmla="*/ 281 h 380"/>
                  <a:gd name="T10" fmla="*/ 133 w 413"/>
                  <a:gd name="T11" fmla="*/ 281 h 380"/>
                  <a:gd name="T12" fmla="*/ 133 w 413"/>
                  <a:gd name="T13" fmla="*/ 332 h 380"/>
                  <a:gd name="T14" fmla="*/ 73 w 413"/>
                  <a:gd name="T15" fmla="*/ 332 h 380"/>
                  <a:gd name="T16" fmla="*/ 65 w 413"/>
                  <a:gd name="T17" fmla="*/ 340 h 380"/>
                  <a:gd name="T18" fmla="*/ 65 w 413"/>
                  <a:gd name="T19" fmla="*/ 373 h 380"/>
                  <a:gd name="T20" fmla="*/ 73 w 413"/>
                  <a:gd name="T21" fmla="*/ 380 h 380"/>
                  <a:gd name="T22" fmla="*/ 339 w 413"/>
                  <a:gd name="T23" fmla="*/ 380 h 380"/>
                  <a:gd name="T24" fmla="*/ 346 w 413"/>
                  <a:gd name="T25" fmla="*/ 373 h 380"/>
                  <a:gd name="T26" fmla="*/ 346 w 413"/>
                  <a:gd name="T27" fmla="*/ 340 h 380"/>
                  <a:gd name="T28" fmla="*/ 339 w 413"/>
                  <a:gd name="T29" fmla="*/ 332 h 380"/>
                  <a:gd name="T30" fmla="*/ 280 w 413"/>
                  <a:gd name="T31" fmla="*/ 332 h 380"/>
                  <a:gd name="T32" fmla="*/ 280 w 413"/>
                  <a:gd name="T33" fmla="*/ 281 h 380"/>
                  <a:gd name="T34" fmla="*/ 406 w 413"/>
                  <a:gd name="T35" fmla="*/ 281 h 380"/>
                  <a:gd name="T36" fmla="*/ 413 w 413"/>
                  <a:gd name="T37" fmla="*/ 273 h 380"/>
                  <a:gd name="T38" fmla="*/ 413 w 413"/>
                  <a:gd name="T39" fmla="*/ 7 h 380"/>
                  <a:gd name="T40" fmla="*/ 406 w 413"/>
                  <a:gd name="T41" fmla="*/ 0 h 380"/>
                  <a:gd name="T42" fmla="*/ 331 w 413"/>
                  <a:gd name="T43" fmla="*/ 366 h 380"/>
                  <a:gd name="T44" fmla="*/ 80 w 413"/>
                  <a:gd name="T45" fmla="*/ 366 h 380"/>
                  <a:gd name="T46" fmla="*/ 80 w 413"/>
                  <a:gd name="T47" fmla="*/ 347 h 380"/>
                  <a:gd name="T48" fmla="*/ 331 w 413"/>
                  <a:gd name="T49" fmla="*/ 347 h 380"/>
                  <a:gd name="T50" fmla="*/ 331 w 413"/>
                  <a:gd name="T51" fmla="*/ 366 h 380"/>
                  <a:gd name="T52" fmla="*/ 266 w 413"/>
                  <a:gd name="T53" fmla="*/ 332 h 380"/>
                  <a:gd name="T54" fmla="*/ 148 w 413"/>
                  <a:gd name="T55" fmla="*/ 332 h 380"/>
                  <a:gd name="T56" fmla="*/ 148 w 413"/>
                  <a:gd name="T57" fmla="*/ 281 h 380"/>
                  <a:gd name="T58" fmla="*/ 266 w 413"/>
                  <a:gd name="T59" fmla="*/ 281 h 380"/>
                  <a:gd name="T60" fmla="*/ 266 w 413"/>
                  <a:gd name="T61" fmla="*/ 332 h 380"/>
                  <a:gd name="T62" fmla="*/ 399 w 413"/>
                  <a:gd name="T63" fmla="*/ 266 h 380"/>
                  <a:gd name="T64" fmla="*/ 15 w 413"/>
                  <a:gd name="T65" fmla="*/ 266 h 380"/>
                  <a:gd name="T66" fmla="*/ 15 w 413"/>
                  <a:gd name="T67" fmla="*/ 15 h 380"/>
                  <a:gd name="T68" fmla="*/ 399 w 413"/>
                  <a:gd name="T69" fmla="*/ 15 h 380"/>
                  <a:gd name="T70" fmla="*/ 399 w 413"/>
                  <a:gd name="T71" fmla="*/ 266 h 380"/>
                  <a:gd name="T72" fmla="*/ 40 w 413"/>
                  <a:gd name="T73" fmla="*/ 247 h 380"/>
                  <a:gd name="T74" fmla="*/ 373 w 413"/>
                  <a:gd name="T75" fmla="*/ 247 h 380"/>
                  <a:gd name="T76" fmla="*/ 381 w 413"/>
                  <a:gd name="T77" fmla="*/ 240 h 380"/>
                  <a:gd name="T78" fmla="*/ 381 w 413"/>
                  <a:gd name="T79" fmla="*/ 41 h 380"/>
                  <a:gd name="T80" fmla="*/ 373 w 413"/>
                  <a:gd name="T81" fmla="*/ 33 h 380"/>
                  <a:gd name="T82" fmla="*/ 40 w 413"/>
                  <a:gd name="T83" fmla="*/ 33 h 380"/>
                  <a:gd name="T84" fmla="*/ 33 w 413"/>
                  <a:gd name="T85" fmla="*/ 41 h 380"/>
                  <a:gd name="T86" fmla="*/ 33 w 413"/>
                  <a:gd name="T87" fmla="*/ 240 h 380"/>
                  <a:gd name="T88" fmla="*/ 40 w 413"/>
                  <a:gd name="T89" fmla="*/ 247 h 380"/>
                  <a:gd name="T90" fmla="*/ 47 w 413"/>
                  <a:gd name="T91" fmla="*/ 48 h 380"/>
                  <a:gd name="T92" fmla="*/ 366 w 413"/>
                  <a:gd name="T93" fmla="*/ 48 h 380"/>
                  <a:gd name="T94" fmla="*/ 366 w 413"/>
                  <a:gd name="T95" fmla="*/ 233 h 380"/>
                  <a:gd name="T96" fmla="*/ 47 w 413"/>
                  <a:gd name="T97" fmla="*/ 233 h 380"/>
                  <a:gd name="T98" fmla="*/ 47 w 413"/>
                  <a:gd name="T99" fmla="*/ 48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380">
                    <a:moveTo>
                      <a:pt x="406" y="0"/>
                    </a:moveTo>
                    <a:cubicBezTo>
                      <a:pt x="7" y="0"/>
                      <a:pt x="7" y="0"/>
                      <a:pt x="7" y="0"/>
                    </a:cubicBezTo>
                    <a:cubicBezTo>
                      <a:pt x="3" y="0"/>
                      <a:pt x="0" y="3"/>
                      <a:pt x="0" y="7"/>
                    </a:cubicBezTo>
                    <a:cubicBezTo>
                      <a:pt x="0" y="273"/>
                      <a:pt x="0" y="273"/>
                      <a:pt x="0" y="273"/>
                    </a:cubicBezTo>
                    <a:cubicBezTo>
                      <a:pt x="0" y="277"/>
                      <a:pt x="3" y="281"/>
                      <a:pt x="7" y="281"/>
                    </a:cubicBezTo>
                    <a:cubicBezTo>
                      <a:pt x="133" y="281"/>
                      <a:pt x="133" y="281"/>
                      <a:pt x="133" y="281"/>
                    </a:cubicBezTo>
                    <a:cubicBezTo>
                      <a:pt x="133" y="332"/>
                      <a:pt x="133" y="332"/>
                      <a:pt x="133" y="332"/>
                    </a:cubicBezTo>
                    <a:cubicBezTo>
                      <a:pt x="73" y="332"/>
                      <a:pt x="73" y="332"/>
                      <a:pt x="73" y="332"/>
                    </a:cubicBezTo>
                    <a:cubicBezTo>
                      <a:pt x="69" y="332"/>
                      <a:pt x="65" y="336"/>
                      <a:pt x="65" y="340"/>
                    </a:cubicBezTo>
                    <a:cubicBezTo>
                      <a:pt x="65" y="373"/>
                      <a:pt x="65" y="373"/>
                      <a:pt x="65" y="373"/>
                    </a:cubicBezTo>
                    <a:cubicBezTo>
                      <a:pt x="65" y="377"/>
                      <a:pt x="69" y="380"/>
                      <a:pt x="73" y="380"/>
                    </a:cubicBezTo>
                    <a:cubicBezTo>
                      <a:pt x="339" y="380"/>
                      <a:pt x="339" y="380"/>
                      <a:pt x="339" y="380"/>
                    </a:cubicBezTo>
                    <a:cubicBezTo>
                      <a:pt x="343" y="380"/>
                      <a:pt x="346" y="377"/>
                      <a:pt x="346" y="373"/>
                    </a:cubicBezTo>
                    <a:cubicBezTo>
                      <a:pt x="346" y="340"/>
                      <a:pt x="346" y="340"/>
                      <a:pt x="346" y="340"/>
                    </a:cubicBezTo>
                    <a:cubicBezTo>
                      <a:pt x="346" y="336"/>
                      <a:pt x="343" y="332"/>
                      <a:pt x="339" y="332"/>
                    </a:cubicBezTo>
                    <a:cubicBezTo>
                      <a:pt x="280" y="332"/>
                      <a:pt x="280" y="332"/>
                      <a:pt x="280" y="332"/>
                    </a:cubicBezTo>
                    <a:cubicBezTo>
                      <a:pt x="280" y="281"/>
                      <a:pt x="280" y="281"/>
                      <a:pt x="280" y="281"/>
                    </a:cubicBezTo>
                    <a:cubicBezTo>
                      <a:pt x="406" y="281"/>
                      <a:pt x="406" y="281"/>
                      <a:pt x="406" y="281"/>
                    </a:cubicBezTo>
                    <a:cubicBezTo>
                      <a:pt x="410" y="281"/>
                      <a:pt x="413" y="277"/>
                      <a:pt x="413" y="273"/>
                    </a:cubicBezTo>
                    <a:cubicBezTo>
                      <a:pt x="413" y="7"/>
                      <a:pt x="413" y="7"/>
                      <a:pt x="413" y="7"/>
                    </a:cubicBezTo>
                    <a:cubicBezTo>
                      <a:pt x="413" y="3"/>
                      <a:pt x="410" y="0"/>
                      <a:pt x="406" y="0"/>
                    </a:cubicBezTo>
                    <a:close/>
                    <a:moveTo>
                      <a:pt x="331" y="366"/>
                    </a:moveTo>
                    <a:cubicBezTo>
                      <a:pt x="80" y="366"/>
                      <a:pt x="80" y="366"/>
                      <a:pt x="80" y="366"/>
                    </a:cubicBezTo>
                    <a:cubicBezTo>
                      <a:pt x="80" y="347"/>
                      <a:pt x="80" y="347"/>
                      <a:pt x="80" y="347"/>
                    </a:cubicBezTo>
                    <a:cubicBezTo>
                      <a:pt x="331" y="347"/>
                      <a:pt x="331" y="347"/>
                      <a:pt x="331" y="347"/>
                    </a:cubicBezTo>
                    <a:lnTo>
                      <a:pt x="331" y="366"/>
                    </a:lnTo>
                    <a:close/>
                    <a:moveTo>
                      <a:pt x="266" y="332"/>
                    </a:moveTo>
                    <a:cubicBezTo>
                      <a:pt x="148" y="332"/>
                      <a:pt x="148" y="332"/>
                      <a:pt x="148" y="332"/>
                    </a:cubicBezTo>
                    <a:cubicBezTo>
                      <a:pt x="148" y="281"/>
                      <a:pt x="148" y="281"/>
                      <a:pt x="148" y="281"/>
                    </a:cubicBezTo>
                    <a:cubicBezTo>
                      <a:pt x="266" y="281"/>
                      <a:pt x="266" y="281"/>
                      <a:pt x="266" y="281"/>
                    </a:cubicBezTo>
                    <a:lnTo>
                      <a:pt x="266" y="332"/>
                    </a:lnTo>
                    <a:close/>
                    <a:moveTo>
                      <a:pt x="399" y="266"/>
                    </a:moveTo>
                    <a:cubicBezTo>
                      <a:pt x="15" y="266"/>
                      <a:pt x="15" y="266"/>
                      <a:pt x="15" y="266"/>
                    </a:cubicBezTo>
                    <a:cubicBezTo>
                      <a:pt x="15" y="15"/>
                      <a:pt x="15" y="15"/>
                      <a:pt x="15" y="15"/>
                    </a:cubicBezTo>
                    <a:cubicBezTo>
                      <a:pt x="399" y="15"/>
                      <a:pt x="399" y="15"/>
                      <a:pt x="399" y="15"/>
                    </a:cubicBezTo>
                    <a:lnTo>
                      <a:pt x="399" y="266"/>
                    </a:lnTo>
                    <a:close/>
                    <a:moveTo>
                      <a:pt x="40" y="247"/>
                    </a:moveTo>
                    <a:cubicBezTo>
                      <a:pt x="373" y="247"/>
                      <a:pt x="373" y="247"/>
                      <a:pt x="373" y="247"/>
                    </a:cubicBezTo>
                    <a:cubicBezTo>
                      <a:pt x="377" y="247"/>
                      <a:pt x="381" y="244"/>
                      <a:pt x="381" y="240"/>
                    </a:cubicBezTo>
                    <a:cubicBezTo>
                      <a:pt x="381" y="41"/>
                      <a:pt x="381" y="41"/>
                      <a:pt x="381" y="41"/>
                    </a:cubicBezTo>
                    <a:cubicBezTo>
                      <a:pt x="381" y="37"/>
                      <a:pt x="377" y="33"/>
                      <a:pt x="373" y="33"/>
                    </a:cubicBezTo>
                    <a:cubicBezTo>
                      <a:pt x="40" y="33"/>
                      <a:pt x="40" y="33"/>
                      <a:pt x="40" y="33"/>
                    </a:cubicBezTo>
                    <a:cubicBezTo>
                      <a:pt x="36" y="33"/>
                      <a:pt x="33" y="37"/>
                      <a:pt x="33" y="41"/>
                    </a:cubicBezTo>
                    <a:cubicBezTo>
                      <a:pt x="33" y="240"/>
                      <a:pt x="33" y="240"/>
                      <a:pt x="33" y="240"/>
                    </a:cubicBezTo>
                    <a:cubicBezTo>
                      <a:pt x="33" y="244"/>
                      <a:pt x="36" y="247"/>
                      <a:pt x="40" y="247"/>
                    </a:cubicBezTo>
                    <a:close/>
                    <a:moveTo>
                      <a:pt x="47" y="48"/>
                    </a:moveTo>
                    <a:cubicBezTo>
                      <a:pt x="366" y="48"/>
                      <a:pt x="366" y="48"/>
                      <a:pt x="366" y="48"/>
                    </a:cubicBezTo>
                    <a:cubicBezTo>
                      <a:pt x="366" y="233"/>
                      <a:pt x="366" y="233"/>
                      <a:pt x="366" y="233"/>
                    </a:cubicBezTo>
                    <a:cubicBezTo>
                      <a:pt x="47" y="233"/>
                      <a:pt x="47" y="233"/>
                      <a:pt x="47" y="233"/>
                    </a:cubicBezTo>
                    <a:lnTo>
                      <a:pt x="47" y="48"/>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89" name="圆角矩形 88"/>
              <p:cNvSpPr/>
              <p:nvPr/>
            </p:nvSpPr>
            <p:spPr>
              <a:xfrm>
                <a:off x="7103318" y="508518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87" name="TextBox 37"/>
            <p:cNvSpPr txBox="1"/>
            <p:nvPr/>
          </p:nvSpPr>
          <p:spPr>
            <a:xfrm>
              <a:off x="7489197" y="5320926"/>
              <a:ext cx="1477328" cy="369332"/>
            </a:xfrm>
            <a:prstGeom prst="rect">
              <a:avLst/>
            </a:prstGeom>
            <a:noFill/>
          </p:spPr>
          <p:txBody>
            <a:bodyPr wrap="none" rtlCol="0">
              <a:spAutoFit/>
            </a:bodyPr>
            <a:lstStyle/>
            <a:p>
              <a:r>
                <a:rPr lang="zh-CN" altLang="en-US" sz="1200">
                  <a:solidFill>
                    <a:schemeClr val="bg1"/>
                  </a:solidFill>
                  <a:latin typeface="华文细黑" pitchFamily="2" charset="-122"/>
                  <a:ea typeface="华文细黑" pitchFamily="2" charset="-122"/>
                </a:rPr>
                <a:t>点击添加标题</a:t>
              </a:r>
            </a:p>
          </p:txBody>
        </p:sp>
      </p:grpSp>
      <p:grpSp>
        <p:nvGrpSpPr>
          <p:cNvPr id="90" name="组合 89"/>
          <p:cNvGrpSpPr/>
          <p:nvPr/>
        </p:nvGrpSpPr>
        <p:grpSpPr>
          <a:xfrm>
            <a:off x="6948262" y="3601677"/>
            <a:ext cx="1481230" cy="276999"/>
            <a:chOff x="9263558" y="5320926"/>
            <a:chExt cx="1974973" cy="369332"/>
          </a:xfrm>
        </p:grpSpPr>
        <p:grpSp>
          <p:nvGrpSpPr>
            <p:cNvPr id="91" name="组合 90"/>
            <p:cNvGrpSpPr/>
            <p:nvPr/>
          </p:nvGrpSpPr>
          <p:grpSpPr>
            <a:xfrm>
              <a:off x="9263558" y="5335303"/>
              <a:ext cx="497646" cy="340579"/>
              <a:chOff x="8611702" y="4649964"/>
              <a:chExt cx="720080" cy="492809"/>
            </a:xfrm>
          </p:grpSpPr>
          <p:sp>
            <p:nvSpPr>
              <p:cNvPr id="93" name="Freeform 72"/>
              <p:cNvSpPr>
                <a:spLocks noEditPoints="1"/>
              </p:cNvSpPr>
              <p:nvPr/>
            </p:nvSpPr>
            <p:spPr bwMode="auto">
              <a:xfrm>
                <a:off x="8729187" y="4653376"/>
                <a:ext cx="485111" cy="485984"/>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94" name="圆角矩形 93"/>
              <p:cNvSpPr/>
              <p:nvPr/>
            </p:nvSpPr>
            <p:spPr>
              <a:xfrm>
                <a:off x="8611702" y="4649964"/>
                <a:ext cx="720080" cy="492809"/>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92" name="TextBox 38"/>
            <p:cNvSpPr txBox="1"/>
            <p:nvPr/>
          </p:nvSpPr>
          <p:spPr>
            <a:xfrm>
              <a:off x="9761204" y="5320926"/>
              <a:ext cx="1477327" cy="369332"/>
            </a:xfrm>
            <a:prstGeom prst="rect">
              <a:avLst/>
            </a:prstGeom>
            <a:noFill/>
          </p:spPr>
          <p:txBody>
            <a:bodyPr wrap="none" rtlCol="0">
              <a:spAutoFit/>
            </a:bodyPr>
            <a:lstStyle/>
            <a:p>
              <a:r>
                <a:rPr lang="zh-CN" altLang="en-US" sz="1200">
                  <a:solidFill>
                    <a:schemeClr val="bg1"/>
                  </a:solidFill>
                  <a:latin typeface="华文细黑" pitchFamily="2" charset="-122"/>
                  <a:ea typeface="华文细黑" pitchFamily="2" charset="-122"/>
                </a:rPr>
                <a:t>点击添加标题</a:t>
              </a:r>
            </a:p>
          </p:txBody>
        </p:sp>
      </p:grpSp>
    </p:spTree>
    <p:extLst>
      <p:ext uri="{BB962C8B-B14F-4D97-AF65-F5344CB8AC3E}">
        <p14:creationId xmlns:p14="http://schemas.microsoft.com/office/powerpoint/2010/main" xmlns="" val="3705580503"/>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2" presetClass="entr" presetSubtype="8" decel="10000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1000" fill="hold"/>
                                        <p:tgtEl>
                                          <p:spTgt spid="73"/>
                                        </p:tgtEl>
                                        <p:attrNameLst>
                                          <p:attrName>ppt_x</p:attrName>
                                        </p:attrNameLst>
                                      </p:cBhvr>
                                      <p:tavLst>
                                        <p:tav tm="0">
                                          <p:val>
                                            <p:strVal val="0-#ppt_w/2"/>
                                          </p:val>
                                        </p:tav>
                                        <p:tav tm="100000">
                                          <p:val>
                                            <p:strVal val="#ppt_x"/>
                                          </p:val>
                                        </p:tav>
                                      </p:tavLst>
                                    </p:anim>
                                    <p:anim calcmode="lin" valueType="num">
                                      <p:cBhvr additive="base">
                                        <p:cTn id="19" dur="10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30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500"/>
                                        <p:tgtEl>
                                          <p:spTgt spid="74"/>
                                        </p:tgtEl>
                                      </p:cBhvr>
                                    </p:animEffect>
                                  </p:childTnLst>
                                </p:cTn>
                              </p:par>
                              <p:par>
                                <p:cTn id="23" presetID="23" presetClass="entr" presetSubtype="36" fill="hold" nodeType="withEffect">
                                  <p:stCondLst>
                                    <p:cond delay="600"/>
                                  </p:stCondLst>
                                  <p:childTnLst>
                                    <p:set>
                                      <p:cBhvr>
                                        <p:cTn id="24" dur="1" fill="hold">
                                          <p:stCondLst>
                                            <p:cond delay="0"/>
                                          </p:stCondLst>
                                        </p:cTn>
                                        <p:tgtEl>
                                          <p:spTgt spid="75"/>
                                        </p:tgtEl>
                                        <p:attrNameLst>
                                          <p:attrName>style.visibility</p:attrName>
                                        </p:attrNameLst>
                                      </p:cBhvr>
                                      <p:to>
                                        <p:strVal val="visible"/>
                                      </p:to>
                                    </p:set>
                                    <p:anim calcmode="lin" valueType="num">
                                      <p:cBhvr>
                                        <p:cTn id="25" dur="500" fill="hold"/>
                                        <p:tgtEl>
                                          <p:spTgt spid="75"/>
                                        </p:tgtEl>
                                        <p:attrNameLst>
                                          <p:attrName>ppt_w</p:attrName>
                                        </p:attrNameLst>
                                      </p:cBhvr>
                                      <p:tavLst>
                                        <p:tav tm="0">
                                          <p:val>
                                            <p:strVal val="(6*min(max(#ppt_w*#ppt_h,.3),1)-7.4)/-.7*#ppt_w"/>
                                          </p:val>
                                        </p:tav>
                                        <p:tav tm="100000">
                                          <p:val>
                                            <p:strVal val="#ppt_w"/>
                                          </p:val>
                                        </p:tav>
                                      </p:tavLst>
                                    </p:anim>
                                    <p:anim calcmode="lin" valueType="num">
                                      <p:cBhvr>
                                        <p:cTn id="26" dur="500" fill="hold"/>
                                        <p:tgtEl>
                                          <p:spTgt spid="75"/>
                                        </p:tgtEl>
                                        <p:attrNameLst>
                                          <p:attrName>ppt_h</p:attrName>
                                        </p:attrNameLst>
                                      </p:cBhvr>
                                      <p:tavLst>
                                        <p:tav tm="0">
                                          <p:val>
                                            <p:strVal val="(6*min(max(#ppt_w*#ppt_h,.3),1)-7.4)/-.7*#ppt_h"/>
                                          </p:val>
                                        </p:tav>
                                        <p:tav tm="100000">
                                          <p:val>
                                            <p:strVal val="#ppt_h"/>
                                          </p:val>
                                        </p:tav>
                                      </p:tavLst>
                                    </p:anim>
                                    <p:anim calcmode="lin" valueType="num">
                                      <p:cBhvr>
                                        <p:cTn id="27" dur="500" fill="hold"/>
                                        <p:tgtEl>
                                          <p:spTgt spid="75"/>
                                        </p:tgtEl>
                                        <p:attrNameLst>
                                          <p:attrName>ppt_x</p:attrName>
                                        </p:attrNameLst>
                                      </p:cBhvr>
                                      <p:tavLst>
                                        <p:tav tm="0">
                                          <p:val>
                                            <p:fltVal val="0.5"/>
                                          </p:val>
                                        </p:tav>
                                        <p:tav tm="100000">
                                          <p:val>
                                            <p:strVal val="#ppt_x"/>
                                          </p:val>
                                        </p:tav>
                                      </p:tavLst>
                                    </p:anim>
                                    <p:anim calcmode="lin" valueType="num">
                                      <p:cBhvr>
                                        <p:cTn id="28" dur="500" fill="hold"/>
                                        <p:tgtEl>
                                          <p:spTgt spid="75"/>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1000"/>
                                  </p:stCondLst>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ppt_w</p:attrName>
                                        </p:attrNameLst>
                                      </p:cBhvr>
                                      <p:tavLst>
                                        <p:tav tm="0">
                                          <p:val>
                                            <p:strVal val="(6*min(max(#ppt_w*#ppt_h,.3),1)-7.4)/-.7*#ppt_w"/>
                                          </p:val>
                                        </p:tav>
                                        <p:tav tm="100000">
                                          <p:val>
                                            <p:strVal val="#ppt_w"/>
                                          </p:val>
                                        </p:tav>
                                      </p:tavLst>
                                    </p:anim>
                                    <p:anim calcmode="lin" valueType="num">
                                      <p:cBhvr>
                                        <p:cTn id="32" dur="500" fill="hold"/>
                                        <p:tgtEl>
                                          <p:spTgt spid="80"/>
                                        </p:tgtEl>
                                        <p:attrNameLst>
                                          <p:attrName>ppt_h</p:attrName>
                                        </p:attrNameLst>
                                      </p:cBhvr>
                                      <p:tavLst>
                                        <p:tav tm="0">
                                          <p:val>
                                            <p:strVal val="(6*min(max(#ppt_w*#ppt_h,.3),1)-7.4)/-.7*#ppt_h"/>
                                          </p:val>
                                        </p:tav>
                                        <p:tav tm="100000">
                                          <p:val>
                                            <p:strVal val="#ppt_h"/>
                                          </p:val>
                                        </p:tav>
                                      </p:tavLst>
                                    </p:anim>
                                    <p:anim calcmode="lin" valueType="num">
                                      <p:cBhvr>
                                        <p:cTn id="33" dur="500" fill="hold"/>
                                        <p:tgtEl>
                                          <p:spTgt spid="80"/>
                                        </p:tgtEl>
                                        <p:attrNameLst>
                                          <p:attrName>ppt_x</p:attrName>
                                        </p:attrNameLst>
                                      </p:cBhvr>
                                      <p:tavLst>
                                        <p:tav tm="0">
                                          <p:val>
                                            <p:fltVal val="0.5"/>
                                          </p:val>
                                        </p:tav>
                                        <p:tav tm="100000">
                                          <p:val>
                                            <p:strVal val="#ppt_x"/>
                                          </p:val>
                                        </p:tav>
                                      </p:tavLst>
                                    </p:anim>
                                    <p:anim calcmode="lin" valueType="num">
                                      <p:cBhvr>
                                        <p:cTn id="34" dur="500" fill="hold"/>
                                        <p:tgtEl>
                                          <p:spTgt spid="80"/>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nodeType="withEffect">
                                  <p:stCondLst>
                                    <p:cond delay="140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strVal val="(6*min(max(#ppt_w*#ppt_h,.3),1)-7.4)/-.7*#ppt_w"/>
                                          </p:val>
                                        </p:tav>
                                        <p:tav tm="100000">
                                          <p:val>
                                            <p:strVal val="#ppt_w"/>
                                          </p:val>
                                        </p:tav>
                                      </p:tavLst>
                                    </p:anim>
                                    <p:anim calcmode="lin" valueType="num">
                                      <p:cBhvr>
                                        <p:cTn id="38" dur="500" fill="hold"/>
                                        <p:tgtEl>
                                          <p:spTgt spid="85"/>
                                        </p:tgtEl>
                                        <p:attrNameLst>
                                          <p:attrName>ppt_h</p:attrName>
                                        </p:attrNameLst>
                                      </p:cBhvr>
                                      <p:tavLst>
                                        <p:tav tm="0">
                                          <p:val>
                                            <p:strVal val="(6*min(max(#ppt_w*#ppt_h,.3),1)-7.4)/-.7*#ppt_h"/>
                                          </p:val>
                                        </p:tav>
                                        <p:tav tm="100000">
                                          <p:val>
                                            <p:strVal val="#ppt_h"/>
                                          </p:val>
                                        </p:tav>
                                      </p:tavLst>
                                    </p:anim>
                                    <p:anim calcmode="lin" valueType="num">
                                      <p:cBhvr>
                                        <p:cTn id="39" dur="500" fill="hold"/>
                                        <p:tgtEl>
                                          <p:spTgt spid="85"/>
                                        </p:tgtEl>
                                        <p:attrNameLst>
                                          <p:attrName>ppt_x</p:attrName>
                                        </p:attrNameLst>
                                      </p:cBhvr>
                                      <p:tavLst>
                                        <p:tav tm="0">
                                          <p:val>
                                            <p:fltVal val="0.5"/>
                                          </p:val>
                                        </p:tav>
                                        <p:tav tm="100000">
                                          <p:val>
                                            <p:strVal val="#ppt_x"/>
                                          </p:val>
                                        </p:tav>
                                      </p:tavLst>
                                    </p:anim>
                                    <p:anim calcmode="lin" valueType="num">
                                      <p:cBhvr>
                                        <p:cTn id="40" dur="500" fill="hold"/>
                                        <p:tgtEl>
                                          <p:spTgt spid="85"/>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180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strVal val="(6*min(max(#ppt_w*#ppt_h,.3),1)-7.4)/-.7*#ppt_w"/>
                                          </p:val>
                                        </p:tav>
                                        <p:tav tm="100000">
                                          <p:val>
                                            <p:strVal val="#ppt_w"/>
                                          </p:val>
                                        </p:tav>
                                      </p:tavLst>
                                    </p:anim>
                                    <p:anim calcmode="lin" valueType="num">
                                      <p:cBhvr>
                                        <p:cTn id="44" dur="500" fill="hold"/>
                                        <p:tgtEl>
                                          <p:spTgt spid="90"/>
                                        </p:tgtEl>
                                        <p:attrNameLst>
                                          <p:attrName>ppt_h</p:attrName>
                                        </p:attrNameLst>
                                      </p:cBhvr>
                                      <p:tavLst>
                                        <p:tav tm="0">
                                          <p:val>
                                            <p:strVal val="(6*min(max(#ppt_w*#ppt_h,.3),1)-7.4)/-.7*#ppt_h"/>
                                          </p:val>
                                        </p:tav>
                                        <p:tav tm="100000">
                                          <p:val>
                                            <p:strVal val="#ppt_h"/>
                                          </p:val>
                                        </p:tav>
                                      </p:tavLst>
                                    </p:anim>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03</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Freeform 6"/>
          <p:cNvSpPr>
            <a:spLocks noChangeArrowheads="1"/>
          </p:cNvSpPr>
          <p:nvPr/>
        </p:nvSpPr>
        <p:spPr bwMode="auto">
          <a:xfrm>
            <a:off x="3339703" y="3539789"/>
            <a:ext cx="2331244" cy="20955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rgbClr val="FEFEFE"/>
          </a:solidFill>
          <a:ln>
            <a:noFill/>
          </a:ln>
        </p:spPr>
        <p:txBody>
          <a:bodyPr/>
          <a:lstStyle/>
          <a:p>
            <a:endParaRPr lang="zh-CN" altLang="en-US" sz="1013">
              <a:solidFill>
                <a:srgbClr val="000000"/>
              </a:solidFill>
            </a:endParaRPr>
          </a:p>
        </p:txBody>
      </p:sp>
      <p:sp>
        <p:nvSpPr>
          <p:cNvPr id="74" name="Freeform 14"/>
          <p:cNvSpPr>
            <a:spLocks noChangeArrowheads="1"/>
          </p:cNvSpPr>
          <p:nvPr/>
        </p:nvSpPr>
        <p:spPr bwMode="auto">
          <a:xfrm>
            <a:off x="3783151" y="2861126"/>
            <a:ext cx="1489472" cy="13335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rgbClr val="FEFEFE"/>
          </a:solidFill>
          <a:ln>
            <a:noFill/>
          </a:ln>
        </p:spPr>
        <p:txBody>
          <a:bodyPr/>
          <a:lstStyle/>
          <a:p>
            <a:endParaRPr lang="zh-CN" altLang="en-US" sz="1013">
              <a:solidFill>
                <a:srgbClr val="000000"/>
              </a:solidFill>
            </a:endParaRPr>
          </a:p>
        </p:txBody>
      </p:sp>
      <p:sp>
        <p:nvSpPr>
          <p:cNvPr id="75" name="Freeform 16"/>
          <p:cNvSpPr>
            <a:spLocks noChangeArrowheads="1"/>
          </p:cNvSpPr>
          <p:nvPr/>
        </p:nvSpPr>
        <p:spPr bwMode="auto">
          <a:xfrm>
            <a:off x="4183856" y="2181049"/>
            <a:ext cx="702469" cy="135731"/>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rgbClr val="FEFEFE"/>
          </a:solidFill>
          <a:ln>
            <a:noFill/>
          </a:ln>
        </p:spPr>
        <p:txBody>
          <a:bodyPr/>
          <a:lstStyle/>
          <a:p>
            <a:endParaRPr lang="zh-CN" altLang="en-US" sz="1013">
              <a:solidFill>
                <a:srgbClr val="000000"/>
              </a:solidFill>
            </a:endParaRPr>
          </a:p>
        </p:txBody>
      </p:sp>
      <p:grpSp>
        <p:nvGrpSpPr>
          <p:cNvPr id="76" name="组合 75"/>
          <p:cNvGrpSpPr/>
          <p:nvPr/>
        </p:nvGrpSpPr>
        <p:grpSpPr>
          <a:xfrm>
            <a:off x="4266010" y="1641617"/>
            <a:ext cx="620315" cy="542925"/>
            <a:chOff x="4266010" y="1641617"/>
            <a:chExt cx="620315" cy="542925"/>
          </a:xfrm>
        </p:grpSpPr>
        <p:sp>
          <p:nvSpPr>
            <p:cNvPr id="77" name="Freeform 8"/>
            <p:cNvSpPr>
              <a:spLocks noChangeArrowheads="1"/>
            </p:cNvSpPr>
            <p:nvPr/>
          </p:nvSpPr>
          <p:spPr bwMode="auto">
            <a:xfrm>
              <a:off x="4266010" y="1641617"/>
              <a:ext cx="620315" cy="542925"/>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chemeClr val="bg1">
                <a:alpha val="30000"/>
              </a:schemeClr>
            </a:solidFill>
            <a:ln>
              <a:noFill/>
            </a:ln>
          </p:spPr>
          <p:txBody>
            <a:bodyPr/>
            <a:lstStyle/>
            <a:p>
              <a:endParaRPr lang="zh-CN" altLang="en-US" sz="1013">
                <a:solidFill>
                  <a:srgbClr val="000000"/>
                </a:solidFill>
              </a:endParaRPr>
            </a:p>
          </p:txBody>
        </p:sp>
        <p:grpSp>
          <p:nvGrpSpPr>
            <p:cNvPr id="78" name="组合 77"/>
            <p:cNvGrpSpPr/>
            <p:nvPr/>
          </p:nvGrpSpPr>
          <p:grpSpPr>
            <a:xfrm>
              <a:off x="4469303" y="1822742"/>
              <a:ext cx="188528" cy="279357"/>
              <a:chOff x="1788810" y="2276744"/>
              <a:chExt cx="392113" cy="581026"/>
            </a:xfrm>
            <a:solidFill>
              <a:srgbClr val="FEFEFE"/>
            </a:solidFill>
          </p:grpSpPr>
          <p:sp>
            <p:nvSpPr>
              <p:cNvPr id="79" name="Freeform 9"/>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sp>
            <p:nvSpPr>
              <p:cNvPr id="80" name="Freeform 10"/>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sp>
            <p:nvSpPr>
              <p:cNvPr id="81" name="Freeform 11"/>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grpSp>
        <p:nvGrpSpPr>
          <p:cNvPr id="82" name="组合 81"/>
          <p:cNvGrpSpPr/>
          <p:nvPr/>
        </p:nvGrpSpPr>
        <p:grpSpPr>
          <a:xfrm>
            <a:off x="3871913" y="2320273"/>
            <a:ext cx="1407319" cy="546497"/>
            <a:chOff x="3871913" y="2320273"/>
            <a:chExt cx="1407319" cy="546497"/>
          </a:xfrm>
        </p:grpSpPr>
        <p:sp>
          <p:nvSpPr>
            <p:cNvPr id="83" name="Freeform 10"/>
            <p:cNvSpPr>
              <a:spLocks noChangeArrowheads="1"/>
            </p:cNvSpPr>
            <p:nvPr/>
          </p:nvSpPr>
          <p:spPr bwMode="auto">
            <a:xfrm>
              <a:off x="3871913" y="2320273"/>
              <a:ext cx="1407319" cy="546497"/>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chemeClr val="bg1">
                <a:alpha val="30000"/>
              </a:schemeClr>
            </a:solidFill>
            <a:ln>
              <a:noFill/>
            </a:ln>
          </p:spPr>
          <p:txBody>
            <a:bodyPr/>
            <a:lstStyle/>
            <a:p>
              <a:endParaRPr lang="zh-CN" altLang="en-US" sz="1013">
                <a:solidFill>
                  <a:srgbClr val="000000"/>
                </a:solidFill>
              </a:endParaRPr>
            </a:p>
          </p:txBody>
        </p:sp>
        <p:sp>
          <p:nvSpPr>
            <p:cNvPr id="84" name="Freeform 13"/>
            <p:cNvSpPr>
              <a:spLocks noEditPoints="1"/>
            </p:cNvSpPr>
            <p:nvPr/>
          </p:nvSpPr>
          <p:spPr bwMode="auto">
            <a:xfrm>
              <a:off x="4493419" y="2448861"/>
              <a:ext cx="164306" cy="282178"/>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nvGrpSpPr>
          <p:cNvPr id="85" name="组合 84"/>
          <p:cNvGrpSpPr/>
          <p:nvPr/>
        </p:nvGrpSpPr>
        <p:grpSpPr>
          <a:xfrm>
            <a:off x="3480197" y="2997739"/>
            <a:ext cx="2190750" cy="546497"/>
            <a:chOff x="3480197" y="2997739"/>
            <a:chExt cx="2190750" cy="546497"/>
          </a:xfrm>
        </p:grpSpPr>
        <p:sp>
          <p:nvSpPr>
            <p:cNvPr id="86" name="Freeform 12"/>
            <p:cNvSpPr>
              <a:spLocks noChangeArrowheads="1"/>
            </p:cNvSpPr>
            <p:nvPr/>
          </p:nvSpPr>
          <p:spPr bwMode="auto">
            <a:xfrm>
              <a:off x="3480197" y="2997739"/>
              <a:ext cx="2190750" cy="546497"/>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chemeClr val="bg1">
                <a:alpha val="30000"/>
              </a:schemeClr>
            </a:solidFill>
            <a:ln>
              <a:noFill/>
            </a:ln>
          </p:spPr>
          <p:txBody>
            <a:bodyPr/>
            <a:lstStyle/>
            <a:p>
              <a:endParaRPr lang="zh-CN" altLang="en-US" sz="1013">
                <a:solidFill>
                  <a:srgbClr val="000000"/>
                </a:solidFill>
              </a:endParaRPr>
            </a:p>
          </p:txBody>
        </p:sp>
        <p:sp>
          <p:nvSpPr>
            <p:cNvPr id="87" name="Freeform 19"/>
            <p:cNvSpPr>
              <a:spLocks noEditPoints="1"/>
            </p:cNvSpPr>
            <p:nvPr/>
          </p:nvSpPr>
          <p:spPr bwMode="auto">
            <a:xfrm>
              <a:off x="4450557" y="3157282"/>
              <a:ext cx="232172" cy="233363"/>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013" noProof="1">
                <a:solidFill>
                  <a:prstClr val="white"/>
                </a:solidFill>
              </a:endParaRPr>
            </a:p>
          </p:txBody>
        </p:sp>
      </p:grpSp>
      <p:grpSp>
        <p:nvGrpSpPr>
          <p:cNvPr id="88" name="组合 87"/>
          <p:cNvGrpSpPr/>
          <p:nvPr/>
        </p:nvGrpSpPr>
        <p:grpSpPr>
          <a:xfrm>
            <a:off x="2856310" y="3753786"/>
            <a:ext cx="3420665" cy="853678"/>
            <a:chOff x="2856310" y="3753786"/>
            <a:chExt cx="3420665" cy="853678"/>
          </a:xfrm>
        </p:grpSpPr>
        <p:sp>
          <p:nvSpPr>
            <p:cNvPr id="89" name="Freeform 7"/>
            <p:cNvSpPr>
              <a:spLocks noChangeArrowheads="1"/>
            </p:cNvSpPr>
            <p:nvPr/>
          </p:nvSpPr>
          <p:spPr bwMode="auto">
            <a:xfrm>
              <a:off x="2856310" y="3753786"/>
              <a:ext cx="3420665" cy="853678"/>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chemeClr val="bg1">
                <a:alpha val="30000"/>
              </a:schemeClr>
            </a:solidFill>
            <a:ln>
              <a:noFill/>
            </a:ln>
          </p:spPr>
          <p:txBody>
            <a:bodyPr/>
            <a:lstStyle/>
            <a:p>
              <a:endParaRPr lang="zh-CN" altLang="en-US" sz="1013">
                <a:solidFill>
                  <a:srgbClr val="000000"/>
                </a:solidFill>
              </a:endParaRPr>
            </a:p>
          </p:txBody>
        </p:sp>
        <p:grpSp>
          <p:nvGrpSpPr>
            <p:cNvPr id="90" name="组合 89"/>
            <p:cNvGrpSpPr/>
            <p:nvPr/>
          </p:nvGrpSpPr>
          <p:grpSpPr>
            <a:xfrm>
              <a:off x="4339820" y="3953992"/>
              <a:ext cx="471154" cy="453104"/>
              <a:chOff x="2607983" y="4241292"/>
              <a:chExt cx="490600" cy="471805"/>
            </a:xfrm>
            <a:solidFill>
              <a:srgbClr val="FEFEFE"/>
            </a:solidFill>
          </p:grpSpPr>
          <p:sp>
            <p:nvSpPr>
              <p:cNvPr id="91"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a:lstStyle/>
              <a:p>
                <a:pPr fontAlgn="auto"/>
                <a:endParaRPr lang="zh-CN" altLang="en-US" sz="1013" noProof="1">
                  <a:solidFill>
                    <a:prstClr val="black"/>
                  </a:solidFill>
                </a:endParaRPr>
              </a:p>
            </p:txBody>
          </p:sp>
          <p:sp>
            <p:nvSpPr>
              <p:cNvPr id="92"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fontAlgn="auto"/>
                <a:endParaRPr lang="zh-CN" altLang="en-US" sz="1013" noProof="1">
                  <a:solidFill>
                    <a:prstClr val="black"/>
                  </a:solidFill>
                </a:endParaRPr>
              </a:p>
            </p:txBody>
          </p:sp>
        </p:grpSp>
      </p:grpSp>
      <p:sp>
        <p:nvSpPr>
          <p:cNvPr id="93" name="文本框 60"/>
          <p:cNvSpPr>
            <a:spLocks noChangeArrowheads="1"/>
          </p:cNvSpPr>
          <p:nvPr/>
        </p:nvSpPr>
        <p:spPr bwMode="auto">
          <a:xfrm>
            <a:off x="703660" y="2053573"/>
            <a:ext cx="1723549" cy="771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4" name="文本框 60"/>
          <p:cNvSpPr>
            <a:spLocks noChangeArrowheads="1"/>
          </p:cNvSpPr>
          <p:nvPr/>
        </p:nvSpPr>
        <p:spPr bwMode="auto">
          <a:xfrm>
            <a:off x="703660" y="3874038"/>
            <a:ext cx="1723549" cy="771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5" name="文本框 60"/>
          <p:cNvSpPr>
            <a:spLocks noChangeArrowheads="1"/>
          </p:cNvSpPr>
          <p:nvPr/>
        </p:nvSpPr>
        <p:spPr bwMode="auto">
          <a:xfrm>
            <a:off x="6721079" y="2066670"/>
            <a:ext cx="1723549" cy="771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3"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6" name="文本框 60"/>
          <p:cNvSpPr>
            <a:spLocks noChangeArrowheads="1"/>
          </p:cNvSpPr>
          <p:nvPr/>
        </p:nvSpPr>
        <p:spPr bwMode="auto">
          <a:xfrm>
            <a:off x="6721079" y="3885945"/>
            <a:ext cx="1723549" cy="771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单击添加标题</a:t>
            </a:r>
            <a:endParaRPr lang="en-US" altLang="zh-CN" sz="8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添加标题内容添加标题内容</a:t>
            </a:r>
            <a:endParaRPr lang="en-US" altLang="zh-CN"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a:p>
            <a:r>
              <a:rPr lang="zh-CN" altLang="en-US" sz="1000"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添加标题内容添加标题</a:t>
            </a:r>
            <a:r>
              <a:rPr lang="zh-CN" altLang="en-US" sz="1000" dirty="0" smtClean="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内容</a:t>
            </a:r>
            <a:endParaRPr lang="zh-CN" altLang="en-US" sz="1050" dirty="0">
              <a:solidFill>
                <a:schemeClr val="bg1"/>
              </a:solidFill>
              <a:sym typeface="Calibri" panose="020F0502020204030204" pitchFamily="34" charset="0"/>
            </a:endParaRPr>
          </a:p>
          <a:p>
            <a:endParaRPr lang="zh-CN" altLang="en-US" sz="1013" dirty="0">
              <a:solidFill>
                <a:srgbClr val="29292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xmlns="" val="1513511687"/>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wipe(down)">
                                      <p:cBhvr>
                                        <p:cTn id="19" dur="500"/>
                                        <p:tgtEl>
                                          <p:spTgt spid="8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down)">
                                      <p:cBhvr>
                                        <p:cTn id="24" dur="500"/>
                                        <p:tgtEl>
                                          <p:spTgt spid="7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85"/>
                                        </p:tgtEl>
                                        <p:attrNameLst>
                                          <p:attrName>style.visibility</p:attrName>
                                        </p:attrNameLst>
                                      </p:cBhvr>
                                      <p:to>
                                        <p:strVal val="visible"/>
                                      </p:to>
                                    </p:set>
                                    <p:animEffect transition="in" filter="wipe(down)">
                                      <p:cBhvr>
                                        <p:cTn id="29" dur="500"/>
                                        <p:tgtEl>
                                          <p:spTgt spid="8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ipe(down)">
                                      <p:cBhvr>
                                        <p:cTn id="34" dur="500"/>
                                        <p:tgtEl>
                                          <p:spTgt spid="7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down)">
                                      <p:cBhvr>
                                        <p:cTn id="44" dur="500"/>
                                        <p:tgtEl>
                                          <p:spTgt spid="7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wipe(down)">
                                      <p:cBhvr>
                                        <p:cTn id="4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74" grpId="0" animBg="1"/>
      <p:bldP spid="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03</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矩形 102"/>
          <p:cNvSpPr>
            <a:spLocks noChangeArrowheads="1"/>
          </p:cNvSpPr>
          <p:nvPr/>
        </p:nvSpPr>
        <p:spPr bwMode="auto">
          <a:xfrm>
            <a:off x="6357938" y="2944813"/>
            <a:ext cx="1363662"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4" name="矩形 98"/>
          <p:cNvSpPr>
            <a:spLocks noChangeArrowheads="1"/>
          </p:cNvSpPr>
          <p:nvPr/>
        </p:nvSpPr>
        <p:spPr bwMode="auto">
          <a:xfrm>
            <a:off x="6324600" y="2884488"/>
            <a:ext cx="1439863"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p>
        </p:txBody>
      </p:sp>
      <p:sp>
        <p:nvSpPr>
          <p:cNvPr id="75" name="矩形 101"/>
          <p:cNvSpPr>
            <a:spLocks noChangeArrowheads="1"/>
          </p:cNvSpPr>
          <p:nvPr/>
        </p:nvSpPr>
        <p:spPr bwMode="auto">
          <a:xfrm>
            <a:off x="3867150" y="2944813"/>
            <a:ext cx="1365250"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6" name="矩形 96"/>
          <p:cNvSpPr>
            <a:spLocks noChangeArrowheads="1"/>
          </p:cNvSpPr>
          <p:nvPr/>
        </p:nvSpPr>
        <p:spPr bwMode="auto">
          <a:xfrm>
            <a:off x="3821113" y="2884488"/>
            <a:ext cx="1439862"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endParaRPr lang="zh-CN" altLang="en-US" dirty="0"/>
          </a:p>
        </p:txBody>
      </p:sp>
      <p:sp>
        <p:nvSpPr>
          <p:cNvPr id="77" name="矩形 42"/>
          <p:cNvSpPr>
            <a:spLocks noChangeArrowheads="1"/>
          </p:cNvSpPr>
          <p:nvPr/>
        </p:nvSpPr>
        <p:spPr bwMode="auto">
          <a:xfrm>
            <a:off x="1373188" y="2944813"/>
            <a:ext cx="1363662" cy="317500"/>
          </a:xfrm>
          <a:prstGeom prst="rect">
            <a:avLst/>
          </a:prstGeom>
          <a:solidFill>
            <a:schemeClr val="bg1">
              <a:alpha val="52156"/>
            </a:schemeClr>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78" name="组合 3"/>
          <p:cNvGrpSpPr>
            <a:grpSpLocks/>
          </p:cNvGrpSpPr>
          <p:nvPr/>
        </p:nvGrpSpPr>
        <p:grpSpPr bwMode="auto">
          <a:xfrm>
            <a:off x="900113" y="1233488"/>
            <a:ext cx="2278062" cy="1539875"/>
            <a:chOff x="0" y="0"/>
            <a:chExt cx="2278967" cy="1539878"/>
          </a:xfrm>
        </p:grpSpPr>
        <p:pic>
          <p:nvPicPr>
            <p:cNvPr id="79" name="图表 8"/>
            <p:cNvPicPr>
              <a:picLocks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 name="椭圆 10"/>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81" name="TextBox 13"/>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 name="椭圆 85"/>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83" name="矩形 94"/>
          <p:cNvSpPr>
            <a:spLocks noChangeArrowheads="1"/>
          </p:cNvSpPr>
          <p:nvPr/>
        </p:nvSpPr>
        <p:spPr bwMode="auto">
          <a:xfrm>
            <a:off x="1319213" y="2884488"/>
            <a:ext cx="1439862"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添加关键字</a:t>
            </a:r>
          </a:p>
        </p:txBody>
      </p:sp>
      <p:sp>
        <p:nvSpPr>
          <p:cNvPr id="84" name="矩形 95"/>
          <p:cNvSpPr>
            <a:spLocks noChangeArrowheads="1"/>
          </p:cNvSpPr>
          <p:nvPr/>
        </p:nvSpPr>
        <p:spPr bwMode="auto">
          <a:xfrm>
            <a:off x="1123950" y="3408363"/>
            <a:ext cx="183197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p:txBody>
      </p:sp>
      <p:sp>
        <p:nvSpPr>
          <p:cNvPr id="85" name="直接连接符 84"/>
          <p:cNvSpPr>
            <a:spLocks noChangeShapeType="1"/>
          </p:cNvSpPr>
          <p:nvPr/>
        </p:nvSpPr>
        <p:spPr bwMode="auto">
          <a:xfrm>
            <a:off x="3290888" y="2979738"/>
            <a:ext cx="0" cy="1474787"/>
          </a:xfrm>
          <a:prstGeom prst="line">
            <a:avLst/>
          </a:prstGeom>
          <a:noFill/>
          <a:ln w="9525">
            <a:solidFill>
              <a:schemeClr val="bg1"/>
            </a:solidFill>
            <a:prstDash val="sysDot"/>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6" name="直接连接符 100"/>
          <p:cNvSpPr>
            <a:spLocks noChangeShapeType="1"/>
          </p:cNvSpPr>
          <p:nvPr/>
        </p:nvSpPr>
        <p:spPr bwMode="auto">
          <a:xfrm>
            <a:off x="5792788" y="2979738"/>
            <a:ext cx="1587" cy="1474787"/>
          </a:xfrm>
          <a:prstGeom prst="line">
            <a:avLst/>
          </a:prstGeom>
          <a:noFill/>
          <a:ln w="9525">
            <a:solidFill>
              <a:schemeClr val="bg1"/>
            </a:solidFill>
            <a:prstDash val="sysDot"/>
            <a:bevel/>
            <a:headEnd/>
            <a:tailEnd/>
          </a:ln>
          <a:extLst>
            <a:ext uri="{909E8E84-426E-40DD-AFC4-6F175D3DCCD1}">
              <a14:hiddenFill xmlns:a14="http://schemas.microsoft.com/office/drawing/2010/main" xmlns="">
                <a:noFill/>
              </a14:hiddenFill>
            </a:ext>
          </a:extLst>
        </p:spPr>
        <p:txBody>
          <a:bodyPr/>
          <a:lstStyle/>
          <a:p>
            <a:endParaRPr lang="zh-CN" altLang="en-US"/>
          </a:p>
        </p:txBody>
      </p:sp>
      <p:sp>
        <p:nvSpPr>
          <p:cNvPr id="87" name="矩形 97"/>
          <p:cNvSpPr>
            <a:spLocks noChangeArrowheads="1"/>
          </p:cNvSpPr>
          <p:nvPr/>
        </p:nvSpPr>
        <p:spPr bwMode="auto">
          <a:xfrm>
            <a:off x="3625850" y="3408363"/>
            <a:ext cx="183197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p:txBody>
      </p:sp>
      <p:grpSp>
        <p:nvGrpSpPr>
          <p:cNvPr id="88" name="组合 7"/>
          <p:cNvGrpSpPr>
            <a:grpSpLocks/>
          </p:cNvGrpSpPr>
          <p:nvPr/>
        </p:nvGrpSpPr>
        <p:grpSpPr bwMode="auto">
          <a:xfrm>
            <a:off x="3402013" y="1233488"/>
            <a:ext cx="2279650" cy="1539875"/>
            <a:chOff x="0" y="0"/>
            <a:chExt cx="2278967" cy="1539878"/>
          </a:xfrm>
        </p:grpSpPr>
        <p:pic>
          <p:nvPicPr>
            <p:cNvPr id="89" name="图表 81"/>
            <p:cNvPicPr>
              <a:picLocks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0" name="椭圆 82"/>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1" name="TextBox 83"/>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53</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 name="椭圆 84"/>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93" name="矩形 99"/>
          <p:cNvSpPr>
            <a:spLocks noChangeArrowheads="1"/>
          </p:cNvSpPr>
          <p:nvPr/>
        </p:nvSpPr>
        <p:spPr bwMode="auto">
          <a:xfrm>
            <a:off x="6127750" y="3408363"/>
            <a:ext cx="183197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点击此处添加段落文本点击此处添加段落文本</a:t>
            </a:r>
          </a:p>
          <a:p>
            <a:pPr>
              <a:lnSpc>
                <a:spcPct val="150000"/>
              </a:lnSpc>
            </a:pPr>
            <a:r>
              <a:rPr lang="zh-CN" altLang="en-US" sz="1200" dirty="0" smtClean="0">
                <a:solidFill>
                  <a:schemeClr val="bg1"/>
                </a:solidFill>
                <a:ea typeface="微软雅黑" panose="020B0503020204020204" pitchFamily="34" charset="-122"/>
                <a:sym typeface="Arial" panose="020B0604020202020204" pitchFamily="34" charset="0"/>
              </a:rPr>
              <a:t>点击此处添加段落文本</a:t>
            </a:r>
          </a:p>
        </p:txBody>
      </p:sp>
      <p:grpSp>
        <p:nvGrpSpPr>
          <p:cNvPr id="94" name="组合 5"/>
          <p:cNvGrpSpPr>
            <a:grpSpLocks/>
          </p:cNvGrpSpPr>
          <p:nvPr/>
        </p:nvGrpSpPr>
        <p:grpSpPr bwMode="auto">
          <a:xfrm>
            <a:off x="5905500" y="1233488"/>
            <a:ext cx="2278063" cy="1539875"/>
            <a:chOff x="0" y="0"/>
            <a:chExt cx="2278967" cy="1539878"/>
          </a:xfrm>
        </p:grpSpPr>
        <p:pic>
          <p:nvPicPr>
            <p:cNvPr id="95" name="图表 104"/>
            <p:cNvPicPr>
              <a:picLocks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0"/>
              <a:ext cx="2278967" cy="15398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6" name="椭圆 105"/>
            <p:cNvSpPr>
              <a:spLocks noChangeArrowheads="1"/>
            </p:cNvSpPr>
            <p:nvPr/>
          </p:nvSpPr>
          <p:spPr bwMode="auto">
            <a:xfrm>
              <a:off x="748356" y="378812"/>
              <a:ext cx="782254" cy="782254"/>
            </a:xfrm>
            <a:prstGeom prst="ellipse">
              <a:avLst/>
            </a:prstGeom>
            <a:solidFill>
              <a:srgbClr val="FFFFFF">
                <a:alpha val="50195"/>
              </a:srgbClr>
            </a:solidFill>
            <a:ln>
              <a:noFill/>
            </a:ln>
            <a:extLst>
              <a:ext uri="{91240B29-F687-4F45-9708-019B960494DF}">
                <a14:hiddenLine xmlns:a14="http://schemas.microsoft.com/office/drawing/2010/main" xmlns="" w="25400">
                  <a:solidFill>
                    <a:srgbClr val="395E8A"/>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7" name="TextBox 106"/>
            <p:cNvSpPr>
              <a:spLocks noChangeArrowheads="1"/>
            </p:cNvSpPr>
            <p:nvPr/>
          </p:nvSpPr>
          <p:spPr bwMode="auto">
            <a:xfrm>
              <a:off x="743439" y="585273"/>
              <a:ext cx="7920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38</a:t>
              </a:r>
              <a:r>
                <a:rPr lang="en-US" altLang="zh-CN" sz="11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8" name="椭圆 107"/>
            <p:cNvSpPr>
              <a:spLocks noChangeArrowheads="1"/>
            </p:cNvSpPr>
            <p:nvPr/>
          </p:nvSpPr>
          <p:spPr bwMode="auto">
            <a:xfrm>
              <a:off x="539175" y="169631"/>
              <a:ext cx="1200616" cy="1200616"/>
            </a:xfrm>
            <a:prstGeom prst="ellipse">
              <a:avLst/>
            </a:prstGeom>
            <a:noFill/>
            <a:ln w="9525">
              <a:solidFill>
                <a:srgbClr val="FFFFFF">
                  <a:alpha val="52156"/>
                </a:srgbClr>
              </a:solidFill>
              <a:bevel/>
              <a:headEnd/>
              <a:tailEnd/>
            </a:ln>
            <a:extLst>
              <a:ext uri="{909E8E84-426E-40DD-AFC4-6F175D3DCCD1}">
                <a14:hiddenFill xmlns:a14="http://schemas.microsoft.com/office/drawing/2010/main" xmlns="">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100" name="矩形 99"/>
          <p:cNvSpPr/>
          <p:nvPr/>
        </p:nvSpPr>
        <p:spPr>
          <a:xfrm>
            <a:off x="5702532" y="248135"/>
            <a:ext cx="1396536" cy="300082"/>
          </a:xfrm>
          <a:prstGeom prst="rect">
            <a:avLst/>
          </a:prstGeom>
        </p:spPr>
        <p:txBody>
          <a:bodyPr wrap="none">
            <a:spAutoFit/>
          </a:bodyPr>
          <a:lstStyle/>
          <a:p>
            <a:r>
              <a:rPr lang="zh-CN" altLang="en-US" dirty="0" smtClean="0"/>
              <a:t>亮亮图文旗舰店</a:t>
            </a:r>
            <a:endParaRPr lang="zh-CN" altLang="en-US" dirty="0"/>
          </a:p>
        </p:txBody>
      </p:sp>
    </p:spTree>
    <p:extLst>
      <p:ext uri="{BB962C8B-B14F-4D97-AF65-F5344CB8AC3E}">
        <p14:creationId xmlns:p14="http://schemas.microsoft.com/office/powerpoint/2010/main" xmlns="" val="3249918428"/>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heel(1)">
                                      <p:cBhvr>
                                        <p:cTn id="19" dur="2000"/>
                                        <p:tgtEl>
                                          <p:spTgt spid="78"/>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77"/>
                                        </p:tgtEl>
                                        <p:attrNameLst>
                                          <p:attrName>style.visibility</p:attrName>
                                        </p:attrNameLst>
                                      </p:cBhvr>
                                      <p:to>
                                        <p:strVal val="visible"/>
                                      </p:to>
                                    </p:set>
                                    <p:animEffect>
                                      <p:cBhvr>
                                        <p:cTn id="23" dur="500"/>
                                        <p:tgtEl>
                                          <p:spTgt spid="7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83"/>
                                        </p:tgtEl>
                                        <p:attrNameLst>
                                          <p:attrName>style.visibility</p:attrName>
                                        </p:attrNameLst>
                                      </p:cBhvr>
                                      <p:to>
                                        <p:strVal val="visible"/>
                                      </p:to>
                                    </p:set>
                                    <p:animEffect>
                                      <p:cBhvr>
                                        <p:cTn id="27" dur="500"/>
                                        <p:tgtEl>
                                          <p:spTgt spid="83"/>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p:cBhvr>
                                        <p:cTn id="31" dur="500"/>
                                        <p:tgtEl>
                                          <p:spTgt spid="84"/>
                                        </p:tgtEl>
                                      </p:cBhvr>
                                    </p:animEffect>
                                  </p:childTnLst>
                                </p:cTn>
                              </p:par>
                            </p:childTnLst>
                          </p:cTn>
                        </p:par>
                        <p:par>
                          <p:cTn id="32" fill="hold">
                            <p:stCondLst>
                              <p:cond delay="3500"/>
                            </p:stCondLst>
                            <p:childTnLst>
                              <p:par>
                                <p:cTn id="33" presetID="30" presetClass="entr" presetSubtype="0"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p:cBhvr>
                                        <p:cTn id="35" dur="800" decel="100000"/>
                                        <p:tgtEl>
                                          <p:spTgt spid="85"/>
                                        </p:tgtEl>
                                      </p:cBhvr>
                                    </p:animEffect>
                                    <p:anim calcmode="lin" valueType="num">
                                      <p:cBhvr>
                                        <p:cTn id="36" dur="800" decel="100000" fill="hold"/>
                                        <p:tgtEl>
                                          <p:spTgt spid="85"/>
                                        </p:tgtEl>
                                        <p:attrNameLst>
                                          <p:attrName>style.rotation</p:attrName>
                                        </p:attrNameLst>
                                      </p:cBhvr>
                                      <p:tavLst>
                                        <p:tav tm="0">
                                          <p:val>
                                            <p:fltVal val="-90"/>
                                          </p:val>
                                        </p:tav>
                                        <p:tav tm="100000">
                                          <p:val>
                                            <p:fltVal val="0"/>
                                          </p:val>
                                        </p:tav>
                                      </p:tavLst>
                                    </p:anim>
                                    <p:anim calcmode="lin" valueType="num">
                                      <p:cBhvr>
                                        <p:cTn id="37" dur="800" decel="100000" fill="hold"/>
                                        <p:tgtEl>
                                          <p:spTgt spid="85"/>
                                        </p:tgtEl>
                                        <p:attrNameLst>
                                          <p:attrName>ppt_x</p:attrName>
                                        </p:attrNameLst>
                                      </p:cBhvr>
                                      <p:tavLst>
                                        <p:tav tm="0">
                                          <p:val>
                                            <p:strVal val="#ppt_x+0.4"/>
                                          </p:val>
                                        </p:tav>
                                        <p:tav tm="100000">
                                          <p:val>
                                            <p:strVal val="#ppt_x-0.05"/>
                                          </p:val>
                                        </p:tav>
                                      </p:tavLst>
                                    </p:anim>
                                    <p:anim calcmode="lin" valueType="num">
                                      <p:cBhvr>
                                        <p:cTn id="38" dur="800" decel="100000" fill="hold"/>
                                        <p:tgtEl>
                                          <p:spTgt spid="8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8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85"/>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nodeType="clickEffect">
                                  <p:stCondLst>
                                    <p:cond delay="0"/>
                                  </p:stCondLst>
                                  <p:childTnLst>
                                    <p:set>
                                      <p:cBhvr>
                                        <p:cTn id="44" dur="1" fill="hold">
                                          <p:stCondLst>
                                            <p:cond delay="0"/>
                                          </p:stCondLst>
                                        </p:cTn>
                                        <p:tgtEl>
                                          <p:spTgt spid="88"/>
                                        </p:tgtEl>
                                        <p:attrNameLst>
                                          <p:attrName>style.visibility</p:attrName>
                                        </p:attrNameLst>
                                      </p:cBhvr>
                                      <p:to>
                                        <p:strVal val="visible"/>
                                      </p:to>
                                    </p:set>
                                    <p:animEffect transition="in" filter="wheel(1)">
                                      <p:cBhvr>
                                        <p:cTn id="45" dur="2000"/>
                                        <p:tgtEl>
                                          <p:spTgt spid="88"/>
                                        </p:tgtEl>
                                      </p:cBhvr>
                                    </p:animEffect>
                                  </p:childTnLst>
                                </p:cTn>
                              </p:par>
                            </p:childTnLst>
                          </p:cTn>
                        </p:par>
                        <p:par>
                          <p:cTn id="46" fill="hold">
                            <p:stCondLst>
                              <p:cond delay="2000"/>
                            </p:stCondLst>
                            <p:childTnLst>
                              <p:par>
                                <p:cTn id="47" presetID="9" presetClass="entr" presetSubtype="0" fill="hold" grpId="0" nodeType="afterEffect">
                                  <p:stCondLst>
                                    <p:cond delay="0"/>
                                  </p:stCondLst>
                                  <p:childTnLst>
                                    <p:set>
                                      <p:cBhvr>
                                        <p:cTn id="48" dur="1" fill="hold">
                                          <p:stCondLst>
                                            <p:cond delay="0"/>
                                          </p:stCondLst>
                                        </p:cTn>
                                        <p:tgtEl>
                                          <p:spTgt spid="75"/>
                                        </p:tgtEl>
                                        <p:attrNameLst>
                                          <p:attrName>style.visibility</p:attrName>
                                        </p:attrNameLst>
                                      </p:cBhvr>
                                      <p:to>
                                        <p:strVal val="visible"/>
                                      </p:to>
                                    </p:set>
                                    <p:animEffect>
                                      <p:cBhvr>
                                        <p:cTn id="49" dur="500"/>
                                        <p:tgtEl>
                                          <p:spTgt spid="75"/>
                                        </p:tgtEl>
                                      </p:cBhvr>
                                    </p:animEffect>
                                  </p:childTnLst>
                                </p:cTn>
                              </p:par>
                            </p:childTnLst>
                          </p:cTn>
                        </p:par>
                        <p:par>
                          <p:cTn id="50" fill="hold">
                            <p:stCondLst>
                              <p:cond delay="2500"/>
                            </p:stCondLst>
                            <p:childTnLst>
                              <p:par>
                                <p:cTn id="51" presetID="14" presetClass="entr" presetSubtype="10" fill="hold" grpId="0"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p:cBhvr>
                                        <p:cTn id="53" dur="500"/>
                                        <p:tgtEl>
                                          <p:spTgt spid="76"/>
                                        </p:tgtEl>
                                      </p:cBhvr>
                                    </p:animEffect>
                                  </p:childTnLst>
                                </p:cTn>
                              </p:par>
                            </p:childTnLst>
                          </p:cTn>
                        </p:par>
                        <p:par>
                          <p:cTn id="54" fill="hold">
                            <p:stCondLst>
                              <p:cond delay="3000"/>
                            </p:stCondLst>
                            <p:childTnLst>
                              <p:par>
                                <p:cTn id="55" presetID="16" presetClass="entr" presetSubtype="2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p:cBhvr>
                                        <p:cTn id="57" dur="500"/>
                                        <p:tgtEl>
                                          <p:spTgt spid="87"/>
                                        </p:tgtEl>
                                      </p:cBhvr>
                                    </p:animEffect>
                                  </p:childTnLst>
                                </p:cTn>
                              </p:par>
                            </p:childTnLst>
                          </p:cTn>
                        </p:par>
                        <p:par>
                          <p:cTn id="58" fill="hold">
                            <p:stCondLst>
                              <p:cond delay="3500"/>
                            </p:stCondLst>
                            <p:childTnLst>
                              <p:par>
                                <p:cTn id="59" presetID="30" presetClass="entr" presetSubtype="0"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p:cBhvr>
                                        <p:cTn id="61" dur="800" decel="100000"/>
                                        <p:tgtEl>
                                          <p:spTgt spid="86"/>
                                        </p:tgtEl>
                                      </p:cBhvr>
                                    </p:animEffect>
                                    <p:anim calcmode="lin" valueType="num">
                                      <p:cBhvr>
                                        <p:cTn id="62" dur="800" decel="100000" fill="hold"/>
                                        <p:tgtEl>
                                          <p:spTgt spid="86"/>
                                        </p:tgtEl>
                                        <p:attrNameLst>
                                          <p:attrName>style.rotation</p:attrName>
                                        </p:attrNameLst>
                                      </p:cBhvr>
                                      <p:tavLst>
                                        <p:tav tm="0">
                                          <p:val>
                                            <p:fltVal val="-90"/>
                                          </p:val>
                                        </p:tav>
                                        <p:tav tm="100000">
                                          <p:val>
                                            <p:fltVal val="0"/>
                                          </p:val>
                                        </p:tav>
                                      </p:tavLst>
                                    </p:anim>
                                    <p:anim calcmode="lin" valueType="num">
                                      <p:cBhvr>
                                        <p:cTn id="63" dur="800" decel="100000" fill="hold"/>
                                        <p:tgtEl>
                                          <p:spTgt spid="86"/>
                                        </p:tgtEl>
                                        <p:attrNameLst>
                                          <p:attrName>ppt_x</p:attrName>
                                        </p:attrNameLst>
                                      </p:cBhvr>
                                      <p:tavLst>
                                        <p:tav tm="0">
                                          <p:val>
                                            <p:strVal val="#ppt_x+0.4"/>
                                          </p:val>
                                        </p:tav>
                                        <p:tav tm="100000">
                                          <p:val>
                                            <p:strVal val="#ppt_x-0.05"/>
                                          </p:val>
                                        </p:tav>
                                      </p:tavLst>
                                    </p:anim>
                                    <p:anim calcmode="lin" valueType="num">
                                      <p:cBhvr>
                                        <p:cTn id="64" dur="800" decel="100000" fill="hold"/>
                                        <p:tgtEl>
                                          <p:spTgt spid="86"/>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86"/>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86"/>
                                        </p:tgtEl>
                                        <p:attrNameLst>
                                          <p:attrName>ppt_y</p:attrName>
                                        </p:attrNameLst>
                                      </p:cBhvr>
                                      <p:tavLst>
                                        <p:tav tm="0">
                                          <p:val>
                                            <p:strVal val="#ppt_y+0.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1" presetClass="entr" presetSubtype="1" fill="hold" nodeType="click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wheel(1)">
                                      <p:cBhvr>
                                        <p:cTn id="71" dur="2000"/>
                                        <p:tgtEl>
                                          <p:spTgt spid="94"/>
                                        </p:tgtEl>
                                      </p:cBhvr>
                                    </p:animEffect>
                                  </p:childTnLst>
                                </p:cTn>
                              </p:par>
                            </p:childTnLst>
                          </p:cTn>
                        </p:par>
                        <p:par>
                          <p:cTn id="72" fill="hold">
                            <p:stCondLst>
                              <p:cond delay="2000"/>
                            </p:stCondLst>
                            <p:childTnLst>
                              <p:par>
                                <p:cTn id="73" presetID="9" presetClass="entr" presetSubtype="0"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Effect>
                                      <p:cBhvr>
                                        <p:cTn id="75" dur="500"/>
                                        <p:tgtEl>
                                          <p:spTgt spid="73"/>
                                        </p:tgtEl>
                                      </p:cBhvr>
                                    </p:animEffect>
                                  </p:childTnLst>
                                </p:cTn>
                              </p:par>
                            </p:childTnLst>
                          </p:cTn>
                        </p:par>
                        <p:par>
                          <p:cTn id="76" fill="hold">
                            <p:stCondLst>
                              <p:cond delay="2500"/>
                            </p:stCondLst>
                            <p:childTnLst>
                              <p:par>
                                <p:cTn id="77" presetID="14" presetClass="entr" presetSubtype="10"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p:cBhvr>
                                        <p:cTn id="79" dur="500"/>
                                        <p:tgtEl>
                                          <p:spTgt spid="74"/>
                                        </p:tgtEl>
                                      </p:cBhvr>
                                    </p:animEffect>
                                  </p:childTnLst>
                                </p:cTn>
                              </p:par>
                            </p:childTnLst>
                          </p:cTn>
                        </p:par>
                        <p:par>
                          <p:cTn id="80" fill="hold">
                            <p:stCondLst>
                              <p:cond delay="3000"/>
                            </p:stCondLst>
                            <p:childTnLst>
                              <p:par>
                                <p:cTn id="81" presetID="16" presetClass="entr" presetSubtype="21" fill="hold" grpId="0"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p:cBhvr>
                                        <p:cTn id="8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bldLvl="0" animBg="1" autoUpdateAnimBg="0"/>
      <p:bldP spid="74" grpId="0" bldLvl="0" autoUpdateAnimBg="0"/>
      <p:bldP spid="75" grpId="0" bldLvl="0" animBg="1" autoUpdateAnimBg="0"/>
      <p:bldP spid="76" grpId="0" bldLvl="0" autoUpdateAnimBg="0"/>
      <p:bldP spid="77" grpId="0" bldLvl="0" animBg="1" autoUpdateAnimBg="0"/>
      <p:bldP spid="83" grpId="0" bldLvl="0" autoUpdateAnimBg="0"/>
      <p:bldP spid="84" grpId="0" bldLvl="0" autoUpdateAnimBg="0"/>
      <p:bldP spid="85" grpId="0" animBg="1"/>
      <p:bldP spid="86" grpId="0" animBg="1"/>
      <p:bldP spid="87" grpId="0" bldLvl="0" autoUpdateAnimBg="0"/>
      <p:bldP spid="93"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03</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青海"/>
          <p:cNvSpPr/>
          <p:nvPr/>
        </p:nvSpPr>
        <p:spPr>
          <a:xfrm>
            <a:off x="5154613" y="3208338"/>
            <a:ext cx="1458912" cy="1046162"/>
          </a:xfrm>
          <a:custGeom>
            <a:avLst/>
            <a:gdLst>
              <a:gd name="txL" fmla="*/ 0 w 812"/>
              <a:gd name="txT" fmla="*/ 0 h 582"/>
              <a:gd name="txR" fmla="*/ 812 w 812"/>
              <a:gd name="txB" fmla="*/ 582 h 58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FFFFFF">
              <a:alpha val="50195"/>
            </a:srgbClr>
          </a:solidFill>
          <a:ln w="9525">
            <a:noFill/>
          </a:ln>
        </p:spPr>
        <p:txBody>
          <a:bodyPr/>
          <a:lstStyle/>
          <a:p>
            <a:endParaRPr lang="zh-CN" altLang="en-US">
              <a:solidFill>
                <a:schemeClr val="bg1"/>
              </a:solidFill>
            </a:endParaRPr>
          </a:p>
        </p:txBody>
      </p:sp>
      <p:sp>
        <p:nvSpPr>
          <p:cNvPr id="74" name="辽宁"/>
          <p:cNvSpPr/>
          <p:nvPr/>
        </p:nvSpPr>
        <p:spPr>
          <a:xfrm>
            <a:off x="1108075" y="3019425"/>
            <a:ext cx="1447800" cy="1377950"/>
          </a:xfrm>
          <a:custGeom>
            <a:avLst/>
            <a:gdLst>
              <a:gd name="txL" fmla="*/ 0 w 376"/>
              <a:gd name="txT" fmla="*/ 0 h 358"/>
              <a:gd name="txR" fmla="*/ 376 w 376"/>
              <a:gd name="txB" fmla="*/ 358 h 35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Lst>
            <a:rect l="txL" t="txT" r="txR" b="tx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FFFFFF">
              <a:alpha val="50195"/>
            </a:srgbClr>
          </a:solidFill>
          <a:ln w="9525">
            <a:noFill/>
          </a:ln>
        </p:spPr>
        <p:txBody>
          <a:bodyPr/>
          <a:lstStyle/>
          <a:p>
            <a:endParaRPr lang="zh-CN" altLang="en-US">
              <a:solidFill>
                <a:schemeClr val="bg1"/>
              </a:solidFill>
            </a:endParaRPr>
          </a:p>
        </p:txBody>
      </p:sp>
      <p:sp>
        <p:nvSpPr>
          <p:cNvPr id="75" name="四川"/>
          <p:cNvSpPr/>
          <p:nvPr/>
        </p:nvSpPr>
        <p:spPr>
          <a:xfrm>
            <a:off x="5156200" y="1382713"/>
            <a:ext cx="1385888" cy="1216025"/>
          </a:xfrm>
          <a:custGeom>
            <a:avLst/>
            <a:gdLst>
              <a:gd name="txL" fmla="*/ 0 w 702"/>
              <a:gd name="txT" fmla="*/ 0 h 616"/>
              <a:gd name="txR" fmla="*/ 702 w 702"/>
              <a:gd name="txB" fmla="*/ 616 h 61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FFFFFF">
              <a:alpha val="50195"/>
            </a:srgbClr>
          </a:solidFill>
          <a:ln w="9525">
            <a:noFill/>
          </a:ln>
        </p:spPr>
        <p:txBody>
          <a:bodyPr/>
          <a:lstStyle/>
          <a:p>
            <a:endParaRPr lang="zh-CN" altLang="en-US">
              <a:solidFill>
                <a:schemeClr val="bg1"/>
              </a:solidFill>
            </a:endParaRPr>
          </a:p>
        </p:txBody>
      </p:sp>
      <p:sp>
        <p:nvSpPr>
          <p:cNvPr id="76" name="湖北"/>
          <p:cNvSpPr/>
          <p:nvPr/>
        </p:nvSpPr>
        <p:spPr>
          <a:xfrm>
            <a:off x="971550" y="1411288"/>
            <a:ext cx="1658938" cy="1039812"/>
          </a:xfrm>
          <a:custGeom>
            <a:avLst/>
            <a:gdLst>
              <a:gd name="txL" fmla="*/ 0 w 488"/>
              <a:gd name="txT" fmla="*/ 0 h 306"/>
              <a:gd name="txR" fmla="*/ 488 w 488"/>
              <a:gd name="txB" fmla="*/ 306 h 30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FFFFFF">
              <a:alpha val="50195"/>
            </a:srgbClr>
          </a:solidFill>
          <a:ln w="9525">
            <a:noFill/>
          </a:ln>
        </p:spPr>
        <p:txBody>
          <a:bodyPr/>
          <a:lstStyle/>
          <a:p>
            <a:endParaRPr lang="zh-CN" altLang="en-US">
              <a:solidFill>
                <a:schemeClr val="bg1"/>
              </a:solidFill>
            </a:endParaRPr>
          </a:p>
        </p:txBody>
      </p:sp>
      <p:sp>
        <p:nvSpPr>
          <p:cNvPr id="77" name="Oval 45"/>
          <p:cNvSpPr/>
          <p:nvPr/>
        </p:nvSpPr>
        <p:spPr>
          <a:xfrm>
            <a:off x="1436688" y="1541463"/>
            <a:ext cx="576262" cy="576262"/>
          </a:xfrm>
          <a:prstGeom prst="ellipse">
            <a:avLst/>
          </a:prstGeom>
          <a:solidFill>
            <a:srgbClr val="FFFFFF">
              <a:alpha val="23137"/>
            </a:srgbClr>
          </a:solidFill>
          <a:ln w="635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000" dirty="0">
                <a:solidFill>
                  <a:schemeClr val="bg1"/>
                </a:solidFill>
              </a:rPr>
              <a:t>62%</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78" name="Oval 48"/>
          <p:cNvSpPr/>
          <p:nvPr/>
        </p:nvSpPr>
        <p:spPr>
          <a:xfrm>
            <a:off x="5730875" y="1541463"/>
            <a:ext cx="576263" cy="576262"/>
          </a:xfrm>
          <a:prstGeom prst="ellipse">
            <a:avLst/>
          </a:prstGeom>
          <a:solidFill>
            <a:srgbClr val="FFFFFF">
              <a:alpha val="23137"/>
            </a:srgbClr>
          </a:solidFill>
          <a:ln w="635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000" dirty="0">
                <a:solidFill>
                  <a:schemeClr val="bg1"/>
                </a:solidFill>
              </a:rPr>
              <a:t>25%</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79" name="Oval 51"/>
          <p:cNvSpPr/>
          <p:nvPr/>
        </p:nvSpPr>
        <p:spPr>
          <a:xfrm>
            <a:off x="1436688" y="3479800"/>
            <a:ext cx="576262" cy="576263"/>
          </a:xfrm>
          <a:prstGeom prst="ellipse">
            <a:avLst/>
          </a:prstGeom>
          <a:solidFill>
            <a:srgbClr val="FFFFFF">
              <a:alpha val="23137"/>
            </a:srgbClr>
          </a:solidFill>
          <a:ln w="635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000" dirty="0">
                <a:solidFill>
                  <a:schemeClr val="bg1"/>
                </a:solidFill>
              </a:rPr>
              <a:t>46%</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80" name="Oval 54"/>
          <p:cNvSpPr/>
          <p:nvPr/>
        </p:nvSpPr>
        <p:spPr>
          <a:xfrm>
            <a:off x="5730875" y="3479800"/>
            <a:ext cx="576263" cy="576263"/>
          </a:xfrm>
          <a:prstGeom prst="ellipse">
            <a:avLst/>
          </a:prstGeom>
          <a:solidFill>
            <a:srgbClr val="FFFFFF">
              <a:alpha val="23137"/>
            </a:srgbClr>
          </a:solidFill>
          <a:ln w="635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000" dirty="0">
                <a:solidFill>
                  <a:schemeClr val="bg1"/>
                </a:solidFill>
              </a:rPr>
              <a:t>36%</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81" name="TextBox 54"/>
          <p:cNvSpPr/>
          <p:nvPr/>
        </p:nvSpPr>
        <p:spPr>
          <a:xfrm>
            <a:off x="2789238" y="1597025"/>
            <a:ext cx="1739900" cy="631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单击此处添加标题</a:t>
            </a:r>
            <a:endParaRPr lang="en-US" altLang="zh-CN" sz="1100" dirty="0">
              <a:solidFill>
                <a:schemeClr val="bg1"/>
              </a:solidFill>
            </a:endParaRPr>
          </a:p>
          <a:p>
            <a:pPr marL="0" lvl="0" indent="0" eaLnBrk="1" hangingPunct="1">
              <a:spcBef>
                <a:spcPct val="0"/>
              </a:spcBef>
              <a:buNone/>
            </a:pPr>
            <a:r>
              <a:rPr lang="zh-CN" altLang="en-US" sz="800" dirty="0">
                <a:solidFill>
                  <a:schemeClr val="bg1"/>
                </a:solidFill>
              </a:rPr>
              <a:t/>
            </a:r>
            <a:br>
              <a:rPr lang="zh-CN" altLang="en-US" sz="800" dirty="0">
                <a:solidFill>
                  <a:schemeClr val="bg1"/>
                </a:solidFill>
              </a:rPr>
            </a:br>
            <a:r>
              <a:rPr lang="zh-CN" altLang="en-US" sz="800" dirty="0">
                <a:solidFill>
                  <a:schemeClr val="bg1"/>
                </a:solidFill>
              </a:rPr>
              <a:t>在此处添加详细描述文本，尽量与标题文本语言风格相符合。</a:t>
            </a:r>
            <a:endParaRPr lang="en-US" altLang="zh-CN" sz="800" dirty="0">
              <a:solidFill>
                <a:schemeClr val="bg1"/>
              </a:solidFill>
            </a:endParaRPr>
          </a:p>
        </p:txBody>
      </p:sp>
      <p:sp>
        <p:nvSpPr>
          <p:cNvPr id="82" name="TextBox 55"/>
          <p:cNvSpPr/>
          <p:nvPr/>
        </p:nvSpPr>
        <p:spPr>
          <a:xfrm>
            <a:off x="3152775" y="2301875"/>
            <a:ext cx="583814" cy="36933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en-US" altLang="zh-CN" sz="1800" dirty="0">
                <a:solidFill>
                  <a:schemeClr val="bg1"/>
                </a:solidFill>
                <a:sym typeface="Open Sans" pitchFamily="2" charset="0"/>
              </a:rPr>
              <a:t>62%</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83" name="Rectangle 42"/>
          <p:cNvSpPr/>
          <p:nvPr/>
        </p:nvSpPr>
        <p:spPr>
          <a:xfrm>
            <a:off x="2889250" y="2384425"/>
            <a:ext cx="190500" cy="190500"/>
          </a:xfrm>
          <a:prstGeom prst="rect">
            <a:avLst/>
          </a:prstGeom>
          <a:solidFill>
            <a:srgbClr val="FFFFFF">
              <a:alpha val="50195"/>
            </a:srgbClr>
          </a:solidFill>
          <a:ln w="2540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100" b="1" dirty="0">
                <a:solidFill>
                  <a:schemeClr val="bg1"/>
                </a:solidFill>
                <a:sym typeface="Open Sans" pitchFamily="2" charset="0"/>
              </a:rPr>
              <a:t>+</a:t>
            </a:r>
          </a:p>
        </p:txBody>
      </p:sp>
      <p:sp>
        <p:nvSpPr>
          <p:cNvPr id="84" name="TextBox 57"/>
          <p:cNvSpPr/>
          <p:nvPr/>
        </p:nvSpPr>
        <p:spPr>
          <a:xfrm>
            <a:off x="6675438" y="1597025"/>
            <a:ext cx="1739900" cy="63182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单击此处添加标题</a:t>
            </a:r>
            <a:endParaRPr lang="en-US" altLang="zh-CN" sz="1100" dirty="0">
              <a:solidFill>
                <a:schemeClr val="bg1"/>
              </a:solidFill>
            </a:endParaRPr>
          </a:p>
          <a:p>
            <a:pPr marL="0" lvl="0" indent="0" eaLnBrk="1" hangingPunct="1">
              <a:spcBef>
                <a:spcPct val="0"/>
              </a:spcBef>
              <a:buNone/>
            </a:pPr>
            <a:r>
              <a:rPr lang="zh-CN" altLang="en-US" sz="800" dirty="0">
                <a:solidFill>
                  <a:schemeClr val="bg1"/>
                </a:solidFill>
              </a:rPr>
              <a:t/>
            </a:r>
            <a:br>
              <a:rPr lang="zh-CN" altLang="en-US" sz="800" dirty="0">
                <a:solidFill>
                  <a:schemeClr val="bg1"/>
                </a:solidFill>
              </a:rPr>
            </a:br>
            <a:r>
              <a:rPr lang="zh-CN" altLang="en-US" sz="800" dirty="0">
                <a:solidFill>
                  <a:schemeClr val="bg1"/>
                </a:solidFill>
              </a:rPr>
              <a:t>在此处添加详细描述文本，尽量与标题文本语言风格相符合。</a:t>
            </a:r>
            <a:endParaRPr lang="en-US" altLang="zh-CN" sz="800" dirty="0">
              <a:solidFill>
                <a:schemeClr val="bg1"/>
              </a:solidFill>
            </a:endParaRPr>
          </a:p>
        </p:txBody>
      </p:sp>
      <p:sp>
        <p:nvSpPr>
          <p:cNvPr id="85" name="TextBox 58"/>
          <p:cNvSpPr/>
          <p:nvPr/>
        </p:nvSpPr>
        <p:spPr>
          <a:xfrm>
            <a:off x="7038975" y="2301875"/>
            <a:ext cx="583814" cy="36933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en-US" altLang="zh-CN" sz="1800" dirty="0">
                <a:solidFill>
                  <a:schemeClr val="bg1"/>
                </a:solidFill>
                <a:sym typeface="Open Sans" pitchFamily="2" charset="0"/>
              </a:rPr>
              <a:t>25%</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86" name="Rectangle 42"/>
          <p:cNvSpPr/>
          <p:nvPr/>
        </p:nvSpPr>
        <p:spPr>
          <a:xfrm>
            <a:off x="6773863" y="2384425"/>
            <a:ext cx="190500" cy="190500"/>
          </a:xfrm>
          <a:prstGeom prst="rect">
            <a:avLst/>
          </a:prstGeom>
          <a:solidFill>
            <a:srgbClr val="FFFFFF">
              <a:alpha val="50195"/>
            </a:srgbClr>
          </a:solidFill>
          <a:ln w="2540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100" b="1" dirty="0">
                <a:solidFill>
                  <a:schemeClr val="bg1"/>
                </a:solidFill>
                <a:sym typeface="Open Sans" pitchFamily="2" charset="0"/>
              </a:rPr>
              <a:t>+</a:t>
            </a:r>
          </a:p>
        </p:txBody>
      </p:sp>
      <p:sp>
        <p:nvSpPr>
          <p:cNvPr id="87" name="TextBox 60"/>
          <p:cNvSpPr/>
          <p:nvPr/>
        </p:nvSpPr>
        <p:spPr>
          <a:xfrm>
            <a:off x="2789238" y="3206750"/>
            <a:ext cx="1739900" cy="6302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单击此处添加标题</a:t>
            </a:r>
            <a:endParaRPr lang="en-US" altLang="zh-CN" sz="1100" dirty="0">
              <a:solidFill>
                <a:schemeClr val="bg1"/>
              </a:solidFill>
            </a:endParaRPr>
          </a:p>
          <a:p>
            <a:pPr marL="0" lvl="0" indent="0" eaLnBrk="1" hangingPunct="1">
              <a:spcBef>
                <a:spcPct val="0"/>
              </a:spcBef>
              <a:buNone/>
            </a:pPr>
            <a:r>
              <a:rPr lang="zh-CN" altLang="en-US" sz="800" dirty="0">
                <a:solidFill>
                  <a:schemeClr val="bg1"/>
                </a:solidFill>
              </a:rPr>
              <a:t/>
            </a:r>
            <a:br>
              <a:rPr lang="zh-CN" altLang="en-US" sz="800" dirty="0">
                <a:solidFill>
                  <a:schemeClr val="bg1"/>
                </a:solidFill>
              </a:rPr>
            </a:br>
            <a:r>
              <a:rPr lang="zh-CN" altLang="en-US" sz="800" dirty="0">
                <a:solidFill>
                  <a:schemeClr val="bg1"/>
                </a:solidFill>
              </a:rPr>
              <a:t>在此处添加详细描述文本，尽量与标题文本语言风格相符合。</a:t>
            </a:r>
            <a:endParaRPr lang="en-US" altLang="zh-CN" sz="800" dirty="0">
              <a:solidFill>
                <a:schemeClr val="bg1"/>
              </a:solidFill>
            </a:endParaRPr>
          </a:p>
        </p:txBody>
      </p:sp>
      <p:sp>
        <p:nvSpPr>
          <p:cNvPr id="88" name="TextBox 61"/>
          <p:cNvSpPr/>
          <p:nvPr/>
        </p:nvSpPr>
        <p:spPr>
          <a:xfrm>
            <a:off x="3152775" y="3929063"/>
            <a:ext cx="583814" cy="36933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en-US" altLang="zh-CN" sz="1800" dirty="0">
                <a:solidFill>
                  <a:schemeClr val="bg1"/>
                </a:solidFill>
                <a:sym typeface="Open Sans" pitchFamily="2" charset="0"/>
              </a:rPr>
              <a:t>46%</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89" name="Rectangle 42"/>
          <p:cNvSpPr/>
          <p:nvPr/>
        </p:nvSpPr>
        <p:spPr>
          <a:xfrm>
            <a:off x="2889250" y="4010025"/>
            <a:ext cx="190500" cy="190500"/>
          </a:xfrm>
          <a:prstGeom prst="rect">
            <a:avLst/>
          </a:prstGeom>
          <a:solidFill>
            <a:srgbClr val="FFFFFF">
              <a:alpha val="50195"/>
            </a:srgbClr>
          </a:solidFill>
          <a:ln w="2540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100" b="1" dirty="0">
                <a:solidFill>
                  <a:schemeClr val="bg1"/>
                </a:solidFill>
                <a:sym typeface="Open Sans" pitchFamily="2" charset="0"/>
              </a:rPr>
              <a:t>+</a:t>
            </a:r>
          </a:p>
        </p:txBody>
      </p:sp>
      <p:sp>
        <p:nvSpPr>
          <p:cNvPr id="90" name="TextBox 63"/>
          <p:cNvSpPr/>
          <p:nvPr/>
        </p:nvSpPr>
        <p:spPr>
          <a:xfrm>
            <a:off x="6675438" y="3206750"/>
            <a:ext cx="1739900" cy="6302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1100" dirty="0">
                <a:solidFill>
                  <a:schemeClr val="bg1"/>
                </a:solidFill>
              </a:rPr>
              <a:t>单击此处添加标题</a:t>
            </a:r>
            <a:endParaRPr lang="en-US" altLang="zh-CN" sz="1100" dirty="0">
              <a:solidFill>
                <a:schemeClr val="bg1"/>
              </a:solidFill>
            </a:endParaRPr>
          </a:p>
          <a:p>
            <a:pPr marL="0" lvl="0" indent="0" eaLnBrk="1" hangingPunct="1">
              <a:spcBef>
                <a:spcPct val="0"/>
              </a:spcBef>
              <a:buNone/>
            </a:pPr>
            <a:r>
              <a:rPr lang="zh-CN" altLang="en-US" sz="800" dirty="0">
                <a:solidFill>
                  <a:schemeClr val="bg1"/>
                </a:solidFill>
              </a:rPr>
              <a:t/>
            </a:r>
            <a:br>
              <a:rPr lang="zh-CN" altLang="en-US" sz="800" dirty="0">
                <a:solidFill>
                  <a:schemeClr val="bg1"/>
                </a:solidFill>
              </a:rPr>
            </a:br>
            <a:r>
              <a:rPr lang="zh-CN" altLang="en-US" sz="800" dirty="0">
                <a:solidFill>
                  <a:schemeClr val="bg1"/>
                </a:solidFill>
              </a:rPr>
              <a:t>在此处添加详细描述文本，尽量与标题文本语言风格相符合。</a:t>
            </a:r>
            <a:endParaRPr lang="en-US" altLang="zh-CN" sz="800" dirty="0">
              <a:solidFill>
                <a:schemeClr val="bg1"/>
              </a:solidFill>
            </a:endParaRPr>
          </a:p>
        </p:txBody>
      </p:sp>
      <p:sp>
        <p:nvSpPr>
          <p:cNvPr id="91" name="TextBox 64"/>
          <p:cNvSpPr/>
          <p:nvPr/>
        </p:nvSpPr>
        <p:spPr>
          <a:xfrm>
            <a:off x="7038975" y="3929063"/>
            <a:ext cx="583814" cy="369332"/>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en-US" altLang="zh-CN" sz="1800" dirty="0">
                <a:solidFill>
                  <a:schemeClr val="bg1"/>
                </a:solidFill>
                <a:sym typeface="Open Sans" pitchFamily="2" charset="0"/>
              </a:rPr>
              <a:t>36%</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92" name="Rectangle 42"/>
          <p:cNvSpPr/>
          <p:nvPr/>
        </p:nvSpPr>
        <p:spPr>
          <a:xfrm>
            <a:off x="6773863" y="4010025"/>
            <a:ext cx="190500" cy="190500"/>
          </a:xfrm>
          <a:prstGeom prst="rect">
            <a:avLst/>
          </a:prstGeom>
          <a:solidFill>
            <a:srgbClr val="FFFFFF">
              <a:alpha val="50195"/>
            </a:srgbClr>
          </a:solidFill>
          <a:ln w="25400">
            <a:noFill/>
          </a:ln>
        </p:spPr>
        <p:txBody>
          <a:bodyPr lIns="68580" tIns="34290" rIns="68580" bIns="34290"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en-US" altLang="zh-CN" sz="1100" b="1" dirty="0">
                <a:solidFill>
                  <a:schemeClr val="bg1"/>
                </a:solidFill>
                <a:sym typeface="Open Sans" pitchFamily="2" charset="0"/>
              </a:rPr>
              <a:t>+</a:t>
            </a:r>
          </a:p>
        </p:txBody>
      </p:sp>
    </p:spTree>
    <p:extLst>
      <p:ext uri="{BB962C8B-B14F-4D97-AF65-F5344CB8AC3E}">
        <p14:creationId xmlns:p14="http://schemas.microsoft.com/office/powerpoint/2010/main" xmlns="" val="2969326601"/>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76"/>
                                        </p:tgtEl>
                                        <p:attrNameLst>
                                          <p:attrName>style.visibility</p:attrName>
                                        </p:attrNameLst>
                                      </p:cBhvr>
                                      <p:to>
                                        <p:strVal val="visible"/>
                                      </p:to>
                                    </p:set>
                                    <p:anim calcmode="lin" valueType="num">
                                      <p:cBhvr>
                                        <p:cTn id="18" dur="1000" fill="hold"/>
                                        <p:tgtEl>
                                          <p:spTgt spid="76"/>
                                        </p:tgtEl>
                                        <p:attrNameLst>
                                          <p:attrName>ppt_w</p:attrName>
                                        </p:attrNameLst>
                                      </p:cBhvr>
                                      <p:tavLst>
                                        <p:tav tm="0">
                                          <p:val>
                                            <p:fltVal val="0"/>
                                          </p:val>
                                        </p:tav>
                                        <p:tav tm="100000">
                                          <p:val>
                                            <p:strVal val="#ppt_w"/>
                                          </p:val>
                                        </p:tav>
                                      </p:tavLst>
                                    </p:anim>
                                    <p:anim calcmode="lin" valueType="num">
                                      <p:cBhvr>
                                        <p:cTn id="19" dur="1000" fill="hold"/>
                                        <p:tgtEl>
                                          <p:spTgt spid="76"/>
                                        </p:tgtEl>
                                        <p:attrNameLst>
                                          <p:attrName>ppt_h</p:attrName>
                                        </p:attrNameLst>
                                      </p:cBhvr>
                                      <p:tavLst>
                                        <p:tav tm="0">
                                          <p:val>
                                            <p:fltVal val="0"/>
                                          </p:val>
                                        </p:tav>
                                        <p:tav tm="100000">
                                          <p:val>
                                            <p:strVal val="#ppt_h"/>
                                          </p:val>
                                        </p:tav>
                                      </p:tavLst>
                                    </p:anim>
                                    <p:anim calcmode="lin" valueType="num">
                                      <p:cBhvr>
                                        <p:cTn id="20" dur="1000" fill="hold"/>
                                        <p:tgtEl>
                                          <p:spTgt spid="76"/>
                                        </p:tgtEl>
                                        <p:attrNameLst>
                                          <p:attrName>style.rotation</p:attrName>
                                        </p:attrNameLst>
                                      </p:cBhvr>
                                      <p:tavLst>
                                        <p:tav tm="0">
                                          <p:val>
                                            <p:fltVal val="90"/>
                                          </p:val>
                                        </p:tav>
                                        <p:tav tm="100000">
                                          <p:val>
                                            <p:fltVal val="0"/>
                                          </p:val>
                                        </p:tav>
                                      </p:tavLst>
                                    </p:anim>
                                    <p:animEffect filter="fade">
                                      <p:cBhvr>
                                        <p:cTn id="21" dur="1000"/>
                                        <p:tgtEl>
                                          <p:spTgt spid="76"/>
                                        </p:tgtEl>
                                      </p:cBhvr>
                                    </p:animEffect>
                                  </p:childTnLst>
                                </p:cTn>
                              </p:par>
                              <p:par>
                                <p:cTn id="22" presetID="31" presetClass="entr" presetSubtype="0"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1000" fill="hold"/>
                                        <p:tgtEl>
                                          <p:spTgt spid="74"/>
                                        </p:tgtEl>
                                        <p:attrNameLst>
                                          <p:attrName>ppt_w</p:attrName>
                                        </p:attrNameLst>
                                      </p:cBhvr>
                                      <p:tavLst>
                                        <p:tav tm="0">
                                          <p:val>
                                            <p:fltVal val="0"/>
                                          </p:val>
                                        </p:tav>
                                        <p:tav tm="100000">
                                          <p:val>
                                            <p:strVal val="#ppt_w"/>
                                          </p:val>
                                        </p:tav>
                                      </p:tavLst>
                                    </p:anim>
                                    <p:anim calcmode="lin" valueType="num">
                                      <p:cBhvr>
                                        <p:cTn id="25" dur="1000" fill="hold"/>
                                        <p:tgtEl>
                                          <p:spTgt spid="74"/>
                                        </p:tgtEl>
                                        <p:attrNameLst>
                                          <p:attrName>ppt_h</p:attrName>
                                        </p:attrNameLst>
                                      </p:cBhvr>
                                      <p:tavLst>
                                        <p:tav tm="0">
                                          <p:val>
                                            <p:fltVal val="0"/>
                                          </p:val>
                                        </p:tav>
                                        <p:tav tm="100000">
                                          <p:val>
                                            <p:strVal val="#ppt_h"/>
                                          </p:val>
                                        </p:tav>
                                      </p:tavLst>
                                    </p:anim>
                                    <p:anim calcmode="lin" valueType="num">
                                      <p:cBhvr>
                                        <p:cTn id="26" dur="1000" fill="hold"/>
                                        <p:tgtEl>
                                          <p:spTgt spid="74"/>
                                        </p:tgtEl>
                                        <p:attrNameLst>
                                          <p:attrName>style.rotation</p:attrName>
                                        </p:attrNameLst>
                                      </p:cBhvr>
                                      <p:tavLst>
                                        <p:tav tm="0">
                                          <p:val>
                                            <p:fltVal val="90"/>
                                          </p:val>
                                        </p:tav>
                                        <p:tav tm="100000">
                                          <p:val>
                                            <p:fltVal val="0"/>
                                          </p:val>
                                        </p:tav>
                                      </p:tavLst>
                                    </p:anim>
                                    <p:animEffect filter="fade">
                                      <p:cBhvr>
                                        <p:cTn id="27" dur="1000"/>
                                        <p:tgtEl>
                                          <p:spTgt spid="74"/>
                                        </p:tgtEl>
                                      </p:cBhvr>
                                    </p:animEffect>
                                  </p:childTnLst>
                                </p:cTn>
                              </p:par>
                              <p:par>
                                <p:cTn id="28" presetID="31" presetClass="entr" presetSubtype="0" fill="hold" nodeType="with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1000" fill="hold"/>
                                        <p:tgtEl>
                                          <p:spTgt spid="75"/>
                                        </p:tgtEl>
                                        <p:attrNameLst>
                                          <p:attrName>ppt_w</p:attrName>
                                        </p:attrNameLst>
                                      </p:cBhvr>
                                      <p:tavLst>
                                        <p:tav tm="0">
                                          <p:val>
                                            <p:fltVal val="0"/>
                                          </p:val>
                                        </p:tav>
                                        <p:tav tm="100000">
                                          <p:val>
                                            <p:strVal val="#ppt_w"/>
                                          </p:val>
                                        </p:tav>
                                      </p:tavLst>
                                    </p:anim>
                                    <p:anim calcmode="lin" valueType="num">
                                      <p:cBhvr>
                                        <p:cTn id="31" dur="1000" fill="hold"/>
                                        <p:tgtEl>
                                          <p:spTgt spid="75"/>
                                        </p:tgtEl>
                                        <p:attrNameLst>
                                          <p:attrName>ppt_h</p:attrName>
                                        </p:attrNameLst>
                                      </p:cBhvr>
                                      <p:tavLst>
                                        <p:tav tm="0">
                                          <p:val>
                                            <p:fltVal val="0"/>
                                          </p:val>
                                        </p:tav>
                                        <p:tav tm="100000">
                                          <p:val>
                                            <p:strVal val="#ppt_h"/>
                                          </p:val>
                                        </p:tav>
                                      </p:tavLst>
                                    </p:anim>
                                    <p:anim calcmode="lin" valueType="num">
                                      <p:cBhvr>
                                        <p:cTn id="32" dur="1000" fill="hold"/>
                                        <p:tgtEl>
                                          <p:spTgt spid="75"/>
                                        </p:tgtEl>
                                        <p:attrNameLst>
                                          <p:attrName>style.rotation</p:attrName>
                                        </p:attrNameLst>
                                      </p:cBhvr>
                                      <p:tavLst>
                                        <p:tav tm="0">
                                          <p:val>
                                            <p:fltVal val="90"/>
                                          </p:val>
                                        </p:tav>
                                        <p:tav tm="100000">
                                          <p:val>
                                            <p:fltVal val="0"/>
                                          </p:val>
                                        </p:tav>
                                      </p:tavLst>
                                    </p:anim>
                                    <p:animEffect filter="fade">
                                      <p:cBhvr>
                                        <p:cTn id="33" dur="1000"/>
                                        <p:tgtEl>
                                          <p:spTgt spid="75"/>
                                        </p:tgtEl>
                                      </p:cBhvr>
                                    </p:animEffect>
                                  </p:childTnLst>
                                </p:cTn>
                              </p:par>
                              <p:par>
                                <p:cTn id="34" presetID="31"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 calcmode="lin" valueType="num">
                                      <p:cBhvr>
                                        <p:cTn id="36" dur="1000" fill="hold"/>
                                        <p:tgtEl>
                                          <p:spTgt spid="73"/>
                                        </p:tgtEl>
                                        <p:attrNameLst>
                                          <p:attrName>ppt_w</p:attrName>
                                        </p:attrNameLst>
                                      </p:cBhvr>
                                      <p:tavLst>
                                        <p:tav tm="0">
                                          <p:val>
                                            <p:fltVal val="0"/>
                                          </p:val>
                                        </p:tav>
                                        <p:tav tm="100000">
                                          <p:val>
                                            <p:strVal val="#ppt_w"/>
                                          </p:val>
                                        </p:tav>
                                      </p:tavLst>
                                    </p:anim>
                                    <p:anim calcmode="lin" valueType="num">
                                      <p:cBhvr>
                                        <p:cTn id="37" dur="1000" fill="hold"/>
                                        <p:tgtEl>
                                          <p:spTgt spid="73"/>
                                        </p:tgtEl>
                                        <p:attrNameLst>
                                          <p:attrName>ppt_h</p:attrName>
                                        </p:attrNameLst>
                                      </p:cBhvr>
                                      <p:tavLst>
                                        <p:tav tm="0">
                                          <p:val>
                                            <p:fltVal val="0"/>
                                          </p:val>
                                        </p:tav>
                                        <p:tav tm="100000">
                                          <p:val>
                                            <p:strVal val="#ppt_h"/>
                                          </p:val>
                                        </p:tav>
                                      </p:tavLst>
                                    </p:anim>
                                    <p:anim calcmode="lin" valueType="num">
                                      <p:cBhvr>
                                        <p:cTn id="38" dur="1000" fill="hold"/>
                                        <p:tgtEl>
                                          <p:spTgt spid="73"/>
                                        </p:tgtEl>
                                        <p:attrNameLst>
                                          <p:attrName>style.rotation</p:attrName>
                                        </p:attrNameLst>
                                      </p:cBhvr>
                                      <p:tavLst>
                                        <p:tav tm="0">
                                          <p:val>
                                            <p:fltVal val="90"/>
                                          </p:val>
                                        </p:tav>
                                        <p:tav tm="100000">
                                          <p:val>
                                            <p:fltVal val="0"/>
                                          </p:val>
                                        </p:tav>
                                      </p:tavLst>
                                    </p:anim>
                                    <p:animEffect filter="fade">
                                      <p:cBhvr>
                                        <p:cTn id="39" dur="1000"/>
                                        <p:tgtEl>
                                          <p:spTgt spid="73"/>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filter="fade">
                                      <p:cBhvr>
                                        <p:cTn id="43" dur="500"/>
                                        <p:tgtEl>
                                          <p:spTgt spid="7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9"/>
                                        </p:tgtEl>
                                        <p:attrNameLst>
                                          <p:attrName>style.visibility</p:attrName>
                                        </p:attrNameLst>
                                      </p:cBhvr>
                                      <p:to>
                                        <p:strVal val="visible"/>
                                      </p:to>
                                    </p:set>
                                    <p:animEffect filter="fade">
                                      <p:cBhvr>
                                        <p:cTn id="46" dur="500"/>
                                        <p:tgtEl>
                                          <p:spTgt spid="7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8"/>
                                        </p:tgtEl>
                                        <p:attrNameLst>
                                          <p:attrName>style.visibility</p:attrName>
                                        </p:attrNameLst>
                                      </p:cBhvr>
                                      <p:to>
                                        <p:strVal val="visible"/>
                                      </p:to>
                                    </p:set>
                                    <p:animEffect filter="fade">
                                      <p:cBhvr>
                                        <p:cTn id="49" dur="500"/>
                                        <p:tgtEl>
                                          <p:spTgt spid="7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filter="fade">
                                      <p:cBhvr>
                                        <p:cTn id="52" dur="500"/>
                                        <p:tgtEl>
                                          <p:spTgt spid="80"/>
                                        </p:tgtEl>
                                      </p:cBhvr>
                                    </p:animEffect>
                                  </p:childTnLst>
                                </p:cTn>
                              </p:par>
                            </p:childTnLst>
                          </p:cTn>
                        </p:par>
                        <p:par>
                          <p:cTn id="53" fill="hold">
                            <p:stCondLst>
                              <p:cond delay="2000"/>
                            </p:stCondLst>
                            <p:childTnLst>
                              <p:par>
                                <p:cTn id="54" presetID="2" presetClass="entr" presetSubtype="2" fill="hold" grpId="0" nodeType="afterEffect">
                                  <p:stCondLst>
                                    <p:cond delay="0"/>
                                  </p:stCondLst>
                                  <p:childTnLst>
                                    <p:set>
                                      <p:cBhvr>
                                        <p:cTn id="55" dur="1" fill="hold">
                                          <p:stCondLst>
                                            <p:cond delay="0"/>
                                          </p:stCondLst>
                                        </p:cTn>
                                        <p:tgtEl>
                                          <p:spTgt spid="81"/>
                                        </p:tgtEl>
                                        <p:attrNameLst>
                                          <p:attrName>style.visibility</p:attrName>
                                        </p:attrNameLst>
                                      </p:cBhvr>
                                      <p:to>
                                        <p:strVal val="visible"/>
                                      </p:to>
                                    </p:set>
                                    <p:anim calcmode="lin" valueType="num">
                                      <p:cBhvr>
                                        <p:cTn id="56" dur="500" fill="hold"/>
                                        <p:tgtEl>
                                          <p:spTgt spid="81"/>
                                        </p:tgtEl>
                                        <p:attrNameLst>
                                          <p:attrName>ppt_x</p:attrName>
                                        </p:attrNameLst>
                                      </p:cBhvr>
                                      <p:tavLst>
                                        <p:tav tm="0">
                                          <p:val>
                                            <p:strVal val="1+#ppt_w/2"/>
                                          </p:val>
                                        </p:tav>
                                        <p:tav tm="100000">
                                          <p:val>
                                            <p:strVal val="#ppt_x"/>
                                          </p:val>
                                        </p:tav>
                                      </p:tavLst>
                                    </p:anim>
                                    <p:anim calcmode="lin" valueType="num">
                                      <p:cBhvr>
                                        <p:cTn id="57" dur="500" fill="hold"/>
                                        <p:tgtEl>
                                          <p:spTgt spid="81"/>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84"/>
                                        </p:tgtEl>
                                        <p:attrNameLst>
                                          <p:attrName>style.visibility</p:attrName>
                                        </p:attrNameLst>
                                      </p:cBhvr>
                                      <p:to>
                                        <p:strVal val="visible"/>
                                      </p:to>
                                    </p:set>
                                    <p:anim calcmode="lin" valueType="num">
                                      <p:cBhvr>
                                        <p:cTn id="60" dur="500" fill="hold"/>
                                        <p:tgtEl>
                                          <p:spTgt spid="84"/>
                                        </p:tgtEl>
                                        <p:attrNameLst>
                                          <p:attrName>ppt_x</p:attrName>
                                        </p:attrNameLst>
                                      </p:cBhvr>
                                      <p:tavLst>
                                        <p:tav tm="0">
                                          <p:val>
                                            <p:strVal val="1+#ppt_w/2"/>
                                          </p:val>
                                        </p:tav>
                                        <p:tav tm="100000">
                                          <p:val>
                                            <p:strVal val="#ppt_x"/>
                                          </p:val>
                                        </p:tav>
                                      </p:tavLst>
                                    </p:anim>
                                    <p:anim calcmode="lin" valueType="num">
                                      <p:cBhvr>
                                        <p:cTn id="61" dur="500" fill="hold"/>
                                        <p:tgtEl>
                                          <p:spTgt spid="84"/>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87"/>
                                        </p:tgtEl>
                                        <p:attrNameLst>
                                          <p:attrName>style.visibility</p:attrName>
                                        </p:attrNameLst>
                                      </p:cBhvr>
                                      <p:to>
                                        <p:strVal val="visible"/>
                                      </p:to>
                                    </p:set>
                                    <p:anim calcmode="lin" valueType="num">
                                      <p:cBhvr>
                                        <p:cTn id="64" dur="500" fill="hold"/>
                                        <p:tgtEl>
                                          <p:spTgt spid="87"/>
                                        </p:tgtEl>
                                        <p:attrNameLst>
                                          <p:attrName>ppt_x</p:attrName>
                                        </p:attrNameLst>
                                      </p:cBhvr>
                                      <p:tavLst>
                                        <p:tav tm="0">
                                          <p:val>
                                            <p:strVal val="1+#ppt_w/2"/>
                                          </p:val>
                                        </p:tav>
                                        <p:tav tm="100000">
                                          <p:val>
                                            <p:strVal val="#ppt_x"/>
                                          </p:val>
                                        </p:tav>
                                      </p:tavLst>
                                    </p:anim>
                                    <p:anim calcmode="lin" valueType="num">
                                      <p:cBhvr>
                                        <p:cTn id="65" dur="500" fill="hold"/>
                                        <p:tgtEl>
                                          <p:spTgt spid="87"/>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 calcmode="lin" valueType="num">
                                      <p:cBhvr>
                                        <p:cTn id="68" dur="500" fill="hold"/>
                                        <p:tgtEl>
                                          <p:spTgt spid="90"/>
                                        </p:tgtEl>
                                        <p:attrNameLst>
                                          <p:attrName>ppt_x</p:attrName>
                                        </p:attrNameLst>
                                      </p:cBhvr>
                                      <p:tavLst>
                                        <p:tav tm="0">
                                          <p:val>
                                            <p:strVal val="1+#ppt_w/2"/>
                                          </p:val>
                                        </p:tav>
                                        <p:tav tm="100000">
                                          <p:val>
                                            <p:strVal val="#ppt_x"/>
                                          </p:val>
                                        </p:tav>
                                      </p:tavLst>
                                    </p:anim>
                                    <p:anim calcmode="lin" valueType="num">
                                      <p:cBhvr>
                                        <p:cTn id="69" dur="500" fill="hold"/>
                                        <p:tgtEl>
                                          <p:spTgt spid="90"/>
                                        </p:tgtEl>
                                        <p:attrNameLst>
                                          <p:attrName>ppt_y</p:attrName>
                                        </p:attrNameLst>
                                      </p:cBhvr>
                                      <p:tavLst>
                                        <p:tav tm="0">
                                          <p:val>
                                            <p:strVal val="#ppt_y"/>
                                          </p:val>
                                        </p:tav>
                                        <p:tav tm="100000">
                                          <p:val>
                                            <p:strVal val="#ppt_y"/>
                                          </p:val>
                                        </p:tav>
                                      </p:tavLst>
                                    </p:anim>
                                  </p:childTnLst>
                                </p:cTn>
                              </p:par>
                            </p:childTnLst>
                          </p:cTn>
                        </p:par>
                        <p:par>
                          <p:cTn id="70" fill="hold">
                            <p:stCondLst>
                              <p:cond delay="2500"/>
                            </p:stCondLst>
                            <p:childTnLst>
                              <p:par>
                                <p:cTn id="71" presetID="10" presetClass="entr" presetSubtype="0"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 calcmode="lin" valueType="num">
                                      <p:cBhvr>
                                        <p:cTn id="73" dur="500" fill="hold"/>
                                        <p:tgtEl>
                                          <p:spTgt spid="83"/>
                                        </p:tgtEl>
                                        <p:attrNameLst>
                                          <p:attrName>ppt_w</p:attrName>
                                        </p:attrNameLst>
                                      </p:cBhvr>
                                      <p:tavLst>
                                        <p:tav tm="0">
                                          <p:val>
                                            <p:fltVal val="0"/>
                                          </p:val>
                                        </p:tav>
                                        <p:tav tm="100000">
                                          <p:val>
                                            <p:strVal val="#ppt_w"/>
                                          </p:val>
                                        </p:tav>
                                      </p:tavLst>
                                    </p:anim>
                                    <p:anim calcmode="lin" valueType="num">
                                      <p:cBhvr>
                                        <p:cTn id="74" dur="500" fill="hold"/>
                                        <p:tgtEl>
                                          <p:spTgt spid="83"/>
                                        </p:tgtEl>
                                        <p:attrNameLst>
                                          <p:attrName>ppt_h</p:attrName>
                                        </p:attrNameLst>
                                      </p:cBhvr>
                                      <p:tavLst>
                                        <p:tav tm="0">
                                          <p:val>
                                            <p:fltVal val="0"/>
                                          </p:val>
                                        </p:tav>
                                        <p:tav tm="100000">
                                          <p:val>
                                            <p:strVal val="#ppt_h"/>
                                          </p:val>
                                        </p:tav>
                                      </p:tavLst>
                                    </p:anim>
                                    <p:animEffect filter="fade">
                                      <p:cBhvr>
                                        <p:cTn id="75" dur="500"/>
                                        <p:tgtEl>
                                          <p:spTgt spid="8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89"/>
                                        </p:tgtEl>
                                        <p:attrNameLst>
                                          <p:attrName>style.visibility</p:attrName>
                                        </p:attrNameLst>
                                      </p:cBhvr>
                                      <p:to>
                                        <p:strVal val="visible"/>
                                      </p:to>
                                    </p:set>
                                    <p:anim calcmode="lin" valueType="num">
                                      <p:cBhvr>
                                        <p:cTn id="78" dur="500" fill="hold"/>
                                        <p:tgtEl>
                                          <p:spTgt spid="89"/>
                                        </p:tgtEl>
                                        <p:attrNameLst>
                                          <p:attrName>ppt_w</p:attrName>
                                        </p:attrNameLst>
                                      </p:cBhvr>
                                      <p:tavLst>
                                        <p:tav tm="0">
                                          <p:val>
                                            <p:fltVal val="0"/>
                                          </p:val>
                                        </p:tav>
                                        <p:tav tm="100000">
                                          <p:val>
                                            <p:strVal val="#ppt_w"/>
                                          </p:val>
                                        </p:tav>
                                      </p:tavLst>
                                    </p:anim>
                                    <p:anim calcmode="lin" valueType="num">
                                      <p:cBhvr>
                                        <p:cTn id="79" dur="500" fill="hold"/>
                                        <p:tgtEl>
                                          <p:spTgt spid="89"/>
                                        </p:tgtEl>
                                        <p:attrNameLst>
                                          <p:attrName>ppt_h</p:attrName>
                                        </p:attrNameLst>
                                      </p:cBhvr>
                                      <p:tavLst>
                                        <p:tav tm="0">
                                          <p:val>
                                            <p:fltVal val="0"/>
                                          </p:val>
                                        </p:tav>
                                        <p:tav tm="100000">
                                          <p:val>
                                            <p:strVal val="#ppt_h"/>
                                          </p:val>
                                        </p:tav>
                                      </p:tavLst>
                                    </p:anim>
                                    <p:animEffect filter="fade">
                                      <p:cBhvr>
                                        <p:cTn id="80" dur="500"/>
                                        <p:tgtEl>
                                          <p:spTgt spid="89"/>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 calcmode="lin" valueType="num">
                                      <p:cBhvr>
                                        <p:cTn id="83" dur="500" fill="hold"/>
                                        <p:tgtEl>
                                          <p:spTgt spid="86"/>
                                        </p:tgtEl>
                                        <p:attrNameLst>
                                          <p:attrName>ppt_w</p:attrName>
                                        </p:attrNameLst>
                                      </p:cBhvr>
                                      <p:tavLst>
                                        <p:tav tm="0">
                                          <p:val>
                                            <p:fltVal val="0"/>
                                          </p:val>
                                        </p:tav>
                                        <p:tav tm="100000">
                                          <p:val>
                                            <p:strVal val="#ppt_w"/>
                                          </p:val>
                                        </p:tav>
                                      </p:tavLst>
                                    </p:anim>
                                    <p:anim calcmode="lin" valueType="num">
                                      <p:cBhvr>
                                        <p:cTn id="84" dur="500" fill="hold"/>
                                        <p:tgtEl>
                                          <p:spTgt spid="86"/>
                                        </p:tgtEl>
                                        <p:attrNameLst>
                                          <p:attrName>ppt_h</p:attrName>
                                        </p:attrNameLst>
                                      </p:cBhvr>
                                      <p:tavLst>
                                        <p:tav tm="0">
                                          <p:val>
                                            <p:fltVal val="0"/>
                                          </p:val>
                                        </p:tav>
                                        <p:tav tm="100000">
                                          <p:val>
                                            <p:strVal val="#ppt_h"/>
                                          </p:val>
                                        </p:tav>
                                      </p:tavLst>
                                    </p:anim>
                                    <p:animEffect filter="fade">
                                      <p:cBhvr>
                                        <p:cTn id="85" dur="500"/>
                                        <p:tgtEl>
                                          <p:spTgt spid="8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p:cTn id="88" dur="500" fill="hold"/>
                                        <p:tgtEl>
                                          <p:spTgt spid="92"/>
                                        </p:tgtEl>
                                        <p:attrNameLst>
                                          <p:attrName>ppt_w</p:attrName>
                                        </p:attrNameLst>
                                      </p:cBhvr>
                                      <p:tavLst>
                                        <p:tav tm="0">
                                          <p:val>
                                            <p:fltVal val="0"/>
                                          </p:val>
                                        </p:tav>
                                        <p:tav tm="100000">
                                          <p:val>
                                            <p:strVal val="#ppt_w"/>
                                          </p:val>
                                        </p:tav>
                                      </p:tavLst>
                                    </p:anim>
                                    <p:anim calcmode="lin" valueType="num">
                                      <p:cBhvr>
                                        <p:cTn id="89" dur="500" fill="hold"/>
                                        <p:tgtEl>
                                          <p:spTgt spid="92"/>
                                        </p:tgtEl>
                                        <p:attrNameLst>
                                          <p:attrName>ppt_h</p:attrName>
                                        </p:attrNameLst>
                                      </p:cBhvr>
                                      <p:tavLst>
                                        <p:tav tm="0">
                                          <p:val>
                                            <p:fltVal val="0"/>
                                          </p:val>
                                        </p:tav>
                                        <p:tav tm="100000">
                                          <p:val>
                                            <p:strVal val="#ppt_h"/>
                                          </p:val>
                                        </p:tav>
                                      </p:tavLst>
                                    </p:anim>
                                    <p:animEffect filter="fade">
                                      <p:cBhvr>
                                        <p:cTn id="90" dur="500"/>
                                        <p:tgtEl>
                                          <p:spTgt spid="92"/>
                                        </p:tgtEl>
                                      </p:cBhvr>
                                    </p:animEffect>
                                  </p:childTnLst>
                                </p:cTn>
                              </p:par>
                            </p:childTnLst>
                          </p:cTn>
                        </p:par>
                        <p:par>
                          <p:cTn id="91" fill="hold">
                            <p:stCondLst>
                              <p:cond delay="3000"/>
                            </p:stCondLst>
                            <p:childTnLst>
                              <p:par>
                                <p:cTn id="92" presetID="2" presetClass="entr" presetSubtype="2" fill="hold" grpId="0" nodeType="afterEffect">
                                  <p:stCondLst>
                                    <p:cond delay="0"/>
                                  </p:stCondLst>
                                  <p:childTnLst>
                                    <p:set>
                                      <p:cBhvr>
                                        <p:cTn id="93" dur="1" fill="hold">
                                          <p:stCondLst>
                                            <p:cond delay="0"/>
                                          </p:stCondLst>
                                        </p:cTn>
                                        <p:tgtEl>
                                          <p:spTgt spid="82"/>
                                        </p:tgtEl>
                                        <p:attrNameLst>
                                          <p:attrName>style.visibility</p:attrName>
                                        </p:attrNameLst>
                                      </p:cBhvr>
                                      <p:to>
                                        <p:strVal val="visible"/>
                                      </p:to>
                                    </p:set>
                                    <p:anim calcmode="lin" valueType="num">
                                      <p:cBhvr>
                                        <p:cTn id="94" dur="500" fill="hold"/>
                                        <p:tgtEl>
                                          <p:spTgt spid="82"/>
                                        </p:tgtEl>
                                        <p:attrNameLst>
                                          <p:attrName>ppt_x</p:attrName>
                                        </p:attrNameLst>
                                      </p:cBhvr>
                                      <p:tavLst>
                                        <p:tav tm="0">
                                          <p:val>
                                            <p:strVal val="1+#ppt_w/2"/>
                                          </p:val>
                                        </p:tav>
                                        <p:tav tm="100000">
                                          <p:val>
                                            <p:strVal val="#ppt_x"/>
                                          </p:val>
                                        </p:tav>
                                      </p:tavLst>
                                    </p:anim>
                                    <p:anim calcmode="lin" valueType="num">
                                      <p:cBhvr>
                                        <p:cTn id="95" dur="500" fill="hold"/>
                                        <p:tgtEl>
                                          <p:spTgt spid="82"/>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p:cTn id="98" dur="500" fill="hold"/>
                                        <p:tgtEl>
                                          <p:spTgt spid="88"/>
                                        </p:tgtEl>
                                        <p:attrNameLst>
                                          <p:attrName>ppt_x</p:attrName>
                                        </p:attrNameLst>
                                      </p:cBhvr>
                                      <p:tavLst>
                                        <p:tav tm="0">
                                          <p:val>
                                            <p:strVal val="1+#ppt_w/2"/>
                                          </p:val>
                                        </p:tav>
                                        <p:tav tm="100000">
                                          <p:val>
                                            <p:strVal val="#ppt_x"/>
                                          </p:val>
                                        </p:tav>
                                      </p:tavLst>
                                    </p:anim>
                                    <p:anim calcmode="lin" valueType="num">
                                      <p:cBhvr>
                                        <p:cTn id="99" dur="500" fill="hold"/>
                                        <p:tgtEl>
                                          <p:spTgt spid="88"/>
                                        </p:tgtEl>
                                        <p:attrNameLst>
                                          <p:attrName>ppt_y</p:attrName>
                                        </p:attrNameLst>
                                      </p:cBhvr>
                                      <p:tavLst>
                                        <p:tav tm="0">
                                          <p:val>
                                            <p:strVal val="#ppt_y"/>
                                          </p:val>
                                        </p:tav>
                                        <p:tav tm="100000">
                                          <p:val>
                                            <p:strVal val="#ppt_y"/>
                                          </p:val>
                                        </p:tav>
                                      </p:tavLst>
                                    </p:anim>
                                  </p:childTnLst>
                                </p:cTn>
                              </p:par>
                              <p:par>
                                <p:cTn id="100" presetID="2" presetClass="entr" presetSubtype="2" fill="hold" grpId="0" nodeType="withEffect">
                                  <p:stCondLst>
                                    <p:cond delay="300"/>
                                  </p:stCondLst>
                                  <p:childTnLst>
                                    <p:set>
                                      <p:cBhvr>
                                        <p:cTn id="101" dur="1" fill="hold">
                                          <p:stCondLst>
                                            <p:cond delay="0"/>
                                          </p:stCondLst>
                                        </p:cTn>
                                        <p:tgtEl>
                                          <p:spTgt spid="91"/>
                                        </p:tgtEl>
                                        <p:attrNameLst>
                                          <p:attrName>style.visibility</p:attrName>
                                        </p:attrNameLst>
                                      </p:cBhvr>
                                      <p:to>
                                        <p:strVal val="visible"/>
                                      </p:to>
                                    </p:set>
                                    <p:anim calcmode="lin" valueType="num">
                                      <p:cBhvr>
                                        <p:cTn id="102" dur="500" fill="hold"/>
                                        <p:tgtEl>
                                          <p:spTgt spid="91"/>
                                        </p:tgtEl>
                                        <p:attrNameLst>
                                          <p:attrName>ppt_x</p:attrName>
                                        </p:attrNameLst>
                                      </p:cBhvr>
                                      <p:tavLst>
                                        <p:tav tm="0">
                                          <p:val>
                                            <p:strVal val="1+#ppt_w/2"/>
                                          </p:val>
                                        </p:tav>
                                        <p:tav tm="100000">
                                          <p:val>
                                            <p:strVal val="#ppt_x"/>
                                          </p:val>
                                        </p:tav>
                                      </p:tavLst>
                                    </p:anim>
                                    <p:anim calcmode="lin" valueType="num">
                                      <p:cBhvr>
                                        <p:cTn id="103" dur="500" fill="hold"/>
                                        <p:tgtEl>
                                          <p:spTgt spid="91"/>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300"/>
                                  </p:stCondLst>
                                  <p:childTnLst>
                                    <p:set>
                                      <p:cBhvr>
                                        <p:cTn id="105" dur="1" fill="hold">
                                          <p:stCondLst>
                                            <p:cond delay="0"/>
                                          </p:stCondLst>
                                        </p:cTn>
                                        <p:tgtEl>
                                          <p:spTgt spid="85"/>
                                        </p:tgtEl>
                                        <p:attrNameLst>
                                          <p:attrName>style.visibility</p:attrName>
                                        </p:attrNameLst>
                                      </p:cBhvr>
                                      <p:to>
                                        <p:strVal val="visible"/>
                                      </p:to>
                                    </p:set>
                                    <p:anim calcmode="lin" valueType="num">
                                      <p:cBhvr>
                                        <p:cTn id="106" dur="500" fill="hold"/>
                                        <p:tgtEl>
                                          <p:spTgt spid="85"/>
                                        </p:tgtEl>
                                        <p:attrNameLst>
                                          <p:attrName>ppt_x</p:attrName>
                                        </p:attrNameLst>
                                      </p:cBhvr>
                                      <p:tavLst>
                                        <p:tav tm="0">
                                          <p:val>
                                            <p:strVal val="1+#ppt_w/2"/>
                                          </p:val>
                                        </p:tav>
                                        <p:tav tm="100000">
                                          <p:val>
                                            <p:strVal val="#ppt_x"/>
                                          </p:val>
                                        </p:tav>
                                      </p:tavLst>
                                    </p:anim>
                                    <p:anim calcmode="lin" valueType="num">
                                      <p:cBhvr>
                                        <p:cTn id="107"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7" grpId="0" bldLvl="0" animBg="1"/>
      <p:bldP spid="78" grpId="0" bldLvl="0" animBg="1"/>
      <p:bldP spid="79" grpId="0" bldLvl="0" animBg="1"/>
      <p:bldP spid="80" grpId="0" bldLvl="0" animBg="1"/>
      <p:bldP spid="81" grpId="0" bldLvl="0"/>
      <p:bldP spid="82" grpId="0" bldLvl="0"/>
      <p:bldP spid="83" grpId="0" bldLvl="0" animBg="1"/>
      <p:bldP spid="84" grpId="0" bldLvl="0"/>
      <p:bldP spid="85" grpId="0" bldLvl="0"/>
      <p:bldP spid="86" grpId="0" bldLvl="0" animBg="1"/>
      <p:bldP spid="87" grpId="0" bldLvl="0"/>
      <p:bldP spid="88" grpId="0" bldLvl="0"/>
      <p:bldP spid="89" grpId="0" bldLvl="0" animBg="1"/>
      <p:bldP spid="90" grpId="0" bldLvl="0"/>
      <p:bldP spid="91" grpId="0" bldLvl="0"/>
      <p:bldP spid="9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17887" y="425318"/>
            <a:ext cx="1486524" cy="1485129"/>
            <a:chOff x="6309221" y="788029"/>
            <a:chExt cx="2825105" cy="2822453"/>
          </a:xfrm>
        </p:grpSpPr>
        <p:sp>
          <p:nvSpPr>
            <p:cNvPr id="5" name="椭圆 4"/>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6" name="组合 5"/>
            <p:cNvGrpSpPr/>
            <p:nvPr/>
          </p:nvGrpSpPr>
          <p:grpSpPr>
            <a:xfrm>
              <a:off x="6309221" y="788029"/>
              <a:ext cx="2825105" cy="2822453"/>
              <a:chOff x="2433048" y="1083945"/>
              <a:chExt cx="5333787" cy="5328780"/>
            </a:xfrm>
          </p:grpSpPr>
          <p:sp>
            <p:nvSpPr>
              <p:cNvPr id="7" name="十六角星 6"/>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8" name="组合 7"/>
              <p:cNvGrpSpPr/>
              <p:nvPr/>
            </p:nvGrpSpPr>
            <p:grpSpPr>
              <a:xfrm>
                <a:off x="2433048" y="1083945"/>
                <a:ext cx="5333787" cy="5328780"/>
                <a:chOff x="2280648" y="931545"/>
                <a:chExt cx="5333787" cy="5328780"/>
              </a:xfrm>
            </p:grpSpPr>
            <p:sp>
              <p:nvSpPr>
                <p:cNvPr id="45" name="椭圆 44"/>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 name="椭圆 45"/>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椭圆 46"/>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椭圆 47"/>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9" name="直接连接符 8"/>
              <p:cNvCxnSpPr>
                <a:stCxn id="46" idx="4"/>
                <a:endCxn id="64"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5" idx="5"/>
                <a:endCxn id="64"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2" idx="0"/>
                <a:endCxn id="45"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67" idx="3"/>
                <a:endCxn id="60"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0"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2" idx="6"/>
                <a:endCxn id="61"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1" idx="0"/>
                <a:endCxn id="64"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7"/>
                <a:endCxn id="62"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2" idx="5"/>
                <a:endCxn id="66"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7"/>
                <a:endCxn id="47"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64" idx="6"/>
                <a:endCxn id="48"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2" idx="7"/>
                <a:endCxn id="64"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4" idx="5"/>
                <a:endCxn id="63"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1" idx="6"/>
                <a:endCxn id="63"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3" idx="3"/>
                <a:endCxn id="67"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3" idx="0"/>
                <a:endCxn id="48"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3" idx="5"/>
                <a:endCxn id="68"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8" idx="0"/>
                <a:endCxn id="48"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8" idx="7"/>
                <a:endCxn id="51"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55" idx="1"/>
                <a:endCxn id="68"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61" idx="4"/>
                <a:endCxn id="67"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66" idx="5"/>
                <a:endCxn id="67"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3" idx="5"/>
                <a:endCxn id="65"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5" idx="7"/>
                <a:endCxn id="66"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5" idx="0"/>
                <a:endCxn id="62"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62" idx="1"/>
                <a:endCxn id="49"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56" idx="0"/>
                <a:endCxn id="68"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3"/>
                <a:endCxn id="67"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7" idx="6"/>
                <a:endCxn id="56"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67" idx="5"/>
                <a:endCxn id="59"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66" idx="0"/>
                <a:endCxn id="61"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65" idx="6"/>
                <a:endCxn id="67"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54" idx="6"/>
                <a:endCxn id="65"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57" idx="7"/>
                <a:endCxn id="65"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58" idx="0"/>
                <a:endCxn id="65"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8" idx="7"/>
                <a:endCxn id="67"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grpSp>
        <p:nvGrpSpPr>
          <p:cNvPr id="69" name="组合 68"/>
          <p:cNvGrpSpPr/>
          <p:nvPr/>
        </p:nvGrpSpPr>
        <p:grpSpPr>
          <a:xfrm>
            <a:off x="573123" y="1045770"/>
            <a:ext cx="3058946" cy="3056074"/>
            <a:chOff x="1308745" y="2394284"/>
            <a:chExt cx="2326780" cy="2324596"/>
          </a:xfrm>
        </p:grpSpPr>
        <p:pic>
          <p:nvPicPr>
            <p:cNvPr id="70" name="图片 6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71" name="组合 70"/>
            <p:cNvGrpSpPr/>
            <p:nvPr/>
          </p:nvGrpSpPr>
          <p:grpSpPr>
            <a:xfrm>
              <a:off x="1308745" y="2394284"/>
              <a:ext cx="2326780" cy="2324596"/>
              <a:chOff x="2433048" y="1083945"/>
              <a:chExt cx="5333787" cy="5328780"/>
            </a:xfrm>
          </p:grpSpPr>
          <p:sp>
            <p:nvSpPr>
              <p:cNvPr id="72" name="十六角星 71"/>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3" name="组合 72"/>
              <p:cNvGrpSpPr/>
              <p:nvPr/>
            </p:nvGrpSpPr>
            <p:grpSpPr>
              <a:xfrm>
                <a:off x="2433048" y="1083945"/>
                <a:ext cx="5333787" cy="5328780"/>
                <a:chOff x="2280648" y="931545"/>
                <a:chExt cx="5333787" cy="5328780"/>
              </a:xfrm>
            </p:grpSpPr>
            <p:sp>
              <p:nvSpPr>
                <p:cNvPr id="110" name="椭圆 109"/>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1" name="椭圆 110"/>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2" name="椭圆 111"/>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3" name="椭圆 112"/>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4" name="椭圆 113"/>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椭圆 114"/>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椭圆 115"/>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椭圆 116"/>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椭圆 117"/>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椭圆 118"/>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0" name="椭圆 119"/>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椭圆 120"/>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2" name="椭圆 121"/>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3" name="椭圆 122"/>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4" name="椭圆 123"/>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椭圆 124"/>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椭圆 125"/>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7" name="椭圆 126"/>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8" name="椭圆 127"/>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9" name="椭圆 128"/>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0" name="椭圆 129"/>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1" name="椭圆 130"/>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2" name="椭圆 131"/>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3" name="椭圆 132"/>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4" name="直接连接符 73"/>
              <p:cNvCxnSpPr>
                <a:stCxn id="111" idx="4"/>
                <a:endCxn id="129"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110" idx="5"/>
                <a:endCxn id="129"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127" idx="0"/>
                <a:endCxn id="110"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32" idx="3"/>
                <a:endCxn id="125"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15"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27" idx="6"/>
                <a:endCxn id="126"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26" idx="0"/>
                <a:endCxn id="129"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7"/>
                <a:endCxn id="127"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27" idx="5"/>
                <a:endCxn id="131"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29" idx="7"/>
                <a:endCxn id="112"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29" idx="6"/>
                <a:endCxn id="113"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127" idx="7"/>
                <a:endCxn id="129"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29" idx="5"/>
                <a:endCxn id="128"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26" idx="6"/>
                <a:endCxn id="128"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28" idx="3"/>
                <a:endCxn id="132"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28" idx="0"/>
                <a:endCxn id="113"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28" idx="5"/>
                <a:endCxn id="133"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33" idx="0"/>
                <a:endCxn id="113"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33" idx="7"/>
                <a:endCxn id="116"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20" idx="1"/>
                <a:endCxn id="133"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26" idx="4"/>
                <a:endCxn id="132"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31" idx="5"/>
                <a:endCxn id="132"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18" idx="5"/>
                <a:endCxn id="130"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30" idx="7"/>
                <a:endCxn id="131"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30" idx="0"/>
                <a:endCxn id="127"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27" idx="1"/>
                <a:endCxn id="114"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21" idx="0"/>
                <a:endCxn id="133"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3" idx="3"/>
                <a:endCxn id="132"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32" idx="6"/>
                <a:endCxn id="121"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32" idx="5"/>
                <a:endCxn id="124"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31" idx="0"/>
                <a:endCxn id="126"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30" idx="6"/>
                <a:endCxn id="132"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19" idx="6"/>
                <a:endCxn id="130"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22" idx="7"/>
                <a:endCxn id="130"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23" idx="0"/>
                <a:endCxn id="130"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3" idx="7"/>
                <a:endCxn id="132"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134" name="文本框 133"/>
          <p:cNvSpPr txBox="1"/>
          <p:nvPr/>
        </p:nvSpPr>
        <p:spPr>
          <a:xfrm>
            <a:off x="4361361" y="1940062"/>
            <a:ext cx="1999576" cy="735907"/>
          </a:xfrm>
          <a:prstGeom prst="rect">
            <a:avLst/>
          </a:prstGeom>
          <a:noFill/>
        </p:spPr>
        <p:txBody>
          <a:bodyPr wrap="square" rtlCol="0">
            <a:spAutoFit/>
          </a:bodyPr>
          <a:lstStyle/>
          <a:p>
            <a:pPr algn="ctr">
              <a:lnSpc>
                <a:spcPct val="150000"/>
              </a:lnSpc>
            </a:pPr>
            <a:r>
              <a:rPr lang="zh-CN" altLang="en-US" sz="2000"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788"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788"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788" dirty="0">
              <a:solidFill>
                <a:schemeClr val="bg1"/>
              </a:solidFill>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7551946" y="1149655"/>
            <a:ext cx="1118030" cy="1116980"/>
            <a:chOff x="6309221" y="788029"/>
            <a:chExt cx="2825105" cy="2822453"/>
          </a:xfrm>
        </p:grpSpPr>
        <p:sp>
          <p:nvSpPr>
            <p:cNvPr id="136" name="椭圆 135"/>
            <p:cNvSpPr/>
            <p:nvPr/>
          </p:nvSpPr>
          <p:spPr>
            <a:xfrm>
              <a:off x="6461555" y="939037"/>
              <a:ext cx="2520437" cy="2520437"/>
            </a:xfrm>
            <a:prstGeom prst="ellipse">
              <a:avLst/>
            </a:prstGeom>
            <a:solidFill>
              <a:srgbClr val="4636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37" name="组合 136"/>
            <p:cNvGrpSpPr/>
            <p:nvPr/>
          </p:nvGrpSpPr>
          <p:grpSpPr>
            <a:xfrm>
              <a:off x="6309221" y="788029"/>
              <a:ext cx="2825105" cy="2822453"/>
              <a:chOff x="2433048" y="1083945"/>
              <a:chExt cx="5333787" cy="5328780"/>
            </a:xfrm>
          </p:grpSpPr>
          <p:sp>
            <p:nvSpPr>
              <p:cNvPr id="138" name="十六角星 137"/>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39" name="组合 138"/>
              <p:cNvGrpSpPr/>
              <p:nvPr/>
            </p:nvGrpSpPr>
            <p:grpSpPr>
              <a:xfrm>
                <a:off x="2433048" y="1083945"/>
                <a:ext cx="5333787" cy="5328780"/>
                <a:chOff x="2280648" y="931545"/>
                <a:chExt cx="5333787" cy="5328780"/>
              </a:xfrm>
            </p:grpSpPr>
            <p:sp>
              <p:nvSpPr>
                <p:cNvPr id="176" name="椭圆 175"/>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7" name="椭圆 176"/>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8" name="椭圆 177"/>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79" name="椭圆 178"/>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0" name="椭圆 179"/>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1" name="椭圆 180"/>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2" name="椭圆 181"/>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3" name="椭圆 182"/>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4" name="椭圆 183"/>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5" name="椭圆 184"/>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6" name="椭圆 185"/>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7" name="椭圆 186"/>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8" name="椭圆 187"/>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9" name="椭圆 188"/>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0" name="椭圆 189"/>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1" name="椭圆 190"/>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2" name="椭圆 191"/>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3" name="椭圆 192"/>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4" name="椭圆 193"/>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5" name="椭圆 194"/>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6" name="椭圆 195"/>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7" name="椭圆 196"/>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8" name="椭圆 197"/>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9" name="椭圆 198"/>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40" name="直接连接符 139"/>
              <p:cNvCxnSpPr>
                <a:stCxn id="177" idx="4"/>
                <a:endCxn id="195"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76" idx="5"/>
                <a:endCxn id="195"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93" idx="0"/>
                <a:endCxn id="176"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98" idx="3"/>
                <a:endCxn id="191"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81"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93" idx="6"/>
                <a:endCxn id="192"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92" idx="0"/>
                <a:endCxn id="195"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stCxn id="184" idx="7"/>
                <a:endCxn id="193"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93" idx="5"/>
                <a:endCxn id="197"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95" idx="7"/>
                <a:endCxn id="178"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95" idx="6"/>
                <a:endCxn id="179"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a:stCxn id="193" idx="7"/>
                <a:endCxn id="195"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95" idx="5"/>
                <a:endCxn id="194"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192" idx="6"/>
                <a:endCxn id="194"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a:stCxn id="194" idx="3"/>
                <a:endCxn id="198"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a:stCxn id="194" idx="0"/>
                <a:endCxn id="179"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a:stCxn id="194" idx="5"/>
                <a:endCxn id="199"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99" idx="0"/>
                <a:endCxn id="179"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99" idx="7"/>
                <a:endCxn id="182"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stCxn id="186" idx="1"/>
                <a:endCxn id="199"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stCxn id="192" idx="4"/>
                <a:endCxn id="198"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a:stCxn id="197" idx="5"/>
                <a:endCxn id="198"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a:stCxn id="184" idx="5"/>
                <a:endCxn id="196"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96" idx="7"/>
                <a:endCxn id="197"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96" idx="0"/>
                <a:endCxn id="193"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93" idx="1"/>
                <a:endCxn id="180"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a:stCxn id="187" idx="0"/>
                <a:endCxn id="199"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a:stCxn id="199" idx="3"/>
                <a:endCxn id="198"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98" idx="6"/>
                <a:endCxn id="187"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98" idx="5"/>
                <a:endCxn id="190"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97" idx="0"/>
                <a:endCxn id="192"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96" idx="6"/>
                <a:endCxn id="198"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85" idx="6"/>
                <a:endCxn id="196"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a:stCxn id="188" idx="7"/>
                <a:endCxn id="196"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a:stCxn id="189" idx="0"/>
                <a:endCxn id="196"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a:stCxn id="189" idx="7"/>
                <a:endCxn id="198"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grpSp>
        <p:nvGrpSpPr>
          <p:cNvPr id="200" name="组合 199"/>
          <p:cNvGrpSpPr/>
          <p:nvPr/>
        </p:nvGrpSpPr>
        <p:grpSpPr>
          <a:xfrm>
            <a:off x="5594099" y="3028295"/>
            <a:ext cx="1253759" cy="1252582"/>
            <a:chOff x="6309221" y="788029"/>
            <a:chExt cx="2825105" cy="2822453"/>
          </a:xfrm>
        </p:grpSpPr>
        <p:sp>
          <p:nvSpPr>
            <p:cNvPr id="201" name="椭圆 200"/>
            <p:cNvSpPr/>
            <p:nvPr/>
          </p:nvSpPr>
          <p:spPr>
            <a:xfrm>
              <a:off x="6461555" y="939037"/>
              <a:ext cx="2520437" cy="2520437"/>
            </a:xfrm>
            <a:prstGeom prst="ellipse">
              <a:avLst/>
            </a:prstGeom>
            <a:solidFill>
              <a:srgbClr val="663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02" name="组合 201"/>
            <p:cNvGrpSpPr/>
            <p:nvPr/>
          </p:nvGrpSpPr>
          <p:grpSpPr>
            <a:xfrm>
              <a:off x="6309221" y="788029"/>
              <a:ext cx="2825105" cy="2822453"/>
              <a:chOff x="2433048" y="1083945"/>
              <a:chExt cx="5333787" cy="5328780"/>
            </a:xfrm>
          </p:grpSpPr>
          <p:sp>
            <p:nvSpPr>
              <p:cNvPr id="203" name="十六角星 202"/>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04" name="组合 203"/>
              <p:cNvGrpSpPr/>
              <p:nvPr/>
            </p:nvGrpSpPr>
            <p:grpSpPr>
              <a:xfrm>
                <a:off x="2433048" y="1083945"/>
                <a:ext cx="5333787" cy="5328780"/>
                <a:chOff x="2280648" y="931545"/>
                <a:chExt cx="5333787" cy="5328780"/>
              </a:xfrm>
            </p:grpSpPr>
            <p:sp>
              <p:nvSpPr>
                <p:cNvPr id="241" name="椭圆 240"/>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2" name="椭圆 241"/>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3" name="椭圆 242"/>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4" name="椭圆 243"/>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5" name="椭圆 244"/>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6" name="椭圆 245"/>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7" name="椭圆 246"/>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8" name="椭圆 247"/>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9" name="椭圆 248"/>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0" name="椭圆 249"/>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1" name="椭圆 250"/>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2" name="椭圆 251"/>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3" name="椭圆 252"/>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4" name="椭圆 253"/>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5" name="椭圆 254"/>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6" name="椭圆 255"/>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7" name="椭圆 256"/>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8" name="椭圆 257"/>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59" name="椭圆 258"/>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0" name="椭圆 259"/>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1" name="椭圆 260"/>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2" name="椭圆 261"/>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3" name="椭圆 262"/>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64" name="椭圆 263"/>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205" name="直接连接符 204"/>
              <p:cNvCxnSpPr>
                <a:stCxn id="242" idx="4"/>
                <a:endCxn id="260"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a:stCxn id="241" idx="5"/>
                <a:endCxn id="260"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a:stCxn id="258" idx="0"/>
                <a:endCxn id="241"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a:stCxn id="263" idx="3"/>
                <a:endCxn id="256"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a:stCxn id="246"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a:stCxn id="258" idx="6"/>
                <a:endCxn id="257"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a:stCxn id="257" idx="0"/>
                <a:endCxn id="260"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a:stCxn id="249" idx="7"/>
                <a:endCxn id="258"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a:stCxn id="258" idx="5"/>
                <a:endCxn id="262"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a:stCxn id="260" idx="7"/>
                <a:endCxn id="243"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a:stCxn id="260" idx="6"/>
                <a:endCxn id="244"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a:stCxn id="258" idx="7"/>
                <a:endCxn id="260"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a:stCxn id="260" idx="5"/>
                <a:endCxn id="259"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a:stCxn id="257" idx="6"/>
                <a:endCxn id="259"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a:stCxn id="259" idx="3"/>
                <a:endCxn id="263"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a:stCxn id="259" idx="0"/>
                <a:endCxn id="244"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a:stCxn id="259" idx="5"/>
                <a:endCxn id="264"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a:stCxn id="264" idx="0"/>
                <a:endCxn id="244"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a:stCxn id="264" idx="7"/>
                <a:endCxn id="247"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a:stCxn id="251" idx="1"/>
                <a:endCxn id="264"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a:stCxn id="257" idx="4"/>
                <a:endCxn id="263"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a:stCxn id="262" idx="5"/>
                <a:endCxn id="263"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a:stCxn id="249" idx="5"/>
                <a:endCxn id="261"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a:stCxn id="261" idx="7"/>
                <a:endCxn id="262"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stCxn id="261" idx="0"/>
                <a:endCxn id="258"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stCxn id="258" idx="1"/>
                <a:endCxn id="245"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stCxn id="252" idx="0"/>
                <a:endCxn id="264"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a:stCxn id="264" idx="3"/>
                <a:endCxn id="263"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a:stCxn id="263" idx="6"/>
                <a:endCxn id="252"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a:stCxn id="263" idx="5"/>
                <a:endCxn id="255"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a:stCxn id="262" idx="0"/>
                <a:endCxn id="257"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a:stCxn id="261" idx="6"/>
                <a:endCxn id="263"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250" idx="6"/>
                <a:endCxn id="261"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253" idx="7"/>
                <a:endCxn id="261"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a:stCxn id="254" idx="0"/>
                <a:endCxn id="261"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a:stCxn id="254" idx="7"/>
                <a:endCxn id="263"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265" name="文本框 264"/>
          <p:cNvSpPr txBox="1"/>
          <p:nvPr/>
        </p:nvSpPr>
        <p:spPr>
          <a:xfrm>
            <a:off x="7273220" y="2317023"/>
            <a:ext cx="1667104" cy="689741"/>
          </a:xfrm>
          <a:prstGeom prst="rect">
            <a:avLst/>
          </a:prstGeom>
          <a:noFill/>
        </p:spPr>
        <p:txBody>
          <a:bodyPr wrap="square" rtlCol="0">
            <a:spAutoFit/>
          </a:bodyPr>
          <a:lstStyle/>
          <a:p>
            <a:pPr algn="ct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800"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266" name="文本框 265"/>
          <p:cNvSpPr txBox="1"/>
          <p:nvPr/>
        </p:nvSpPr>
        <p:spPr>
          <a:xfrm>
            <a:off x="5221191" y="4336013"/>
            <a:ext cx="1999576" cy="689741"/>
          </a:xfrm>
          <a:prstGeom prst="rect">
            <a:avLst/>
          </a:prstGeom>
          <a:noFill/>
        </p:spPr>
        <p:txBody>
          <a:bodyPr wrap="square" rtlCol="0">
            <a:spAutoFit/>
          </a:bodyPr>
          <a:lstStyle/>
          <a:p>
            <a:pPr algn="ct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单击添加标题</a:t>
            </a:r>
            <a:endParaRPr lang="en-US" altLang="zh-CN" sz="7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788"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788" dirty="0">
              <a:solidFill>
                <a:schemeClr val="bg1"/>
              </a:solidFill>
              <a:latin typeface="微软雅黑" panose="020B0503020204020204" pitchFamily="34" charset="-122"/>
              <a:ea typeface="微软雅黑" panose="020B0503020204020204" pitchFamily="34" charset="-122"/>
            </a:endParaRPr>
          </a:p>
        </p:txBody>
      </p:sp>
      <p:sp>
        <p:nvSpPr>
          <p:cNvPr id="267" name="文本框 266"/>
          <p:cNvSpPr txBox="1"/>
          <p:nvPr/>
        </p:nvSpPr>
        <p:spPr>
          <a:xfrm>
            <a:off x="1045262" y="1948318"/>
            <a:ext cx="2213281" cy="981038"/>
          </a:xfrm>
          <a:prstGeom prst="rect">
            <a:avLst/>
          </a:prstGeom>
          <a:noFill/>
        </p:spPr>
        <p:txBody>
          <a:bodyPr wrap="square" rtlCol="0">
            <a:spAutoFit/>
          </a:bodyPr>
          <a:lstStyle/>
          <a:p>
            <a:pPr algn="ctr">
              <a:lnSpc>
                <a:spcPct val="150000"/>
              </a:lnSpc>
            </a:pPr>
            <a:r>
              <a:rPr lang="en-US" altLang="zh-CN" sz="2800" b="1" dirty="0" smtClean="0">
                <a:solidFill>
                  <a:schemeClr val="bg1"/>
                </a:solidFill>
                <a:latin typeface="微软雅黑" panose="020B0503020204020204" pitchFamily="34" charset="-122"/>
                <a:ea typeface="微软雅黑" panose="020B0503020204020204" pitchFamily="34" charset="-122"/>
              </a:rPr>
              <a:t>CONTENTS</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050" b="1" dirty="0" smtClean="0">
                <a:solidFill>
                  <a:schemeClr val="bg1"/>
                </a:solidFill>
                <a:latin typeface="微软雅黑" panose="020B0503020204020204" pitchFamily="34" charset="-122"/>
                <a:ea typeface="微软雅黑" panose="020B0503020204020204" pitchFamily="34" charset="-122"/>
              </a:rPr>
              <a:t>单击此处添加标题文本</a:t>
            </a:r>
            <a:endParaRPr lang="en-US" altLang="zh-CN" sz="1050" b="1" dirty="0">
              <a:solidFill>
                <a:schemeClr val="bg1"/>
              </a:solidFill>
              <a:latin typeface="微软雅黑" panose="020B0503020204020204" pitchFamily="34" charset="-122"/>
              <a:ea typeface="微软雅黑" panose="020B0503020204020204" pitchFamily="34" charset="-122"/>
            </a:endParaRPr>
          </a:p>
        </p:txBody>
      </p:sp>
      <p:sp>
        <p:nvSpPr>
          <p:cNvPr id="268" name="文本框 267"/>
          <p:cNvSpPr txBox="1"/>
          <p:nvPr/>
        </p:nvSpPr>
        <p:spPr>
          <a:xfrm>
            <a:off x="5029794" y="820994"/>
            <a:ext cx="662711" cy="715581"/>
          </a:xfrm>
          <a:prstGeom prst="rect">
            <a:avLst/>
          </a:prstGeom>
          <a:noFill/>
        </p:spPr>
        <p:txBody>
          <a:bodyPr wrap="square" rtlCol="0">
            <a:spAutoFit/>
          </a:bodyPr>
          <a:lstStyle/>
          <a:p>
            <a:pPr algn="ctr">
              <a:lnSpc>
                <a:spcPct val="150000"/>
              </a:lnSpc>
            </a:pPr>
            <a:r>
              <a:rPr lang="en-US" altLang="zh-CN" sz="27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18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269" name="文本框 268"/>
          <p:cNvSpPr txBox="1"/>
          <p:nvPr/>
        </p:nvSpPr>
        <p:spPr>
          <a:xfrm>
            <a:off x="5874449" y="3338488"/>
            <a:ext cx="693057" cy="646331"/>
          </a:xfrm>
          <a:prstGeom prst="rect">
            <a:avLst/>
          </a:prstGeom>
          <a:noFill/>
        </p:spPr>
        <p:txBody>
          <a:bodyPr wrap="square" rtlCol="0">
            <a:spAutoFit/>
          </a:bodyPr>
          <a:lstStyle/>
          <a:p>
            <a:pPr algn="ctr">
              <a:lnSpc>
                <a:spcPct val="150000"/>
              </a:lnSpc>
            </a:pPr>
            <a:r>
              <a:rPr lang="en-US" altLang="zh-CN" sz="2400" b="1" dirty="0">
                <a:solidFill>
                  <a:schemeClr val="bg1"/>
                </a:solidFill>
                <a:latin typeface="方正兰亭粗黑简体" panose="02000000000000000000" pitchFamily="2" charset="-122"/>
                <a:ea typeface="方正兰亭粗黑简体" panose="02000000000000000000" pitchFamily="2" charset="-122"/>
              </a:rPr>
              <a:t>02</a:t>
            </a:r>
            <a:endParaRPr lang="en-US" altLang="zh-CN" sz="1500" b="1" dirty="0">
              <a:solidFill>
                <a:schemeClr val="bg1"/>
              </a:solidFill>
              <a:latin typeface="方正兰亭粗黑简体" panose="02000000000000000000" pitchFamily="2" charset="-122"/>
              <a:ea typeface="方正兰亭粗黑简体" panose="02000000000000000000" pitchFamily="2" charset="-122"/>
            </a:endParaRPr>
          </a:p>
        </p:txBody>
      </p:sp>
      <p:sp>
        <p:nvSpPr>
          <p:cNvPr id="270" name="文本框 269"/>
          <p:cNvSpPr txBox="1"/>
          <p:nvPr/>
        </p:nvSpPr>
        <p:spPr>
          <a:xfrm>
            <a:off x="7763699" y="1440537"/>
            <a:ext cx="693057" cy="577081"/>
          </a:xfrm>
          <a:prstGeom prst="rect">
            <a:avLst/>
          </a:prstGeom>
          <a:noFill/>
        </p:spPr>
        <p:txBody>
          <a:bodyPr wrap="square" rtlCol="0">
            <a:spAutoFit/>
          </a:bodyPr>
          <a:lstStyle/>
          <a:p>
            <a:pPr algn="ctr">
              <a:lnSpc>
                <a:spcPct val="150000"/>
              </a:lnSpc>
            </a:pPr>
            <a:r>
              <a:rPr lang="en-US" altLang="zh-CN" sz="2100" b="1" dirty="0">
                <a:solidFill>
                  <a:schemeClr val="bg1"/>
                </a:solidFill>
                <a:latin typeface="方正兰亭粗黑简体" panose="02000000000000000000" pitchFamily="2" charset="-122"/>
                <a:ea typeface="方正兰亭粗黑简体" panose="02000000000000000000" pitchFamily="2" charset="-122"/>
              </a:rPr>
              <a:t>03</a:t>
            </a:r>
            <a:endParaRPr lang="en-US" altLang="zh-CN" sz="1013" b="1" dirty="0">
              <a:solidFill>
                <a:schemeClr val="bg1"/>
              </a:solidFill>
              <a:latin typeface="方正兰亭粗黑简体" panose="02000000000000000000" pitchFamily="2" charset="-122"/>
              <a:ea typeface="方正兰亭粗黑简体" panose="02000000000000000000" pitchFamily="2" charset="-122"/>
            </a:endParaRPr>
          </a:p>
        </p:txBody>
      </p:sp>
      <p:sp>
        <p:nvSpPr>
          <p:cNvPr id="271" name="弧形 270"/>
          <p:cNvSpPr/>
          <p:nvPr/>
        </p:nvSpPr>
        <p:spPr>
          <a:xfrm rot="20705087">
            <a:off x="4422022" y="1060491"/>
            <a:ext cx="1906728" cy="356807"/>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272" name="弧形 271"/>
          <p:cNvSpPr/>
          <p:nvPr/>
        </p:nvSpPr>
        <p:spPr>
          <a:xfrm rot="652726">
            <a:off x="5411675" y="3556347"/>
            <a:ext cx="1556657" cy="302144"/>
          </a:xfrm>
          <a:prstGeom prst="arc">
            <a:avLst>
              <a:gd name="adj1" fmla="val 21002540"/>
              <a:gd name="adj2" fmla="val 11484996"/>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273" name="弧形 272"/>
          <p:cNvSpPr/>
          <p:nvPr/>
        </p:nvSpPr>
        <p:spPr>
          <a:xfrm rot="161937">
            <a:off x="7399847" y="1627616"/>
            <a:ext cx="1405295" cy="269325"/>
          </a:xfrm>
          <a:prstGeom prst="arc">
            <a:avLst>
              <a:gd name="adj1" fmla="val 20966210"/>
              <a:gd name="adj2" fmla="val 11459770"/>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Tree>
    <p:extLst>
      <p:ext uri="{BB962C8B-B14F-4D97-AF65-F5344CB8AC3E}">
        <p14:creationId xmlns:p14="http://schemas.microsoft.com/office/powerpoint/2010/main" xmlns="" val="2836399702"/>
      </p:ext>
    </p:extLst>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3000" fill="hold"/>
                                        <p:tgtEl>
                                          <p:spTgt spid="69"/>
                                        </p:tgtEl>
                                        <p:attrNameLst>
                                          <p:attrName>ppt_w</p:attrName>
                                        </p:attrNameLst>
                                      </p:cBhvr>
                                      <p:tavLst>
                                        <p:tav tm="0">
                                          <p:val>
                                            <p:fltVal val="0"/>
                                          </p:val>
                                        </p:tav>
                                        <p:tav tm="100000">
                                          <p:val>
                                            <p:strVal val="#ppt_w"/>
                                          </p:val>
                                        </p:tav>
                                      </p:tavLst>
                                    </p:anim>
                                    <p:anim calcmode="lin" valueType="num">
                                      <p:cBhvr>
                                        <p:cTn id="8" dur="3000" fill="hold"/>
                                        <p:tgtEl>
                                          <p:spTgt spid="69"/>
                                        </p:tgtEl>
                                        <p:attrNameLst>
                                          <p:attrName>ppt_h</p:attrName>
                                        </p:attrNameLst>
                                      </p:cBhvr>
                                      <p:tavLst>
                                        <p:tav tm="0">
                                          <p:val>
                                            <p:fltVal val="0"/>
                                          </p:val>
                                        </p:tav>
                                        <p:tav tm="100000">
                                          <p:val>
                                            <p:strVal val="#ppt_h"/>
                                          </p:val>
                                        </p:tav>
                                      </p:tavLst>
                                    </p:anim>
                                    <p:animEffect transition="in" filter="fade">
                                      <p:cBhvr>
                                        <p:cTn id="9" dur="3000"/>
                                        <p:tgtEl>
                                          <p:spTgt spid="69"/>
                                        </p:tgtEl>
                                      </p:cBhvr>
                                    </p:animEffect>
                                  </p:childTnLst>
                                </p:cTn>
                              </p:par>
                              <p:par>
                                <p:cTn id="10" presetID="8" presetClass="emph" presetSubtype="0" repeatCount="5000" fill="hold" nodeType="withEffect">
                                  <p:stCondLst>
                                    <p:cond delay="0"/>
                                  </p:stCondLst>
                                  <p:childTnLst>
                                    <p:animRot by="-21600000">
                                      <p:cBhvr>
                                        <p:cTn id="11" dur="3300" fill="hold"/>
                                        <p:tgtEl>
                                          <p:spTgt spid="69"/>
                                        </p:tgtEl>
                                        <p:attrNameLst>
                                          <p:attrName>r</p:attrName>
                                        </p:attrNameLst>
                                      </p:cBhvr>
                                    </p:animRot>
                                  </p:childTnLst>
                                </p:cTn>
                              </p:par>
                              <p:par>
                                <p:cTn id="12" presetID="16" presetClass="entr" presetSubtype="37" fill="hold" grpId="0" nodeType="withEffect">
                                  <p:stCondLst>
                                    <p:cond delay="2500"/>
                                  </p:stCondLst>
                                  <p:childTnLst>
                                    <p:set>
                                      <p:cBhvr>
                                        <p:cTn id="13" dur="1" fill="hold">
                                          <p:stCondLst>
                                            <p:cond delay="0"/>
                                          </p:stCondLst>
                                        </p:cTn>
                                        <p:tgtEl>
                                          <p:spTgt spid="267">
                                            <p:txEl>
                                              <p:pRg st="0" end="0"/>
                                            </p:txEl>
                                          </p:spTgt>
                                        </p:tgtEl>
                                        <p:attrNameLst>
                                          <p:attrName>style.visibility</p:attrName>
                                        </p:attrNameLst>
                                      </p:cBhvr>
                                      <p:to>
                                        <p:strVal val="visible"/>
                                      </p:to>
                                    </p:set>
                                    <p:animEffect transition="in" filter="barn(outVertical)">
                                      <p:cBhvr>
                                        <p:cTn id="14" dur="500"/>
                                        <p:tgtEl>
                                          <p:spTgt spid="267">
                                            <p:txEl>
                                              <p:pRg st="0" end="0"/>
                                            </p:txEl>
                                          </p:spTgt>
                                        </p:tgtEl>
                                      </p:cBhvr>
                                    </p:animEffect>
                                  </p:childTnLst>
                                </p:cTn>
                              </p:par>
                              <p:par>
                                <p:cTn id="15" presetID="16" presetClass="entr" presetSubtype="37" fill="hold" grpId="0" nodeType="withEffect">
                                  <p:stCondLst>
                                    <p:cond delay="3500"/>
                                  </p:stCondLst>
                                  <p:childTnLst>
                                    <p:set>
                                      <p:cBhvr>
                                        <p:cTn id="16" dur="1" fill="hold">
                                          <p:stCondLst>
                                            <p:cond delay="0"/>
                                          </p:stCondLst>
                                        </p:cTn>
                                        <p:tgtEl>
                                          <p:spTgt spid="267">
                                            <p:txEl>
                                              <p:pRg st="1" end="1"/>
                                            </p:txEl>
                                          </p:spTgt>
                                        </p:tgtEl>
                                        <p:attrNameLst>
                                          <p:attrName>style.visibility</p:attrName>
                                        </p:attrNameLst>
                                      </p:cBhvr>
                                      <p:to>
                                        <p:strVal val="visible"/>
                                      </p:to>
                                    </p:set>
                                    <p:animEffect transition="in" filter="barn(outVertical)">
                                      <p:cBhvr>
                                        <p:cTn id="17" dur="500"/>
                                        <p:tgtEl>
                                          <p:spTgt spid="267">
                                            <p:txEl>
                                              <p:pRg st="1" end="1"/>
                                            </p:txEl>
                                          </p:spTgt>
                                        </p:tgtEl>
                                      </p:cBhvr>
                                    </p:animEffect>
                                  </p:childTnLst>
                                </p:cTn>
                              </p:par>
                              <p:par>
                                <p:cTn id="18" presetID="53" presetClass="entr" presetSubtype="16" fill="hold" nodeType="withEffect">
                                  <p:stCondLst>
                                    <p:cond delay="40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0" fill="hold"/>
                                        <p:tgtEl>
                                          <p:spTgt spid="4"/>
                                        </p:tgtEl>
                                        <p:attrNameLst>
                                          <p:attrName>ppt_w</p:attrName>
                                        </p:attrNameLst>
                                      </p:cBhvr>
                                      <p:tavLst>
                                        <p:tav tm="0">
                                          <p:val>
                                            <p:fltVal val="0"/>
                                          </p:val>
                                        </p:tav>
                                        <p:tav tm="100000">
                                          <p:val>
                                            <p:strVal val="#ppt_w"/>
                                          </p:val>
                                        </p:tav>
                                      </p:tavLst>
                                    </p:anim>
                                    <p:anim calcmode="lin" valueType="num">
                                      <p:cBhvr>
                                        <p:cTn id="21" dur="3000" fill="hold"/>
                                        <p:tgtEl>
                                          <p:spTgt spid="4"/>
                                        </p:tgtEl>
                                        <p:attrNameLst>
                                          <p:attrName>ppt_h</p:attrName>
                                        </p:attrNameLst>
                                      </p:cBhvr>
                                      <p:tavLst>
                                        <p:tav tm="0">
                                          <p:val>
                                            <p:fltVal val="0"/>
                                          </p:val>
                                        </p:tav>
                                        <p:tav tm="100000">
                                          <p:val>
                                            <p:strVal val="#ppt_h"/>
                                          </p:val>
                                        </p:tav>
                                      </p:tavLst>
                                    </p:anim>
                                    <p:animEffect transition="in" filter="fade">
                                      <p:cBhvr>
                                        <p:cTn id="22" dur="3000"/>
                                        <p:tgtEl>
                                          <p:spTgt spid="4"/>
                                        </p:tgtEl>
                                      </p:cBhvr>
                                    </p:animEffect>
                                  </p:childTnLst>
                                </p:cTn>
                              </p:par>
                              <p:par>
                                <p:cTn id="23" presetID="8" presetClass="emph" presetSubtype="0" repeatCount="4000" fill="hold" nodeType="withEffect">
                                  <p:stCondLst>
                                    <p:cond delay="4500"/>
                                  </p:stCondLst>
                                  <p:childTnLst>
                                    <p:animRot by="-21600000">
                                      <p:cBhvr>
                                        <p:cTn id="24" dur="3000" fill="hold"/>
                                        <p:tgtEl>
                                          <p:spTgt spid="4"/>
                                        </p:tgtEl>
                                        <p:attrNameLst>
                                          <p:attrName>r</p:attrName>
                                        </p:attrNameLst>
                                      </p:cBhvr>
                                    </p:animRot>
                                  </p:childTnLst>
                                </p:cTn>
                              </p:par>
                              <p:par>
                                <p:cTn id="25" presetID="16" presetClass="entr" presetSubtype="37" fill="hold" grpId="0" nodeType="withEffect">
                                  <p:stCondLst>
                                    <p:cond delay="6000"/>
                                  </p:stCondLst>
                                  <p:childTnLst>
                                    <p:set>
                                      <p:cBhvr>
                                        <p:cTn id="26" dur="1" fill="hold">
                                          <p:stCondLst>
                                            <p:cond delay="0"/>
                                          </p:stCondLst>
                                        </p:cTn>
                                        <p:tgtEl>
                                          <p:spTgt spid="268"/>
                                        </p:tgtEl>
                                        <p:attrNameLst>
                                          <p:attrName>style.visibility</p:attrName>
                                        </p:attrNameLst>
                                      </p:cBhvr>
                                      <p:to>
                                        <p:strVal val="visible"/>
                                      </p:to>
                                    </p:set>
                                    <p:animEffect transition="in" filter="barn(outVertical)">
                                      <p:cBhvr>
                                        <p:cTn id="27" dur="500"/>
                                        <p:tgtEl>
                                          <p:spTgt spid="268"/>
                                        </p:tgtEl>
                                      </p:cBhvr>
                                    </p:animEffect>
                                  </p:childTnLst>
                                </p:cTn>
                              </p:par>
                              <p:par>
                                <p:cTn id="28" presetID="22" presetClass="entr" presetSubtype="2" fill="hold" grpId="0" nodeType="withEffect">
                                  <p:stCondLst>
                                    <p:cond delay="6000"/>
                                  </p:stCondLst>
                                  <p:childTnLst>
                                    <p:set>
                                      <p:cBhvr>
                                        <p:cTn id="29" dur="1" fill="hold">
                                          <p:stCondLst>
                                            <p:cond delay="0"/>
                                          </p:stCondLst>
                                        </p:cTn>
                                        <p:tgtEl>
                                          <p:spTgt spid="271"/>
                                        </p:tgtEl>
                                        <p:attrNameLst>
                                          <p:attrName>style.visibility</p:attrName>
                                        </p:attrNameLst>
                                      </p:cBhvr>
                                      <p:to>
                                        <p:strVal val="visible"/>
                                      </p:to>
                                    </p:set>
                                    <p:animEffect transition="in" filter="wipe(right)">
                                      <p:cBhvr>
                                        <p:cTn id="30" dur="500"/>
                                        <p:tgtEl>
                                          <p:spTgt spid="271"/>
                                        </p:tgtEl>
                                      </p:cBhvr>
                                    </p:animEffect>
                                  </p:childTnLst>
                                </p:cTn>
                              </p:par>
                              <p:par>
                                <p:cTn id="31" presetID="16" presetClass="entr" presetSubtype="37" fill="hold" grpId="0" nodeType="withEffect">
                                  <p:stCondLst>
                                    <p:cond delay="6000"/>
                                  </p:stCondLst>
                                  <p:childTnLst>
                                    <p:set>
                                      <p:cBhvr>
                                        <p:cTn id="32" dur="1" fill="hold">
                                          <p:stCondLst>
                                            <p:cond delay="0"/>
                                          </p:stCondLst>
                                        </p:cTn>
                                        <p:tgtEl>
                                          <p:spTgt spid="134">
                                            <p:txEl>
                                              <p:pRg st="0" end="0"/>
                                            </p:txEl>
                                          </p:spTgt>
                                        </p:tgtEl>
                                        <p:attrNameLst>
                                          <p:attrName>style.visibility</p:attrName>
                                        </p:attrNameLst>
                                      </p:cBhvr>
                                      <p:to>
                                        <p:strVal val="visible"/>
                                      </p:to>
                                    </p:set>
                                    <p:animEffect transition="in" filter="barn(outVertical)">
                                      <p:cBhvr>
                                        <p:cTn id="33" dur="500"/>
                                        <p:tgtEl>
                                          <p:spTgt spid="134">
                                            <p:txEl>
                                              <p:pRg st="0" end="0"/>
                                            </p:txEl>
                                          </p:spTgt>
                                        </p:tgtEl>
                                      </p:cBhvr>
                                    </p:animEffect>
                                  </p:childTnLst>
                                </p:cTn>
                              </p:par>
                              <p:par>
                                <p:cTn id="34" presetID="16" presetClass="entr" presetSubtype="21" fill="hold" nodeType="withEffect">
                                  <p:stCondLst>
                                    <p:cond delay="6000"/>
                                  </p:stCondLst>
                                  <p:iterate type="lt">
                                    <p:tmPct val="10000"/>
                                  </p:iterate>
                                  <p:childTnLst>
                                    <p:set>
                                      <p:cBhvr>
                                        <p:cTn id="35" dur="1" fill="hold">
                                          <p:stCondLst>
                                            <p:cond delay="0"/>
                                          </p:stCondLst>
                                        </p:cTn>
                                        <p:tgtEl>
                                          <p:spTgt spid="134">
                                            <p:txEl>
                                              <p:pRg st="1" end="1"/>
                                            </p:txEl>
                                          </p:spTgt>
                                        </p:tgtEl>
                                        <p:attrNameLst>
                                          <p:attrName>style.visibility</p:attrName>
                                        </p:attrNameLst>
                                      </p:cBhvr>
                                      <p:to>
                                        <p:strVal val="visible"/>
                                      </p:to>
                                    </p:set>
                                    <p:animEffect transition="in" filter="barn(inVertical)">
                                      <p:cBhvr>
                                        <p:cTn id="36" dur="500"/>
                                        <p:tgtEl>
                                          <p:spTgt spid="134">
                                            <p:txEl>
                                              <p:pRg st="1" end="1"/>
                                            </p:txEl>
                                          </p:spTgt>
                                        </p:tgtEl>
                                      </p:cBhvr>
                                    </p:animEffect>
                                  </p:childTnLst>
                                </p:cTn>
                              </p:par>
                              <p:par>
                                <p:cTn id="37" presetID="53" presetClass="entr" presetSubtype="16" fill="hold" nodeType="withEffect">
                                  <p:stCondLst>
                                    <p:cond delay="7500"/>
                                  </p:stCondLst>
                                  <p:childTnLst>
                                    <p:set>
                                      <p:cBhvr>
                                        <p:cTn id="38" dur="1" fill="hold">
                                          <p:stCondLst>
                                            <p:cond delay="0"/>
                                          </p:stCondLst>
                                        </p:cTn>
                                        <p:tgtEl>
                                          <p:spTgt spid="200"/>
                                        </p:tgtEl>
                                        <p:attrNameLst>
                                          <p:attrName>style.visibility</p:attrName>
                                        </p:attrNameLst>
                                      </p:cBhvr>
                                      <p:to>
                                        <p:strVal val="visible"/>
                                      </p:to>
                                    </p:set>
                                    <p:anim calcmode="lin" valueType="num">
                                      <p:cBhvr>
                                        <p:cTn id="39" dur="3000" fill="hold"/>
                                        <p:tgtEl>
                                          <p:spTgt spid="200"/>
                                        </p:tgtEl>
                                        <p:attrNameLst>
                                          <p:attrName>ppt_w</p:attrName>
                                        </p:attrNameLst>
                                      </p:cBhvr>
                                      <p:tavLst>
                                        <p:tav tm="0">
                                          <p:val>
                                            <p:fltVal val="0"/>
                                          </p:val>
                                        </p:tav>
                                        <p:tav tm="100000">
                                          <p:val>
                                            <p:strVal val="#ppt_w"/>
                                          </p:val>
                                        </p:tav>
                                      </p:tavLst>
                                    </p:anim>
                                    <p:anim calcmode="lin" valueType="num">
                                      <p:cBhvr>
                                        <p:cTn id="40" dur="3000" fill="hold"/>
                                        <p:tgtEl>
                                          <p:spTgt spid="200"/>
                                        </p:tgtEl>
                                        <p:attrNameLst>
                                          <p:attrName>ppt_h</p:attrName>
                                        </p:attrNameLst>
                                      </p:cBhvr>
                                      <p:tavLst>
                                        <p:tav tm="0">
                                          <p:val>
                                            <p:fltVal val="0"/>
                                          </p:val>
                                        </p:tav>
                                        <p:tav tm="100000">
                                          <p:val>
                                            <p:strVal val="#ppt_h"/>
                                          </p:val>
                                        </p:tav>
                                      </p:tavLst>
                                    </p:anim>
                                    <p:animEffect transition="in" filter="fade">
                                      <p:cBhvr>
                                        <p:cTn id="41" dur="3000"/>
                                        <p:tgtEl>
                                          <p:spTgt spid="200"/>
                                        </p:tgtEl>
                                      </p:cBhvr>
                                    </p:animEffect>
                                  </p:childTnLst>
                                </p:cTn>
                              </p:par>
                              <p:par>
                                <p:cTn id="42" presetID="8" presetClass="emph" presetSubtype="0" repeatCount="3000" fill="hold" nodeType="withEffect">
                                  <p:stCondLst>
                                    <p:cond delay="7500"/>
                                  </p:stCondLst>
                                  <p:childTnLst>
                                    <p:animRot by="-21600000">
                                      <p:cBhvr>
                                        <p:cTn id="43" dur="3000" fill="hold"/>
                                        <p:tgtEl>
                                          <p:spTgt spid="200"/>
                                        </p:tgtEl>
                                        <p:attrNameLst>
                                          <p:attrName>r</p:attrName>
                                        </p:attrNameLst>
                                      </p:cBhvr>
                                    </p:animRot>
                                  </p:childTnLst>
                                </p:cTn>
                              </p:par>
                              <p:par>
                                <p:cTn id="44" presetID="16" presetClass="entr" presetSubtype="37" fill="hold" grpId="0" nodeType="withEffect">
                                  <p:stCondLst>
                                    <p:cond delay="9500"/>
                                  </p:stCondLst>
                                  <p:childTnLst>
                                    <p:set>
                                      <p:cBhvr>
                                        <p:cTn id="45" dur="1" fill="hold">
                                          <p:stCondLst>
                                            <p:cond delay="0"/>
                                          </p:stCondLst>
                                        </p:cTn>
                                        <p:tgtEl>
                                          <p:spTgt spid="269"/>
                                        </p:tgtEl>
                                        <p:attrNameLst>
                                          <p:attrName>style.visibility</p:attrName>
                                        </p:attrNameLst>
                                      </p:cBhvr>
                                      <p:to>
                                        <p:strVal val="visible"/>
                                      </p:to>
                                    </p:set>
                                    <p:animEffect transition="in" filter="barn(outVertical)">
                                      <p:cBhvr>
                                        <p:cTn id="46" dur="500"/>
                                        <p:tgtEl>
                                          <p:spTgt spid="269"/>
                                        </p:tgtEl>
                                      </p:cBhvr>
                                    </p:animEffect>
                                  </p:childTnLst>
                                </p:cTn>
                              </p:par>
                              <p:par>
                                <p:cTn id="47" presetID="22" presetClass="entr" presetSubtype="2" fill="hold" grpId="0" nodeType="withEffect">
                                  <p:stCondLst>
                                    <p:cond delay="9500"/>
                                  </p:stCondLst>
                                  <p:childTnLst>
                                    <p:set>
                                      <p:cBhvr>
                                        <p:cTn id="48" dur="1" fill="hold">
                                          <p:stCondLst>
                                            <p:cond delay="0"/>
                                          </p:stCondLst>
                                        </p:cTn>
                                        <p:tgtEl>
                                          <p:spTgt spid="272"/>
                                        </p:tgtEl>
                                        <p:attrNameLst>
                                          <p:attrName>style.visibility</p:attrName>
                                        </p:attrNameLst>
                                      </p:cBhvr>
                                      <p:to>
                                        <p:strVal val="visible"/>
                                      </p:to>
                                    </p:set>
                                    <p:animEffect transition="in" filter="wipe(right)">
                                      <p:cBhvr>
                                        <p:cTn id="49" dur="500"/>
                                        <p:tgtEl>
                                          <p:spTgt spid="272"/>
                                        </p:tgtEl>
                                      </p:cBhvr>
                                    </p:animEffect>
                                  </p:childTnLst>
                                </p:cTn>
                              </p:par>
                              <p:par>
                                <p:cTn id="50" presetID="16" presetClass="entr" presetSubtype="37" fill="hold" grpId="0" nodeType="withEffect">
                                  <p:stCondLst>
                                    <p:cond delay="10500"/>
                                  </p:stCondLst>
                                  <p:childTnLst>
                                    <p:set>
                                      <p:cBhvr>
                                        <p:cTn id="51" dur="1" fill="hold">
                                          <p:stCondLst>
                                            <p:cond delay="0"/>
                                          </p:stCondLst>
                                        </p:cTn>
                                        <p:tgtEl>
                                          <p:spTgt spid="266">
                                            <p:txEl>
                                              <p:pRg st="0" end="0"/>
                                            </p:txEl>
                                          </p:spTgt>
                                        </p:tgtEl>
                                        <p:attrNameLst>
                                          <p:attrName>style.visibility</p:attrName>
                                        </p:attrNameLst>
                                      </p:cBhvr>
                                      <p:to>
                                        <p:strVal val="visible"/>
                                      </p:to>
                                    </p:set>
                                    <p:animEffect transition="in" filter="barn(outVertical)">
                                      <p:cBhvr>
                                        <p:cTn id="52" dur="500"/>
                                        <p:tgtEl>
                                          <p:spTgt spid="266">
                                            <p:txEl>
                                              <p:pRg st="0" end="0"/>
                                            </p:txEl>
                                          </p:spTgt>
                                        </p:tgtEl>
                                      </p:cBhvr>
                                    </p:animEffect>
                                  </p:childTnLst>
                                </p:cTn>
                              </p:par>
                              <p:par>
                                <p:cTn id="53" presetID="16" presetClass="entr" presetSubtype="21" fill="hold" nodeType="withEffect">
                                  <p:stCondLst>
                                    <p:cond delay="10500"/>
                                  </p:stCondLst>
                                  <p:iterate type="lt">
                                    <p:tmPct val="10000"/>
                                  </p:iterate>
                                  <p:childTnLst>
                                    <p:set>
                                      <p:cBhvr>
                                        <p:cTn id="54" dur="1" fill="hold">
                                          <p:stCondLst>
                                            <p:cond delay="0"/>
                                          </p:stCondLst>
                                        </p:cTn>
                                        <p:tgtEl>
                                          <p:spTgt spid="266">
                                            <p:txEl>
                                              <p:pRg st="1" end="1"/>
                                            </p:txEl>
                                          </p:spTgt>
                                        </p:tgtEl>
                                        <p:attrNameLst>
                                          <p:attrName>style.visibility</p:attrName>
                                        </p:attrNameLst>
                                      </p:cBhvr>
                                      <p:to>
                                        <p:strVal val="visible"/>
                                      </p:to>
                                    </p:set>
                                    <p:animEffect transition="in" filter="barn(inVertical)">
                                      <p:cBhvr>
                                        <p:cTn id="55" dur="500"/>
                                        <p:tgtEl>
                                          <p:spTgt spid="266">
                                            <p:txEl>
                                              <p:pRg st="1" end="1"/>
                                            </p:txEl>
                                          </p:spTgt>
                                        </p:tgtEl>
                                      </p:cBhvr>
                                    </p:animEffect>
                                  </p:childTnLst>
                                </p:cTn>
                              </p:par>
                              <p:par>
                                <p:cTn id="56" presetID="53" presetClass="entr" presetSubtype="16" fill="hold" nodeType="withEffect">
                                  <p:stCondLst>
                                    <p:cond delay="10500"/>
                                  </p:stCondLst>
                                  <p:childTnLst>
                                    <p:set>
                                      <p:cBhvr>
                                        <p:cTn id="57" dur="1" fill="hold">
                                          <p:stCondLst>
                                            <p:cond delay="0"/>
                                          </p:stCondLst>
                                        </p:cTn>
                                        <p:tgtEl>
                                          <p:spTgt spid="135"/>
                                        </p:tgtEl>
                                        <p:attrNameLst>
                                          <p:attrName>style.visibility</p:attrName>
                                        </p:attrNameLst>
                                      </p:cBhvr>
                                      <p:to>
                                        <p:strVal val="visible"/>
                                      </p:to>
                                    </p:set>
                                    <p:anim calcmode="lin" valueType="num">
                                      <p:cBhvr>
                                        <p:cTn id="58" dur="3000" fill="hold"/>
                                        <p:tgtEl>
                                          <p:spTgt spid="135"/>
                                        </p:tgtEl>
                                        <p:attrNameLst>
                                          <p:attrName>ppt_w</p:attrName>
                                        </p:attrNameLst>
                                      </p:cBhvr>
                                      <p:tavLst>
                                        <p:tav tm="0">
                                          <p:val>
                                            <p:fltVal val="0"/>
                                          </p:val>
                                        </p:tav>
                                        <p:tav tm="100000">
                                          <p:val>
                                            <p:strVal val="#ppt_w"/>
                                          </p:val>
                                        </p:tav>
                                      </p:tavLst>
                                    </p:anim>
                                    <p:anim calcmode="lin" valueType="num">
                                      <p:cBhvr>
                                        <p:cTn id="59" dur="3000" fill="hold"/>
                                        <p:tgtEl>
                                          <p:spTgt spid="135"/>
                                        </p:tgtEl>
                                        <p:attrNameLst>
                                          <p:attrName>ppt_h</p:attrName>
                                        </p:attrNameLst>
                                      </p:cBhvr>
                                      <p:tavLst>
                                        <p:tav tm="0">
                                          <p:val>
                                            <p:fltVal val="0"/>
                                          </p:val>
                                        </p:tav>
                                        <p:tav tm="100000">
                                          <p:val>
                                            <p:strVal val="#ppt_h"/>
                                          </p:val>
                                        </p:tav>
                                      </p:tavLst>
                                    </p:anim>
                                    <p:animEffect transition="in" filter="fade">
                                      <p:cBhvr>
                                        <p:cTn id="60" dur="3000"/>
                                        <p:tgtEl>
                                          <p:spTgt spid="135"/>
                                        </p:tgtEl>
                                      </p:cBhvr>
                                    </p:animEffect>
                                  </p:childTnLst>
                                </p:cTn>
                              </p:par>
                              <p:par>
                                <p:cTn id="61" presetID="8" presetClass="emph" presetSubtype="0" repeatCount="2000" fill="hold" nodeType="withEffect">
                                  <p:stCondLst>
                                    <p:cond delay="10500"/>
                                  </p:stCondLst>
                                  <p:childTnLst>
                                    <p:animRot by="-21600000">
                                      <p:cBhvr>
                                        <p:cTn id="62" dur="3000" fill="hold"/>
                                        <p:tgtEl>
                                          <p:spTgt spid="135"/>
                                        </p:tgtEl>
                                        <p:attrNameLst>
                                          <p:attrName>r</p:attrName>
                                        </p:attrNameLst>
                                      </p:cBhvr>
                                    </p:animRot>
                                  </p:childTnLst>
                                </p:cTn>
                              </p:par>
                              <p:par>
                                <p:cTn id="63" presetID="16" presetClass="entr" presetSubtype="37" fill="hold" grpId="0" nodeType="withEffect">
                                  <p:stCondLst>
                                    <p:cond delay="12500"/>
                                  </p:stCondLst>
                                  <p:childTnLst>
                                    <p:set>
                                      <p:cBhvr>
                                        <p:cTn id="64" dur="1" fill="hold">
                                          <p:stCondLst>
                                            <p:cond delay="0"/>
                                          </p:stCondLst>
                                        </p:cTn>
                                        <p:tgtEl>
                                          <p:spTgt spid="270"/>
                                        </p:tgtEl>
                                        <p:attrNameLst>
                                          <p:attrName>style.visibility</p:attrName>
                                        </p:attrNameLst>
                                      </p:cBhvr>
                                      <p:to>
                                        <p:strVal val="visible"/>
                                      </p:to>
                                    </p:set>
                                    <p:animEffect transition="in" filter="barn(outVertical)">
                                      <p:cBhvr>
                                        <p:cTn id="65" dur="500"/>
                                        <p:tgtEl>
                                          <p:spTgt spid="270"/>
                                        </p:tgtEl>
                                      </p:cBhvr>
                                    </p:animEffect>
                                  </p:childTnLst>
                                </p:cTn>
                              </p:par>
                              <p:par>
                                <p:cTn id="66" presetID="22" presetClass="entr" presetSubtype="2" fill="hold" grpId="0" nodeType="withEffect">
                                  <p:stCondLst>
                                    <p:cond delay="12500"/>
                                  </p:stCondLst>
                                  <p:childTnLst>
                                    <p:set>
                                      <p:cBhvr>
                                        <p:cTn id="67" dur="1" fill="hold">
                                          <p:stCondLst>
                                            <p:cond delay="0"/>
                                          </p:stCondLst>
                                        </p:cTn>
                                        <p:tgtEl>
                                          <p:spTgt spid="273"/>
                                        </p:tgtEl>
                                        <p:attrNameLst>
                                          <p:attrName>style.visibility</p:attrName>
                                        </p:attrNameLst>
                                      </p:cBhvr>
                                      <p:to>
                                        <p:strVal val="visible"/>
                                      </p:to>
                                    </p:set>
                                    <p:animEffect transition="in" filter="wipe(right)">
                                      <p:cBhvr>
                                        <p:cTn id="68" dur="500"/>
                                        <p:tgtEl>
                                          <p:spTgt spid="273"/>
                                        </p:tgtEl>
                                      </p:cBhvr>
                                    </p:animEffect>
                                  </p:childTnLst>
                                </p:cTn>
                              </p:par>
                              <p:par>
                                <p:cTn id="69" presetID="16" presetClass="entr" presetSubtype="37" fill="hold" grpId="0" nodeType="withEffect">
                                  <p:stCondLst>
                                    <p:cond delay="13000"/>
                                  </p:stCondLst>
                                  <p:childTnLst>
                                    <p:set>
                                      <p:cBhvr>
                                        <p:cTn id="70" dur="1" fill="hold">
                                          <p:stCondLst>
                                            <p:cond delay="0"/>
                                          </p:stCondLst>
                                        </p:cTn>
                                        <p:tgtEl>
                                          <p:spTgt spid="265">
                                            <p:txEl>
                                              <p:pRg st="0" end="0"/>
                                            </p:txEl>
                                          </p:spTgt>
                                        </p:tgtEl>
                                        <p:attrNameLst>
                                          <p:attrName>style.visibility</p:attrName>
                                        </p:attrNameLst>
                                      </p:cBhvr>
                                      <p:to>
                                        <p:strVal val="visible"/>
                                      </p:to>
                                    </p:set>
                                    <p:animEffect transition="in" filter="barn(outVertical)">
                                      <p:cBhvr>
                                        <p:cTn id="71" dur="500"/>
                                        <p:tgtEl>
                                          <p:spTgt spid="265">
                                            <p:txEl>
                                              <p:pRg st="0" end="0"/>
                                            </p:txEl>
                                          </p:spTgt>
                                        </p:tgtEl>
                                      </p:cBhvr>
                                    </p:animEffect>
                                  </p:childTnLst>
                                </p:cTn>
                              </p:par>
                              <p:par>
                                <p:cTn id="72" presetID="16" presetClass="entr" presetSubtype="21" fill="hold" nodeType="withEffect">
                                  <p:stCondLst>
                                    <p:cond delay="13000"/>
                                  </p:stCondLst>
                                  <p:iterate type="lt">
                                    <p:tmPct val="10000"/>
                                  </p:iterate>
                                  <p:childTnLst>
                                    <p:set>
                                      <p:cBhvr>
                                        <p:cTn id="73" dur="1" fill="hold">
                                          <p:stCondLst>
                                            <p:cond delay="0"/>
                                          </p:stCondLst>
                                        </p:cTn>
                                        <p:tgtEl>
                                          <p:spTgt spid="265">
                                            <p:txEl>
                                              <p:pRg st="1" end="1"/>
                                            </p:txEl>
                                          </p:spTgt>
                                        </p:tgtEl>
                                        <p:attrNameLst>
                                          <p:attrName>style.visibility</p:attrName>
                                        </p:attrNameLst>
                                      </p:cBhvr>
                                      <p:to>
                                        <p:strVal val="visible"/>
                                      </p:to>
                                    </p:set>
                                    <p:animEffect transition="in" filter="barn(inVertical)">
                                      <p:cBhvr>
                                        <p:cTn id="74" dur="500"/>
                                        <p:tgtEl>
                                          <p:spTgt spid="2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 grpId="0" build="p"/>
      <p:bldP spid="265" grpId="0" build="p"/>
      <p:bldP spid="266" grpId="0" build="p"/>
      <p:bldP spid="267" grpId="0" build="p"/>
      <p:bldP spid="268" grpId="0"/>
      <p:bldP spid="269" grpId="0"/>
      <p:bldP spid="270" grpId="0"/>
      <p:bldP spid="271" grpId="0" animBg="1"/>
      <p:bldP spid="272" grpId="0" animBg="1"/>
      <p:bldP spid="27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659285"/>
            <a:chOff x="5896029" y="567090"/>
            <a:chExt cx="2542304" cy="1980172"/>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979299"/>
            </a:xfrm>
            <a:prstGeom prst="rect">
              <a:avLst/>
            </a:prstGeom>
            <a:noFill/>
          </p:spPr>
          <p:txBody>
            <a:bodyPr wrap="square" rtlCol="0">
              <a:spAutoFit/>
            </a:bodyPr>
            <a:lstStyle/>
            <a:p>
              <a:pPr algn="ctr">
                <a:lnSpc>
                  <a:spcPct val="150000"/>
                </a:lnSpc>
              </a:pPr>
              <a:r>
                <a:rPr lang="en-US" altLang="zh-CN" sz="1200" b="1" dirty="0" smtClean="0">
                  <a:solidFill>
                    <a:schemeClr val="bg1"/>
                  </a:solidFill>
                  <a:latin typeface="方正兰亭粗黑简体" panose="02000000000000000000" pitchFamily="2" charset="-122"/>
                  <a:ea typeface="方正兰亭粗黑简体" panose="02000000000000000000" pitchFamily="2" charset="-122"/>
                </a:rPr>
                <a:t>03</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直接连接符 1"/>
          <p:cNvSpPr/>
          <p:nvPr/>
        </p:nvSpPr>
        <p:spPr>
          <a:xfrm>
            <a:off x="3384550" y="2211388"/>
            <a:ext cx="0" cy="1944687"/>
          </a:xfrm>
          <a:prstGeom prst="line">
            <a:avLst/>
          </a:prstGeom>
          <a:ln w="9525" cap="flat" cmpd="sng">
            <a:solidFill>
              <a:schemeClr val="bg1"/>
            </a:solidFill>
            <a:prstDash val="solid"/>
            <a:bevel/>
            <a:headEnd type="none" w="med" len="med"/>
            <a:tailEnd type="none" w="med" len="med"/>
          </a:ln>
        </p:spPr>
      </p:sp>
      <p:sp>
        <p:nvSpPr>
          <p:cNvPr id="74" name="直接连接符 2"/>
          <p:cNvSpPr/>
          <p:nvPr/>
        </p:nvSpPr>
        <p:spPr>
          <a:xfrm>
            <a:off x="5759450" y="2211388"/>
            <a:ext cx="1588" cy="1944687"/>
          </a:xfrm>
          <a:prstGeom prst="line">
            <a:avLst/>
          </a:prstGeom>
          <a:ln w="9525" cap="flat" cmpd="sng">
            <a:solidFill>
              <a:schemeClr val="bg1"/>
            </a:solidFill>
            <a:prstDash val="solid"/>
            <a:bevel/>
            <a:headEnd type="none" w="med" len="med"/>
            <a:tailEnd type="none" w="med" len="med"/>
          </a:ln>
        </p:spPr>
      </p:sp>
      <p:grpSp>
        <p:nvGrpSpPr>
          <p:cNvPr id="75" name="组合 3"/>
          <p:cNvGrpSpPr/>
          <p:nvPr/>
        </p:nvGrpSpPr>
        <p:grpSpPr>
          <a:xfrm>
            <a:off x="6680200" y="1851025"/>
            <a:ext cx="536575" cy="538163"/>
            <a:chOff x="0" y="0"/>
            <a:chExt cx="1410703" cy="1410703"/>
          </a:xfrm>
        </p:grpSpPr>
        <p:grpSp>
          <p:nvGrpSpPr>
            <p:cNvPr id="76" name="组合 4"/>
            <p:cNvGrpSpPr/>
            <p:nvPr/>
          </p:nvGrpSpPr>
          <p:grpSpPr>
            <a:xfrm>
              <a:off x="0" y="0"/>
              <a:ext cx="1410703" cy="1410703"/>
              <a:chOff x="0" y="0"/>
              <a:chExt cx="1410703" cy="1410703"/>
            </a:xfrm>
          </p:grpSpPr>
          <p:sp>
            <p:nvSpPr>
              <p:cNvPr id="78" name="圆角矩形 6"/>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79" name="圆角矩形 3"/>
              <p:cNvSpPr/>
              <p:nvPr/>
            </p:nvSpPr>
            <p:spPr>
              <a:xfrm>
                <a:off x="237219" y="399625"/>
                <a:ext cx="1173484" cy="1011077"/>
              </a:xfrm>
              <a:custGeom>
                <a:avLst/>
                <a:gdLst>
                  <a:gd name="txL" fmla="*/ 0 w 2635572"/>
                  <a:gd name="txT" fmla="*/ 0 h 2270816"/>
                  <a:gd name="txR" fmla="*/ 2635572 w 2635572"/>
                  <a:gd name="txB" fmla="*/ 2270816 h 2270816"/>
                </a:gdLst>
                <a:ahLst/>
                <a:cxnLst>
                  <a:cxn ang="0">
                    <a:pos x="15659" y="21176"/>
                  </a:cxn>
                  <a:cxn ang="0">
                    <a:pos x="15789" y="13686"/>
                  </a:cxn>
                  <a:cxn ang="0">
                    <a:pos x="26111" y="7983"/>
                  </a:cxn>
                  <a:cxn ang="0">
                    <a:pos x="34916" y="9903"/>
                  </a:cxn>
                  <a:cxn ang="0">
                    <a:pos x="44585" y="2126"/>
                  </a:cxn>
                  <a:cxn ang="0">
                    <a:pos x="58466" y="788"/>
                  </a:cxn>
                  <a:cxn ang="0">
                    <a:pos x="70016" y="0"/>
                  </a:cxn>
                  <a:cxn ang="0">
                    <a:pos x="103391" y="25149"/>
                  </a:cxn>
                  <a:cxn ang="0">
                    <a:pos x="103582" y="68493"/>
                  </a:cxn>
                  <a:cxn ang="0">
                    <a:pos x="82828" y="89246"/>
                  </a:cxn>
                  <a:cxn ang="0">
                    <a:pos x="44098" y="89246"/>
                  </a:cxn>
                  <a:cxn ang="0">
                    <a:pos x="0" y="57119"/>
                  </a:cxn>
                  <a:cxn ang="0">
                    <a:pos x="17471" y="47527"/>
                  </a:cxn>
                  <a:cxn ang="0">
                    <a:pos x="8791" y="49963"/>
                  </a:cxn>
                  <a:cxn ang="0">
                    <a:pos x="25892" y="29141"/>
                  </a:cxn>
                  <a:cxn ang="0">
                    <a:pos x="15659" y="21176"/>
                  </a:cxn>
                </a:cxnLst>
                <a:rect l="txL" t="txT" r="txR" b="txB"/>
                <a:pathLst>
                  <a:path w="2635572" h="2270816">
                    <a:moveTo>
                      <a:pt x="398427" y="538812"/>
                    </a:moveTo>
                    <a:cubicBezTo>
                      <a:pt x="399534" y="475286"/>
                      <a:pt x="400640" y="411761"/>
                      <a:pt x="401747" y="348235"/>
                    </a:cubicBezTo>
                    <a:lnTo>
                      <a:pt x="664373" y="203127"/>
                    </a:lnTo>
                    <a:lnTo>
                      <a:pt x="888428" y="251970"/>
                    </a:lnTo>
                    <a:lnTo>
                      <a:pt x="1134441" y="54087"/>
                    </a:lnTo>
                    <a:lnTo>
                      <a:pt x="1487619" y="20043"/>
                    </a:lnTo>
                    <a:lnTo>
                      <a:pt x="1781496" y="0"/>
                    </a:lnTo>
                    <a:lnTo>
                      <a:pt x="2630705" y="639890"/>
                    </a:lnTo>
                    <a:cubicBezTo>
                      <a:pt x="2632327" y="1000378"/>
                      <a:pt x="2633950" y="1382259"/>
                      <a:pt x="2635572" y="1742747"/>
                    </a:cubicBezTo>
                    <a:cubicBezTo>
                      <a:pt x="2635572" y="2034391"/>
                      <a:pt x="2399147" y="2270816"/>
                      <a:pt x="2107503" y="2270816"/>
                    </a:cubicBezTo>
                    <a:lnTo>
                      <a:pt x="1122046" y="2270816"/>
                    </a:lnTo>
                    <a:lnTo>
                      <a:pt x="0" y="1453355"/>
                    </a:lnTo>
                    <a:lnTo>
                      <a:pt x="444529" y="1209287"/>
                    </a:lnTo>
                    <a:lnTo>
                      <a:pt x="223697" y="1271277"/>
                    </a:lnTo>
                    <a:lnTo>
                      <a:pt x="658799" y="741472"/>
                    </a:lnTo>
                    <a:lnTo>
                      <a:pt x="398427" y="538812"/>
                    </a:lnTo>
                    <a:close/>
                  </a:path>
                </a:pathLst>
              </a:custGeom>
              <a:solidFill>
                <a:srgbClr val="FFFFFF">
                  <a:alpha val="29803"/>
                </a:srgbClr>
              </a:solidFill>
              <a:ln w="25400">
                <a:noFill/>
              </a:ln>
            </p:spPr>
            <p:txBody>
              <a:bodyPr/>
              <a:lstStyle/>
              <a:p>
                <a:endParaRPr lang="zh-CN" altLang="en-US"/>
              </a:p>
            </p:txBody>
          </p:sp>
        </p:grpSp>
        <p:sp useBgFill="1">
          <p:nvSpPr>
            <p:cNvPr id="77" name="圆角矩形 68"/>
            <p:cNvSpPr>
              <a:spLocks noChangeAspect="1"/>
            </p:cNvSpPr>
            <p:nvPr/>
          </p:nvSpPr>
          <p:spPr>
            <a:xfrm flipH="1">
              <a:off x="140429" y="353877"/>
              <a:ext cx="1129844" cy="702949"/>
            </a:xfrm>
            <a:custGeom>
              <a:avLst/>
              <a:gdLst>
                <a:gd name="txL" fmla="*/ 0 w 2534777"/>
                <a:gd name="txT" fmla="*/ 0 h 1577043"/>
                <a:gd name="txR" fmla="*/ 2534777 w 2534777"/>
                <a:gd name="txB" fmla="*/ 1577043 h 1577043"/>
              </a:gdLst>
              <a:ahLst/>
              <a:cxnLst>
                <a:cxn ang="0">
                  <a:pos x="129775" y="40511"/>
                </a:cxn>
                <a:cxn ang="0">
                  <a:pos x="88342" y="81945"/>
                </a:cxn>
                <a:cxn ang="0">
                  <a:pos x="88442" y="82946"/>
                </a:cxn>
                <a:cxn ang="0">
                  <a:pos x="70584" y="110068"/>
                </a:cxn>
                <a:cxn ang="0">
                  <a:pos x="100179" y="139664"/>
                </a:cxn>
                <a:cxn ang="0">
                  <a:pos x="194884" y="139664"/>
                </a:cxn>
                <a:cxn ang="0">
                  <a:pos x="224479" y="110068"/>
                </a:cxn>
                <a:cxn ang="0">
                  <a:pos x="205554" y="82535"/>
                </a:cxn>
                <a:cxn ang="0">
                  <a:pos x="205970" y="80473"/>
                </a:cxn>
                <a:cxn ang="0">
                  <a:pos x="182294" y="56797"/>
                </a:cxn>
                <a:cxn ang="0">
                  <a:pos x="166481" y="63105"/>
                </a:cxn>
                <a:cxn ang="0">
                  <a:pos x="129775" y="40511"/>
                </a:cxn>
                <a:cxn ang="0">
                  <a:pos x="77613" y="0"/>
                </a:cxn>
                <a:cxn ang="0">
                  <a:pos x="23284" y="54329"/>
                </a:cxn>
                <a:cxn ang="0">
                  <a:pos x="23416" y="55641"/>
                </a:cxn>
                <a:cxn ang="0">
                  <a:pos x="0" y="91206"/>
                </a:cxn>
                <a:cxn ang="0">
                  <a:pos x="38806" y="130012"/>
                </a:cxn>
                <a:cxn ang="0">
                  <a:pos x="70633" y="130012"/>
                </a:cxn>
                <a:cxn ang="0">
                  <a:pos x="65403" y="120522"/>
                </a:cxn>
                <a:cxn ang="0">
                  <a:pos x="58216" y="120522"/>
                </a:cxn>
                <a:cxn ang="0">
                  <a:pos x="27142" y="89448"/>
                </a:cxn>
                <a:cxn ang="0">
                  <a:pos x="45893" y="60970"/>
                </a:cxn>
                <a:cxn ang="0">
                  <a:pos x="45787" y="59920"/>
                </a:cxn>
                <a:cxn ang="0">
                  <a:pos x="89290" y="16416"/>
                </a:cxn>
                <a:cxn ang="0">
                  <a:pos x="124247" y="34309"/>
                </a:cxn>
                <a:cxn ang="0">
                  <a:pos x="128208" y="33910"/>
                </a:cxn>
                <a:cxn ang="0">
                  <a:pos x="136799" y="34826"/>
                </a:cxn>
                <a:cxn ang="0">
                  <a:pos x="144433" y="33515"/>
                </a:cxn>
                <a:cxn ang="0">
                  <a:pos x="169244" y="57892"/>
                </a:cxn>
                <a:cxn ang="0">
                  <a:pos x="177365" y="53174"/>
                </a:cxn>
                <a:cxn ang="0">
                  <a:pos x="177522" y="52399"/>
                </a:cxn>
                <a:cxn ang="0">
                  <a:pos x="146477" y="21354"/>
                </a:cxn>
                <a:cxn ang="0">
                  <a:pos x="125742" y="29626"/>
                </a:cxn>
                <a:cxn ang="0">
                  <a:pos x="77613" y="0"/>
                </a:cxn>
              </a:cxnLst>
              <a:rect l="txL" t="txT" r="txR" b="txB"/>
              <a:pathLst>
                <a:path w="2534777" h="1577043">
                  <a:moveTo>
                    <a:pt x="1465394" y="457443"/>
                  </a:moveTo>
                  <a:cubicBezTo>
                    <a:pt x="1207004" y="457443"/>
                    <a:pt x="997537" y="666911"/>
                    <a:pt x="997537" y="925301"/>
                  </a:cubicBezTo>
                  <a:cubicBezTo>
                    <a:pt x="997537" y="929084"/>
                    <a:pt x="997581" y="932858"/>
                    <a:pt x="998675" y="936595"/>
                  </a:cubicBezTo>
                  <a:cubicBezTo>
                    <a:pt x="879937" y="987444"/>
                    <a:pt x="797027" y="1105469"/>
                    <a:pt x="797027" y="1242860"/>
                  </a:cubicBezTo>
                  <a:cubicBezTo>
                    <a:pt x="797027" y="1427423"/>
                    <a:pt x="946647" y="1577043"/>
                    <a:pt x="1131210" y="1577043"/>
                  </a:cubicBezTo>
                  <a:lnTo>
                    <a:pt x="2200595" y="1577043"/>
                  </a:lnTo>
                  <a:cubicBezTo>
                    <a:pt x="2385158" y="1577043"/>
                    <a:pt x="2534777" y="1427423"/>
                    <a:pt x="2534777" y="1242860"/>
                  </a:cubicBezTo>
                  <a:cubicBezTo>
                    <a:pt x="2534777" y="1100889"/>
                    <a:pt x="2446245" y="979593"/>
                    <a:pt x="2321074" y="931958"/>
                  </a:cubicBezTo>
                  <a:lnTo>
                    <a:pt x="2325772" y="908676"/>
                  </a:lnTo>
                  <a:cubicBezTo>
                    <a:pt x="2325772" y="761025"/>
                    <a:pt x="2206078" y="641330"/>
                    <a:pt x="2058426" y="641330"/>
                  </a:cubicBezTo>
                  <a:cubicBezTo>
                    <a:pt x="1989101" y="641330"/>
                    <a:pt x="1925937" y="667718"/>
                    <a:pt x="1879867" y="712568"/>
                  </a:cubicBezTo>
                  <a:cubicBezTo>
                    <a:pt x="1804227" y="560778"/>
                    <a:pt x="1646877" y="457443"/>
                    <a:pt x="1465394" y="457443"/>
                  </a:cubicBezTo>
                  <a:close/>
                  <a:moveTo>
                    <a:pt x="876386" y="0"/>
                  </a:moveTo>
                  <a:cubicBezTo>
                    <a:pt x="537576" y="0"/>
                    <a:pt x="262915" y="274661"/>
                    <a:pt x="262915" y="613471"/>
                  </a:cubicBezTo>
                  <a:cubicBezTo>
                    <a:pt x="262915" y="618431"/>
                    <a:pt x="262973" y="623380"/>
                    <a:pt x="264408" y="628281"/>
                  </a:cubicBezTo>
                  <a:cubicBezTo>
                    <a:pt x="108715" y="694956"/>
                    <a:pt x="0" y="849714"/>
                    <a:pt x="0" y="1029866"/>
                  </a:cubicBezTo>
                  <a:cubicBezTo>
                    <a:pt x="0" y="1271872"/>
                    <a:pt x="196187" y="1468058"/>
                    <a:pt x="438192" y="1468058"/>
                  </a:cubicBezTo>
                  <a:lnTo>
                    <a:pt x="797580" y="1468058"/>
                  </a:lnTo>
                  <a:cubicBezTo>
                    <a:pt x="770868" y="1437112"/>
                    <a:pt x="750667" y="1400796"/>
                    <a:pt x="738512" y="1360901"/>
                  </a:cubicBezTo>
                  <a:lnTo>
                    <a:pt x="657367" y="1360901"/>
                  </a:lnTo>
                  <a:cubicBezTo>
                    <a:pt x="463583" y="1360901"/>
                    <a:pt x="306487" y="1203806"/>
                    <a:pt x="306487" y="1010021"/>
                  </a:cubicBezTo>
                  <a:cubicBezTo>
                    <a:pt x="306487" y="865765"/>
                    <a:pt x="393540" y="741844"/>
                    <a:pt x="518211" y="688454"/>
                  </a:cubicBezTo>
                  <a:cubicBezTo>
                    <a:pt x="517061" y="684530"/>
                    <a:pt x="517015" y="680567"/>
                    <a:pt x="517015" y="676596"/>
                  </a:cubicBezTo>
                  <a:cubicBezTo>
                    <a:pt x="517015" y="405295"/>
                    <a:pt x="736949" y="185362"/>
                    <a:pt x="1008249" y="185362"/>
                  </a:cubicBezTo>
                  <a:cubicBezTo>
                    <a:pt x="1171061" y="185362"/>
                    <a:pt x="1315374" y="264570"/>
                    <a:pt x="1402972" y="387409"/>
                  </a:cubicBezTo>
                  <a:cubicBezTo>
                    <a:pt x="1417561" y="383558"/>
                    <a:pt x="1432554" y="382900"/>
                    <a:pt x="1447701" y="382900"/>
                  </a:cubicBezTo>
                  <a:cubicBezTo>
                    <a:pt x="1480947" y="382900"/>
                    <a:pt x="1513452" y="386072"/>
                    <a:pt x="1544707" y="393247"/>
                  </a:cubicBezTo>
                  <a:cubicBezTo>
                    <a:pt x="1571543" y="383219"/>
                    <a:pt x="1600669" y="378436"/>
                    <a:pt x="1630912" y="378436"/>
                  </a:cubicBezTo>
                  <a:cubicBezTo>
                    <a:pt x="1784119" y="378436"/>
                    <a:pt x="1908658" y="501175"/>
                    <a:pt x="1911067" y="653695"/>
                  </a:cubicBezTo>
                  <a:cubicBezTo>
                    <a:pt x="1937034" y="629476"/>
                    <a:pt x="1968219" y="611266"/>
                    <a:pt x="2002778" y="600430"/>
                  </a:cubicBezTo>
                  <a:lnTo>
                    <a:pt x="2004545" y="591672"/>
                  </a:lnTo>
                  <a:cubicBezTo>
                    <a:pt x="2004545" y="398068"/>
                    <a:pt x="1847598" y="241118"/>
                    <a:pt x="1653991" y="241118"/>
                  </a:cubicBezTo>
                  <a:cubicBezTo>
                    <a:pt x="1563090" y="241118"/>
                    <a:pt x="1480267" y="275719"/>
                    <a:pt x="1419859" y="334529"/>
                  </a:cubicBezTo>
                  <a:cubicBezTo>
                    <a:pt x="1320676" y="135496"/>
                    <a:pt x="1114354" y="0"/>
                    <a:pt x="876386" y="0"/>
                  </a:cubicBezTo>
                  <a:close/>
                </a:path>
              </a:pathLst>
            </a:custGeom>
            <a:ln w="25400">
              <a:noFill/>
            </a:ln>
          </p:spPr>
          <p:txBody>
            <a:bodyPr/>
            <a:lstStyle/>
            <a:p>
              <a:endParaRPr lang="zh-CN" altLang="en-US"/>
            </a:p>
          </p:txBody>
        </p:sp>
      </p:grpSp>
      <p:grpSp>
        <p:nvGrpSpPr>
          <p:cNvPr id="80" name="组合 8"/>
          <p:cNvGrpSpPr/>
          <p:nvPr/>
        </p:nvGrpSpPr>
        <p:grpSpPr>
          <a:xfrm>
            <a:off x="1927225" y="1851025"/>
            <a:ext cx="536575" cy="538163"/>
            <a:chOff x="0" y="0"/>
            <a:chExt cx="1410703" cy="1410703"/>
          </a:xfrm>
        </p:grpSpPr>
        <p:sp>
          <p:nvSpPr>
            <p:cNvPr id="81" name="圆角矩形 9"/>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82" name="任意多边形 10"/>
            <p:cNvSpPr/>
            <p:nvPr/>
          </p:nvSpPr>
          <p:spPr>
            <a:xfrm>
              <a:off x="277851" y="328174"/>
              <a:ext cx="1132851" cy="1082529"/>
            </a:xfrm>
            <a:custGeom>
              <a:avLst/>
              <a:gdLst>
                <a:gd name="txL" fmla="*/ 0 w 2544311"/>
                <a:gd name="txT" fmla="*/ 0 h 2431293"/>
                <a:gd name="txR" fmla="*/ 2544311 w 2544311"/>
                <a:gd name="txB" fmla="*/ 2431293 h 2431293"/>
              </a:gdLst>
              <a:ahLst/>
              <a:cxnLst>
                <a:cxn ang="0">
                  <a:pos x="74891" y="0"/>
                </a:cxn>
                <a:cxn ang="0">
                  <a:pos x="99995" y="23173"/>
                </a:cxn>
                <a:cxn ang="0">
                  <a:pos x="99995" y="74799"/>
                </a:cxn>
                <a:cxn ang="0">
                  <a:pos x="79242" y="95553"/>
                </a:cxn>
                <a:cxn ang="0">
                  <a:pos x="35611" y="95553"/>
                </a:cxn>
                <a:cxn ang="0">
                  <a:pos x="9" y="66393"/>
                </a:cxn>
                <a:cxn ang="0">
                  <a:pos x="13258" y="57437"/>
                </a:cxn>
                <a:cxn ang="0">
                  <a:pos x="16389" y="53034"/>
                </a:cxn>
                <a:cxn ang="0">
                  <a:pos x="630" y="42339"/>
                </a:cxn>
                <a:cxn ang="0">
                  <a:pos x="14418" y="40937"/>
                </a:cxn>
                <a:cxn ang="0">
                  <a:pos x="2352" y="26261"/>
                </a:cxn>
                <a:cxn ang="0">
                  <a:pos x="12821" y="27416"/>
                </a:cxn>
                <a:cxn ang="0">
                  <a:pos x="0" y="18167"/>
                </a:cxn>
                <a:cxn ang="0">
                  <a:pos x="20496" y="8974"/>
                </a:cxn>
                <a:cxn ang="0">
                  <a:pos x="74891" y="0"/>
                </a:cxn>
              </a:cxnLst>
              <a:rect l="txL" t="txT" r="txR" b="txB"/>
              <a:pathLst>
                <a:path w="2544311" h="2431293">
                  <a:moveTo>
                    <a:pt x="1905551" y="0"/>
                  </a:moveTo>
                  <a:lnTo>
                    <a:pt x="2544311" y="589638"/>
                  </a:lnTo>
                  <a:lnTo>
                    <a:pt x="2544311" y="1903224"/>
                  </a:lnTo>
                  <a:cubicBezTo>
                    <a:pt x="2544311" y="2194868"/>
                    <a:pt x="2307886" y="2431293"/>
                    <a:pt x="2016242" y="2431293"/>
                  </a:cubicBezTo>
                  <a:lnTo>
                    <a:pt x="906105" y="2431293"/>
                  </a:lnTo>
                  <a:lnTo>
                    <a:pt x="236" y="1689332"/>
                  </a:lnTo>
                  <a:lnTo>
                    <a:pt x="337329" y="1461434"/>
                  </a:lnTo>
                  <a:lnTo>
                    <a:pt x="416998" y="1349404"/>
                  </a:lnTo>
                  <a:cubicBezTo>
                    <a:pt x="422398" y="1349618"/>
                    <a:pt x="10643" y="1077077"/>
                    <a:pt x="16043" y="1077291"/>
                  </a:cubicBezTo>
                  <a:lnTo>
                    <a:pt x="366874" y="1041623"/>
                  </a:lnTo>
                  <a:lnTo>
                    <a:pt x="59845" y="668194"/>
                  </a:lnTo>
                  <a:lnTo>
                    <a:pt x="326236" y="697575"/>
                  </a:lnTo>
                  <a:lnTo>
                    <a:pt x="0" y="462254"/>
                  </a:lnTo>
                  <a:lnTo>
                    <a:pt x="521498" y="228332"/>
                  </a:lnTo>
                  <a:lnTo>
                    <a:pt x="1905551" y="0"/>
                  </a:lnTo>
                  <a:close/>
                </a:path>
              </a:pathLst>
            </a:custGeom>
            <a:solidFill>
              <a:srgbClr val="FFFFFF">
                <a:alpha val="29803"/>
              </a:srgbClr>
            </a:solidFill>
            <a:ln w="25400">
              <a:noFill/>
            </a:ln>
          </p:spPr>
          <p:txBody>
            <a:bodyPr/>
            <a:lstStyle/>
            <a:p>
              <a:endParaRPr lang="zh-CN" altLang="en-US"/>
            </a:p>
          </p:txBody>
        </p:sp>
        <p:sp useBgFill="1">
          <p:nvSpPr>
            <p:cNvPr id="83" name="矩形 60"/>
            <p:cNvSpPr/>
            <p:nvPr/>
          </p:nvSpPr>
          <p:spPr>
            <a:xfrm>
              <a:off x="279906" y="325645"/>
              <a:ext cx="850891" cy="759413"/>
            </a:xfrm>
            <a:custGeom>
              <a:avLst/>
              <a:gdLst>
                <a:gd name="txL" fmla="*/ 0 w 816827"/>
                <a:gd name="txT" fmla="*/ 0 h 729011"/>
                <a:gd name="txR" fmla="*/ 816827 w 816827"/>
                <a:gd name="txB" fmla="*/ 729011 h 729011"/>
              </a:gdLst>
              <a:ahLst/>
              <a:cxnLst>
                <a:cxn ang="0">
                  <a:pos x="461670" y="664951"/>
                </a:cxn>
                <a:cxn ang="0">
                  <a:pos x="461670" y="758449"/>
                </a:cxn>
                <a:cxn ang="0">
                  <a:pos x="851537" y="758449"/>
                </a:cxn>
                <a:cxn ang="0">
                  <a:pos x="851537" y="664951"/>
                </a:cxn>
                <a:cxn ang="0">
                  <a:pos x="461670" y="664951"/>
                </a:cxn>
                <a:cxn ang="0">
                  <a:pos x="0" y="599327"/>
                </a:cxn>
                <a:cxn ang="0">
                  <a:pos x="923340" y="599327"/>
                </a:cxn>
                <a:cxn ang="0">
                  <a:pos x="923340" y="824074"/>
                </a:cxn>
                <a:cxn ang="0">
                  <a:pos x="0" y="824074"/>
                </a:cxn>
                <a:cxn ang="0">
                  <a:pos x="0" y="599327"/>
                </a:cxn>
                <a:cxn ang="0">
                  <a:pos x="189764" y="365287"/>
                </a:cxn>
                <a:cxn ang="0">
                  <a:pos x="189764" y="458787"/>
                </a:cxn>
                <a:cxn ang="0">
                  <a:pos x="851536" y="458787"/>
                </a:cxn>
                <a:cxn ang="0">
                  <a:pos x="851536" y="365287"/>
                </a:cxn>
                <a:cxn ang="0">
                  <a:pos x="189764" y="365287"/>
                </a:cxn>
                <a:cxn ang="0">
                  <a:pos x="0" y="299663"/>
                </a:cxn>
                <a:cxn ang="0">
                  <a:pos x="923340" y="299663"/>
                </a:cxn>
                <a:cxn ang="0">
                  <a:pos x="923340" y="524411"/>
                </a:cxn>
                <a:cxn ang="0">
                  <a:pos x="0" y="524411"/>
                </a:cxn>
                <a:cxn ang="0">
                  <a:pos x="0" y="299663"/>
                </a:cxn>
                <a:cxn ang="0">
                  <a:pos x="564252" y="65624"/>
                </a:cxn>
                <a:cxn ang="0">
                  <a:pos x="564252" y="159122"/>
                </a:cxn>
                <a:cxn ang="0">
                  <a:pos x="851536" y="159122"/>
                </a:cxn>
                <a:cxn ang="0">
                  <a:pos x="851536" y="65624"/>
                </a:cxn>
                <a:cxn ang="0">
                  <a:pos x="564252" y="65624"/>
                </a:cxn>
                <a:cxn ang="0">
                  <a:pos x="0" y="0"/>
                </a:cxn>
                <a:cxn ang="0">
                  <a:pos x="923340" y="0"/>
                </a:cxn>
                <a:cxn ang="0">
                  <a:pos x="923340" y="224746"/>
                </a:cxn>
                <a:cxn ang="0">
                  <a:pos x="0" y="224746"/>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ln w="25400">
              <a:noFill/>
            </a:ln>
          </p:spPr>
          <p:txBody>
            <a:bodyPr/>
            <a:lstStyle/>
            <a:p>
              <a:endParaRPr lang="zh-CN" altLang="en-US"/>
            </a:p>
          </p:txBody>
        </p:sp>
      </p:grpSp>
      <p:grpSp>
        <p:nvGrpSpPr>
          <p:cNvPr id="84" name="组合 12"/>
          <p:cNvGrpSpPr/>
          <p:nvPr/>
        </p:nvGrpSpPr>
        <p:grpSpPr>
          <a:xfrm>
            <a:off x="4303713" y="1851025"/>
            <a:ext cx="536575" cy="538163"/>
            <a:chOff x="0" y="0"/>
            <a:chExt cx="1410703" cy="1410703"/>
          </a:xfrm>
        </p:grpSpPr>
        <p:sp>
          <p:nvSpPr>
            <p:cNvPr id="85" name="圆角矩形 13"/>
            <p:cNvSpPr/>
            <p:nvPr/>
          </p:nvSpPr>
          <p:spPr>
            <a:xfrm>
              <a:off x="0" y="0"/>
              <a:ext cx="1410703" cy="1410703"/>
            </a:xfrm>
            <a:prstGeom prst="roundRect">
              <a:avLst>
                <a:gd name="adj" fmla="val 16667"/>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rgbClr val="00CC99"/>
                </a:solidFill>
                <a:latin typeface="Arial" panose="020B0604020202020204" pitchFamily="34" charset="0"/>
                <a:ea typeface="宋体" panose="02010600030101010101" pitchFamily="2" charset="-122"/>
              </a:endParaRPr>
            </a:p>
          </p:txBody>
        </p:sp>
        <p:sp>
          <p:nvSpPr>
            <p:cNvPr id="86" name="任意多边形 14"/>
            <p:cNvSpPr/>
            <p:nvPr/>
          </p:nvSpPr>
          <p:spPr>
            <a:xfrm>
              <a:off x="282594" y="284649"/>
              <a:ext cx="1128107" cy="1126054"/>
            </a:xfrm>
            <a:custGeom>
              <a:avLst/>
              <a:gdLst>
                <a:gd name="txL" fmla="*/ 0 w 1128107"/>
                <a:gd name="txT" fmla="*/ 0 h 1126054"/>
                <a:gd name="txR" fmla="*/ 1128107 w 1128107"/>
                <a:gd name="txB" fmla="*/ 1126054 h 1126054"/>
              </a:gdLst>
              <a:ahLst/>
              <a:cxnLst>
                <a:cxn ang="0">
                  <a:pos x="2105" y="0"/>
                </a:cxn>
                <a:cxn ang="0">
                  <a:pos x="398111" y="0"/>
                </a:cxn>
                <a:cxn ang="0">
                  <a:pos x="453960" y="51195"/>
                </a:cxn>
                <a:cxn ang="0">
                  <a:pos x="469958" y="0"/>
                </a:cxn>
                <a:cxn ang="0">
                  <a:pos x="838821" y="0"/>
                </a:cxn>
                <a:cxn ang="0">
                  <a:pos x="1125726" y="217953"/>
                </a:cxn>
                <a:cxn ang="0">
                  <a:pos x="1128107" y="890932"/>
                </a:cxn>
                <a:cxn ang="0">
                  <a:pos x="892985" y="1126054"/>
                </a:cxn>
                <a:cxn ang="0">
                  <a:pos x="337738" y="1126054"/>
                </a:cxn>
                <a:cxn ang="0">
                  <a:pos x="2504" y="838560"/>
                </a:cxn>
                <a:cxn ang="0">
                  <a:pos x="2105" y="838474"/>
                </a:cxn>
                <a:cxn ang="0">
                  <a:pos x="32" y="451928"/>
                </a:cxn>
                <a:cxn ang="0">
                  <a:pos x="64017" y="453319"/>
                </a:cxn>
                <a:cxn ang="0">
                  <a:pos x="0" y="394637"/>
                </a:cxn>
                <a:cxn ang="0">
                  <a:pos x="20" y="390433"/>
                </a:cxn>
                <a:cxn ang="0">
                  <a:pos x="2105" y="0"/>
                </a:cxn>
              </a:cxnLst>
              <a:rect l="txL" t="txT" r="txR" b="txB"/>
              <a:pathLst>
                <a:path w="1128107" h="1126054">
                  <a:moveTo>
                    <a:pt x="2105" y="0"/>
                  </a:moveTo>
                  <a:lnTo>
                    <a:pt x="398111" y="0"/>
                  </a:lnTo>
                  <a:lnTo>
                    <a:pt x="453960" y="51195"/>
                  </a:lnTo>
                  <a:lnTo>
                    <a:pt x="469958" y="0"/>
                  </a:lnTo>
                  <a:lnTo>
                    <a:pt x="838821" y="0"/>
                  </a:lnTo>
                  <a:lnTo>
                    <a:pt x="1125726" y="217953"/>
                  </a:lnTo>
                  <a:cubicBezTo>
                    <a:pt x="1126520" y="442280"/>
                    <a:pt x="1127313" y="666606"/>
                    <a:pt x="1128107" y="890932"/>
                  </a:cubicBezTo>
                  <a:cubicBezTo>
                    <a:pt x="1128107" y="1020786"/>
                    <a:pt x="1022839" y="1126054"/>
                    <a:pt x="892985" y="1126054"/>
                  </a:cubicBezTo>
                  <a:lnTo>
                    <a:pt x="337738" y="1126054"/>
                  </a:lnTo>
                  <a:lnTo>
                    <a:pt x="2504" y="838560"/>
                  </a:lnTo>
                  <a:lnTo>
                    <a:pt x="2105" y="838474"/>
                  </a:lnTo>
                  <a:cubicBezTo>
                    <a:pt x="1413" y="709409"/>
                    <a:pt x="1066" y="644657"/>
                    <a:pt x="32" y="451928"/>
                  </a:cubicBezTo>
                  <a:lnTo>
                    <a:pt x="64017" y="453319"/>
                  </a:lnTo>
                  <a:lnTo>
                    <a:pt x="0" y="394637"/>
                  </a:lnTo>
                  <a:cubicBezTo>
                    <a:pt x="6" y="393286"/>
                    <a:pt x="13" y="391885"/>
                    <a:pt x="20" y="390433"/>
                  </a:cubicBezTo>
                  <a:lnTo>
                    <a:pt x="2105" y="0"/>
                  </a:lnTo>
                  <a:close/>
                </a:path>
              </a:pathLst>
            </a:custGeom>
            <a:solidFill>
              <a:srgbClr val="FFFFFF">
                <a:alpha val="29803"/>
              </a:srgbClr>
            </a:solidFill>
            <a:ln w="25400">
              <a:noFill/>
            </a:ln>
          </p:spPr>
          <p:txBody>
            <a:bodyPr/>
            <a:lstStyle/>
            <a:p>
              <a:endParaRPr lang="zh-CN" altLang="en-US"/>
            </a:p>
          </p:txBody>
        </p:sp>
        <p:sp useBgFill="1">
          <p:nvSpPr>
            <p:cNvPr id="87" name="图文框 9"/>
            <p:cNvSpPr/>
            <p:nvPr/>
          </p:nvSpPr>
          <p:spPr>
            <a:xfrm>
              <a:off x="284699" y="284648"/>
              <a:ext cx="841304" cy="841406"/>
            </a:xfrm>
            <a:custGeom>
              <a:avLst/>
              <a:gdLst>
                <a:gd name="txL" fmla="*/ 0 w 637287"/>
                <a:gd name="txT" fmla="*/ 0 h 637366"/>
                <a:gd name="txR" fmla="*/ 637287 w 637287"/>
                <a:gd name="txB" fmla="*/ 637366 h 637366"/>
              </a:gdLst>
              <a:ahLst/>
              <a:cxnLst>
                <a:cxn ang="0">
                  <a:pos x="1466185" y="1274522"/>
                </a:cxn>
                <a:cxn ang="0">
                  <a:pos x="1297460" y="1443244"/>
                </a:cxn>
                <a:cxn ang="0">
                  <a:pos x="1038747" y="1274522"/>
                </a:cxn>
                <a:cxn ang="0">
                  <a:pos x="1207469" y="1443244"/>
                </a:cxn>
                <a:cxn ang="0">
                  <a:pos x="1038747" y="1274522"/>
                </a:cxn>
                <a:cxn ang="0">
                  <a:pos x="427438" y="1038919"/>
                </a:cxn>
                <a:cxn ang="0">
                  <a:pos x="258715" y="1207643"/>
                </a:cxn>
                <a:cxn ang="0">
                  <a:pos x="124652" y="904858"/>
                </a:cxn>
                <a:cxn ang="0">
                  <a:pos x="561500" y="1341704"/>
                </a:cxn>
                <a:cxn ang="0">
                  <a:pos x="124652" y="904858"/>
                </a:cxn>
                <a:cxn ang="0">
                  <a:pos x="902402" y="780207"/>
                </a:cxn>
                <a:cxn ang="0">
                  <a:pos x="1192918" y="780209"/>
                </a:cxn>
                <a:cxn ang="0">
                  <a:pos x="1343814" y="909564"/>
                </a:cxn>
                <a:cxn ang="0">
                  <a:pos x="1466185" y="780209"/>
                </a:cxn>
                <a:cxn ang="0">
                  <a:pos x="1466185" y="1168275"/>
                </a:cxn>
                <a:cxn ang="0">
                  <a:pos x="1343814" y="1168278"/>
                </a:cxn>
                <a:cxn ang="0">
                  <a:pos x="1038747" y="1168275"/>
                </a:cxn>
                <a:cxn ang="0">
                  <a:pos x="902402" y="1038923"/>
                </a:cxn>
                <a:cxn ang="0">
                  <a:pos x="780031" y="1443244"/>
                </a:cxn>
                <a:cxn ang="0">
                  <a:pos x="0" y="780207"/>
                </a:cxn>
                <a:cxn ang="0">
                  <a:pos x="686153" y="1466354"/>
                </a:cxn>
                <a:cxn ang="0">
                  <a:pos x="0" y="780207"/>
                </a:cxn>
                <a:cxn ang="0">
                  <a:pos x="1207469" y="258712"/>
                </a:cxn>
                <a:cxn ang="0">
                  <a:pos x="1038747" y="427436"/>
                </a:cxn>
                <a:cxn ang="0">
                  <a:pos x="258715" y="258712"/>
                </a:cxn>
                <a:cxn ang="0">
                  <a:pos x="427438" y="427436"/>
                </a:cxn>
                <a:cxn ang="0">
                  <a:pos x="258715" y="258712"/>
                </a:cxn>
                <a:cxn ang="0">
                  <a:pos x="904684" y="561496"/>
                </a:cxn>
                <a:cxn ang="0">
                  <a:pos x="1341533" y="124652"/>
                </a:cxn>
                <a:cxn ang="0">
                  <a:pos x="124652" y="124652"/>
                </a:cxn>
                <a:cxn ang="0">
                  <a:pos x="561500" y="561496"/>
                </a:cxn>
                <a:cxn ang="0">
                  <a:pos x="124652" y="124652"/>
                </a:cxn>
                <a:cxn ang="0">
                  <a:pos x="1466185" y="0"/>
                </a:cxn>
                <a:cxn ang="0">
                  <a:pos x="780031" y="686148"/>
                </a:cxn>
                <a:cxn ang="0">
                  <a:pos x="0" y="0"/>
                </a:cxn>
                <a:cxn ang="0">
                  <a:pos x="686153" y="686148"/>
                </a:cxn>
                <a:cxn ang="0">
                  <a:pos x="0" y="0"/>
                </a:cxn>
              </a:cxnLst>
              <a:rect l="txL" t="txT" r="txR" b="txB"/>
              <a:pathLst>
                <a:path w="637287" h="637366">
                  <a:moveTo>
                    <a:pt x="563950" y="553984"/>
                  </a:moveTo>
                  <a:lnTo>
                    <a:pt x="637287" y="553984"/>
                  </a:lnTo>
                  <a:lnTo>
                    <a:pt x="637287" y="627321"/>
                  </a:lnTo>
                  <a:lnTo>
                    <a:pt x="563950" y="627321"/>
                  </a:lnTo>
                  <a:lnTo>
                    <a:pt x="563950" y="553984"/>
                  </a:lnTo>
                  <a:close/>
                  <a:moveTo>
                    <a:pt x="451498" y="553984"/>
                  </a:moveTo>
                  <a:lnTo>
                    <a:pt x="524835" y="553984"/>
                  </a:lnTo>
                  <a:lnTo>
                    <a:pt x="524835" y="627321"/>
                  </a:lnTo>
                  <a:lnTo>
                    <a:pt x="451498" y="627321"/>
                  </a:lnTo>
                  <a:lnTo>
                    <a:pt x="451498" y="553984"/>
                  </a:lnTo>
                  <a:close/>
                  <a:moveTo>
                    <a:pt x="112452" y="451577"/>
                  </a:moveTo>
                  <a:lnTo>
                    <a:pt x="185789" y="451577"/>
                  </a:lnTo>
                  <a:lnTo>
                    <a:pt x="185789" y="524914"/>
                  </a:lnTo>
                  <a:lnTo>
                    <a:pt x="112452" y="524914"/>
                  </a:lnTo>
                  <a:lnTo>
                    <a:pt x="112452" y="451577"/>
                  </a:lnTo>
                  <a:close/>
                  <a:moveTo>
                    <a:pt x="54181" y="393306"/>
                  </a:moveTo>
                  <a:lnTo>
                    <a:pt x="54181" y="583185"/>
                  </a:lnTo>
                  <a:lnTo>
                    <a:pt x="244060" y="583185"/>
                  </a:lnTo>
                  <a:lnTo>
                    <a:pt x="244060" y="393306"/>
                  </a:lnTo>
                  <a:lnTo>
                    <a:pt x="54181" y="393306"/>
                  </a:lnTo>
                  <a:close/>
                  <a:moveTo>
                    <a:pt x="339046" y="339125"/>
                  </a:moveTo>
                  <a:lnTo>
                    <a:pt x="392235" y="339125"/>
                  </a:lnTo>
                  <a:lnTo>
                    <a:pt x="392235" y="339126"/>
                  </a:lnTo>
                  <a:lnTo>
                    <a:pt x="518510" y="339126"/>
                  </a:lnTo>
                  <a:lnTo>
                    <a:pt x="518510" y="395351"/>
                  </a:lnTo>
                  <a:lnTo>
                    <a:pt x="584098" y="395351"/>
                  </a:lnTo>
                  <a:lnTo>
                    <a:pt x="584098" y="339126"/>
                  </a:lnTo>
                  <a:lnTo>
                    <a:pt x="637287" y="339126"/>
                  </a:lnTo>
                  <a:lnTo>
                    <a:pt x="637287" y="395351"/>
                  </a:lnTo>
                  <a:lnTo>
                    <a:pt x="637287" y="507803"/>
                  </a:lnTo>
                  <a:lnTo>
                    <a:pt x="637287" y="507804"/>
                  </a:lnTo>
                  <a:lnTo>
                    <a:pt x="584098" y="507804"/>
                  </a:lnTo>
                  <a:lnTo>
                    <a:pt x="584098" y="507803"/>
                  </a:lnTo>
                  <a:lnTo>
                    <a:pt x="451498" y="507803"/>
                  </a:lnTo>
                  <a:lnTo>
                    <a:pt x="451498" y="451578"/>
                  </a:lnTo>
                  <a:lnTo>
                    <a:pt x="392235" y="451578"/>
                  </a:lnTo>
                  <a:lnTo>
                    <a:pt x="392235" y="627321"/>
                  </a:lnTo>
                  <a:lnTo>
                    <a:pt x="339046" y="627321"/>
                  </a:lnTo>
                  <a:lnTo>
                    <a:pt x="339046" y="339125"/>
                  </a:lnTo>
                  <a:close/>
                  <a:moveTo>
                    <a:pt x="0" y="339125"/>
                  </a:moveTo>
                  <a:lnTo>
                    <a:pt x="298241" y="339125"/>
                  </a:lnTo>
                  <a:lnTo>
                    <a:pt x="298241" y="637366"/>
                  </a:lnTo>
                  <a:lnTo>
                    <a:pt x="0" y="637366"/>
                  </a:lnTo>
                  <a:lnTo>
                    <a:pt x="0" y="339125"/>
                  </a:lnTo>
                  <a:close/>
                  <a:moveTo>
                    <a:pt x="451498" y="112452"/>
                  </a:moveTo>
                  <a:lnTo>
                    <a:pt x="524835" y="112452"/>
                  </a:lnTo>
                  <a:lnTo>
                    <a:pt x="524835" y="185789"/>
                  </a:lnTo>
                  <a:lnTo>
                    <a:pt x="451498" y="185789"/>
                  </a:lnTo>
                  <a:lnTo>
                    <a:pt x="451498" y="112452"/>
                  </a:lnTo>
                  <a:close/>
                  <a:moveTo>
                    <a:pt x="112452" y="112452"/>
                  </a:moveTo>
                  <a:lnTo>
                    <a:pt x="185789" y="112452"/>
                  </a:lnTo>
                  <a:lnTo>
                    <a:pt x="185789" y="185789"/>
                  </a:lnTo>
                  <a:lnTo>
                    <a:pt x="112452" y="185789"/>
                  </a:lnTo>
                  <a:lnTo>
                    <a:pt x="112452" y="112452"/>
                  </a:lnTo>
                  <a:close/>
                  <a:moveTo>
                    <a:pt x="393227" y="54181"/>
                  </a:moveTo>
                  <a:lnTo>
                    <a:pt x="393227" y="244060"/>
                  </a:lnTo>
                  <a:lnTo>
                    <a:pt x="583106" y="244060"/>
                  </a:lnTo>
                  <a:lnTo>
                    <a:pt x="583106" y="54181"/>
                  </a:lnTo>
                  <a:lnTo>
                    <a:pt x="393227" y="54181"/>
                  </a:lnTo>
                  <a:close/>
                  <a:moveTo>
                    <a:pt x="54181" y="54181"/>
                  </a:moveTo>
                  <a:lnTo>
                    <a:pt x="54181" y="244060"/>
                  </a:lnTo>
                  <a:lnTo>
                    <a:pt x="244060" y="244060"/>
                  </a:lnTo>
                  <a:lnTo>
                    <a:pt x="244060" y="54181"/>
                  </a:lnTo>
                  <a:lnTo>
                    <a:pt x="54181" y="54181"/>
                  </a:lnTo>
                  <a:close/>
                  <a:moveTo>
                    <a:pt x="339046" y="0"/>
                  </a:moveTo>
                  <a:lnTo>
                    <a:pt x="637287" y="0"/>
                  </a:lnTo>
                  <a:lnTo>
                    <a:pt x="637287" y="298241"/>
                  </a:lnTo>
                  <a:lnTo>
                    <a:pt x="339046" y="298241"/>
                  </a:lnTo>
                  <a:lnTo>
                    <a:pt x="339046" y="0"/>
                  </a:lnTo>
                  <a:close/>
                  <a:moveTo>
                    <a:pt x="0" y="0"/>
                  </a:moveTo>
                  <a:lnTo>
                    <a:pt x="298241" y="0"/>
                  </a:lnTo>
                  <a:lnTo>
                    <a:pt x="298241" y="298241"/>
                  </a:lnTo>
                  <a:lnTo>
                    <a:pt x="0" y="298241"/>
                  </a:lnTo>
                  <a:lnTo>
                    <a:pt x="0" y="0"/>
                  </a:lnTo>
                  <a:close/>
                </a:path>
              </a:pathLst>
            </a:custGeom>
            <a:ln w="25400">
              <a:noFill/>
            </a:ln>
          </p:spPr>
          <p:txBody>
            <a:bodyPr/>
            <a:lstStyle/>
            <a:p>
              <a:endParaRPr lang="zh-CN" altLang="en-US"/>
            </a:p>
          </p:txBody>
        </p:sp>
      </p:grpSp>
      <p:sp>
        <p:nvSpPr>
          <p:cNvPr id="88" name="Rectangle 4"/>
          <p:cNvSpPr/>
          <p:nvPr/>
        </p:nvSpPr>
        <p:spPr>
          <a:xfrm>
            <a:off x="3563938" y="2757488"/>
            <a:ext cx="20161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89" name="Rectangle 4"/>
          <p:cNvSpPr/>
          <p:nvPr/>
        </p:nvSpPr>
        <p:spPr>
          <a:xfrm>
            <a:off x="1222375" y="2757488"/>
            <a:ext cx="2054225"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90" name="Rectangle 4"/>
          <p:cNvSpPr/>
          <p:nvPr/>
        </p:nvSpPr>
        <p:spPr>
          <a:xfrm>
            <a:off x="5957888" y="2757488"/>
            <a:ext cx="2070100" cy="1192212"/>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rgbClr val="FFFFFF"/>
                </a:solidFill>
              </a:rPr>
              <a:t>添加详细描述文本</a:t>
            </a:r>
            <a:r>
              <a:rPr lang="zh-CN" altLang="en-US" sz="800" dirty="0">
                <a:solidFill>
                  <a:srgbClr val="FFFFFF"/>
                </a:solidFill>
              </a:rPr>
              <a:t/>
            </a:r>
            <a:br>
              <a:rPr lang="zh-CN" altLang="en-US" sz="800" dirty="0">
                <a:solidFill>
                  <a:srgbClr val="FFFFFF"/>
                </a:solidFill>
              </a:rPr>
            </a:br>
            <a:r>
              <a:rPr lang="zh-CN" altLang="en-US" sz="800" dirty="0">
                <a:solidFill>
                  <a:srgbClr val="FFFFFF"/>
                </a:solidFill>
              </a:rPr>
              <a:t/>
            </a:r>
            <a:br>
              <a:rPr lang="zh-CN" altLang="en-US" sz="800" dirty="0">
                <a:solidFill>
                  <a:srgbClr val="FFFFFF"/>
                </a:solidFill>
              </a:rPr>
            </a:br>
            <a:r>
              <a:rPr lang="zh-CN" altLang="en-US" sz="900" dirty="0">
                <a:solidFill>
                  <a:srgbClr val="FEFEFE"/>
                </a:solidFill>
              </a:rPr>
              <a:t>在此处添加详细描述文本，尽量与标题文本语言风格相符合，语言描述尽量简洁生动，尽可能概括出段落内容，尽量将每页幻灯片文字内容控制在</a:t>
            </a:r>
            <a:r>
              <a:rPr lang="en-US" altLang="zh-CN" sz="900" dirty="0">
                <a:solidFill>
                  <a:srgbClr val="FEFEFE"/>
                </a:solidFill>
              </a:rPr>
              <a:t>200</a:t>
            </a:r>
            <a:r>
              <a:rPr lang="zh-CN" altLang="en-US" sz="900" dirty="0">
                <a:solidFill>
                  <a:srgbClr val="FEFEFE"/>
                </a:solidFill>
              </a:rPr>
              <a:t>字以内，将每页幻灯片动态演示时间长度尽量控制在</a:t>
            </a:r>
            <a:r>
              <a:rPr lang="en-US" altLang="zh-CN" sz="900" dirty="0">
                <a:solidFill>
                  <a:srgbClr val="FEFEFE"/>
                </a:solidFill>
              </a:rPr>
              <a:t>5</a:t>
            </a:r>
            <a:r>
              <a:rPr lang="zh-CN" altLang="en-US" sz="900" dirty="0">
                <a:solidFill>
                  <a:srgbClr val="FEFEFE"/>
                </a:solidFill>
              </a:rPr>
              <a:t>分钟以内。</a:t>
            </a:r>
            <a:endParaRPr lang="en-US" altLang="zh-CN" sz="900" dirty="0">
              <a:solidFill>
                <a:srgbClr val="FEFEFE"/>
              </a:solidFill>
            </a:endParaRPr>
          </a:p>
        </p:txBody>
      </p:sp>
      <p:sp>
        <p:nvSpPr>
          <p:cNvPr id="91" name="直接连接符 19"/>
          <p:cNvSpPr/>
          <p:nvPr/>
        </p:nvSpPr>
        <p:spPr>
          <a:xfrm>
            <a:off x="8172450" y="2211388"/>
            <a:ext cx="0" cy="1944687"/>
          </a:xfrm>
          <a:prstGeom prst="line">
            <a:avLst/>
          </a:prstGeom>
          <a:ln w="9525" cap="flat" cmpd="sng">
            <a:solidFill>
              <a:schemeClr val="bg1"/>
            </a:solidFill>
            <a:prstDash val="solid"/>
            <a:bevel/>
            <a:headEnd type="none" w="med" len="med"/>
            <a:tailEnd type="none" w="med" len="med"/>
          </a:ln>
        </p:spPr>
      </p:sp>
      <p:sp>
        <p:nvSpPr>
          <p:cNvPr id="92" name="直接连接符 20"/>
          <p:cNvSpPr/>
          <p:nvPr/>
        </p:nvSpPr>
        <p:spPr>
          <a:xfrm>
            <a:off x="1187450" y="2211388"/>
            <a:ext cx="0" cy="1944687"/>
          </a:xfrm>
          <a:prstGeom prst="line">
            <a:avLst/>
          </a:prstGeom>
          <a:ln w="9525" cap="flat" cmpd="sng">
            <a:solidFill>
              <a:schemeClr val="bg1"/>
            </a:solidFill>
            <a:prstDash val="solid"/>
            <a:bevel/>
            <a:headEnd type="none" w="med" len="med"/>
            <a:tailEnd type="none" w="med" len="med"/>
          </a:ln>
        </p:spPr>
      </p:sp>
    </p:spTree>
    <p:extLst>
      <p:ext uri="{BB962C8B-B14F-4D97-AF65-F5344CB8AC3E}">
        <p14:creationId xmlns:p14="http://schemas.microsoft.com/office/powerpoint/2010/main" xmlns="" val="521287003"/>
      </p:ext>
    </p:extLst>
  </p:cSld>
  <p:clrMapOvr>
    <a:masterClrMapping/>
  </p:clrMapOvr>
  <mc:AlternateContent xmlns:mc="http://schemas.openxmlformats.org/markup-compatibility/2006">
    <mc:Choice xmlns:p14="http://schemas.microsoft.com/office/powerpoint/2010/main" xmlns=""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80"/>
                                        </p:tgtEl>
                                        <p:attrNameLst>
                                          <p:attrName>style.visibility</p:attrName>
                                        </p:attrNameLst>
                                      </p:cBhvr>
                                      <p:to>
                                        <p:strVal val="visible"/>
                                      </p:to>
                                    </p:set>
                                    <p:anim calcmode="lin" valueType="num">
                                      <p:cBhvr>
                                        <p:cTn id="18" dur="500" fill="hold"/>
                                        <p:tgtEl>
                                          <p:spTgt spid="80"/>
                                        </p:tgtEl>
                                        <p:attrNameLst>
                                          <p:attrName>ppt_x</p:attrName>
                                        </p:attrNameLst>
                                      </p:cBhvr>
                                      <p:tavLst>
                                        <p:tav tm="0">
                                          <p:val>
                                            <p:strVal val="#ppt_x"/>
                                          </p:val>
                                        </p:tav>
                                        <p:tav tm="100000">
                                          <p:val>
                                            <p:strVal val="#ppt_x"/>
                                          </p:val>
                                        </p:tav>
                                      </p:tavLst>
                                    </p:anim>
                                    <p:anim calcmode="lin" valueType="num">
                                      <p:cBhvr>
                                        <p:cTn id="19" dur="500" fill="hold"/>
                                        <p:tgtEl>
                                          <p:spTgt spid="80"/>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100"/>
                                  </p:stCondLst>
                                  <p:childTnLst>
                                    <p:set>
                                      <p:cBhvr>
                                        <p:cTn id="21" dur="1" fill="hold">
                                          <p:stCondLst>
                                            <p:cond delay="0"/>
                                          </p:stCondLst>
                                        </p:cTn>
                                        <p:tgtEl>
                                          <p:spTgt spid="84"/>
                                        </p:tgtEl>
                                        <p:attrNameLst>
                                          <p:attrName>style.visibility</p:attrName>
                                        </p:attrNameLst>
                                      </p:cBhvr>
                                      <p:to>
                                        <p:strVal val="visible"/>
                                      </p:to>
                                    </p:set>
                                    <p:anim calcmode="lin" valueType="num">
                                      <p:cBhvr>
                                        <p:cTn id="22" dur="500" fill="hold"/>
                                        <p:tgtEl>
                                          <p:spTgt spid="84"/>
                                        </p:tgtEl>
                                        <p:attrNameLst>
                                          <p:attrName>ppt_x</p:attrName>
                                        </p:attrNameLst>
                                      </p:cBhvr>
                                      <p:tavLst>
                                        <p:tav tm="0">
                                          <p:val>
                                            <p:strVal val="#ppt_x"/>
                                          </p:val>
                                        </p:tav>
                                        <p:tav tm="100000">
                                          <p:val>
                                            <p:strVal val="#ppt_x"/>
                                          </p:val>
                                        </p:tav>
                                      </p:tavLst>
                                    </p:anim>
                                    <p:anim calcmode="lin" valueType="num">
                                      <p:cBhvr>
                                        <p:cTn id="23" dur="500" fill="hold"/>
                                        <p:tgtEl>
                                          <p:spTgt spid="8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75"/>
                                        </p:tgtEl>
                                        <p:attrNameLst>
                                          <p:attrName>style.visibility</p:attrName>
                                        </p:attrNameLst>
                                      </p:cBhvr>
                                      <p:to>
                                        <p:strVal val="visible"/>
                                      </p:to>
                                    </p:set>
                                    <p:anim calcmode="lin" valueType="num">
                                      <p:cBhvr>
                                        <p:cTn id="26" dur="500" fill="hold"/>
                                        <p:tgtEl>
                                          <p:spTgt spid="75"/>
                                        </p:tgtEl>
                                        <p:attrNameLst>
                                          <p:attrName>ppt_x</p:attrName>
                                        </p:attrNameLst>
                                      </p:cBhvr>
                                      <p:tavLst>
                                        <p:tav tm="0">
                                          <p:val>
                                            <p:strVal val="#ppt_x"/>
                                          </p:val>
                                        </p:tav>
                                        <p:tav tm="100000">
                                          <p:val>
                                            <p:strVal val="#ppt_x"/>
                                          </p:val>
                                        </p:tav>
                                      </p:tavLst>
                                    </p:anim>
                                    <p:anim calcmode="lin" valueType="num">
                                      <p:cBhvr>
                                        <p:cTn id="27" dur="500" fill="hold"/>
                                        <p:tgtEl>
                                          <p:spTgt spid="75"/>
                                        </p:tgtEl>
                                        <p:attrNameLst>
                                          <p:attrName>ppt_y</p:attrName>
                                        </p:attrNameLst>
                                      </p:cBhvr>
                                      <p:tavLst>
                                        <p:tav tm="0">
                                          <p:val>
                                            <p:strVal val="1+#ppt_h/2"/>
                                          </p:val>
                                        </p:tav>
                                        <p:tav tm="100000">
                                          <p:val>
                                            <p:strVal val="#ppt_y"/>
                                          </p:val>
                                        </p:tav>
                                      </p:tavLst>
                                    </p:anim>
                                  </p:childTnLst>
                                </p:cTn>
                              </p:par>
                            </p:childTnLst>
                          </p:cTn>
                        </p:par>
                        <p:par>
                          <p:cTn id="28" fill="hold">
                            <p:stCondLst>
                              <p:cond delay="1200"/>
                            </p:stCondLst>
                            <p:childTnLst>
                              <p:par>
                                <p:cTn id="29" presetID="2" presetClass="entr" presetSubtype="1"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ppt_x</p:attrName>
                                        </p:attrNameLst>
                                      </p:cBhvr>
                                      <p:tavLst>
                                        <p:tav tm="0">
                                          <p:val>
                                            <p:strVal val="#ppt_x"/>
                                          </p:val>
                                        </p:tav>
                                        <p:tav tm="100000">
                                          <p:val>
                                            <p:strVal val="#ppt_x"/>
                                          </p:val>
                                        </p:tav>
                                      </p:tavLst>
                                    </p:anim>
                                    <p:anim calcmode="lin" valueType="num">
                                      <p:cBhvr>
                                        <p:cTn id="32" dur="500" fill="hold"/>
                                        <p:tgtEl>
                                          <p:spTgt spid="92"/>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00"/>
                                  </p:stCondLst>
                                  <p:childTnLst>
                                    <p:set>
                                      <p:cBhvr>
                                        <p:cTn id="34" dur="1" fill="hold">
                                          <p:stCondLst>
                                            <p:cond delay="0"/>
                                          </p:stCondLst>
                                        </p:cTn>
                                        <p:tgtEl>
                                          <p:spTgt spid="73"/>
                                        </p:tgtEl>
                                        <p:attrNameLst>
                                          <p:attrName>style.visibility</p:attrName>
                                        </p:attrNameLst>
                                      </p:cBhvr>
                                      <p:to>
                                        <p:strVal val="visible"/>
                                      </p:to>
                                    </p:set>
                                    <p:anim calcmode="lin" valueType="num">
                                      <p:cBhvr>
                                        <p:cTn id="35" dur="500" fill="hold"/>
                                        <p:tgtEl>
                                          <p:spTgt spid="73"/>
                                        </p:tgtEl>
                                        <p:attrNameLst>
                                          <p:attrName>ppt_x</p:attrName>
                                        </p:attrNameLst>
                                      </p:cBhvr>
                                      <p:tavLst>
                                        <p:tav tm="0">
                                          <p:val>
                                            <p:strVal val="#ppt_x"/>
                                          </p:val>
                                        </p:tav>
                                        <p:tav tm="100000">
                                          <p:val>
                                            <p:strVal val="#ppt_x"/>
                                          </p:val>
                                        </p:tav>
                                      </p:tavLst>
                                    </p:anim>
                                    <p:anim calcmode="lin" valueType="num">
                                      <p:cBhvr>
                                        <p:cTn id="36" dur="500" fill="hold"/>
                                        <p:tgtEl>
                                          <p:spTgt spid="73"/>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200"/>
                                  </p:stCondLst>
                                  <p:childTnLst>
                                    <p:set>
                                      <p:cBhvr>
                                        <p:cTn id="38" dur="1" fill="hold">
                                          <p:stCondLst>
                                            <p:cond delay="0"/>
                                          </p:stCondLst>
                                        </p:cTn>
                                        <p:tgtEl>
                                          <p:spTgt spid="74"/>
                                        </p:tgtEl>
                                        <p:attrNameLst>
                                          <p:attrName>style.visibility</p:attrName>
                                        </p:attrNameLst>
                                      </p:cBhvr>
                                      <p:to>
                                        <p:strVal val="visible"/>
                                      </p:to>
                                    </p:set>
                                    <p:anim calcmode="lin" valueType="num">
                                      <p:cBhvr>
                                        <p:cTn id="39" dur="500" fill="hold"/>
                                        <p:tgtEl>
                                          <p:spTgt spid="74"/>
                                        </p:tgtEl>
                                        <p:attrNameLst>
                                          <p:attrName>ppt_x</p:attrName>
                                        </p:attrNameLst>
                                      </p:cBhvr>
                                      <p:tavLst>
                                        <p:tav tm="0">
                                          <p:val>
                                            <p:strVal val="#ppt_x"/>
                                          </p:val>
                                        </p:tav>
                                        <p:tav tm="100000">
                                          <p:val>
                                            <p:strVal val="#ppt_x"/>
                                          </p:val>
                                        </p:tav>
                                      </p:tavLst>
                                    </p:anim>
                                    <p:anim calcmode="lin" valueType="num">
                                      <p:cBhvr>
                                        <p:cTn id="40" dur="500" fill="hold"/>
                                        <p:tgtEl>
                                          <p:spTgt spid="74"/>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3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0-#ppt_h/2"/>
                                          </p:val>
                                        </p:tav>
                                        <p:tav tm="100000">
                                          <p:val>
                                            <p:strVal val="#ppt_y"/>
                                          </p:val>
                                        </p:tav>
                                      </p:tavLst>
                                    </p:anim>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 calcmode="lin" valueType="num">
                                      <p:cBhvr>
                                        <p:cTn id="48" dur="500" fill="hold"/>
                                        <p:tgtEl>
                                          <p:spTgt spid="89"/>
                                        </p:tgtEl>
                                        <p:attrNameLst>
                                          <p:attrName>ppt_x</p:attrName>
                                        </p:attrNameLst>
                                      </p:cBhvr>
                                      <p:tavLst>
                                        <p:tav tm="0">
                                          <p:val>
                                            <p:strVal val="#ppt_x"/>
                                          </p:val>
                                        </p:tav>
                                        <p:tav tm="100000">
                                          <p:val>
                                            <p:strVal val="#ppt_x"/>
                                          </p:val>
                                        </p:tav>
                                      </p:tavLst>
                                    </p:anim>
                                    <p:anim calcmode="lin" valueType="num">
                                      <p:cBhvr>
                                        <p:cTn id="49" dur="500" fill="hold"/>
                                        <p:tgtEl>
                                          <p:spTgt spid="89"/>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00"/>
                                  </p:stCondLst>
                                  <p:childTnLst>
                                    <p:set>
                                      <p:cBhvr>
                                        <p:cTn id="51" dur="1" fill="hold">
                                          <p:stCondLst>
                                            <p:cond delay="0"/>
                                          </p:stCondLst>
                                        </p:cTn>
                                        <p:tgtEl>
                                          <p:spTgt spid="88"/>
                                        </p:tgtEl>
                                        <p:attrNameLst>
                                          <p:attrName>style.visibility</p:attrName>
                                        </p:attrNameLst>
                                      </p:cBhvr>
                                      <p:to>
                                        <p:strVal val="visible"/>
                                      </p:to>
                                    </p:set>
                                    <p:anim calcmode="lin" valueType="num">
                                      <p:cBhvr>
                                        <p:cTn id="52" dur="500" fill="hold"/>
                                        <p:tgtEl>
                                          <p:spTgt spid="88"/>
                                        </p:tgtEl>
                                        <p:attrNameLst>
                                          <p:attrName>ppt_x</p:attrName>
                                        </p:attrNameLst>
                                      </p:cBhvr>
                                      <p:tavLst>
                                        <p:tav tm="0">
                                          <p:val>
                                            <p:strVal val="#ppt_x"/>
                                          </p:val>
                                        </p:tav>
                                        <p:tav tm="100000">
                                          <p:val>
                                            <p:strVal val="#ppt_x"/>
                                          </p:val>
                                        </p:tav>
                                      </p:tavLst>
                                    </p:anim>
                                    <p:anim calcmode="lin" valueType="num">
                                      <p:cBhvr>
                                        <p:cTn id="53" dur="500" fill="hold"/>
                                        <p:tgtEl>
                                          <p:spTgt spid="88"/>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90"/>
                                        </p:tgtEl>
                                        <p:attrNameLst>
                                          <p:attrName>style.visibility</p:attrName>
                                        </p:attrNameLst>
                                      </p:cBhvr>
                                      <p:to>
                                        <p:strVal val="visible"/>
                                      </p:to>
                                    </p:set>
                                    <p:anim calcmode="lin" valueType="num">
                                      <p:cBhvr>
                                        <p:cTn id="56" dur="500" fill="hold"/>
                                        <p:tgtEl>
                                          <p:spTgt spid="90"/>
                                        </p:tgtEl>
                                        <p:attrNameLst>
                                          <p:attrName>ppt_x</p:attrName>
                                        </p:attrNameLst>
                                      </p:cBhvr>
                                      <p:tavLst>
                                        <p:tav tm="0">
                                          <p:val>
                                            <p:strVal val="#ppt_x"/>
                                          </p:val>
                                        </p:tav>
                                        <p:tav tm="100000">
                                          <p:val>
                                            <p:strVal val="#ppt_x"/>
                                          </p:val>
                                        </p:tav>
                                      </p:tavLst>
                                    </p:anim>
                                    <p:anim calcmode="lin" valueType="num">
                                      <p:cBhvr>
                                        <p:cTn id="57"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88" grpId="0" bldLvl="0"/>
      <p:bldP spid="89" grpId="0" bldLvl="0"/>
      <p:bldP spid="90"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 name="图片 34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37" y="1"/>
            <a:ext cx="9215178" cy="5182928"/>
          </a:xfrm>
          <a:prstGeom prst="rect">
            <a:avLst/>
          </a:prstGeom>
        </p:spPr>
      </p:pic>
      <p:pic>
        <p:nvPicPr>
          <p:cNvPr id="344" name="图片 34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966250" y="1122066"/>
            <a:ext cx="5219564" cy="2047072"/>
          </a:xfrm>
          <a:prstGeom prst="rect">
            <a:avLst/>
          </a:prstGeom>
        </p:spPr>
      </p:pic>
      <p:pic>
        <p:nvPicPr>
          <p:cNvPr id="345" name="图片 34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0800000">
            <a:off x="437263" y="3242574"/>
            <a:ext cx="5219564" cy="2047072"/>
          </a:xfrm>
          <a:prstGeom prst="rect">
            <a:avLst/>
          </a:prstGeom>
        </p:spPr>
      </p:pic>
      <p:pic>
        <p:nvPicPr>
          <p:cNvPr id="346" name="图片 3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5400000">
            <a:off x="-303900" y="-517167"/>
            <a:ext cx="5219564" cy="2047072"/>
          </a:xfrm>
          <a:prstGeom prst="rect">
            <a:avLst/>
          </a:prstGeom>
        </p:spPr>
      </p:pic>
      <p:pic>
        <p:nvPicPr>
          <p:cNvPr id="347" name="图片 34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rot="11700000">
            <a:off x="4250710" y="3219168"/>
            <a:ext cx="5219564" cy="2047072"/>
          </a:xfrm>
          <a:prstGeom prst="rect">
            <a:avLst/>
          </a:prstGeom>
        </p:spPr>
      </p:pic>
      <p:pic>
        <p:nvPicPr>
          <p:cNvPr id="348" name="图片 347"/>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869646" y="864211"/>
            <a:ext cx="3684377" cy="3680594"/>
          </a:xfrm>
          <a:prstGeom prst="rect">
            <a:avLst/>
          </a:prstGeom>
        </p:spPr>
      </p:pic>
      <p:sp>
        <p:nvSpPr>
          <p:cNvPr id="349" name="十六角星 348"/>
          <p:cNvSpPr/>
          <p:nvPr/>
        </p:nvSpPr>
        <p:spPr>
          <a:xfrm>
            <a:off x="1738707" y="731149"/>
            <a:ext cx="3940758" cy="3940758"/>
          </a:xfrm>
          <a:prstGeom prst="star16">
            <a:avLst>
              <a:gd name="adj" fmla="val 49459"/>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50" name="组合 349"/>
          <p:cNvGrpSpPr/>
          <p:nvPr/>
        </p:nvGrpSpPr>
        <p:grpSpPr>
          <a:xfrm>
            <a:off x="1710487" y="698660"/>
            <a:ext cx="4000340" cy="3996585"/>
            <a:chOff x="2280648" y="931545"/>
            <a:chExt cx="5333787" cy="5328780"/>
          </a:xfrm>
        </p:grpSpPr>
        <p:sp>
          <p:nvSpPr>
            <p:cNvPr id="351" name="椭圆 350"/>
            <p:cNvSpPr/>
            <p:nvPr/>
          </p:nvSpPr>
          <p:spPr>
            <a:xfrm>
              <a:off x="3903037" y="113166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2" name="椭圆 351"/>
            <p:cNvSpPr/>
            <p:nvPr/>
          </p:nvSpPr>
          <p:spPr>
            <a:xfrm>
              <a:off x="4916848" y="93154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3" name="椭圆 352"/>
            <p:cNvSpPr/>
            <p:nvPr/>
          </p:nvSpPr>
          <p:spPr>
            <a:xfrm>
              <a:off x="5937928" y="113116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4" name="椭圆 353"/>
            <p:cNvSpPr/>
            <p:nvPr/>
          </p:nvSpPr>
          <p:spPr>
            <a:xfrm>
              <a:off x="6763087" y="170149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5" name="椭圆 354"/>
            <p:cNvSpPr/>
            <p:nvPr/>
          </p:nvSpPr>
          <p:spPr>
            <a:xfrm>
              <a:off x="3057568" y="169725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6" name="椭圆 355"/>
            <p:cNvSpPr/>
            <p:nvPr/>
          </p:nvSpPr>
          <p:spPr>
            <a:xfrm>
              <a:off x="2481128"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7" name="椭圆 356"/>
            <p:cNvSpPr/>
            <p:nvPr/>
          </p:nvSpPr>
          <p:spPr>
            <a:xfrm>
              <a:off x="7344374"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8" name="椭圆 357"/>
            <p:cNvSpPr/>
            <p:nvPr/>
          </p:nvSpPr>
          <p:spPr>
            <a:xfrm>
              <a:off x="7542435"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59" name="椭圆 358"/>
            <p:cNvSpPr/>
            <p:nvPr/>
          </p:nvSpPr>
          <p:spPr>
            <a:xfrm>
              <a:off x="2280648"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0" name="椭圆 359"/>
            <p:cNvSpPr/>
            <p:nvPr/>
          </p:nvSpPr>
          <p:spPr>
            <a:xfrm>
              <a:off x="2499116" y="461641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1" name="椭圆 360"/>
            <p:cNvSpPr/>
            <p:nvPr/>
          </p:nvSpPr>
          <p:spPr>
            <a:xfrm>
              <a:off x="7321514" y="458973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2" name="椭圆 361"/>
            <p:cNvSpPr/>
            <p:nvPr/>
          </p:nvSpPr>
          <p:spPr>
            <a:xfrm>
              <a:off x="6772514" y="542670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3" name="椭圆 362"/>
            <p:cNvSpPr/>
            <p:nvPr/>
          </p:nvSpPr>
          <p:spPr>
            <a:xfrm>
              <a:off x="3057568" y="542246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4" name="椭圆 363"/>
            <p:cNvSpPr/>
            <p:nvPr/>
          </p:nvSpPr>
          <p:spPr>
            <a:xfrm>
              <a:off x="3903037" y="598118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5" name="椭圆 364"/>
            <p:cNvSpPr/>
            <p:nvPr/>
          </p:nvSpPr>
          <p:spPr>
            <a:xfrm>
              <a:off x="5937928" y="598068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6" name="椭圆 365"/>
            <p:cNvSpPr/>
            <p:nvPr/>
          </p:nvSpPr>
          <p:spPr>
            <a:xfrm>
              <a:off x="4916848" y="618832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7" name="椭圆 366"/>
            <p:cNvSpPr/>
            <p:nvPr/>
          </p:nvSpPr>
          <p:spPr>
            <a:xfrm>
              <a:off x="4488353" y="265727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8" name="椭圆 367"/>
            <p:cNvSpPr/>
            <p:nvPr/>
          </p:nvSpPr>
          <p:spPr>
            <a:xfrm>
              <a:off x="3129568" y="2357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69" name="椭圆 368"/>
            <p:cNvSpPr/>
            <p:nvPr/>
          </p:nvSpPr>
          <p:spPr>
            <a:xfrm>
              <a:off x="6107323" y="2572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0" name="椭圆 369"/>
            <p:cNvSpPr/>
            <p:nvPr/>
          </p:nvSpPr>
          <p:spPr>
            <a:xfrm>
              <a:off x="5431118" y="154482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1" name="椭圆 370"/>
            <p:cNvSpPr/>
            <p:nvPr/>
          </p:nvSpPr>
          <p:spPr>
            <a:xfrm>
              <a:off x="3338442" y="48609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2" name="椭圆 371"/>
            <p:cNvSpPr/>
            <p:nvPr/>
          </p:nvSpPr>
          <p:spPr>
            <a:xfrm>
              <a:off x="4080450" y="349361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3" name="椭圆 372"/>
            <p:cNvSpPr/>
            <p:nvPr/>
          </p:nvSpPr>
          <p:spPr>
            <a:xfrm>
              <a:off x="5359118" y="568536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4" name="椭圆 373"/>
            <p:cNvSpPr/>
            <p:nvPr/>
          </p:nvSpPr>
          <p:spPr>
            <a:xfrm>
              <a:off x="6857155" y="346476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375" name="直接连接符 374"/>
          <p:cNvCxnSpPr>
            <a:stCxn id="352" idx="4"/>
            <a:endCxn id="370" idx="0"/>
          </p:cNvCxnSpPr>
          <p:nvPr/>
        </p:nvCxnSpPr>
        <p:spPr>
          <a:xfrm>
            <a:off x="3714637" y="752660"/>
            <a:ext cx="385703" cy="4059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p:cNvCxnSpPr>
            <a:stCxn id="351" idx="5"/>
            <a:endCxn id="370" idx="2"/>
          </p:cNvCxnSpPr>
          <p:nvPr/>
        </p:nvCxnSpPr>
        <p:spPr>
          <a:xfrm>
            <a:off x="2973371" y="894842"/>
            <a:ext cx="1099969" cy="29077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p:cNvCxnSpPr>
            <a:stCxn id="368" idx="0"/>
            <a:endCxn id="351" idx="4"/>
          </p:cNvCxnSpPr>
          <p:nvPr/>
        </p:nvCxnSpPr>
        <p:spPr>
          <a:xfrm flipV="1">
            <a:off x="2374176" y="902749"/>
            <a:ext cx="580102" cy="86517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p:cNvCxnSpPr>
            <a:stCxn id="373" idx="3"/>
            <a:endCxn id="366" idx="0"/>
          </p:cNvCxnSpPr>
          <p:nvPr/>
        </p:nvCxnSpPr>
        <p:spPr>
          <a:xfrm flipH="1">
            <a:off x="3714637" y="4310114"/>
            <a:ext cx="312611" cy="33113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9" name="直接连接符 378"/>
          <p:cNvCxnSpPr>
            <a:stCxn id="356" idx="6"/>
          </p:cNvCxnSpPr>
          <p:nvPr/>
        </p:nvCxnSpPr>
        <p:spPr>
          <a:xfrm flipV="1">
            <a:off x="1914846" y="1794921"/>
            <a:ext cx="432330" cy="1493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0" name="直接连接符 379"/>
          <p:cNvCxnSpPr>
            <a:stCxn id="368" idx="6"/>
            <a:endCxn id="367" idx="2"/>
          </p:cNvCxnSpPr>
          <p:nvPr/>
        </p:nvCxnSpPr>
        <p:spPr>
          <a:xfrm>
            <a:off x="2401177" y="1794921"/>
            <a:ext cx="965089" cy="22503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1" name="直接连接符 380"/>
          <p:cNvCxnSpPr>
            <a:stCxn id="367" idx="0"/>
            <a:endCxn id="370" idx="4"/>
          </p:cNvCxnSpPr>
          <p:nvPr/>
        </p:nvCxnSpPr>
        <p:spPr>
          <a:xfrm flipV="1">
            <a:off x="3393266" y="1212618"/>
            <a:ext cx="707074" cy="7803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2" name="直接连接符 381"/>
          <p:cNvCxnSpPr>
            <a:stCxn id="359" idx="7"/>
            <a:endCxn id="368" idx="3"/>
          </p:cNvCxnSpPr>
          <p:nvPr/>
        </p:nvCxnSpPr>
        <p:spPr>
          <a:xfrm flipV="1">
            <a:off x="1756578" y="1814013"/>
            <a:ext cx="598506" cy="8549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3" name="直接连接符 382"/>
          <p:cNvCxnSpPr>
            <a:stCxn id="368" idx="5"/>
            <a:endCxn id="372" idx="1"/>
          </p:cNvCxnSpPr>
          <p:nvPr/>
        </p:nvCxnSpPr>
        <p:spPr>
          <a:xfrm>
            <a:off x="2393269" y="1814013"/>
            <a:ext cx="674978" cy="8141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4" name="直接连接符 383"/>
          <p:cNvCxnSpPr>
            <a:stCxn id="370" idx="7"/>
            <a:endCxn id="353" idx="3"/>
          </p:cNvCxnSpPr>
          <p:nvPr/>
        </p:nvCxnSpPr>
        <p:spPr>
          <a:xfrm flipV="1">
            <a:off x="4119430" y="894470"/>
            <a:ext cx="341924" cy="27205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5" name="直接连接符 384"/>
          <p:cNvCxnSpPr>
            <a:stCxn id="370" idx="6"/>
            <a:endCxn id="354" idx="2"/>
          </p:cNvCxnSpPr>
          <p:nvPr/>
        </p:nvCxnSpPr>
        <p:spPr>
          <a:xfrm>
            <a:off x="4127340" y="1185618"/>
            <a:ext cx="944977" cy="11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6" name="直接连接符 385"/>
          <p:cNvCxnSpPr>
            <a:stCxn id="368" idx="7"/>
            <a:endCxn id="370" idx="3"/>
          </p:cNvCxnSpPr>
          <p:nvPr/>
        </p:nvCxnSpPr>
        <p:spPr>
          <a:xfrm flipV="1">
            <a:off x="2393269" y="1204709"/>
            <a:ext cx="1687979" cy="5711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a:stCxn id="370" idx="5"/>
            <a:endCxn id="369" idx="1"/>
          </p:cNvCxnSpPr>
          <p:nvPr/>
        </p:nvCxnSpPr>
        <p:spPr>
          <a:xfrm>
            <a:off x="4119432" y="1204709"/>
            <a:ext cx="468970" cy="73236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8" name="直接连接符 387"/>
          <p:cNvCxnSpPr>
            <a:stCxn id="367" idx="6"/>
            <a:endCxn id="369" idx="2"/>
          </p:cNvCxnSpPr>
          <p:nvPr/>
        </p:nvCxnSpPr>
        <p:spPr>
          <a:xfrm flipV="1">
            <a:off x="3420265" y="1956171"/>
            <a:ext cx="1160228" cy="6378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9" name="直接连接符 388"/>
          <p:cNvCxnSpPr>
            <a:stCxn id="369" idx="3"/>
            <a:endCxn id="373" idx="0"/>
          </p:cNvCxnSpPr>
          <p:nvPr/>
        </p:nvCxnSpPr>
        <p:spPr>
          <a:xfrm flipH="1">
            <a:off x="4046340" y="1975263"/>
            <a:ext cx="542062" cy="228875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a:stCxn id="369" idx="0"/>
            <a:endCxn id="354" idx="3"/>
          </p:cNvCxnSpPr>
          <p:nvPr/>
        </p:nvCxnSpPr>
        <p:spPr>
          <a:xfrm flipV="1">
            <a:off x="4607492" y="1322215"/>
            <a:ext cx="472731" cy="6069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a:stCxn id="369" idx="5"/>
            <a:endCxn id="374" idx="1"/>
          </p:cNvCxnSpPr>
          <p:nvPr/>
        </p:nvCxnSpPr>
        <p:spPr>
          <a:xfrm>
            <a:off x="4626584" y="1975263"/>
            <a:ext cx="524190" cy="6312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2" name="直接连接符 391"/>
          <p:cNvCxnSpPr>
            <a:stCxn id="374" idx="0"/>
            <a:endCxn id="354" idx="4"/>
          </p:cNvCxnSpPr>
          <p:nvPr/>
        </p:nvCxnSpPr>
        <p:spPr>
          <a:xfrm flipH="1" flipV="1">
            <a:off x="5099315" y="1330124"/>
            <a:ext cx="70551" cy="126845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3" name="直接连接符 392"/>
          <p:cNvCxnSpPr>
            <a:stCxn id="374" idx="7"/>
            <a:endCxn id="357" idx="3"/>
          </p:cNvCxnSpPr>
          <p:nvPr/>
        </p:nvCxnSpPr>
        <p:spPr>
          <a:xfrm flipV="1">
            <a:off x="5188960" y="1963348"/>
            <a:ext cx="327230" cy="6431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4" name="直接连接符 393"/>
          <p:cNvCxnSpPr>
            <a:stCxn id="361" idx="1"/>
            <a:endCxn id="374" idx="5"/>
          </p:cNvCxnSpPr>
          <p:nvPr/>
        </p:nvCxnSpPr>
        <p:spPr>
          <a:xfrm flipH="1" flipV="1">
            <a:off x="5188960" y="2644670"/>
            <a:ext cx="310085" cy="8055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5" name="直接连接符 394"/>
          <p:cNvCxnSpPr>
            <a:stCxn id="367" idx="4"/>
            <a:endCxn id="373" idx="1"/>
          </p:cNvCxnSpPr>
          <p:nvPr/>
        </p:nvCxnSpPr>
        <p:spPr>
          <a:xfrm>
            <a:off x="3393266" y="2046959"/>
            <a:ext cx="633982" cy="22249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6" name="直接连接符 395"/>
          <p:cNvCxnSpPr>
            <a:stCxn id="372" idx="5"/>
            <a:endCxn id="373" idx="1"/>
          </p:cNvCxnSpPr>
          <p:nvPr/>
        </p:nvCxnSpPr>
        <p:spPr>
          <a:xfrm>
            <a:off x="3106430" y="2666303"/>
            <a:ext cx="920817" cy="16056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7" name="直接连接符 396"/>
          <p:cNvCxnSpPr>
            <a:stCxn id="359" idx="5"/>
            <a:endCxn id="371" idx="1"/>
          </p:cNvCxnSpPr>
          <p:nvPr/>
        </p:nvCxnSpPr>
        <p:spPr>
          <a:xfrm>
            <a:off x="1756579" y="2707121"/>
            <a:ext cx="755162" cy="94651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8" name="直接连接符 397"/>
          <p:cNvCxnSpPr>
            <a:stCxn id="371" idx="7"/>
            <a:endCxn id="372" idx="2"/>
          </p:cNvCxnSpPr>
          <p:nvPr/>
        </p:nvCxnSpPr>
        <p:spPr>
          <a:xfrm flipV="1">
            <a:off x="2549924" y="2647211"/>
            <a:ext cx="510414" cy="100642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9" name="直接连接符 398"/>
          <p:cNvCxnSpPr>
            <a:stCxn id="371" idx="0"/>
            <a:endCxn id="368" idx="4"/>
          </p:cNvCxnSpPr>
          <p:nvPr/>
        </p:nvCxnSpPr>
        <p:spPr>
          <a:xfrm flipH="1" flipV="1">
            <a:off x="2374177" y="1821922"/>
            <a:ext cx="156656" cy="182380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0" name="直接连接符 399"/>
          <p:cNvCxnSpPr>
            <a:stCxn id="368" idx="1"/>
            <a:endCxn id="355" idx="4"/>
          </p:cNvCxnSpPr>
          <p:nvPr/>
        </p:nvCxnSpPr>
        <p:spPr>
          <a:xfrm flipH="1" flipV="1">
            <a:off x="2320176" y="1326939"/>
            <a:ext cx="34908" cy="44889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1" name="直接连接符 400"/>
          <p:cNvCxnSpPr>
            <a:stCxn id="362" idx="0"/>
            <a:endCxn id="374" idx="4"/>
          </p:cNvCxnSpPr>
          <p:nvPr/>
        </p:nvCxnSpPr>
        <p:spPr>
          <a:xfrm flipV="1">
            <a:off x="5106387" y="2652576"/>
            <a:ext cx="63481" cy="1417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2" name="直接连接符 401"/>
          <p:cNvCxnSpPr>
            <a:stCxn id="374" idx="3"/>
            <a:endCxn id="373" idx="7"/>
          </p:cNvCxnSpPr>
          <p:nvPr/>
        </p:nvCxnSpPr>
        <p:spPr>
          <a:xfrm flipH="1">
            <a:off x="4065432" y="2644669"/>
            <a:ext cx="1085344" cy="162726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3" name="直接连接符 402"/>
          <p:cNvCxnSpPr>
            <a:stCxn id="373" idx="6"/>
            <a:endCxn id="362" idx="2"/>
          </p:cNvCxnSpPr>
          <p:nvPr/>
        </p:nvCxnSpPr>
        <p:spPr>
          <a:xfrm flipV="1">
            <a:off x="4073339" y="4097033"/>
            <a:ext cx="1006047" cy="1939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4" name="直接连接符 403"/>
          <p:cNvCxnSpPr>
            <a:stCxn id="373" idx="5"/>
            <a:endCxn id="365" idx="1"/>
          </p:cNvCxnSpPr>
          <p:nvPr/>
        </p:nvCxnSpPr>
        <p:spPr>
          <a:xfrm>
            <a:off x="4065430" y="4310114"/>
            <a:ext cx="395924" cy="18331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5" name="直接连接符 404"/>
          <p:cNvCxnSpPr>
            <a:stCxn id="372" idx="0"/>
            <a:endCxn id="367" idx="3"/>
          </p:cNvCxnSpPr>
          <p:nvPr/>
        </p:nvCxnSpPr>
        <p:spPr>
          <a:xfrm flipV="1">
            <a:off x="3087339" y="2039050"/>
            <a:ext cx="286835" cy="5811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6" name="直接连接符 405"/>
          <p:cNvCxnSpPr>
            <a:stCxn id="371" idx="6"/>
            <a:endCxn id="373" idx="2"/>
          </p:cNvCxnSpPr>
          <p:nvPr/>
        </p:nvCxnSpPr>
        <p:spPr>
          <a:xfrm>
            <a:off x="2557832" y="3672729"/>
            <a:ext cx="1461507" cy="6182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7" name="直接连接符 406"/>
          <p:cNvCxnSpPr>
            <a:stCxn id="360" idx="6"/>
            <a:endCxn id="371" idx="2"/>
          </p:cNvCxnSpPr>
          <p:nvPr/>
        </p:nvCxnSpPr>
        <p:spPr>
          <a:xfrm>
            <a:off x="1928338" y="3489307"/>
            <a:ext cx="575495" cy="1834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a:stCxn id="363" idx="7"/>
            <a:endCxn id="371" idx="3"/>
          </p:cNvCxnSpPr>
          <p:nvPr/>
        </p:nvCxnSpPr>
        <p:spPr>
          <a:xfrm flipV="1">
            <a:off x="2339269" y="3691822"/>
            <a:ext cx="172472" cy="38293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a:stCxn id="364" idx="0"/>
            <a:endCxn id="371" idx="5"/>
          </p:cNvCxnSpPr>
          <p:nvPr/>
        </p:nvCxnSpPr>
        <p:spPr>
          <a:xfrm flipH="1" flipV="1">
            <a:off x="2549925" y="3691822"/>
            <a:ext cx="404354" cy="7940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0" name="直接连接符 409"/>
          <p:cNvCxnSpPr>
            <a:stCxn id="364" idx="7"/>
            <a:endCxn id="373" idx="2"/>
          </p:cNvCxnSpPr>
          <p:nvPr/>
        </p:nvCxnSpPr>
        <p:spPr>
          <a:xfrm flipV="1">
            <a:off x="2973371" y="4291022"/>
            <a:ext cx="1045969" cy="20277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1" name="组合 410"/>
          <p:cNvGrpSpPr/>
          <p:nvPr/>
        </p:nvGrpSpPr>
        <p:grpSpPr>
          <a:xfrm>
            <a:off x="1712476" y="697607"/>
            <a:ext cx="4000340" cy="3996585"/>
            <a:chOff x="2433048" y="1083945"/>
            <a:chExt cx="5333787" cy="5328780"/>
          </a:xfrm>
        </p:grpSpPr>
        <p:sp>
          <p:nvSpPr>
            <p:cNvPr id="412" name="十六角星 411"/>
            <p:cNvSpPr/>
            <p:nvPr/>
          </p:nvSpPr>
          <p:spPr>
            <a:xfrm>
              <a:off x="2470676" y="1127265"/>
              <a:ext cx="5254344" cy="5254344"/>
            </a:xfrm>
            <a:prstGeom prst="star16">
              <a:avLst>
                <a:gd name="adj" fmla="val 49459"/>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413" name="组合 412"/>
            <p:cNvGrpSpPr/>
            <p:nvPr/>
          </p:nvGrpSpPr>
          <p:grpSpPr>
            <a:xfrm>
              <a:off x="2433048" y="1083945"/>
              <a:ext cx="5333787" cy="5328780"/>
              <a:chOff x="2280648" y="931545"/>
              <a:chExt cx="5333787" cy="5328780"/>
            </a:xfrm>
          </p:grpSpPr>
          <p:sp>
            <p:nvSpPr>
              <p:cNvPr id="450" name="椭圆 449"/>
              <p:cNvSpPr/>
              <p:nvPr/>
            </p:nvSpPr>
            <p:spPr>
              <a:xfrm>
                <a:off x="3903037" y="113166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1" name="椭圆 450"/>
              <p:cNvSpPr/>
              <p:nvPr/>
            </p:nvSpPr>
            <p:spPr>
              <a:xfrm>
                <a:off x="4916848" y="93154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2" name="椭圆 451"/>
              <p:cNvSpPr/>
              <p:nvPr/>
            </p:nvSpPr>
            <p:spPr>
              <a:xfrm>
                <a:off x="5937928" y="113116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3" name="椭圆 452"/>
              <p:cNvSpPr/>
              <p:nvPr/>
            </p:nvSpPr>
            <p:spPr>
              <a:xfrm>
                <a:off x="6763087" y="170149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4" name="椭圆 453"/>
              <p:cNvSpPr/>
              <p:nvPr/>
            </p:nvSpPr>
            <p:spPr>
              <a:xfrm>
                <a:off x="3057568" y="169725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5" name="椭圆 454"/>
              <p:cNvSpPr/>
              <p:nvPr/>
            </p:nvSpPr>
            <p:spPr>
              <a:xfrm>
                <a:off x="2481128"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6" name="椭圆 455"/>
              <p:cNvSpPr/>
              <p:nvPr/>
            </p:nvSpPr>
            <p:spPr>
              <a:xfrm>
                <a:off x="7344374" y="255634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7" name="椭圆 456"/>
              <p:cNvSpPr/>
              <p:nvPr/>
            </p:nvSpPr>
            <p:spPr>
              <a:xfrm>
                <a:off x="7542435"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8" name="椭圆 457"/>
              <p:cNvSpPr/>
              <p:nvPr/>
            </p:nvSpPr>
            <p:spPr>
              <a:xfrm>
                <a:off x="2280648" y="354803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59" name="椭圆 458"/>
              <p:cNvSpPr/>
              <p:nvPr/>
            </p:nvSpPr>
            <p:spPr>
              <a:xfrm>
                <a:off x="2499116" y="461641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0" name="椭圆 459"/>
              <p:cNvSpPr/>
              <p:nvPr/>
            </p:nvSpPr>
            <p:spPr>
              <a:xfrm>
                <a:off x="7321514" y="458973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1" name="椭圆 460"/>
              <p:cNvSpPr/>
              <p:nvPr/>
            </p:nvSpPr>
            <p:spPr>
              <a:xfrm>
                <a:off x="6772514" y="5426709"/>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2" name="椭圆 461"/>
              <p:cNvSpPr/>
              <p:nvPr/>
            </p:nvSpPr>
            <p:spPr>
              <a:xfrm>
                <a:off x="3057568" y="542246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3" name="椭圆 462"/>
              <p:cNvSpPr/>
              <p:nvPr/>
            </p:nvSpPr>
            <p:spPr>
              <a:xfrm>
                <a:off x="3903037" y="5981184"/>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4" name="椭圆 463"/>
              <p:cNvSpPr/>
              <p:nvPr/>
            </p:nvSpPr>
            <p:spPr>
              <a:xfrm>
                <a:off x="5937928" y="598068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5" name="椭圆 464"/>
              <p:cNvSpPr/>
              <p:nvPr/>
            </p:nvSpPr>
            <p:spPr>
              <a:xfrm>
                <a:off x="4916848" y="6188325"/>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6" name="椭圆 465"/>
              <p:cNvSpPr/>
              <p:nvPr/>
            </p:nvSpPr>
            <p:spPr>
              <a:xfrm>
                <a:off x="4488353" y="265727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7" name="椭圆 466"/>
              <p:cNvSpPr/>
              <p:nvPr/>
            </p:nvSpPr>
            <p:spPr>
              <a:xfrm>
                <a:off x="3129568" y="2357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8" name="椭圆 467"/>
              <p:cNvSpPr/>
              <p:nvPr/>
            </p:nvSpPr>
            <p:spPr>
              <a:xfrm>
                <a:off x="6107323" y="2572227"/>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69" name="椭圆 468"/>
              <p:cNvSpPr/>
              <p:nvPr/>
            </p:nvSpPr>
            <p:spPr>
              <a:xfrm>
                <a:off x="5431118" y="154482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0" name="椭圆 469"/>
              <p:cNvSpPr/>
              <p:nvPr/>
            </p:nvSpPr>
            <p:spPr>
              <a:xfrm>
                <a:off x="3338442" y="48609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1" name="椭圆 470"/>
              <p:cNvSpPr/>
              <p:nvPr/>
            </p:nvSpPr>
            <p:spPr>
              <a:xfrm>
                <a:off x="4080450" y="3493613"/>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2" name="椭圆 471"/>
              <p:cNvSpPr/>
              <p:nvPr/>
            </p:nvSpPr>
            <p:spPr>
              <a:xfrm>
                <a:off x="5359118" y="5685361"/>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3" name="椭圆 472"/>
              <p:cNvSpPr/>
              <p:nvPr/>
            </p:nvSpPr>
            <p:spPr>
              <a:xfrm>
                <a:off x="6857155" y="3464768"/>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414" name="直接连接符 413"/>
            <p:cNvCxnSpPr>
              <a:stCxn id="451" idx="4"/>
              <a:endCxn id="469" idx="0"/>
            </p:cNvCxnSpPr>
            <p:nvPr/>
          </p:nvCxnSpPr>
          <p:spPr>
            <a:xfrm>
              <a:off x="5105248" y="1155945"/>
              <a:ext cx="514270" cy="5412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5" name="直接连接符 414"/>
            <p:cNvCxnSpPr>
              <a:stCxn id="450" idx="5"/>
              <a:endCxn id="469" idx="2"/>
            </p:cNvCxnSpPr>
            <p:nvPr/>
          </p:nvCxnSpPr>
          <p:spPr>
            <a:xfrm>
              <a:off x="4116893" y="1345521"/>
              <a:ext cx="1466625" cy="38770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6" name="直接连接符 415"/>
            <p:cNvCxnSpPr>
              <a:stCxn id="467" idx="0"/>
              <a:endCxn id="450" idx="4"/>
            </p:cNvCxnSpPr>
            <p:nvPr/>
          </p:nvCxnSpPr>
          <p:spPr>
            <a:xfrm flipV="1">
              <a:off x="3317968" y="1356065"/>
              <a:ext cx="773469" cy="11535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7" name="直接连接符 416"/>
            <p:cNvCxnSpPr>
              <a:stCxn id="472" idx="3"/>
              <a:endCxn id="465" idx="0"/>
            </p:cNvCxnSpPr>
            <p:nvPr/>
          </p:nvCxnSpPr>
          <p:spPr>
            <a:xfrm flipH="1">
              <a:off x="5105248" y="5899217"/>
              <a:ext cx="416814" cy="4415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8" name="直接连接符 417"/>
            <p:cNvCxnSpPr>
              <a:stCxn id="455" idx="6"/>
            </p:cNvCxnSpPr>
            <p:nvPr/>
          </p:nvCxnSpPr>
          <p:spPr>
            <a:xfrm flipV="1">
              <a:off x="2705528" y="2545627"/>
              <a:ext cx="576440" cy="19911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a:stCxn id="467" idx="6"/>
              <a:endCxn id="466" idx="2"/>
            </p:cNvCxnSpPr>
            <p:nvPr/>
          </p:nvCxnSpPr>
          <p:spPr>
            <a:xfrm>
              <a:off x="3353968" y="2545627"/>
              <a:ext cx="1286785" cy="3000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0" name="直接连接符 419"/>
            <p:cNvCxnSpPr>
              <a:stCxn id="466" idx="0"/>
              <a:endCxn id="469" idx="4"/>
            </p:cNvCxnSpPr>
            <p:nvPr/>
          </p:nvCxnSpPr>
          <p:spPr>
            <a:xfrm flipV="1">
              <a:off x="4676753" y="1769223"/>
              <a:ext cx="942765" cy="10404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1" name="直接连接符 420"/>
            <p:cNvCxnSpPr>
              <a:stCxn id="458" idx="7"/>
              <a:endCxn id="467" idx="3"/>
            </p:cNvCxnSpPr>
            <p:nvPr/>
          </p:nvCxnSpPr>
          <p:spPr>
            <a:xfrm flipV="1">
              <a:off x="2494504" y="2571083"/>
              <a:ext cx="798008" cy="113989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a:stCxn id="467" idx="5"/>
              <a:endCxn id="471" idx="1"/>
            </p:cNvCxnSpPr>
            <p:nvPr/>
          </p:nvCxnSpPr>
          <p:spPr>
            <a:xfrm>
              <a:off x="3343424" y="2571083"/>
              <a:ext cx="899970" cy="10854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a:stCxn id="469" idx="7"/>
              <a:endCxn id="452" idx="3"/>
            </p:cNvCxnSpPr>
            <p:nvPr/>
          </p:nvCxnSpPr>
          <p:spPr>
            <a:xfrm flipV="1">
              <a:off x="5644974" y="1345025"/>
              <a:ext cx="455898" cy="36274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a:stCxn id="469" idx="6"/>
              <a:endCxn id="453" idx="2"/>
            </p:cNvCxnSpPr>
            <p:nvPr/>
          </p:nvCxnSpPr>
          <p:spPr>
            <a:xfrm>
              <a:off x="5655518" y="1733223"/>
              <a:ext cx="1259969" cy="1566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a:stCxn id="467" idx="7"/>
              <a:endCxn id="469" idx="3"/>
            </p:cNvCxnSpPr>
            <p:nvPr/>
          </p:nvCxnSpPr>
          <p:spPr>
            <a:xfrm flipV="1">
              <a:off x="3343424" y="1758679"/>
              <a:ext cx="2250638" cy="7614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a:stCxn id="469" idx="5"/>
              <a:endCxn id="468" idx="1"/>
            </p:cNvCxnSpPr>
            <p:nvPr/>
          </p:nvCxnSpPr>
          <p:spPr>
            <a:xfrm>
              <a:off x="5644974" y="1758679"/>
              <a:ext cx="625293" cy="97649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a:stCxn id="466" idx="6"/>
              <a:endCxn id="468" idx="2"/>
            </p:cNvCxnSpPr>
            <p:nvPr/>
          </p:nvCxnSpPr>
          <p:spPr>
            <a:xfrm flipV="1">
              <a:off x="4712753" y="2760627"/>
              <a:ext cx="1546970" cy="850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a:stCxn id="468" idx="3"/>
              <a:endCxn id="472" idx="0"/>
            </p:cNvCxnSpPr>
            <p:nvPr/>
          </p:nvCxnSpPr>
          <p:spPr>
            <a:xfrm flipH="1">
              <a:off x="5547518" y="2786083"/>
              <a:ext cx="722749" cy="30516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a:stCxn id="468" idx="0"/>
              <a:endCxn id="453" idx="3"/>
            </p:cNvCxnSpPr>
            <p:nvPr/>
          </p:nvCxnSpPr>
          <p:spPr>
            <a:xfrm flipV="1">
              <a:off x="6295723" y="1915353"/>
              <a:ext cx="630308" cy="8092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a:stCxn id="468" idx="5"/>
              <a:endCxn id="473" idx="1"/>
            </p:cNvCxnSpPr>
            <p:nvPr/>
          </p:nvCxnSpPr>
          <p:spPr>
            <a:xfrm>
              <a:off x="6321179" y="2786083"/>
              <a:ext cx="698920" cy="84162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a:stCxn id="473" idx="0"/>
              <a:endCxn id="453" idx="4"/>
            </p:cNvCxnSpPr>
            <p:nvPr/>
          </p:nvCxnSpPr>
          <p:spPr>
            <a:xfrm flipH="1" flipV="1">
              <a:off x="6951487" y="1925897"/>
              <a:ext cx="94068" cy="169127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a:stCxn id="473" idx="7"/>
              <a:endCxn id="456" idx="3"/>
            </p:cNvCxnSpPr>
            <p:nvPr/>
          </p:nvCxnSpPr>
          <p:spPr>
            <a:xfrm flipV="1">
              <a:off x="7071011" y="2770197"/>
              <a:ext cx="436307" cy="8575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a:stCxn id="460" idx="1"/>
              <a:endCxn id="473" idx="5"/>
            </p:cNvCxnSpPr>
            <p:nvPr/>
          </p:nvCxnSpPr>
          <p:spPr>
            <a:xfrm flipH="1" flipV="1">
              <a:off x="7071011" y="3678624"/>
              <a:ext cx="413447" cy="10740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4" name="直接连接符 433"/>
            <p:cNvCxnSpPr>
              <a:stCxn id="466" idx="4"/>
              <a:endCxn id="472" idx="1"/>
            </p:cNvCxnSpPr>
            <p:nvPr/>
          </p:nvCxnSpPr>
          <p:spPr>
            <a:xfrm>
              <a:off x="4676753" y="2881677"/>
              <a:ext cx="845309" cy="296662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5" name="直接连接符 434"/>
            <p:cNvCxnSpPr>
              <a:stCxn id="471" idx="5"/>
              <a:endCxn id="472" idx="1"/>
            </p:cNvCxnSpPr>
            <p:nvPr/>
          </p:nvCxnSpPr>
          <p:spPr>
            <a:xfrm>
              <a:off x="4294306" y="3707469"/>
              <a:ext cx="1227756" cy="214083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6" name="直接连接符 435"/>
            <p:cNvCxnSpPr>
              <a:stCxn id="458" idx="5"/>
              <a:endCxn id="470" idx="1"/>
            </p:cNvCxnSpPr>
            <p:nvPr/>
          </p:nvCxnSpPr>
          <p:spPr>
            <a:xfrm>
              <a:off x="2494504" y="3761893"/>
              <a:ext cx="1006882" cy="12620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7" name="直接连接符 436"/>
            <p:cNvCxnSpPr>
              <a:stCxn id="470" idx="7"/>
              <a:endCxn id="471" idx="2"/>
            </p:cNvCxnSpPr>
            <p:nvPr/>
          </p:nvCxnSpPr>
          <p:spPr>
            <a:xfrm flipV="1">
              <a:off x="3552298" y="3682013"/>
              <a:ext cx="680552" cy="134190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p:cNvCxnSpPr>
              <a:stCxn id="470" idx="0"/>
              <a:endCxn id="467" idx="4"/>
            </p:cNvCxnSpPr>
            <p:nvPr/>
          </p:nvCxnSpPr>
          <p:spPr>
            <a:xfrm flipH="1" flipV="1">
              <a:off x="3317968" y="2581627"/>
              <a:ext cx="208874" cy="243174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9" name="直接连接符 438"/>
            <p:cNvCxnSpPr>
              <a:stCxn id="467" idx="1"/>
              <a:endCxn id="454" idx="4"/>
            </p:cNvCxnSpPr>
            <p:nvPr/>
          </p:nvCxnSpPr>
          <p:spPr>
            <a:xfrm flipH="1" flipV="1">
              <a:off x="3245968" y="1921650"/>
              <a:ext cx="46544" cy="59852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p:cNvCxnSpPr>
              <a:stCxn id="461" idx="0"/>
              <a:endCxn id="473" idx="4"/>
            </p:cNvCxnSpPr>
            <p:nvPr/>
          </p:nvCxnSpPr>
          <p:spPr>
            <a:xfrm flipV="1">
              <a:off x="6960914" y="3689168"/>
              <a:ext cx="84641" cy="18899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p:cNvCxnSpPr>
              <a:stCxn id="473" idx="3"/>
              <a:endCxn id="472" idx="7"/>
            </p:cNvCxnSpPr>
            <p:nvPr/>
          </p:nvCxnSpPr>
          <p:spPr>
            <a:xfrm flipH="1">
              <a:off x="5572974" y="3678624"/>
              <a:ext cx="1447125" cy="216968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p:cNvCxnSpPr>
              <a:stCxn id="472" idx="6"/>
              <a:endCxn id="461" idx="2"/>
            </p:cNvCxnSpPr>
            <p:nvPr/>
          </p:nvCxnSpPr>
          <p:spPr>
            <a:xfrm flipV="1">
              <a:off x="5583518" y="5615109"/>
              <a:ext cx="1341396" cy="25865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p:cNvCxnSpPr>
              <a:stCxn id="472" idx="5"/>
              <a:endCxn id="464" idx="1"/>
            </p:cNvCxnSpPr>
            <p:nvPr/>
          </p:nvCxnSpPr>
          <p:spPr>
            <a:xfrm>
              <a:off x="5572974" y="5899217"/>
              <a:ext cx="527898" cy="24441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p:cNvCxnSpPr>
              <a:stCxn id="471" idx="0"/>
              <a:endCxn id="466" idx="3"/>
            </p:cNvCxnSpPr>
            <p:nvPr/>
          </p:nvCxnSpPr>
          <p:spPr>
            <a:xfrm flipV="1">
              <a:off x="4268850" y="2871133"/>
              <a:ext cx="382447" cy="77488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p:cNvCxnSpPr>
              <a:stCxn id="470" idx="6"/>
              <a:endCxn id="472" idx="2"/>
            </p:cNvCxnSpPr>
            <p:nvPr/>
          </p:nvCxnSpPr>
          <p:spPr>
            <a:xfrm>
              <a:off x="3562842" y="5049372"/>
              <a:ext cx="1948676" cy="82438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6" name="直接连接符 445"/>
            <p:cNvCxnSpPr>
              <a:stCxn id="459" idx="6"/>
              <a:endCxn id="470" idx="2"/>
            </p:cNvCxnSpPr>
            <p:nvPr/>
          </p:nvCxnSpPr>
          <p:spPr>
            <a:xfrm>
              <a:off x="2723516" y="4804810"/>
              <a:ext cx="767326" cy="2445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7" name="直接连接符 446"/>
            <p:cNvCxnSpPr>
              <a:stCxn id="462" idx="7"/>
              <a:endCxn id="470" idx="3"/>
            </p:cNvCxnSpPr>
            <p:nvPr/>
          </p:nvCxnSpPr>
          <p:spPr>
            <a:xfrm flipV="1">
              <a:off x="3271424" y="5074828"/>
              <a:ext cx="229962" cy="51057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8" name="直接连接符 447"/>
            <p:cNvCxnSpPr>
              <a:stCxn id="463" idx="0"/>
              <a:endCxn id="470" idx="5"/>
            </p:cNvCxnSpPr>
            <p:nvPr/>
          </p:nvCxnSpPr>
          <p:spPr>
            <a:xfrm flipH="1" flipV="1">
              <a:off x="3552298" y="5074828"/>
              <a:ext cx="539139" cy="10587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9" name="直接连接符 448"/>
            <p:cNvCxnSpPr>
              <a:stCxn id="463" idx="7"/>
              <a:endCxn id="472" idx="2"/>
            </p:cNvCxnSpPr>
            <p:nvPr/>
          </p:nvCxnSpPr>
          <p:spPr>
            <a:xfrm flipV="1">
              <a:off x="4116893" y="5873761"/>
              <a:ext cx="1394625" cy="2703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74" name="弧形 473"/>
          <p:cNvSpPr/>
          <p:nvPr/>
        </p:nvSpPr>
        <p:spPr>
          <a:xfrm rot="20632431" flipV="1">
            <a:off x="1150443" y="2505246"/>
            <a:ext cx="5367474" cy="948964"/>
          </a:xfrm>
          <a:prstGeom prst="arc">
            <a:avLst>
              <a:gd name="adj1" fmla="val 10167527"/>
              <a:gd name="adj2" fmla="val 685371"/>
            </a:avLst>
          </a:prstGeom>
          <a:ln w="3810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sp>
        <p:nvSpPr>
          <p:cNvPr id="475" name="圆角矩形 474"/>
          <p:cNvSpPr/>
          <p:nvPr/>
        </p:nvSpPr>
        <p:spPr>
          <a:xfrm>
            <a:off x="3159709" y="2084849"/>
            <a:ext cx="4920911" cy="1384103"/>
          </a:xfrm>
          <a:prstGeom prst="roundRect">
            <a:avLst/>
          </a:prstGeom>
          <a:solidFill>
            <a:srgbClr val="292130"/>
          </a:solidFill>
          <a:ln>
            <a:noFill/>
          </a:ln>
          <a:effectLst>
            <a:outerShdw blurRad="381000" dist="127000" dir="2700000" algn="tl"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6" name="文本框 475"/>
          <p:cNvSpPr txBox="1"/>
          <p:nvPr/>
        </p:nvSpPr>
        <p:spPr>
          <a:xfrm>
            <a:off x="5449778" y="2440884"/>
            <a:ext cx="2507811" cy="750205"/>
          </a:xfrm>
          <a:prstGeom prst="rect">
            <a:avLst/>
          </a:prstGeom>
          <a:noFill/>
        </p:spPr>
        <p:txBody>
          <a:bodyPr wrap="square" rtlCol="0">
            <a:spAutoFit/>
          </a:bodyPr>
          <a:lstStyle/>
          <a:p>
            <a:pPr algn="just">
              <a:lnSpc>
                <a:spcPct val="150000"/>
              </a:lnSpc>
            </a:pPr>
            <a:r>
              <a:rPr lang="zh-CN" altLang="en-US" sz="1800" b="1" dirty="0">
                <a:solidFill>
                  <a:srgbClr val="60364C"/>
                </a:solidFill>
                <a:latin typeface="微软雅黑" panose="020B0503020204020204" pitchFamily="34" charset="-122"/>
                <a:ea typeface="微软雅黑" panose="020B0503020204020204" pitchFamily="34" charset="-122"/>
              </a:rPr>
              <a:t>唯美地球商务通用模版        </a:t>
            </a:r>
            <a:r>
              <a:rPr lang="en-US" altLang="zh-CN" sz="1050" b="1" dirty="0">
                <a:solidFill>
                  <a:srgbClr val="593B4B"/>
                </a:solidFill>
                <a:latin typeface="微软雅黑" panose="020B0503020204020204" pitchFamily="34" charset="-122"/>
                <a:ea typeface="微软雅黑" panose="020B0503020204020204" pitchFamily="34" charset="-122"/>
              </a:rPr>
              <a:t>Aesthetic global business model</a:t>
            </a:r>
          </a:p>
        </p:txBody>
      </p:sp>
      <p:sp>
        <p:nvSpPr>
          <p:cNvPr id="477" name="等腰三角形 476"/>
          <p:cNvSpPr/>
          <p:nvPr/>
        </p:nvSpPr>
        <p:spPr>
          <a:xfrm rot="2134315">
            <a:off x="6487601" y="3485425"/>
            <a:ext cx="476415" cy="410702"/>
          </a:xfrm>
          <a:prstGeom prst="triangle">
            <a:avLst/>
          </a:prstGeom>
          <a:solidFill>
            <a:srgbClr val="A069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8" name="等腰三角形 477"/>
          <p:cNvSpPr/>
          <p:nvPr/>
        </p:nvSpPr>
        <p:spPr>
          <a:xfrm rot="12600000">
            <a:off x="8471579" y="2577412"/>
            <a:ext cx="163074" cy="140581"/>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9" name="等腰三角形 478"/>
          <p:cNvSpPr/>
          <p:nvPr/>
        </p:nvSpPr>
        <p:spPr>
          <a:xfrm rot="460079">
            <a:off x="5396210" y="1849663"/>
            <a:ext cx="314141" cy="270812"/>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0" name="等腰三角形 479"/>
          <p:cNvSpPr/>
          <p:nvPr/>
        </p:nvSpPr>
        <p:spPr>
          <a:xfrm rot="460079">
            <a:off x="8434270" y="2270779"/>
            <a:ext cx="275478" cy="237481"/>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1" name="等腰三角形 480"/>
          <p:cNvSpPr/>
          <p:nvPr/>
        </p:nvSpPr>
        <p:spPr>
          <a:xfrm rot="9914774">
            <a:off x="3515153" y="1983548"/>
            <a:ext cx="249357" cy="214962"/>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2" name="等腰三角形 481"/>
          <p:cNvSpPr/>
          <p:nvPr/>
        </p:nvSpPr>
        <p:spPr>
          <a:xfrm rot="7123616">
            <a:off x="3045896" y="2586091"/>
            <a:ext cx="179254" cy="199525"/>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3" name="等腰三角形 482"/>
          <p:cNvSpPr/>
          <p:nvPr/>
        </p:nvSpPr>
        <p:spPr>
          <a:xfrm rot="3215337">
            <a:off x="6778816" y="3641544"/>
            <a:ext cx="330229" cy="284680"/>
          </a:xfrm>
          <a:prstGeom prst="triangle">
            <a:avLst/>
          </a:prstGeom>
          <a:solidFill>
            <a:srgbClr val="A353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4" name="文本框 483"/>
          <p:cNvSpPr txBox="1"/>
          <p:nvPr/>
        </p:nvSpPr>
        <p:spPr>
          <a:xfrm>
            <a:off x="3119203" y="2031528"/>
            <a:ext cx="2455454" cy="1419619"/>
          </a:xfrm>
          <a:prstGeom prst="rect">
            <a:avLst/>
          </a:prstGeom>
          <a:noFill/>
        </p:spPr>
        <p:txBody>
          <a:bodyPr wrap="square" rtlCol="0">
            <a:spAutoFit/>
          </a:bodyPr>
          <a:lstStyle/>
          <a:p>
            <a:r>
              <a:rPr lang="en-US" altLang="zh-CN" sz="8625" dirty="0" smtClean="0">
                <a:gradFill>
                  <a:gsLst>
                    <a:gs pos="100000">
                      <a:srgbClr val="60364C"/>
                    </a:gs>
                    <a:gs pos="0">
                      <a:srgbClr val="321D2C"/>
                    </a:gs>
                  </a:gsLst>
                  <a:lin ang="5400000" scaled="1"/>
                </a:gradFill>
              </a:rPr>
              <a:t>2019</a:t>
            </a:r>
            <a:endParaRPr lang="zh-CN" altLang="en-US" sz="8625" dirty="0">
              <a:gradFill>
                <a:gsLst>
                  <a:gs pos="100000">
                    <a:srgbClr val="60364C"/>
                  </a:gs>
                  <a:gs pos="0">
                    <a:srgbClr val="321D2C"/>
                  </a:gs>
                </a:gsLst>
                <a:lin ang="5400000" scaled="1"/>
              </a:gradFill>
            </a:endParaRPr>
          </a:p>
        </p:txBody>
      </p:sp>
    </p:spTree>
    <p:extLst>
      <p:ext uri="{BB962C8B-B14F-4D97-AF65-F5344CB8AC3E}">
        <p14:creationId xmlns:p14="http://schemas.microsoft.com/office/powerpoint/2010/main" xmlns="" val="3906325064"/>
      </p:ext>
    </p:extLst>
  </p:cSld>
  <p:clrMapOvr>
    <a:masterClrMapping/>
  </p:clrMapOvr>
  <mc:AlternateContent xmlns:mc="http://schemas.openxmlformats.org/markup-compatibility/2006">
    <mc:Choice xmlns:p14="http://schemas.microsoft.com/office/powerpoint/2010/main" xmlns=""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43"/>
                                        </p:tgtEl>
                                        <p:attrNameLst>
                                          <p:attrName>style.visibility</p:attrName>
                                        </p:attrNameLst>
                                      </p:cBhvr>
                                      <p:to>
                                        <p:strVal val="visible"/>
                                      </p:to>
                                    </p:set>
                                    <p:animEffect transition="in" filter="fade">
                                      <p:cBhvr>
                                        <p:cTn id="7" dur="500"/>
                                        <p:tgtEl>
                                          <p:spTgt spid="343"/>
                                        </p:tgtEl>
                                      </p:cBhvr>
                                    </p:animEffect>
                                  </p:childTnLst>
                                </p:cTn>
                              </p:par>
                              <p:par>
                                <p:cTn id="8" presetID="10" presetClass="exit" presetSubtype="0" fill="hold" nodeType="withEffect">
                                  <p:stCondLst>
                                    <p:cond delay="1000"/>
                                  </p:stCondLst>
                                  <p:childTnLst>
                                    <p:animEffect transition="out" filter="fade">
                                      <p:cBhvr>
                                        <p:cTn id="9" dur="500"/>
                                        <p:tgtEl>
                                          <p:spTgt spid="343"/>
                                        </p:tgtEl>
                                      </p:cBhvr>
                                    </p:animEffect>
                                    <p:set>
                                      <p:cBhvr>
                                        <p:cTn id="10" dur="1" fill="hold">
                                          <p:stCondLst>
                                            <p:cond delay="499"/>
                                          </p:stCondLst>
                                        </p:cTn>
                                        <p:tgtEl>
                                          <p:spTgt spid="343"/>
                                        </p:tgtEl>
                                        <p:attrNameLst>
                                          <p:attrName>style.visibility</p:attrName>
                                        </p:attrNameLst>
                                      </p:cBhvr>
                                      <p:to>
                                        <p:strVal val="hidden"/>
                                      </p:to>
                                    </p:set>
                                  </p:childTnLst>
                                </p:cTn>
                              </p:par>
                              <p:par>
                                <p:cTn id="11" presetID="10" presetClass="entr" presetSubtype="0" fill="hold" nodeType="withEffect">
                                  <p:stCondLst>
                                    <p:cond delay="2000"/>
                                  </p:stCondLst>
                                  <p:childTnLst>
                                    <p:set>
                                      <p:cBhvr>
                                        <p:cTn id="12" dur="1" fill="hold">
                                          <p:stCondLst>
                                            <p:cond delay="0"/>
                                          </p:stCondLst>
                                        </p:cTn>
                                        <p:tgtEl>
                                          <p:spTgt spid="343"/>
                                        </p:tgtEl>
                                        <p:attrNameLst>
                                          <p:attrName>style.visibility</p:attrName>
                                        </p:attrNameLst>
                                      </p:cBhvr>
                                      <p:to>
                                        <p:strVal val="visible"/>
                                      </p:to>
                                    </p:set>
                                    <p:animEffect transition="in" filter="fade">
                                      <p:cBhvr>
                                        <p:cTn id="13" dur="500"/>
                                        <p:tgtEl>
                                          <p:spTgt spid="343"/>
                                        </p:tgtEl>
                                      </p:cBhvr>
                                    </p:animEffect>
                                  </p:childTnLst>
                                </p:cTn>
                              </p:par>
                              <p:par>
                                <p:cTn id="14" presetID="10" presetClass="exit" presetSubtype="0" fill="hold" nodeType="withEffect">
                                  <p:stCondLst>
                                    <p:cond delay="3000"/>
                                  </p:stCondLst>
                                  <p:childTnLst>
                                    <p:animEffect transition="out" filter="fade">
                                      <p:cBhvr>
                                        <p:cTn id="15" dur="500"/>
                                        <p:tgtEl>
                                          <p:spTgt spid="343"/>
                                        </p:tgtEl>
                                      </p:cBhvr>
                                    </p:animEffect>
                                    <p:set>
                                      <p:cBhvr>
                                        <p:cTn id="16" dur="1" fill="hold">
                                          <p:stCondLst>
                                            <p:cond delay="499"/>
                                          </p:stCondLst>
                                        </p:cTn>
                                        <p:tgtEl>
                                          <p:spTgt spid="343"/>
                                        </p:tgtEl>
                                        <p:attrNameLst>
                                          <p:attrName>style.visibility</p:attrName>
                                        </p:attrNameLst>
                                      </p:cBhvr>
                                      <p:to>
                                        <p:strVal val="hidden"/>
                                      </p:to>
                                    </p:set>
                                  </p:childTnLst>
                                </p:cTn>
                              </p:par>
                              <p:par>
                                <p:cTn id="17" presetID="10" presetClass="entr" presetSubtype="0" fill="hold" nodeType="withEffect">
                                  <p:stCondLst>
                                    <p:cond delay="4000"/>
                                  </p:stCondLst>
                                  <p:childTnLst>
                                    <p:set>
                                      <p:cBhvr>
                                        <p:cTn id="18" dur="1" fill="hold">
                                          <p:stCondLst>
                                            <p:cond delay="0"/>
                                          </p:stCondLst>
                                        </p:cTn>
                                        <p:tgtEl>
                                          <p:spTgt spid="343"/>
                                        </p:tgtEl>
                                        <p:attrNameLst>
                                          <p:attrName>style.visibility</p:attrName>
                                        </p:attrNameLst>
                                      </p:cBhvr>
                                      <p:to>
                                        <p:strVal val="visible"/>
                                      </p:to>
                                    </p:set>
                                    <p:animEffect transition="in" filter="fade">
                                      <p:cBhvr>
                                        <p:cTn id="19" dur="500"/>
                                        <p:tgtEl>
                                          <p:spTgt spid="343"/>
                                        </p:tgtEl>
                                      </p:cBhvr>
                                    </p:animEffect>
                                  </p:childTnLst>
                                </p:cTn>
                              </p:par>
                              <p:par>
                                <p:cTn id="20" presetID="10" presetClass="exit" presetSubtype="0" fill="hold" nodeType="withEffect">
                                  <p:stCondLst>
                                    <p:cond delay="5000"/>
                                  </p:stCondLst>
                                  <p:childTnLst>
                                    <p:animEffect transition="out" filter="fade">
                                      <p:cBhvr>
                                        <p:cTn id="21" dur="500"/>
                                        <p:tgtEl>
                                          <p:spTgt spid="343"/>
                                        </p:tgtEl>
                                      </p:cBhvr>
                                    </p:animEffect>
                                    <p:set>
                                      <p:cBhvr>
                                        <p:cTn id="22" dur="1" fill="hold">
                                          <p:stCondLst>
                                            <p:cond delay="499"/>
                                          </p:stCondLst>
                                        </p:cTn>
                                        <p:tgtEl>
                                          <p:spTgt spid="343"/>
                                        </p:tgtEl>
                                        <p:attrNameLst>
                                          <p:attrName>style.visibility</p:attrName>
                                        </p:attrNameLst>
                                      </p:cBhvr>
                                      <p:to>
                                        <p:strVal val="hidden"/>
                                      </p:to>
                                    </p:set>
                                  </p:childTnLst>
                                </p:cTn>
                              </p:par>
                              <p:par>
                                <p:cTn id="23" presetID="10" presetClass="entr" presetSubtype="0" fill="hold" nodeType="withEffect">
                                  <p:stCondLst>
                                    <p:cond delay="6000"/>
                                  </p:stCondLst>
                                  <p:childTnLst>
                                    <p:set>
                                      <p:cBhvr>
                                        <p:cTn id="24" dur="1" fill="hold">
                                          <p:stCondLst>
                                            <p:cond delay="0"/>
                                          </p:stCondLst>
                                        </p:cTn>
                                        <p:tgtEl>
                                          <p:spTgt spid="343"/>
                                        </p:tgtEl>
                                        <p:attrNameLst>
                                          <p:attrName>style.visibility</p:attrName>
                                        </p:attrNameLst>
                                      </p:cBhvr>
                                      <p:to>
                                        <p:strVal val="visible"/>
                                      </p:to>
                                    </p:set>
                                    <p:animEffect transition="in" filter="fade">
                                      <p:cBhvr>
                                        <p:cTn id="25" dur="500"/>
                                        <p:tgtEl>
                                          <p:spTgt spid="343"/>
                                        </p:tgtEl>
                                      </p:cBhvr>
                                    </p:animEffect>
                                  </p:childTnLst>
                                </p:cTn>
                              </p:par>
                              <p:par>
                                <p:cTn id="26" presetID="10" presetClass="exit" presetSubtype="0" fill="hold" nodeType="withEffect">
                                  <p:stCondLst>
                                    <p:cond delay="7000"/>
                                  </p:stCondLst>
                                  <p:childTnLst>
                                    <p:animEffect transition="out" filter="fade">
                                      <p:cBhvr>
                                        <p:cTn id="27" dur="500"/>
                                        <p:tgtEl>
                                          <p:spTgt spid="343"/>
                                        </p:tgtEl>
                                      </p:cBhvr>
                                    </p:animEffect>
                                    <p:set>
                                      <p:cBhvr>
                                        <p:cTn id="28" dur="1" fill="hold">
                                          <p:stCondLst>
                                            <p:cond delay="499"/>
                                          </p:stCondLst>
                                        </p:cTn>
                                        <p:tgtEl>
                                          <p:spTgt spid="343"/>
                                        </p:tgtEl>
                                        <p:attrNameLst>
                                          <p:attrName>style.visibility</p:attrName>
                                        </p:attrNameLst>
                                      </p:cBhvr>
                                      <p:to>
                                        <p:strVal val="hidden"/>
                                      </p:to>
                                    </p:set>
                                  </p:childTnLst>
                                </p:cTn>
                              </p:par>
                              <p:par>
                                <p:cTn id="29" presetID="10" presetClass="entr" presetSubtype="0" fill="hold" nodeType="withEffect">
                                  <p:stCondLst>
                                    <p:cond delay="8000"/>
                                  </p:stCondLst>
                                  <p:childTnLst>
                                    <p:set>
                                      <p:cBhvr>
                                        <p:cTn id="30" dur="1" fill="hold">
                                          <p:stCondLst>
                                            <p:cond delay="0"/>
                                          </p:stCondLst>
                                        </p:cTn>
                                        <p:tgtEl>
                                          <p:spTgt spid="343"/>
                                        </p:tgtEl>
                                        <p:attrNameLst>
                                          <p:attrName>style.visibility</p:attrName>
                                        </p:attrNameLst>
                                      </p:cBhvr>
                                      <p:to>
                                        <p:strVal val="visible"/>
                                      </p:to>
                                    </p:set>
                                    <p:animEffect transition="in" filter="fade">
                                      <p:cBhvr>
                                        <p:cTn id="31" dur="500"/>
                                        <p:tgtEl>
                                          <p:spTgt spid="343"/>
                                        </p:tgtEl>
                                      </p:cBhvr>
                                    </p:animEffect>
                                  </p:childTnLst>
                                </p:cTn>
                              </p:par>
                              <p:par>
                                <p:cTn id="32" presetID="10" presetClass="exit" presetSubtype="0" fill="hold" nodeType="withEffect">
                                  <p:stCondLst>
                                    <p:cond delay="9000"/>
                                  </p:stCondLst>
                                  <p:childTnLst>
                                    <p:animEffect transition="out" filter="fade">
                                      <p:cBhvr>
                                        <p:cTn id="33" dur="500"/>
                                        <p:tgtEl>
                                          <p:spTgt spid="343"/>
                                        </p:tgtEl>
                                      </p:cBhvr>
                                    </p:animEffect>
                                    <p:set>
                                      <p:cBhvr>
                                        <p:cTn id="34" dur="1" fill="hold">
                                          <p:stCondLst>
                                            <p:cond delay="499"/>
                                          </p:stCondLst>
                                        </p:cTn>
                                        <p:tgtEl>
                                          <p:spTgt spid="343"/>
                                        </p:tgtEl>
                                        <p:attrNameLst>
                                          <p:attrName>style.visibility</p:attrName>
                                        </p:attrNameLst>
                                      </p:cBhvr>
                                      <p:to>
                                        <p:strVal val="hidden"/>
                                      </p:to>
                                    </p:set>
                                  </p:childTnLst>
                                </p:cTn>
                              </p:par>
                              <p:par>
                                <p:cTn id="35" presetID="10" presetClass="entr" presetSubtype="0" fill="hold" nodeType="withEffect">
                                  <p:stCondLst>
                                    <p:cond delay="10000"/>
                                  </p:stCondLst>
                                  <p:childTnLst>
                                    <p:set>
                                      <p:cBhvr>
                                        <p:cTn id="36" dur="1" fill="hold">
                                          <p:stCondLst>
                                            <p:cond delay="0"/>
                                          </p:stCondLst>
                                        </p:cTn>
                                        <p:tgtEl>
                                          <p:spTgt spid="343"/>
                                        </p:tgtEl>
                                        <p:attrNameLst>
                                          <p:attrName>style.visibility</p:attrName>
                                        </p:attrNameLst>
                                      </p:cBhvr>
                                      <p:to>
                                        <p:strVal val="visible"/>
                                      </p:to>
                                    </p:set>
                                    <p:animEffect transition="in" filter="fade">
                                      <p:cBhvr>
                                        <p:cTn id="37" dur="500"/>
                                        <p:tgtEl>
                                          <p:spTgt spid="343"/>
                                        </p:tgtEl>
                                      </p:cBhvr>
                                    </p:animEffect>
                                  </p:childTnLst>
                                </p:cTn>
                              </p:par>
                              <p:par>
                                <p:cTn id="38" presetID="10" presetClass="exit" presetSubtype="0" fill="hold" nodeType="withEffect">
                                  <p:stCondLst>
                                    <p:cond delay="11000"/>
                                  </p:stCondLst>
                                  <p:childTnLst>
                                    <p:animEffect transition="out" filter="fade">
                                      <p:cBhvr>
                                        <p:cTn id="39" dur="500"/>
                                        <p:tgtEl>
                                          <p:spTgt spid="343"/>
                                        </p:tgtEl>
                                      </p:cBhvr>
                                    </p:animEffect>
                                    <p:set>
                                      <p:cBhvr>
                                        <p:cTn id="40" dur="1" fill="hold">
                                          <p:stCondLst>
                                            <p:cond delay="499"/>
                                          </p:stCondLst>
                                        </p:cTn>
                                        <p:tgtEl>
                                          <p:spTgt spid="343"/>
                                        </p:tgtEl>
                                        <p:attrNameLst>
                                          <p:attrName>style.visibility</p:attrName>
                                        </p:attrNameLst>
                                      </p:cBhvr>
                                      <p:to>
                                        <p:strVal val="hidden"/>
                                      </p:to>
                                    </p:set>
                                  </p:childTnLst>
                                </p:cTn>
                              </p:par>
                              <p:par>
                                <p:cTn id="41" presetID="10" presetClass="entr" presetSubtype="0" fill="hold" nodeType="withEffect">
                                  <p:stCondLst>
                                    <p:cond delay="12000"/>
                                  </p:stCondLst>
                                  <p:childTnLst>
                                    <p:set>
                                      <p:cBhvr>
                                        <p:cTn id="42" dur="1" fill="hold">
                                          <p:stCondLst>
                                            <p:cond delay="0"/>
                                          </p:stCondLst>
                                        </p:cTn>
                                        <p:tgtEl>
                                          <p:spTgt spid="343"/>
                                        </p:tgtEl>
                                        <p:attrNameLst>
                                          <p:attrName>style.visibility</p:attrName>
                                        </p:attrNameLst>
                                      </p:cBhvr>
                                      <p:to>
                                        <p:strVal val="visible"/>
                                      </p:to>
                                    </p:set>
                                    <p:animEffect transition="in" filter="fade">
                                      <p:cBhvr>
                                        <p:cTn id="43" dur="500"/>
                                        <p:tgtEl>
                                          <p:spTgt spid="343"/>
                                        </p:tgtEl>
                                      </p:cBhvr>
                                    </p:animEffect>
                                  </p:childTnLst>
                                </p:cTn>
                              </p:par>
                              <p:par>
                                <p:cTn id="44" presetID="10" presetClass="exit" presetSubtype="0" fill="hold" nodeType="withEffect">
                                  <p:stCondLst>
                                    <p:cond delay="13000"/>
                                  </p:stCondLst>
                                  <p:childTnLst>
                                    <p:animEffect transition="out" filter="fade">
                                      <p:cBhvr>
                                        <p:cTn id="45" dur="500"/>
                                        <p:tgtEl>
                                          <p:spTgt spid="343"/>
                                        </p:tgtEl>
                                      </p:cBhvr>
                                    </p:animEffect>
                                    <p:set>
                                      <p:cBhvr>
                                        <p:cTn id="46" dur="1" fill="hold">
                                          <p:stCondLst>
                                            <p:cond delay="499"/>
                                          </p:stCondLst>
                                        </p:cTn>
                                        <p:tgtEl>
                                          <p:spTgt spid="343"/>
                                        </p:tgtEl>
                                        <p:attrNameLst>
                                          <p:attrName>style.visibility</p:attrName>
                                        </p:attrNameLst>
                                      </p:cBhvr>
                                      <p:to>
                                        <p:strVal val="hidden"/>
                                      </p:to>
                                    </p:set>
                                  </p:childTnLst>
                                </p:cTn>
                              </p:par>
                              <p:par>
                                <p:cTn id="47" presetID="10" presetClass="entr" presetSubtype="0" fill="hold" nodeType="withEffect">
                                  <p:stCondLst>
                                    <p:cond delay="14000"/>
                                  </p:stCondLst>
                                  <p:childTnLst>
                                    <p:set>
                                      <p:cBhvr>
                                        <p:cTn id="48" dur="1" fill="hold">
                                          <p:stCondLst>
                                            <p:cond delay="0"/>
                                          </p:stCondLst>
                                        </p:cTn>
                                        <p:tgtEl>
                                          <p:spTgt spid="343"/>
                                        </p:tgtEl>
                                        <p:attrNameLst>
                                          <p:attrName>style.visibility</p:attrName>
                                        </p:attrNameLst>
                                      </p:cBhvr>
                                      <p:to>
                                        <p:strVal val="visible"/>
                                      </p:to>
                                    </p:set>
                                    <p:animEffect transition="in" filter="fade">
                                      <p:cBhvr>
                                        <p:cTn id="49" dur="500"/>
                                        <p:tgtEl>
                                          <p:spTgt spid="343"/>
                                        </p:tgtEl>
                                      </p:cBhvr>
                                    </p:animEffect>
                                  </p:childTnLst>
                                </p:cTn>
                              </p:par>
                              <p:par>
                                <p:cTn id="50" presetID="10" presetClass="entr" presetSubtype="0" fill="hold" nodeType="withEffect">
                                  <p:stCondLst>
                                    <p:cond delay="500"/>
                                  </p:stCondLst>
                                  <p:childTnLst>
                                    <p:set>
                                      <p:cBhvr>
                                        <p:cTn id="51" dur="1" fill="hold">
                                          <p:stCondLst>
                                            <p:cond delay="0"/>
                                          </p:stCondLst>
                                        </p:cTn>
                                        <p:tgtEl>
                                          <p:spTgt spid="344"/>
                                        </p:tgtEl>
                                        <p:attrNameLst>
                                          <p:attrName>style.visibility</p:attrName>
                                        </p:attrNameLst>
                                      </p:cBhvr>
                                      <p:to>
                                        <p:strVal val="visible"/>
                                      </p:to>
                                    </p:set>
                                    <p:animEffect transition="in" filter="fade">
                                      <p:cBhvr>
                                        <p:cTn id="52" dur="1000"/>
                                        <p:tgtEl>
                                          <p:spTgt spid="344"/>
                                        </p:tgtEl>
                                      </p:cBhvr>
                                    </p:animEffect>
                                  </p:childTnLst>
                                </p:cTn>
                              </p:par>
                              <p:par>
                                <p:cTn id="53" presetID="10" presetClass="exit" presetSubtype="0" fill="hold" nodeType="withEffect">
                                  <p:stCondLst>
                                    <p:cond delay="1500"/>
                                  </p:stCondLst>
                                  <p:childTnLst>
                                    <p:animEffect transition="out" filter="fade">
                                      <p:cBhvr>
                                        <p:cTn id="54" dur="1000"/>
                                        <p:tgtEl>
                                          <p:spTgt spid="344"/>
                                        </p:tgtEl>
                                      </p:cBhvr>
                                    </p:animEffect>
                                    <p:set>
                                      <p:cBhvr>
                                        <p:cTn id="55" dur="1" fill="hold">
                                          <p:stCondLst>
                                            <p:cond delay="999"/>
                                          </p:stCondLst>
                                        </p:cTn>
                                        <p:tgtEl>
                                          <p:spTgt spid="344"/>
                                        </p:tgtEl>
                                        <p:attrNameLst>
                                          <p:attrName>style.visibility</p:attrName>
                                        </p:attrNameLst>
                                      </p:cBhvr>
                                      <p:to>
                                        <p:strVal val="hidden"/>
                                      </p:to>
                                    </p:set>
                                  </p:childTnLst>
                                </p:cTn>
                              </p:par>
                              <p:par>
                                <p:cTn id="56" presetID="10" presetClass="entr" presetSubtype="0" fill="hold" nodeType="withEffect">
                                  <p:stCondLst>
                                    <p:cond delay="2500"/>
                                  </p:stCondLst>
                                  <p:childTnLst>
                                    <p:set>
                                      <p:cBhvr>
                                        <p:cTn id="57" dur="1" fill="hold">
                                          <p:stCondLst>
                                            <p:cond delay="0"/>
                                          </p:stCondLst>
                                        </p:cTn>
                                        <p:tgtEl>
                                          <p:spTgt spid="344"/>
                                        </p:tgtEl>
                                        <p:attrNameLst>
                                          <p:attrName>style.visibility</p:attrName>
                                        </p:attrNameLst>
                                      </p:cBhvr>
                                      <p:to>
                                        <p:strVal val="visible"/>
                                      </p:to>
                                    </p:set>
                                    <p:animEffect transition="in" filter="fade">
                                      <p:cBhvr>
                                        <p:cTn id="58" dur="1000"/>
                                        <p:tgtEl>
                                          <p:spTgt spid="344"/>
                                        </p:tgtEl>
                                      </p:cBhvr>
                                    </p:animEffect>
                                  </p:childTnLst>
                                </p:cTn>
                              </p:par>
                              <p:par>
                                <p:cTn id="59" presetID="10" presetClass="exit" presetSubtype="0" fill="hold" nodeType="withEffect">
                                  <p:stCondLst>
                                    <p:cond delay="3500"/>
                                  </p:stCondLst>
                                  <p:childTnLst>
                                    <p:animEffect transition="out" filter="fade">
                                      <p:cBhvr>
                                        <p:cTn id="60" dur="1000"/>
                                        <p:tgtEl>
                                          <p:spTgt spid="344"/>
                                        </p:tgtEl>
                                      </p:cBhvr>
                                    </p:animEffect>
                                    <p:set>
                                      <p:cBhvr>
                                        <p:cTn id="61" dur="1" fill="hold">
                                          <p:stCondLst>
                                            <p:cond delay="999"/>
                                          </p:stCondLst>
                                        </p:cTn>
                                        <p:tgtEl>
                                          <p:spTgt spid="344"/>
                                        </p:tgtEl>
                                        <p:attrNameLst>
                                          <p:attrName>style.visibility</p:attrName>
                                        </p:attrNameLst>
                                      </p:cBhvr>
                                      <p:to>
                                        <p:strVal val="hidden"/>
                                      </p:to>
                                    </p:set>
                                  </p:childTnLst>
                                </p:cTn>
                              </p:par>
                              <p:par>
                                <p:cTn id="62" presetID="10" presetClass="entr" presetSubtype="0" fill="hold" nodeType="withEffect">
                                  <p:stCondLst>
                                    <p:cond delay="4500"/>
                                  </p:stCondLst>
                                  <p:childTnLst>
                                    <p:set>
                                      <p:cBhvr>
                                        <p:cTn id="63" dur="1" fill="hold">
                                          <p:stCondLst>
                                            <p:cond delay="0"/>
                                          </p:stCondLst>
                                        </p:cTn>
                                        <p:tgtEl>
                                          <p:spTgt spid="344"/>
                                        </p:tgtEl>
                                        <p:attrNameLst>
                                          <p:attrName>style.visibility</p:attrName>
                                        </p:attrNameLst>
                                      </p:cBhvr>
                                      <p:to>
                                        <p:strVal val="visible"/>
                                      </p:to>
                                    </p:set>
                                    <p:animEffect transition="in" filter="fade">
                                      <p:cBhvr>
                                        <p:cTn id="64" dur="1000"/>
                                        <p:tgtEl>
                                          <p:spTgt spid="344"/>
                                        </p:tgtEl>
                                      </p:cBhvr>
                                    </p:animEffect>
                                  </p:childTnLst>
                                </p:cTn>
                              </p:par>
                              <p:par>
                                <p:cTn id="65" presetID="10" presetClass="exit" presetSubtype="0" fill="hold" nodeType="withEffect">
                                  <p:stCondLst>
                                    <p:cond delay="5500"/>
                                  </p:stCondLst>
                                  <p:childTnLst>
                                    <p:animEffect transition="out" filter="fade">
                                      <p:cBhvr>
                                        <p:cTn id="66" dur="1000"/>
                                        <p:tgtEl>
                                          <p:spTgt spid="344"/>
                                        </p:tgtEl>
                                      </p:cBhvr>
                                    </p:animEffect>
                                    <p:set>
                                      <p:cBhvr>
                                        <p:cTn id="67" dur="1" fill="hold">
                                          <p:stCondLst>
                                            <p:cond delay="999"/>
                                          </p:stCondLst>
                                        </p:cTn>
                                        <p:tgtEl>
                                          <p:spTgt spid="344"/>
                                        </p:tgtEl>
                                        <p:attrNameLst>
                                          <p:attrName>style.visibility</p:attrName>
                                        </p:attrNameLst>
                                      </p:cBhvr>
                                      <p:to>
                                        <p:strVal val="hidden"/>
                                      </p:to>
                                    </p:set>
                                  </p:childTnLst>
                                </p:cTn>
                              </p:par>
                              <p:par>
                                <p:cTn id="68" presetID="10" presetClass="entr" presetSubtype="0" fill="hold" nodeType="withEffect">
                                  <p:stCondLst>
                                    <p:cond delay="6500"/>
                                  </p:stCondLst>
                                  <p:childTnLst>
                                    <p:set>
                                      <p:cBhvr>
                                        <p:cTn id="69" dur="1" fill="hold">
                                          <p:stCondLst>
                                            <p:cond delay="0"/>
                                          </p:stCondLst>
                                        </p:cTn>
                                        <p:tgtEl>
                                          <p:spTgt spid="344"/>
                                        </p:tgtEl>
                                        <p:attrNameLst>
                                          <p:attrName>style.visibility</p:attrName>
                                        </p:attrNameLst>
                                      </p:cBhvr>
                                      <p:to>
                                        <p:strVal val="visible"/>
                                      </p:to>
                                    </p:set>
                                    <p:animEffect transition="in" filter="fade">
                                      <p:cBhvr>
                                        <p:cTn id="70" dur="1000"/>
                                        <p:tgtEl>
                                          <p:spTgt spid="344"/>
                                        </p:tgtEl>
                                      </p:cBhvr>
                                    </p:animEffect>
                                  </p:childTnLst>
                                </p:cTn>
                              </p:par>
                              <p:par>
                                <p:cTn id="71" presetID="10" presetClass="exit" presetSubtype="0" fill="hold" nodeType="withEffect">
                                  <p:stCondLst>
                                    <p:cond delay="7500"/>
                                  </p:stCondLst>
                                  <p:childTnLst>
                                    <p:animEffect transition="out" filter="fade">
                                      <p:cBhvr>
                                        <p:cTn id="72" dur="1000"/>
                                        <p:tgtEl>
                                          <p:spTgt spid="344"/>
                                        </p:tgtEl>
                                      </p:cBhvr>
                                    </p:animEffect>
                                    <p:set>
                                      <p:cBhvr>
                                        <p:cTn id="73" dur="1" fill="hold">
                                          <p:stCondLst>
                                            <p:cond delay="999"/>
                                          </p:stCondLst>
                                        </p:cTn>
                                        <p:tgtEl>
                                          <p:spTgt spid="344"/>
                                        </p:tgtEl>
                                        <p:attrNameLst>
                                          <p:attrName>style.visibility</p:attrName>
                                        </p:attrNameLst>
                                      </p:cBhvr>
                                      <p:to>
                                        <p:strVal val="hidden"/>
                                      </p:to>
                                    </p:set>
                                  </p:childTnLst>
                                </p:cTn>
                              </p:par>
                              <p:par>
                                <p:cTn id="74" presetID="10" presetClass="entr" presetSubtype="0" fill="hold" nodeType="withEffect">
                                  <p:stCondLst>
                                    <p:cond delay="8500"/>
                                  </p:stCondLst>
                                  <p:childTnLst>
                                    <p:set>
                                      <p:cBhvr>
                                        <p:cTn id="75" dur="1" fill="hold">
                                          <p:stCondLst>
                                            <p:cond delay="0"/>
                                          </p:stCondLst>
                                        </p:cTn>
                                        <p:tgtEl>
                                          <p:spTgt spid="344"/>
                                        </p:tgtEl>
                                        <p:attrNameLst>
                                          <p:attrName>style.visibility</p:attrName>
                                        </p:attrNameLst>
                                      </p:cBhvr>
                                      <p:to>
                                        <p:strVal val="visible"/>
                                      </p:to>
                                    </p:set>
                                    <p:animEffect transition="in" filter="fade">
                                      <p:cBhvr>
                                        <p:cTn id="76" dur="1000"/>
                                        <p:tgtEl>
                                          <p:spTgt spid="344"/>
                                        </p:tgtEl>
                                      </p:cBhvr>
                                    </p:animEffect>
                                  </p:childTnLst>
                                </p:cTn>
                              </p:par>
                              <p:par>
                                <p:cTn id="77" presetID="10" presetClass="exit" presetSubtype="0" fill="hold" nodeType="withEffect">
                                  <p:stCondLst>
                                    <p:cond delay="9500"/>
                                  </p:stCondLst>
                                  <p:childTnLst>
                                    <p:animEffect transition="out" filter="fade">
                                      <p:cBhvr>
                                        <p:cTn id="78" dur="1000"/>
                                        <p:tgtEl>
                                          <p:spTgt spid="344"/>
                                        </p:tgtEl>
                                      </p:cBhvr>
                                    </p:animEffect>
                                    <p:set>
                                      <p:cBhvr>
                                        <p:cTn id="79" dur="1" fill="hold">
                                          <p:stCondLst>
                                            <p:cond delay="999"/>
                                          </p:stCondLst>
                                        </p:cTn>
                                        <p:tgtEl>
                                          <p:spTgt spid="344"/>
                                        </p:tgtEl>
                                        <p:attrNameLst>
                                          <p:attrName>style.visibility</p:attrName>
                                        </p:attrNameLst>
                                      </p:cBhvr>
                                      <p:to>
                                        <p:strVal val="hidden"/>
                                      </p:to>
                                    </p:set>
                                  </p:childTnLst>
                                </p:cTn>
                              </p:par>
                              <p:par>
                                <p:cTn id="80" presetID="10" presetClass="entr" presetSubtype="0" fill="hold" nodeType="withEffect">
                                  <p:stCondLst>
                                    <p:cond delay="10500"/>
                                  </p:stCondLst>
                                  <p:childTnLst>
                                    <p:set>
                                      <p:cBhvr>
                                        <p:cTn id="81" dur="1" fill="hold">
                                          <p:stCondLst>
                                            <p:cond delay="0"/>
                                          </p:stCondLst>
                                        </p:cTn>
                                        <p:tgtEl>
                                          <p:spTgt spid="344"/>
                                        </p:tgtEl>
                                        <p:attrNameLst>
                                          <p:attrName>style.visibility</p:attrName>
                                        </p:attrNameLst>
                                      </p:cBhvr>
                                      <p:to>
                                        <p:strVal val="visible"/>
                                      </p:to>
                                    </p:set>
                                    <p:animEffect transition="in" filter="fade">
                                      <p:cBhvr>
                                        <p:cTn id="82" dur="1000"/>
                                        <p:tgtEl>
                                          <p:spTgt spid="344"/>
                                        </p:tgtEl>
                                      </p:cBhvr>
                                    </p:animEffect>
                                  </p:childTnLst>
                                </p:cTn>
                              </p:par>
                              <p:par>
                                <p:cTn id="83" presetID="10" presetClass="exit" presetSubtype="0" fill="hold" nodeType="withEffect">
                                  <p:stCondLst>
                                    <p:cond delay="11500"/>
                                  </p:stCondLst>
                                  <p:childTnLst>
                                    <p:animEffect transition="out" filter="fade">
                                      <p:cBhvr>
                                        <p:cTn id="84" dur="1000"/>
                                        <p:tgtEl>
                                          <p:spTgt spid="344"/>
                                        </p:tgtEl>
                                      </p:cBhvr>
                                    </p:animEffect>
                                    <p:set>
                                      <p:cBhvr>
                                        <p:cTn id="85" dur="1" fill="hold">
                                          <p:stCondLst>
                                            <p:cond delay="999"/>
                                          </p:stCondLst>
                                        </p:cTn>
                                        <p:tgtEl>
                                          <p:spTgt spid="344"/>
                                        </p:tgtEl>
                                        <p:attrNameLst>
                                          <p:attrName>style.visibility</p:attrName>
                                        </p:attrNameLst>
                                      </p:cBhvr>
                                      <p:to>
                                        <p:strVal val="hidden"/>
                                      </p:to>
                                    </p:set>
                                  </p:childTnLst>
                                </p:cTn>
                              </p:par>
                              <p:par>
                                <p:cTn id="86" presetID="10" presetClass="entr" presetSubtype="0" fill="hold" nodeType="withEffect">
                                  <p:stCondLst>
                                    <p:cond delay="12500"/>
                                  </p:stCondLst>
                                  <p:childTnLst>
                                    <p:set>
                                      <p:cBhvr>
                                        <p:cTn id="87" dur="1" fill="hold">
                                          <p:stCondLst>
                                            <p:cond delay="0"/>
                                          </p:stCondLst>
                                        </p:cTn>
                                        <p:tgtEl>
                                          <p:spTgt spid="344"/>
                                        </p:tgtEl>
                                        <p:attrNameLst>
                                          <p:attrName>style.visibility</p:attrName>
                                        </p:attrNameLst>
                                      </p:cBhvr>
                                      <p:to>
                                        <p:strVal val="visible"/>
                                      </p:to>
                                    </p:set>
                                    <p:animEffect transition="in" filter="fade">
                                      <p:cBhvr>
                                        <p:cTn id="88" dur="1000"/>
                                        <p:tgtEl>
                                          <p:spTgt spid="344"/>
                                        </p:tgtEl>
                                      </p:cBhvr>
                                    </p:animEffect>
                                  </p:childTnLst>
                                </p:cTn>
                              </p:par>
                              <p:par>
                                <p:cTn id="89" presetID="10" presetClass="exit" presetSubtype="0" fill="hold" nodeType="withEffect">
                                  <p:stCondLst>
                                    <p:cond delay="13500"/>
                                  </p:stCondLst>
                                  <p:childTnLst>
                                    <p:animEffect transition="out" filter="fade">
                                      <p:cBhvr>
                                        <p:cTn id="90" dur="1000"/>
                                        <p:tgtEl>
                                          <p:spTgt spid="344"/>
                                        </p:tgtEl>
                                      </p:cBhvr>
                                    </p:animEffect>
                                    <p:set>
                                      <p:cBhvr>
                                        <p:cTn id="91" dur="1" fill="hold">
                                          <p:stCondLst>
                                            <p:cond delay="999"/>
                                          </p:stCondLst>
                                        </p:cTn>
                                        <p:tgtEl>
                                          <p:spTgt spid="344"/>
                                        </p:tgtEl>
                                        <p:attrNameLst>
                                          <p:attrName>style.visibility</p:attrName>
                                        </p:attrNameLst>
                                      </p:cBhvr>
                                      <p:to>
                                        <p:strVal val="hidden"/>
                                      </p:to>
                                    </p:set>
                                  </p:childTnLst>
                                </p:cTn>
                              </p:par>
                              <p:par>
                                <p:cTn id="92" presetID="10" presetClass="entr" presetSubtype="0" fill="hold" nodeType="withEffect">
                                  <p:stCondLst>
                                    <p:cond delay="1000"/>
                                  </p:stCondLst>
                                  <p:childTnLst>
                                    <p:set>
                                      <p:cBhvr>
                                        <p:cTn id="93" dur="1" fill="hold">
                                          <p:stCondLst>
                                            <p:cond delay="0"/>
                                          </p:stCondLst>
                                        </p:cTn>
                                        <p:tgtEl>
                                          <p:spTgt spid="345"/>
                                        </p:tgtEl>
                                        <p:attrNameLst>
                                          <p:attrName>style.visibility</p:attrName>
                                        </p:attrNameLst>
                                      </p:cBhvr>
                                      <p:to>
                                        <p:strVal val="visible"/>
                                      </p:to>
                                    </p:set>
                                    <p:animEffect transition="in" filter="fade">
                                      <p:cBhvr>
                                        <p:cTn id="94" dur="500"/>
                                        <p:tgtEl>
                                          <p:spTgt spid="345"/>
                                        </p:tgtEl>
                                      </p:cBhvr>
                                    </p:animEffect>
                                  </p:childTnLst>
                                </p:cTn>
                              </p:par>
                              <p:par>
                                <p:cTn id="95" presetID="10" presetClass="exit" presetSubtype="0" fill="hold" nodeType="withEffect">
                                  <p:stCondLst>
                                    <p:cond delay="2000"/>
                                  </p:stCondLst>
                                  <p:childTnLst>
                                    <p:animEffect transition="out" filter="fade">
                                      <p:cBhvr>
                                        <p:cTn id="96" dur="500"/>
                                        <p:tgtEl>
                                          <p:spTgt spid="345"/>
                                        </p:tgtEl>
                                      </p:cBhvr>
                                    </p:animEffect>
                                    <p:set>
                                      <p:cBhvr>
                                        <p:cTn id="97" dur="1" fill="hold">
                                          <p:stCondLst>
                                            <p:cond delay="499"/>
                                          </p:stCondLst>
                                        </p:cTn>
                                        <p:tgtEl>
                                          <p:spTgt spid="345"/>
                                        </p:tgtEl>
                                        <p:attrNameLst>
                                          <p:attrName>style.visibility</p:attrName>
                                        </p:attrNameLst>
                                      </p:cBhvr>
                                      <p:to>
                                        <p:strVal val="hidden"/>
                                      </p:to>
                                    </p:set>
                                  </p:childTnLst>
                                </p:cTn>
                              </p:par>
                              <p:par>
                                <p:cTn id="98" presetID="10" presetClass="entr" presetSubtype="0" fill="hold" nodeType="withEffect">
                                  <p:stCondLst>
                                    <p:cond delay="3000"/>
                                  </p:stCondLst>
                                  <p:childTnLst>
                                    <p:set>
                                      <p:cBhvr>
                                        <p:cTn id="99" dur="1" fill="hold">
                                          <p:stCondLst>
                                            <p:cond delay="0"/>
                                          </p:stCondLst>
                                        </p:cTn>
                                        <p:tgtEl>
                                          <p:spTgt spid="345"/>
                                        </p:tgtEl>
                                        <p:attrNameLst>
                                          <p:attrName>style.visibility</p:attrName>
                                        </p:attrNameLst>
                                      </p:cBhvr>
                                      <p:to>
                                        <p:strVal val="visible"/>
                                      </p:to>
                                    </p:set>
                                    <p:animEffect transition="in" filter="fade">
                                      <p:cBhvr>
                                        <p:cTn id="100" dur="500"/>
                                        <p:tgtEl>
                                          <p:spTgt spid="345"/>
                                        </p:tgtEl>
                                      </p:cBhvr>
                                    </p:animEffect>
                                  </p:childTnLst>
                                </p:cTn>
                              </p:par>
                              <p:par>
                                <p:cTn id="101" presetID="10" presetClass="exit" presetSubtype="0" fill="hold" nodeType="withEffect">
                                  <p:stCondLst>
                                    <p:cond delay="4000"/>
                                  </p:stCondLst>
                                  <p:childTnLst>
                                    <p:animEffect transition="out" filter="fade">
                                      <p:cBhvr>
                                        <p:cTn id="102" dur="500"/>
                                        <p:tgtEl>
                                          <p:spTgt spid="345"/>
                                        </p:tgtEl>
                                      </p:cBhvr>
                                    </p:animEffect>
                                    <p:set>
                                      <p:cBhvr>
                                        <p:cTn id="103" dur="1" fill="hold">
                                          <p:stCondLst>
                                            <p:cond delay="499"/>
                                          </p:stCondLst>
                                        </p:cTn>
                                        <p:tgtEl>
                                          <p:spTgt spid="345"/>
                                        </p:tgtEl>
                                        <p:attrNameLst>
                                          <p:attrName>style.visibility</p:attrName>
                                        </p:attrNameLst>
                                      </p:cBhvr>
                                      <p:to>
                                        <p:strVal val="hidden"/>
                                      </p:to>
                                    </p:set>
                                  </p:childTnLst>
                                </p:cTn>
                              </p:par>
                              <p:par>
                                <p:cTn id="104" presetID="10" presetClass="entr" presetSubtype="0" fill="hold" nodeType="withEffect">
                                  <p:stCondLst>
                                    <p:cond delay="5000"/>
                                  </p:stCondLst>
                                  <p:childTnLst>
                                    <p:set>
                                      <p:cBhvr>
                                        <p:cTn id="105" dur="1" fill="hold">
                                          <p:stCondLst>
                                            <p:cond delay="0"/>
                                          </p:stCondLst>
                                        </p:cTn>
                                        <p:tgtEl>
                                          <p:spTgt spid="345"/>
                                        </p:tgtEl>
                                        <p:attrNameLst>
                                          <p:attrName>style.visibility</p:attrName>
                                        </p:attrNameLst>
                                      </p:cBhvr>
                                      <p:to>
                                        <p:strVal val="visible"/>
                                      </p:to>
                                    </p:set>
                                    <p:animEffect transition="in" filter="fade">
                                      <p:cBhvr>
                                        <p:cTn id="106" dur="500"/>
                                        <p:tgtEl>
                                          <p:spTgt spid="345"/>
                                        </p:tgtEl>
                                      </p:cBhvr>
                                    </p:animEffect>
                                  </p:childTnLst>
                                </p:cTn>
                              </p:par>
                              <p:par>
                                <p:cTn id="107" presetID="10" presetClass="exit" presetSubtype="0" fill="hold" nodeType="withEffect">
                                  <p:stCondLst>
                                    <p:cond delay="6000"/>
                                  </p:stCondLst>
                                  <p:childTnLst>
                                    <p:animEffect transition="out" filter="fade">
                                      <p:cBhvr>
                                        <p:cTn id="108" dur="500"/>
                                        <p:tgtEl>
                                          <p:spTgt spid="345"/>
                                        </p:tgtEl>
                                      </p:cBhvr>
                                    </p:animEffect>
                                    <p:set>
                                      <p:cBhvr>
                                        <p:cTn id="109" dur="1" fill="hold">
                                          <p:stCondLst>
                                            <p:cond delay="499"/>
                                          </p:stCondLst>
                                        </p:cTn>
                                        <p:tgtEl>
                                          <p:spTgt spid="345"/>
                                        </p:tgtEl>
                                        <p:attrNameLst>
                                          <p:attrName>style.visibility</p:attrName>
                                        </p:attrNameLst>
                                      </p:cBhvr>
                                      <p:to>
                                        <p:strVal val="hidden"/>
                                      </p:to>
                                    </p:set>
                                  </p:childTnLst>
                                </p:cTn>
                              </p:par>
                              <p:par>
                                <p:cTn id="110" presetID="10" presetClass="entr" presetSubtype="0" fill="hold" nodeType="withEffect">
                                  <p:stCondLst>
                                    <p:cond delay="7000"/>
                                  </p:stCondLst>
                                  <p:childTnLst>
                                    <p:set>
                                      <p:cBhvr>
                                        <p:cTn id="111" dur="1" fill="hold">
                                          <p:stCondLst>
                                            <p:cond delay="0"/>
                                          </p:stCondLst>
                                        </p:cTn>
                                        <p:tgtEl>
                                          <p:spTgt spid="345"/>
                                        </p:tgtEl>
                                        <p:attrNameLst>
                                          <p:attrName>style.visibility</p:attrName>
                                        </p:attrNameLst>
                                      </p:cBhvr>
                                      <p:to>
                                        <p:strVal val="visible"/>
                                      </p:to>
                                    </p:set>
                                    <p:animEffect transition="in" filter="fade">
                                      <p:cBhvr>
                                        <p:cTn id="112" dur="500"/>
                                        <p:tgtEl>
                                          <p:spTgt spid="345"/>
                                        </p:tgtEl>
                                      </p:cBhvr>
                                    </p:animEffect>
                                  </p:childTnLst>
                                </p:cTn>
                              </p:par>
                              <p:par>
                                <p:cTn id="113" presetID="10" presetClass="exit" presetSubtype="0" fill="hold" nodeType="withEffect">
                                  <p:stCondLst>
                                    <p:cond delay="8000"/>
                                  </p:stCondLst>
                                  <p:childTnLst>
                                    <p:animEffect transition="out" filter="fade">
                                      <p:cBhvr>
                                        <p:cTn id="114" dur="500"/>
                                        <p:tgtEl>
                                          <p:spTgt spid="345"/>
                                        </p:tgtEl>
                                      </p:cBhvr>
                                    </p:animEffect>
                                    <p:set>
                                      <p:cBhvr>
                                        <p:cTn id="115" dur="1" fill="hold">
                                          <p:stCondLst>
                                            <p:cond delay="499"/>
                                          </p:stCondLst>
                                        </p:cTn>
                                        <p:tgtEl>
                                          <p:spTgt spid="345"/>
                                        </p:tgtEl>
                                        <p:attrNameLst>
                                          <p:attrName>style.visibility</p:attrName>
                                        </p:attrNameLst>
                                      </p:cBhvr>
                                      <p:to>
                                        <p:strVal val="hidden"/>
                                      </p:to>
                                    </p:set>
                                  </p:childTnLst>
                                </p:cTn>
                              </p:par>
                              <p:par>
                                <p:cTn id="116" presetID="10" presetClass="entr" presetSubtype="0" fill="hold" nodeType="withEffect">
                                  <p:stCondLst>
                                    <p:cond delay="9000"/>
                                  </p:stCondLst>
                                  <p:childTnLst>
                                    <p:set>
                                      <p:cBhvr>
                                        <p:cTn id="117" dur="1" fill="hold">
                                          <p:stCondLst>
                                            <p:cond delay="0"/>
                                          </p:stCondLst>
                                        </p:cTn>
                                        <p:tgtEl>
                                          <p:spTgt spid="345"/>
                                        </p:tgtEl>
                                        <p:attrNameLst>
                                          <p:attrName>style.visibility</p:attrName>
                                        </p:attrNameLst>
                                      </p:cBhvr>
                                      <p:to>
                                        <p:strVal val="visible"/>
                                      </p:to>
                                    </p:set>
                                    <p:animEffect transition="in" filter="fade">
                                      <p:cBhvr>
                                        <p:cTn id="118" dur="500"/>
                                        <p:tgtEl>
                                          <p:spTgt spid="345"/>
                                        </p:tgtEl>
                                      </p:cBhvr>
                                    </p:animEffect>
                                  </p:childTnLst>
                                </p:cTn>
                              </p:par>
                              <p:par>
                                <p:cTn id="119" presetID="10" presetClass="exit" presetSubtype="0" fill="hold" nodeType="withEffect">
                                  <p:stCondLst>
                                    <p:cond delay="10000"/>
                                  </p:stCondLst>
                                  <p:childTnLst>
                                    <p:animEffect transition="out" filter="fade">
                                      <p:cBhvr>
                                        <p:cTn id="120" dur="500"/>
                                        <p:tgtEl>
                                          <p:spTgt spid="345"/>
                                        </p:tgtEl>
                                      </p:cBhvr>
                                    </p:animEffect>
                                    <p:set>
                                      <p:cBhvr>
                                        <p:cTn id="121" dur="1" fill="hold">
                                          <p:stCondLst>
                                            <p:cond delay="499"/>
                                          </p:stCondLst>
                                        </p:cTn>
                                        <p:tgtEl>
                                          <p:spTgt spid="345"/>
                                        </p:tgtEl>
                                        <p:attrNameLst>
                                          <p:attrName>style.visibility</p:attrName>
                                        </p:attrNameLst>
                                      </p:cBhvr>
                                      <p:to>
                                        <p:strVal val="hidden"/>
                                      </p:to>
                                    </p:set>
                                  </p:childTnLst>
                                </p:cTn>
                              </p:par>
                              <p:par>
                                <p:cTn id="122" presetID="10" presetClass="entr" presetSubtype="0" fill="hold" nodeType="withEffect">
                                  <p:stCondLst>
                                    <p:cond delay="11000"/>
                                  </p:stCondLst>
                                  <p:childTnLst>
                                    <p:set>
                                      <p:cBhvr>
                                        <p:cTn id="123" dur="1" fill="hold">
                                          <p:stCondLst>
                                            <p:cond delay="0"/>
                                          </p:stCondLst>
                                        </p:cTn>
                                        <p:tgtEl>
                                          <p:spTgt spid="345"/>
                                        </p:tgtEl>
                                        <p:attrNameLst>
                                          <p:attrName>style.visibility</p:attrName>
                                        </p:attrNameLst>
                                      </p:cBhvr>
                                      <p:to>
                                        <p:strVal val="visible"/>
                                      </p:to>
                                    </p:set>
                                    <p:animEffect transition="in" filter="fade">
                                      <p:cBhvr>
                                        <p:cTn id="124" dur="500"/>
                                        <p:tgtEl>
                                          <p:spTgt spid="345"/>
                                        </p:tgtEl>
                                      </p:cBhvr>
                                    </p:animEffect>
                                  </p:childTnLst>
                                </p:cTn>
                              </p:par>
                              <p:par>
                                <p:cTn id="125" presetID="10" presetClass="exit" presetSubtype="0" fill="hold" nodeType="withEffect">
                                  <p:stCondLst>
                                    <p:cond delay="12000"/>
                                  </p:stCondLst>
                                  <p:childTnLst>
                                    <p:animEffect transition="out" filter="fade">
                                      <p:cBhvr>
                                        <p:cTn id="126" dur="500"/>
                                        <p:tgtEl>
                                          <p:spTgt spid="345"/>
                                        </p:tgtEl>
                                      </p:cBhvr>
                                    </p:animEffect>
                                    <p:set>
                                      <p:cBhvr>
                                        <p:cTn id="127" dur="1" fill="hold">
                                          <p:stCondLst>
                                            <p:cond delay="499"/>
                                          </p:stCondLst>
                                        </p:cTn>
                                        <p:tgtEl>
                                          <p:spTgt spid="345"/>
                                        </p:tgtEl>
                                        <p:attrNameLst>
                                          <p:attrName>style.visibility</p:attrName>
                                        </p:attrNameLst>
                                      </p:cBhvr>
                                      <p:to>
                                        <p:strVal val="hidden"/>
                                      </p:to>
                                    </p:set>
                                  </p:childTnLst>
                                </p:cTn>
                              </p:par>
                              <p:par>
                                <p:cTn id="128" presetID="10" presetClass="entr" presetSubtype="0" fill="hold" nodeType="withEffect">
                                  <p:stCondLst>
                                    <p:cond delay="13000"/>
                                  </p:stCondLst>
                                  <p:childTnLst>
                                    <p:set>
                                      <p:cBhvr>
                                        <p:cTn id="129" dur="1" fill="hold">
                                          <p:stCondLst>
                                            <p:cond delay="0"/>
                                          </p:stCondLst>
                                        </p:cTn>
                                        <p:tgtEl>
                                          <p:spTgt spid="345"/>
                                        </p:tgtEl>
                                        <p:attrNameLst>
                                          <p:attrName>style.visibility</p:attrName>
                                        </p:attrNameLst>
                                      </p:cBhvr>
                                      <p:to>
                                        <p:strVal val="visible"/>
                                      </p:to>
                                    </p:set>
                                    <p:animEffect transition="in" filter="fade">
                                      <p:cBhvr>
                                        <p:cTn id="130" dur="500"/>
                                        <p:tgtEl>
                                          <p:spTgt spid="345"/>
                                        </p:tgtEl>
                                      </p:cBhvr>
                                    </p:animEffect>
                                  </p:childTnLst>
                                </p:cTn>
                              </p:par>
                              <p:par>
                                <p:cTn id="131" presetID="10" presetClass="entr" presetSubtype="0" fill="hold" nodeType="withEffect">
                                  <p:stCondLst>
                                    <p:cond delay="1500"/>
                                  </p:stCondLst>
                                  <p:childTnLst>
                                    <p:set>
                                      <p:cBhvr>
                                        <p:cTn id="132" dur="1" fill="hold">
                                          <p:stCondLst>
                                            <p:cond delay="0"/>
                                          </p:stCondLst>
                                        </p:cTn>
                                        <p:tgtEl>
                                          <p:spTgt spid="346"/>
                                        </p:tgtEl>
                                        <p:attrNameLst>
                                          <p:attrName>style.visibility</p:attrName>
                                        </p:attrNameLst>
                                      </p:cBhvr>
                                      <p:to>
                                        <p:strVal val="visible"/>
                                      </p:to>
                                    </p:set>
                                    <p:animEffect transition="in" filter="fade">
                                      <p:cBhvr>
                                        <p:cTn id="133" dur="500"/>
                                        <p:tgtEl>
                                          <p:spTgt spid="346"/>
                                        </p:tgtEl>
                                      </p:cBhvr>
                                    </p:animEffect>
                                  </p:childTnLst>
                                </p:cTn>
                              </p:par>
                              <p:par>
                                <p:cTn id="134" presetID="10" presetClass="exit" presetSubtype="0" fill="hold" nodeType="withEffect">
                                  <p:stCondLst>
                                    <p:cond delay="2500"/>
                                  </p:stCondLst>
                                  <p:childTnLst>
                                    <p:animEffect transition="out" filter="fade">
                                      <p:cBhvr>
                                        <p:cTn id="135" dur="500"/>
                                        <p:tgtEl>
                                          <p:spTgt spid="346"/>
                                        </p:tgtEl>
                                      </p:cBhvr>
                                    </p:animEffect>
                                    <p:set>
                                      <p:cBhvr>
                                        <p:cTn id="136" dur="1" fill="hold">
                                          <p:stCondLst>
                                            <p:cond delay="499"/>
                                          </p:stCondLst>
                                        </p:cTn>
                                        <p:tgtEl>
                                          <p:spTgt spid="346"/>
                                        </p:tgtEl>
                                        <p:attrNameLst>
                                          <p:attrName>style.visibility</p:attrName>
                                        </p:attrNameLst>
                                      </p:cBhvr>
                                      <p:to>
                                        <p:strVal val="hidden"/>
                                      </p:to>
                                    </p:set>
                                  </p:childTnLst>
                                </p:cTn>
                              </p:par>
                              <p:par>
                                <p:cTn id="137" presetID="10" presetClass="entr" presetSubtype="0" fill="hold" nodeType="withEffect">
                                  <p:stCondLst>
                                    <p:cond delay="3500"/>
                                  </p:stCondLst>
                                  <p:childTnLst>
                                    <p:set>
                                      <p:cBhvr>
                                        <p:cTn id="138" dur="1" fill="hold">
                                          <p:stCondLst>
                                            <p:cond delay="0"/>
                                          </p:stCondLst>
                                        </p:cTn>
                                        <p:tgtEl>
                                          <p:spTgt spid="346"/>
                                        </p:tgtEl>
                                        <p:attrNameLst>
                                          <p:attrName>style.visibility</p:attrName>
                                        </p:attrNameLst>
                                      </p:cBhvr>
                                      <p:to>
                                        <p:strVal val="visible"/>
                                      </p:to>
                                    </p:set>
                                    <p:animEffect transition="in" filter="fade">
                                      <p:cBhvr>
                                        <p:cTn id="139" dur="500"/>
                                        <p:tgtEl>
                                          <p:spTgt spid="346"/>
                                        </p:tgtEl>
                                      </p:cBhvr>
                                    </p:animEffect>
                                  </p:childTnLst>
                                </p:cTn>
                              </p:par>
                              <p:par>
                                <p:cTn id="140" presetID="10" presetClass="exit" presetSubtype="0" fill="hold" nodeType="withEffect">
                                  <p:stCondLst>
                                    <p:cond delay="4500"/>
                                  </p:stCondLst>
                                  <p:childTnLst>
                                    <p:animEffect transition="out" filter="fade">
                                      <p:cBhvr>
                                        <p:cTn id="141" dur="500"/>
                                        <p:tgtEl>
                                          <p:spTgt spid="346"/>
                                        </p:tgtEl>
                                      </p:cBhvr>
                                    </p:animEffect>
                                    <p:set>
                                      <p:cBhvr>
                                        <p:cTn id="142" dur="1" fill="hold">
                                          <p:stCondLst>
                                            <p:cond delay="499"/>
                                          </p:stCondLst>
                                        </p:cTn>
                                        <p:tgtEl>
                                          <p:spTgt spid="346"/>
                                        </p:tgtEl>
                                        <p:attrNameLst>
                                          <p:attrName>style.visibility</p:attrName>
                                        </p:attrNameLst>
                                      </p:cBhvr>
                                      <p:to>
                                        <p:strVal val="hidden"/>
                                      </p:to>
                                    </p:set>
                                  </p:childTnLst>
                                </p:cTn>
                              </p:par>
                              <p:par>
                                <p:cTn id="143" presetID="10" presetClass="entr" presetSubtype="0" fill="hold" nodeType="withEffect">
                                  <p:stCondLst>
                                    <p:cond delay="5500"/>
                                  </p:stCondLst>
                                  <p:childTnLst>
                                    <p:set>
                                      <p:cBhvr>
                                        <p:cTn id="144" dur="1" fill="hold">
                                          <p:stCondLst>
                                            <p:cond delay="0"/>
                                          </p:stCondLst>
                                        </p:cTn>
                                        <p:tgtEl>
                                          <p:spTgt spid="346"/>
                                        </p:tgtEl>
                                        <p:attrNameLst>
                                          <p:attrName>style.visibility</p:attrName>
                                        </p:attrNameLst>
                                      </p:cBhvr>
                                      <p:to>
                                        <p:strVal val="visible"/>
                                      </p:to>
                                    </p:set>
                                    <p:animEffect transition="in" filter="fade">
                                      <p:cBhvr>
                                        <p:cTn id="145" dur="500"/>
                                        <p:tgtEl>
                                          <p:spTgt spid="346"/>
                                        </p:tgtEl>
                                      </p:cBhvr>
                                    </p:animEffect>
                                  </p:childTnLst>
                                </p:cTn>
                              </p:par>
                              <p:par>
                                <p:cTn id="146" presetID="10" presetClass="exit" presetSubtype="0" fill="hold" nodeType="withEffect">
                                  <p:stCondLst>
                                    <p:cond delay="6500"/>
                                  </p:stCondLst>
                                  <p:childTnLst>
                                    <p:animEffect transition="out" filter="fade">
                                      <p:cBhvr>
                                        <p:cTn id="147" dur="500"/>
                                        <p:tgtEl>
                                          <p:spTgt spid="346"/>
                                        </p:tgtEl>
                                      </p:cBhvr>
                                    </p:animEffect>
                                    <p:set>
                                      <p:cBhvr>
                                        <p:cTn id="148" dur="1" fill="hold">
                                          <p:stCondLst>
                                            <p:cond delay="499"/>
                                          </p:stCondLst>
                                        </p:cTn>
                                        <p:tgtEl>
                                          <p:spTgt spid="346"/>
                                        </p:tgtEl>
                                        <p:attrNameLst>
                                          <p:attrName>style.visibility</p:attrName>
                                        </p:attrNameLst>
                                      </p:cBhvr>
                                      <p:to>
                                        <p:strVal val="hidden"/>
                                      </p:to>
                                    </p:set>
                                  </p:childTnLst>
                                </p:cTn>
                              </p:par>
                              <p:par>
                                <p:cTn id="149" presetID="10" presetClass="entr" presetSubtype="0" fill="hold" nodeType="withEffect">
                                  <p:stCondLst>
                                    <p:cond delay="7500"/>
                                  </p:stCondLst>
                                  <p:childTnLst>
                                    <p:set>
                                      <p:cBhvr>
                                        <p:cTn id="150" dur="1" fill="hold">
                                          <p:stCondLst>
                                            <p:cond delay="0"/>
                                          </p:stCondLst>
                                        </p:cTn>
                                        <p:tgtEl>
                                          <p:spTgt spid="346"/>
                                        </p:tgtEl>
                                        <p:attrNameLst>
                                          <p:attrName>style.visibility</p:attrName>
                                        </p:attrNameLst>
                                      </p:cBhvr>
                                      <p:to>
                                        <p:strVal val="visible"/>
                                      </p:to>
                                    </p:set>
                                    <p:animEffect transition="in" filter="fade">
                                      <p:cBhvr>
                                        <p:cTn id="151" dur="500"/>
                                        <p:tgtEl>
                                          <p:spTgt spid="346"/>
                                        </p:tgtEl>
                                      </p:cBhvr>
                                    </p:animEffect>
                                  </p:childTnLst>
                                </p:cTn>
                              </p:par>
                              <p:par>
                                <p:cTn id="152" presetID="10" presetClass="exit" presetSubtype="0" fill="hold" nodeType="withEffect">
                                  <p:stCondLst>
                                    <p:cond delay="8500"/>
                                  </p:stCondLst>
                                  <p:childTnLst>
                                    <p:animEffect transition="out" filter="fade">
                                      <p:cBhvr>
                                        <p:cTn id="153" dur="500"/>
                                        <p:tgtEl>
                                          <p:spTgt spid="346"/>
                                        </p:tgtEl>
                                      </p:cBhvr>
                                    </p:animEffect>
                                    <p:set>
                                      <p:cBhvr>
                                        <p:cTn id="154" dur="1" fill="hold">
                                          <p:stCondLst>
                                            <p:cond delay="499"/>
                                          </p:stCondLst>
                                        </p:cTn>
                                        <p:tgtEl>
                                          <p:spTgt spid="346"/>
                                        </p:tgtEl>
                                        <p:attrNameLst>
                                          <p:attrName>style.visibility</p:attrName>
                                        </p:attrNameLst>
                                      </p:cBhvr>
                                      <p:to>
                                        <p:strVal val="hidden"/>
                                      </p:to>
                                    </p:set>
                                  </p:childTnLst>
                                </p:cTn>
                              </p:par>
                              <p:par>
                                <p:cTn id="155" presetID="10" presetClass="entr" presetSubtype="0" fill="hold" nodeType="withEffect">
                                  <p:stCondLst>
                                    <p:cond delay="9500"/>
                                  </p:stCondLst>
                                  <p:childTnLst>
                                    <p:set>
                                      <p:cBhvr>
                                        <p:cTn id="156" dur="1" fill="hold">
                                          <p:stCondLst>
                                            <p:cond delay="0"/>
                                          </p:stCondLst>
                                        </p:cTn>
                                        <p:tgtEl>
                                          <p:spTgt spid="346"/>
                                        </p:tgtEl>
                                        <p:attrNameLst>
                                          <p:attrName>style.visibility</p:attrName>
                                        </p:attrNameLst>
                                      </p:cBhvr>
                                      <p:to>
                                        <p:strVal val="visible"/>
                                      </p:to>
                                    </p:set>
                                    <p:animEffect transition="in" filter="fade">
                                      <p:cBhvr>
                                        <p:cTn id="157" dur="500"/>
                                        <p:tgtEl>
                                          <p:spTgt spid="346"/>
                                        </p:tgtEl>
                                      </p:cBhvr>
                                    </p:animEffect>
                                  </p:childTnLst>
                                </p:cTn>
                              </p:par>
                              <p:par>
                                <p:cTn id="158" presetID="10" presetClass="exit" presetSubtype="0" fill="hold" nodeType="withEffect">
                                  <p:stCondLst>
                                    <p:cond delay="10500"/>
                                  </p:stCondLst>
                                  <p:childTnLst>
                                    <p:animEffect transition="out" filter="fade">
                                      <p:cBhvr>
                                        <p:cTn id="159" dur="500"/>
                                        <p:tgtEl>
                                          <p:spTgt spid="346"/>
                                        </p:tgtEl>
                                      </p:cBhvr>
                                    </p:animEffect>
                                    <p:set>
                                      <p:cBhvr>
                                        <p:cTn id="160" dur="1" fill="hold">
                                          <p:stCondLst>
                                            <p:cond delay="499"/>
                                          </p:stCondLst>
                                        </p:cTn>
                                        <p:tgtEl>
                                          <p:spTgt spid="346"/>
                                        </p:tgtEl>
                                        <p:attrNameLst>
                                          <p:attrName>style.visibility</p:attrName>
                                        </p:attrNameLst>
                                      </p:cBhvr>
                                      <p:to>
                                        <p:strVal val="hidden"/>
                                      </p:to>
                                    </p:set>
                                  </p:childTnLst>
                                </p:cTn>
                              </p:par>
                              <p:par>
                                <p:cTn id="161" presetID="10" presetClass="entr" presetSubtype="0" fill="hold" nodeType="withEffect">
                                  <p:stCondLst>
                                    <p:cond delay="11500"/>
                                  </p:stCondLst>
                                  <p:childTnLst>
                                    <p:set>
                                      <p:cBhvr>
                                        <p:cTn id="162" dur="1" fill="hold">
                                          <p:stCondLst>
                                            <p:cond delay="0"/>
                                          </p:stCondLst>
                                        </p:cTn>
                                        <p:tgtEl>
                                          <p:spTgt spid="346"/>
                                        </p:tgtEl>
                                        <p:attrNameLst>
                                          <p:attrName>style.visibility</p:attrName>
                                        </p:attrNameLst>
                                      </p:cBhvr>
                                      <p:to>
                                        <p:strVal val="visible"/>
                                      </p:to>
                                    </p:set>
                                    <p:animEffect transition="in" filter="fade">
                                      <p:cBhvr>
                                        <p:cTn id="163" dur="500"/>
                                        <p:tgtEl>
                                          <p:spTgt spid="346"/>
                                        </p:tgtEl>
                                      </p:cBhvr>
                                    </p:animEffect>
                                  </p:childTnLst>
                                </p:cTn>
                              </p:par>
                              <p:par>
                                <p:cTn id="164" presetID="10" presetClass="exit" presetSubtype="0" fill="hold" nodeType="withEffect">
                                  <p:stCondLst>
                                    <p:cond delay="12500"/>
                                  </p:stCondLst>
                                  <p:childTnLst>
                                    <p:animEffect transition="out" filter="fade">
                                      <p:cBhvr>
                                        <p:cTn id="165" dur="500"/>
                                        <p:tgtEl>
                                          <p:spTgt spid="346"/>
                                        </p:tgtEl>
                                      </p:cBhvr>
                                    </p:animEffect>
                                    <p:set>
                                      <p:cBhvr>
                                        <p:cTn id="166" dur="1" fill="hold">
                                          <p:stCondLst>
                                            <p:cond delay="499"/>
                                          </p:stCondLst>
                                        </p:cTn>
                                        <p:tgtEl>
                                          <p:spTgt spid="346"/>
                                        </p:tgtEl>
                                        <p:attrNameLst>
                                          <p:attrName>style.visibility</p:attrName>
                                        </p:attrNameLst>
                                      </p:cBhvr>
                                      <p:to>
                                        <p:strVal val="hidden"/>
                                      </p:to>
                                    </p:set>
                                  </p:childTnLst>
                                </p:cTn>
                              </p:par>
                              <p:par>
                                <p:cTn id="167" presetID="10" presetClass="entr" presetSubtype="0" fill="hold" nodeType="withEffect">
                                  <p:stCondLst>
                                    <p:cond delay="13500"/>
                                  </p:stCondLst>
                                  <p:childTnLst>
                                    <p:set>
                                      <p:cBhvr>
                                        <p:cTn id="168" dur="1" fill="hold">
                                          <p:stCondLst>
                                            <p:cond delay="0"/>
                                          </p:stCondLst>
                                        </p:cTn>
                                        <p:tgtEl>
                                          <p:spTgt spid="346"/>
                                        </p:tgtEl>
                                        <p:attrNameLst>
                                          <p:attrName>style.visibility</p:attrName>
                                        </p:attrNameLst>
                                      </p:cBhvr>
                                      <p:to>
                                        <p:strVal val="visible"/>
                                      </p:to>
                                    </p:set>
                                    <p:animEffect transition="in" filter="fade">
                                      <p:cBhvr>
                                        <p:cTn id="169" dur="500"/>
                                        <p:tgtEl>
                                          <p:spTgt spid="346"/>
                                        </p:tgtEl>
                                      </p:cBhvr>
                                    </p:animEffect>
                                  </p:childTnLst>
                                </p:cTn>
                              </p:par>
                              <p:par>
                                <p:cTn id="170" presetID="10" presetClass="entr" presetSubtype="0" fill="hold" nodeType="withEffect">
                                  <p:stCondLst>
                                    <p:cond delay="2000"/>
                                  </p:stCondLst>
                                  <p:childTnLst>
                                    <p:set>
                                      <p:cBhvr>
                                        <p:cTn id="171" dur="1" fill="hold">
                                          <p:stCondLst>
                                            <p:cond delay="0"/>
                                          </p:stCondLst>
                                        </p:cTn>
                                        <p:tgtEl>
                                          <p:spTgt spid="347"/>
                                        </p:tgtEl>
                                        <p:attrNameLst>
                                          <p:attrName>style.visibility</p:attrName>
                                        </p:attrNameLst>
                                      </p:cBhvr>
                                      <p:to>
                                        <p:strVal val="visible"/>
                                      </p:to>
                                    </p:set>
                                    <p:animEffect transition="in" filter="fade">
                                      <p:cBhvr>
                                        <p:cTn id="172" dur="500"/>
                                        <p:tgtEl>
                                          <p:spTgt spid="347"/>
                                        </p:tgtEl>
                                      </p:cBhvr>
                                    </p:animEffect>
                                  </p:childTnLst>
                                </p:cTn>
                              </p:par>
                              <p:par>
                                <p:cTn id="173" presetID="10" presetClass="exit" presetSubtype="0" fill="hold" nodeType="withEffect">
                                  <p:stCondLst>
                                    <p:cond delay="3000"/>
                                  </p:stCondLst>
                                  <p:childTnLst>
                                    <p:animEffect transition="out" filter="fade">
                                      <p:cBhvr>
                                        <p:cTn id="174" dur="500"/>
                                        <p:tgtEl>
                                          <p:spTgt spid="347"/>
                                        </p:tgtEl>
                                      </p:cBhvr>
                                    </p:animEffect>
                                    <p:set>
                                      <p:cBhvr>
                                        <p:cTn id="175" dur="1" fill="hold">
                                          <p:stCondLst>
                                            <p:cond delay="499"/>
                                          </p:stCondLst>
                                        </p:cTn>
                                        <p:tgtEl>
                                          <p:spTgt spid="347"/>
                                        </p:tgtEl>
                                        <p:attrNameLst>
                                          <p:attrName>style.visibility</p:attrName>
                                        </p:attrNameLst>
                                      </p:cBhvr>
                                      <p:to>
                                        <p:strVal val="hidden"/>
                                      </p:to>
                                    </p:set>
                                  </p:childTnLst>
                                </p:cTn>
                              </p:par>
                              <p:par>
                                <p:cTn id="176" presetID="10" presetClass="entr" presetSubtype="0" fill="hold" nodeType="withEffect">
                                  <p:stCondLst>
                                    <p:cond delay="4000"/>
                                  </p:stCondLst>
                                  <p:childTnLst>
                                    <p:set>
                                      <p:cBhvr>
                                        <p:cTn id="177" dur="1" fill="hold">
                                          <p:stCondLst>
                                            <p:cond delay="0"/>
                                          </p:stCondLst>
                                        </p:cTn>
                                        <p:tgtEl>
                                          <p:spTgt spid="347"/>
                                        </p:tgtEl>
                                        <p:attrNameLst>
                                          <p:attrName>style.visibility</p:attrName>
                                        </p:attrNameLst>
                                      </p:cBhvr>
                                      <p:to>
                                        <p:strVal val="visible"/>
                                      </p:to>
                                    </p:set>
                                    <p:animEffect transition="in" filter="fade">
                                      <p:cBhvr>
                                        <p:cTn id="178" dur="500"/>
                                        <p:tgtEl>
                                          <p:spTgt spid="347"/>
                                        </p:tgtEl>
                                      </p:cBhvr>
                                    </p:animEffect>
                                  </p:childTnLst>
                                </p:cTn>
                              </p:par>
                              <p:par>
                                <p:cTn id="179" presetID="10" presetClass="exit" presetSubtype="0" fill="hold" nodeType="withEffect">
                                  <p:stCondLst>
                                    <p:cond delay="5000"/>
                                  </p:stCondLst>
                                  <p:childTnLst>
                                    <p:animEffect transition="out" filter="fade">
                                      <p:cBhvr>
                                        <p:cTn id="180" dur="500"/>
                                        <p:tgtEl>
                                          <p:spTgt spid="347"/>
                                        </p:tgtEl>
                                      </p:cBhvr>
                                    </p:animEffect>
                                    <p:set>
                                      <p:cBhvr>
                                        <p:cTn id="181" dur="1" fill="hold">
                                          <p:stCondLst>
                                            <p:cond delay="499"/>
                                          </p:stCondLst>
                                        </p:cTn>
                                        <p:tgtEl>
                                          <p:spTgt spid="347"/>
                                        </p:tgtEl>
                                        <p:attrNameLst>
                                          <p:attrName>style.visibility</p:attrName>
                                        </p:attrNameLst>
                                      </p:cBhvr>
                                      <p:to>
                                        <p:strVal val="hidden"/>
                                      </p:to>
                                    </p:set>
                                  </p:childTnLst>
                                </p:cTn>
                              </p:par>
                              <p:par>
                                <p:cTn id="182" presetID="10" presetClass="entr" presetSubtype="0" fill="hold" nodeType="withEffect">
                                  <p:stCondLst>
                                    <p:cond delay="6000"/>
                                  </p:stCondLst>
                                  <p:childTnLst>
                                    <p:set>
                                      <p:cBhvr>
                                        <p:cTn id="183" dur="1" fill="hold">
                                          <p:stCondLst>
                                            <p:cond delay="0"/>
                                          </p:stCondLst>
                                        </p:cTn>
                                        <p:tgtEl>
                                          <p:spTgt spid="347"/>
                                        </p:tgtEl>
                                        <p:attrNameLst>
                                          <p:attrName>style.visibility</p:attrName>
                                        </p:attrNameLst>
                                      </p:cBhvr>
                                      <p:to>
                                        <p:strVal val="visible"/>
                                      </p:to>
                                    </p:set>
                                    <p:animEffect transition="in" filter="fade">
                                      <p:cBhvr>
                                        <p:cTn id="184" dur="500"/>
                                        <p:tgtEl>
                                          <p:spTgt spid="347"/>
                                        </p:tgtEl>
                                      </p:cBhvr>
                                    </p:animEffect>
                                  </p:childTnLst>
                                </p:cTn>
                              </p:par>
                              <p:par>
                                <p:cTn id="185" presetID="10" presetClass="exit" presetSubtype="0" fill="hold" nodeType="withEffect">
                                  <p:stCondLst>
                                    <p:cond delay="7000"/>
                                  </p:stCondLst>
                                  <p:childTnLst>
                                    <p:animEffect transition="out" filter="fade">
                                      <p:cBhvr>
                                        <p:cTn id="186" dur="500"/>
                                        <p:tgtEl>
                                          <p:spTgt spid="347"/>
                                        </p:tgtEl>
                                      </p:cBhvr>
                                    </p:animEffect>
                                    <p:set>
                                      <p:cBhvr>
                                        <p:cTn id="187" dur="1" fill="hold">
                                          <p:stCondLst>
                                            <p:cond delay="499"/>
                                          </p:stCondLst>
                                        </p:cTn>
                                        <p:tgtEl>
                                          <p:spTgt spid="347"/>
                                        </p:tgtEl>
                                        <p:attrNameLst>
                                          <p:attrName>style.visibility</p:attrName>
                                        </p:attrNameLst>
                                      </p:cBhvr>
                                      <p:to>
                                        <p:strVal val="hidden"/>
                                      </p:to>
                                    </p:set>
                                  </p:childTnLst>
                                </p:cTn>
                              </p:par>
                              <p:par>
                                <p:cTn id="188" presetID="10" presetClass="entr" presetSubtype="0" fill="hold" nodeType="withEffect">
                                  <p:stCondLst>
                                    <p:cond delay="8000"/>
                                  </p:stCondLst>
                                  <p:childTnLst>
                                    <p:set>
                                      <p:cBhvr>
                                        <p:cTn id="189" dur="1" fill="hold">
                                          <p:stCondLst>
                                            <p:cond delay="0"/>
                                          </p:stCondLst>
                                        </p:cTn>
                                        <p:tgtEl>
                                          <p:spTgt spid="347"/>
                                        </p:tgtEl>
                                        <p:attrNameLst>
                                          <p:attrName>style.visibility</p:attrName>
                                        </p:attrNameLst>
                                      </p:cBhvr>
                                      <p:to>
                                        <p:strVal val="visible"/>
                                      </p:to>
                                    </p:set>
                                    <p:animEffect transition="in" filter="fade">
                                      <p:cBhvr>
                                        <p:cTn id="190" dur="500"/>
                                        <p:tgtEl>
                                          <p:spTgt spid="347"/>
                                        </p:tgtEl>
                                      </p:cBhvr>
                                    </p:animEffect>
                                  </p:childTnLst>
                                </p:cTn>
                              </p:par>
                              <p:par>
                                <p:cTn id="191" presetID="10" presetClass="exit" presetSubtype="0" fill="hold" nodeType="withEffect">
                                  <p:stCondLst>
                                    <p:cond delay="9000"/>
                                  </p:stCondLst>
                                  <p:childTnLst>
                                    <p:animEffect transition="out" filter="fade">
                                      <p:cBhvr>
                                        <p:cTn id="192" dur="500"/>
                                        <p:tgtEl>
                                          <p:spTgt spid="347"/>
                                        </p:tgtEl>
                                      </p:cBhvr>
                                    </p:animEffect>
                                    <p:set>
                                      <p:cBhvr>
                                        <p:cTn id="193" dur="1" fill="hold">
                                          <p:stCondLst>
                                            <p:cond delay="499"/>
                                          </p:stCondLst>
                                        </p:cTn>
                                        <p:tgtEl>
                                          <p:spTgt spid="347"/>
                                        </p:tgtEl>
                                        <p:attrNameLst>
                                          <p:attrName>style.visibility</p:attrName>
                                        </p:attrNameLst>
                                      </p:cBhvr>
                                      <p:to>
                                        <p:strVal val="hidden"/>
                                      </p:to>
                                    </p:set>
                                  </p:childTnLst>
                                </p:cTn>
                              </p:par>
                              <p:par>
                                <p:cTn id="194" presetID="10" presetClass="entr" presetSubtype="0" fill="hold" nodeType="withEffect">
                                  <p:stCondLst>
                                    <p:cond delay="10000"/>
                                  </p:stCondLst>
                                  <p:childTnLst>
                                    <p:set>
                                      <p:cBhvr>
                                        <p:cTn id="195" dur="1" fill="hold">
                                          <p:stCondLst>
                                            <p:cond delay="0"/>
                                          </p:stCondLst>
                                        </p:cTn>
                                        <p:tgtEl>
                                          <p:spTgt spid="347"/>
                                        </p:tgtEl>
                                        <p:attrNameLst>
                                          <p:attrName>style.visibility</p:attrName>
                                        </p:attrNameLst>
                                      </p:cBhvr>
                                      <p:to>
                                        <p:strVal val="visible"/>
                                      </p:to>
                                    </p:set>
                                    <p:animEffect transition="in" filter="fade">
                                      <p:cBhvr>
                                        <p:cTn id="196" dur="500"/>
                                        <p:tgtEl>
                                          <p:spTgt spid="347"/>
                                        </p:tgtEl>
                                      </p:cBhvr>
                                    </p:animEffect>
                                  </p:childTnLst>
                                </p:cTn>
                              </p:par>
                              <p:par>
                                <p:cTn id="197" presetID="10" presetClass="exit" presetSubtype="0" fill="hold" nodeType="withEffect">
                                  <p:stCondLst>
                                    <p:cond delay="11000"/>
                                  </p:stCondLst>
                                  <p:childTnLst>
                                    <p:animEffect transition="out" filter="fade">
                                      <p:cBhvr>
                                        <p:cTn id="198" dur="500"/>
                                        <p:tgtEl>
                                          <p:spTgt spid="347"/>
                                        </p:tgtEl>
                                      </p:cBhvr>
                                    </p:animEffect>
                                    <p:set>
                                      <p:cBhvr>
                                        <p:cTn id="199" dur="1" fill="hold">
                                          <p:stCondLst>
                                            <p:cond delay="499"/>
                                          </p:stCondLst>
                                        </p:cTn>
                                        <p:tgtEl>
                                          <p:spTgt spid="347"/>
                                        </p:tgtEl>
                                        <p:attrNameLst>
                                          <p:attrName>style.visibility</p:attrName>
                                        </p:attrNameLst>
                                      </p:cBhvr>
                                      <p:to>
                                        <p:strVal val="hidden"/>
                                      </p:to>
                                    </p:set>
                                  </p:childTnLst>
                                </p:cTn>
                              </p:par>
                              <p:par>
                                <p:cTn id="200" presetID="10" presetClass="entr" presetSubtype="0" fill="hold" nodeType="withEffect">
                                  <p:stCondLst>
                                    <p:cond delay="12000"/>
                                  </p:stCondLst>
                                  <p:childTnLst>
                                    <p:set>
                                      <p:cBhvr>
                                        <p:cTn id="201" dur="1" fill="hold">
                                          <p:stCondLst>
                                            <p:cond delay="0"/>
                                          </p:stCondLst>
                                        </p:cTn>
                                        <p:tgtEl>
                                          <p:spTgt spid="347"/>
                                        </p:tgtEl>
                                        <p:attrNameLst>
                                          <p:attrName>style.visibility</p:attrName>
                                        </p:attrNameLst>
                                      </p:cBhvr>
                                      <p:to>
                                        <p:strVal val="visible"/>
                                      </p:to>
                                    </p:set>
                                    <p:animEffect transition="in" filter="fade">
                                      <p:cBhvr>
                                        <p:cTn id="202" dur="500"/>
                                        <p:tgtEl>
                                          <p:spTgt spid="347"/>
                                        </p:tgtEl>
                                      </p:cBhvr>
                                    </p:animEffect>
                                  </p:childTnLst>
                                </p:cTn>
                              </p:par>
                              <p:par>
                                <p:cTn id="203" presetID="10" presetClass="exit" presetSubtype="0" fill="hold" nodeType="withEffect">
                                  <p:stCondLst>
                                    <p:cond delay="13000"/>
                                  </p:stCondLst>
                                  <p:childTnLst>
                                    <p:animEffect transition="out" filter="fade">
                                      <p:cBhvr>
                                        <p:cTn id="204" dur="500"/>
                                        <p:tgtEl>
                                          <p:spTgt spid="347"/>
                                        </p:tgtEl>
                                      </p:cBhvr>
                                    </p:animEffect>
                                    <p:set>
                                      <p:cBhvr>
                                        <p:cTn id="205" dur="1" fill="hold">
                                          <p:stCondLst>
                                            <p:cond delay="499"/>
                                          </p:stCondLst>
                                        </p:cTn>
                                        <p:tgtEl>
                                          <p:spTgt spid="347"/>
                                        </p:tgtEl>
                                        <p:attrNameLst>
                                          <p:attrName>style.visibility</p:attrName>
                                        </p:attrNameLst>
                                      </p:cBhvr>
                                      <p:to>
                                        <p:strVal val="hidden"/>
                                      </p:to>
                                    </p:set>
                                  </p:childTnLst>
                                </p:cTn>
                              </p:par>
                              <p:par>
                                <p:cTn id="206" presetID="10" presetClass="entr" presetSubtype="0" fill="hold" nodeType="withEffect">
                                  <p:stCondLst>
                                    <p:cond delay="14000"/>
                                  </p:stCondLst>
                                  <p:childTnLst>
                                    <p:set>
                                      <p:cBhvr>
                                        <p:cTn id="207" dur="1" fill="hold">
                                          <p:stCondLst>
                                            <p:cond delay="0"/>
                                          </p:stCondLst>
                                        </p:cTn>
                                        <p:tgtEl>
                                          <p:spTgt spid="347"/>
                                        </p:tgtEl>
                                        <p:attrNameLst>
                                          <p:attrName>style.visibility</p:attrName>
                                        </p:attrNameLst>
                                      </p:cBhvr>
                                      <p:to>
                                        <p:strVal val="visible"/>
                                      </p:to>
                                    </p:set>
                                    <p:animEffect transition="in" filter="fade">
                                      <p:cBhvr>
                                        <p:cTn id="208" dur="500"/>
                                        <p:tgtEl>
                                          <p:spTgt spid="347"/>
                                        </p:tgtEl>
                                      </p:cBhvr>
                                    </p:animEffect>
                                  </p:childTnLst>
                                </p:cTn>
                              </p:par>
                              <p:par>
                                <p:cTn id="209" presetID="21" presetClass="entr" presetSubtype="1" fill="hold" grpId="0" nodeType="withEffect">
                                  <p:stCondLst>
                                    <p:cond delay="2000"/>
                                  </p:stCondLst>
                                  <p:childTnLst>
                                    <p:set>
                                      <p:cBhvr>
                                        <p:cTn id="210" dur="1" fill="hold">
                                          <p:stCondLst>
                                            <p:cond delay="0"/>
                                          </p:stCondLst>
                                        </p:cTn>
                                        <p:tgtEl>
                                          <p:spTgt spid="349"/>
                                        </p:tgtEl>
                                        <p:attrNameLst>
                                          <p:attrName>style.visibility</p:attrName>
                                        </p:attrNameLst>
                                      </p:cBhvr>
                                      <p:to>
                                        <p:strVal val="visible"/>
                                      </p:to>
                                    </p:set>
                                    <p:animEffect transition="in" filter="wheel(1)">
                                      <p:cBhvr>
                                        <p:cTn id="211" dur="2000"/>
                                        <p:tgtEl>
                                          <p:spTgt spid="349"/>
                                        </p:tgtEl>
                                      </p:cBhvr>
                                    </p:animEffect>
                                  </p:childTnLst>
                                </p:cTn>
                              </p:par>
                              <p:par>
                                <p:cTn id="212" presetID="10" presetClass="entr" presetSubtype="0" fill="hold" nodeType="withEffect">
                                  <p:stCondLst>
                                    <p:cond delay="4000"/>
                                  </p:stCondLst>
                                  <p:childTnLst>
                                    <p:set>
                                      <p:cBhvr>
                                        <p:cTn id="213" dur="1" fill="hold">
                                          <p:stCondLst>
                                            <p:cond delay="0"/>
                                          </p:stCondLst>
                                        </p:cTn>
                                        <p:tgtEl>
                                          <p:spTgt spid="350"/>
                                        </p:tgtEl>
                                        <p:attrNameLst>
                                          <p:attrName>style.visibility</p:attrName>
                                        </p:attrNameLst>
                                      </p:cBhvr>
                                      <p:to>
                                        <p:strVal val="visible"/>
                                      </p:to>
                                    </p:set>
                                    <p:animEffect transition="in" filter="fade">
                                      <p:cBhvr>
                                        <p:cTn id="214" dur="750"/>
                                        <p:tgtEl>
                                          <p:spTgt spid="350"/>
                                        </p:tgtEl>
                                      </p:cBhvr>
                                    </p:animEffect>
                                  </p:childTnLst>
                                </p:cTn>
                              </p:par>
                              <p:par>
                                <p:cTn id="215" presetID="22" presetClass="entr" presetSubtype="4" fill="hold" nodeType="withEffect">
                                  <p:stCondLst>
                                    <p:cond delay="4000"/>
                                  </p:stCondLst>
                                  <p:childTnLst>
                                    <p:set>
                                      <p:cBhvr>
                                        <p:cTn id="216" dur="1" fill="hold">
                                          <p:stCondLst>
                                            <p:cond delay="0"/>
                                          </p:stCondLst>
                                        </p:cTn>
                                        <p:tgtEl>
                                          <p:spTgt spid="378"/>
                                        </p:tgtEl>
                                        <p:attrNameLst>
                                          <p:attrName>style.visibility</p:attrName>
                                        </p:attrNameLst>
                                      </p:cBhvr>
                                      <p:to>
                                        <p:strVal val="visible"/>
                                      </p:to>
                                    </p:set>
                                    <p:animEffect transition="in" filter="wipe(down)">
                                      <p:cBhvr>
                                        <p:cTn id="217" dur="750"/>
                                        <p:tgtEl>
                                          <p:spTgt spid="378"/>
                                        </p:tgtEl>
                                      </p:cBhvr>
                                    </p:animEffect>
                                  </p:childTnLst>
                                </p:cTn>
                              </p:par>
                              <p:par>
                                <p:cTn id="218" presetID="22" presetClass="entr" presetSubtype="4" fill="hold" nodeType="withEffect">
                                  <p:stCondLst>
                                    <p:cond delay="4000"/>
                                  </p:stCondLst>
                                  <p:childTnLst>
                                    <p:set>
                                      <p:cBhvr>
                                        <p:cTn id="219" dur="1" fill="hold">
                                          <p:stCondLst>
                                            <p:cond delay="0"/>
                                          </p:stCondLst>
                                        </p:cTn>
                                        <p:tgtEl>
                                          <p:spTgt spid="409"/>
                                        </p:tgtEl>
                                        <p:attrNameLst>
                                          <p:attrName>style.visibility</p:attrName>
                                        </p:attrNameLst>
                                      </p:cBhvr>
                                      <p:to>
                                        <p:strVal val="visible"/>
                                      </p:to>
                                    </p:set>
                                    <p:animEffect transition="in" filter="wipe(down)">
                                      <p:cBhvr>
                                        <p:cTn id="220" dur="750"/>
                                        <p:tgtEl>
                                          <p:spTgt spid="409"/>
                                        </p:tgtEl>
                                      </p:cBhvr>
                                    </p:animEffect>
                                  </p:childTnLst>
                                </p:cTn>
                              </p:par>
                              <p:par>
                                <p:cTn id="221" presetID="22" presetClass="entr" presetSubtype="4" fill="hold" nodeType="withEffect">
                                  <p:stCondLst>
                                    <p:cond delay="4250"/>
                                  </p:stCondLst>
                                  <p:childTnLst>
                                    <p:set>
                                      <p:cBhvr>
                                        <p:cTn id="222" dur="1" fill="hold">
                                          <p:stCondLst>
                                            <p:cond delay="0"/>
                                          </p:stCondLst>
                                        </p:cTn>
                                        <p:tgtEl>
                                          <p:spTgt spid="406"/>
                                        </p:tgtEl>
                                        <p:attrNameLst>
                                          <p:attrName>style.visibility</p:attrName>
                                        </p:attrNameLst>
                                      </p:cBhvr>
                                      <p:to>
                                        <p:strVal val="visible"/>
                                      </p:to>
                                    </p:set>
                                    <p:animEffect transition="in" filter="wipe(down)">
                                      <p:cBhvr>
                                        <p:cTn id="223" dur="750"/>
                                        <p:tgtEl>
                                          <p:spTgt spid="406"/>
                                        </p:tgtEl>
                                      </p:cBhvr>
                                    </p:animEffect>
                                  </p:childTnLst>
                                </p:cTn>
                              </p:par>
                              <p:par>
                                <p:cTn id="224" presetID="22" presetClass="entr" presetSubtype="4" fill="hold" nodeType="withEffect">
                                  <p:stCondLst>
                                    <p:cond delay="4000"/>
                                  </p:stCondLst>
                                  <p:childTnLst>
                                    <p:set>
                                      <p:cBhvr>
                                        <p:cTn id="225" dur="1" fill="hold">
                                          <p:stCondLst>
                                            <p:cond delay="0"/>
                                          </p:stCondLst>
                                        </p:cTn>
                                        <p:tgtEl>
                                          <p:spTgt spid="410"/>
                                        </p:tgtEl>
                                        <p:attrNameLst>
                                          <p:attrName>style.visibility</p:attrName>
                                        </p:attrNameLst>
                                      </p:cBhvr>
                                      <p:to>
                                        <p:strVal val="visible"/>
                                      </p:to>
                                    </p:set>
                                    <p:animEffect transition="in" filter="wipe(down)">
                                      <p:cBhvr>
                                        <p:cTn id="226" dur="750"/>
                                        <p:tgtEl>
                                          <p:spTgt spid="410"/>
                                        </p:tgtEl>
                                      </p:cBhvr>
                                    </p:animEffect>
                                  </p:childTnLst>
                                </p:cTn>
                              </p:par>
                              <p:par>
                                <p:cTn id="227" presetID="22" presetClass="entr" presetSubtype="4" fill="hold" nodeType="withEffect">
                                  <p:stCondLst>
                                    <p:cond delay="4000"/>
                                  </p:stCondLst>
                                  <p:childTnLst>
                                    <p:set>
                                      <p:cBhvr>
                                        <p:cTn id="228" dur="1" fill="hold">
                                          <p:stCondLst>
                                            <p:cond delay="0"/>
                                          </p:stCondLst>
                                        </p:cTn>
                                        <p:tgtEl>
                                          <p:spTgt spid="404"/>
                                        </p:tgtEl>
                                        <p:attrNameLst>
                                          <p:attrName>style.visibility</p:attrName>
                                        </p:attrNameLst>
                                      </p:cBhvr>
                                      <p:to>
                                        <p:strVal val="visible"/>
                                      </p:to>
                                    </p:set>
                                    <p:animEffect transition="in" filter="wipe(down)">
                                      <p:cBhvr>
                                        <p:cTn id="229" dur="750"/>
                                        <p:tgtEl>
                                          <p:spTgt spid="404"/>
                                        </p:tgtEl>
                                      </p:cBhvr>
                                    </p:animEffect>
                                  </p:childTnLst>
                                </p:cTn>
                              </p:par>
                              <p:par>
                                <p:cTn id="230" presetID="22" presetClass="entr" presetSubtype="4" fill="hold" nodeType="withEffect">
                                  <p:stCondLst>
                                    <p:cond delay="4000"/>
                                  </p:stCondLst>
                                  <p:childTnLst>
                                    <p:set>
                                      <p:cBhvr>
                                        <p:cTn id="231" dur="1" fill="hold">
                                          <p:stCondLst>
                                            <p:cond delay="0"/>
                                          </p:stCondLst>
                                        </p:cTn>
                                        <p:tgtEl>
                                          <p:spTgt spid="403"/>
                                        </p:tgtEl>
                                        <p:attrNameLst>
                                          <p:attrName>style.visibility</p:attrName>
                                        </p:attrNameLst>
                                      </p:cBhvr>
                                      <p:to>
                                        <p:strVal val="visible"/>
                                      </p:to>
                                    </p:set>
                                    <p:animEffect transition="in" filter="wipe(down)">
                                      <p:cBhvr>
                                        <p:cTn id="232" dur="750"/>
                                        <p:tgtEl>
                                          <p:spTgt spid="403"/>
                                        </p:tgtEl>
                                      </p:cBhvr>
                                    </p:animEffect>
                                  </p:childTnLst>
                                </p:cTn>
                              </p:par>
                              <p:par>
                                <p:cTn id="233" presetID="22" presetClass="entr" presetSubtype="4" fill="hold" nodeType="withEffect">
                                  <p:stCondLst>
                                    <p:cond delay="4000"/>
                                  </p:stCondLst>
                                  <p:childTnLst>
                                    <p:set>
                                      <p:cBhvr>
                                        <p:cTn id="234" dur="1" fill="hold">
                                          <p:stCondLst>
                                            <p:cond delay="0"/>
                                          </p:stCondLst>
                                        </p:cTn>
                                        <p:tgtEl>
                                          <p:spTgt spid="401"/>
                                        </p:tgtEl>
                                        <p:attrNameLst>
                                          <p:attrName>style.visibility</p:attrName>
                                        </p:attrNameLst>
                                      </p:cBhvr>
                                      <p:to>
                                        <p:strVal val="visible"/>
                                      </p:to>
                                    </p:set>
                                    <p:animEffect transition="in" filter="wipe(down)">
                                      <p:cBhvr>
                                        <p:cTn id="235" dur="750"/>
                                        <p:tgtEl>
                                          <p:spTgt spid="401"/>
                                        </p:tgtEl>
                                      </p:cBhvr>
                                    </p:animEffect>
                                  </p:childTnLst>
                                </p:cTn>
                              </p:par>
                              <p:par>
                                <p:cTn id="236" presetID="22" presetClass="entr" presetSubtype="4" fill="hold" nodeType="withEffect">
                                  <p:stCondLst>
                                    <p:cond delay="4000"/>
                                  </p:stCondLst>
                                  <p:childTnLst>
                                    <p:set>
                                      <p:cBhvr>
                                        <p:cTn id="237" dur="1" fill="hold">
                                          <p:stCondLst>
                                            <p:cond delay="0"/>
                                          </p:stCondLst>
                                        </p:cTn>
                                        <p:tgtEl>
                                          <p:spTgt spid="394"/>
                                        </p:tgtEl>
                                        <p:attrNameLst>
                                          <p:attrName>style.visibility</p:attrName>
                                        </p:attrNameLst>
                                      </p:cBhvr>
                                      <p:to>
                                        <p:strVal val="visible"/>
                                      </p:to>
                                    </p:set>
                                    <p:animEffect transition="in" filter="wipe(down)">
                                      <p:cBhvr>
                                        <p:cTn id="238" dur="750"/>
                                        <p:tgtEl>
                                          <p:spTgt spid="394"/>
                                        </p:tgtEl>
                                      </p:cBhvr>
                                    </p:animEffect>
                                  </p:childTnLst>
                                </p:cTn>
                              </p:par>
                              <p:par>
                                <p:cTn id="239" presetID="22" presetClass="entr" presetSubtype="4" fill="hold" nodeType="withEffect">
                                  <p:stCondLst>
                                    <p:cond delay="4000"/>
                                  </p:stCondLst>
                                  <p:childTnLst>
                                    <p:set>
                                      <p:cBhvr>
                                        <p:cTn id="240" dur="1" fill="hold">
                                          <p:stCondLst>
                                            <p:cond delay="0"/>
                                          </p:stCondLst>
                                        </p:cTn>
                                        <p:tgtEl>
                                          <p:spTgt spid="393"/>
                                        </p:tgtEl>
                                        <p:attrNameLst>
                                          <p:attrName>style.visibility</p:attrName>
                                        </p:attrNameLst>
                                      </p:cBhvr>
                                      <p:to>
                                        <p:strVal val="visible"/>
                                      </p:to>
                                    </p:set>
                                    <p:animEffect transition="in" filter="wipe(down)">
                                      <p:cBhvr>
                                        <p:cTn id="241" dur="750"/>
                                        <p:tgtEl>
                                          <p:spTgt spid="393"/>
                                        </p:tgtEl>
                                      </p:cBhvr>
                                    </p:animEffect>
                                  </p:childTnLst>
                                </p:cTn>
                              </p:par>
                              <p:par>
                                <p:cTn id="242" presetID="22" presetClass="entr" presetSubtype="4" fill="hold" nodeType="withEffect">
                                  <p:stCondLst>
                                    <p:cond delay="4000"/>
                                  </p:stCondLst>
                                  <p:childTnLst>
                                    <p:set>
                                      <p:cBhvr>
                                        <p:cTn id="243" dur="1" fill="hold">
                                          <p:stCondLst>
                                            <p:cond delay="0"/>
                                          </p:stCondLst>
                                        </p:cTn>
                                        <p:tgtEl>
                                          <p:spTgt spid="392"/>
                                        </p:tgtEl>
                                        <p:attrNameLst>
                                          <p:attrName>style.visibility</p:attrName>
                                        </p:attrNameLst>
                                      </p:cBhvr>
                                      <p:to>
                                        <p:strVal val="visible"/>
                                      </p:to>
                                    </p:set>
                                    <p:animEffect transition="in" filter="wipe(down)">
                                      <p:cBhvr>
                                        <p:cTn id="244" dur="750"/>
                                        <p:tgtEl>
                                          <p:spTgt spid="392"/>
                                        </p:tgtEl>
                                      </p:cBhvr>
                                    </p:animEffect>
                                  </p:childTnLst>
                                </p:cTn>
                              </p:par>
                              <p:par>
                                <p:cTn id="245" presetID="22" presetClass="entr" presetSubtype="4" fill="hold" nodeType="withEffect">
                                  <p:stCondLst>
                                    <p:cond delay="4000"/>
                                  </p:stCondLst>
                                  <p:childTnLst>
                                    <p:set>
                                      <p:cBhvr>
                                        <p:cTn id="246" dur="1" fill="hold">
                                          <p:stCondLst>
                                            <p:cond delay="0"/>
                                          </p:stCondLst>
                                        </p:cTn>
                                        <p:tgtEl>
                                          <p:spTgt spid="389"/>
                                        </p:tgtEl>
                                        <p:attrNameLst>
                                          <p:attrName>style.visibility</p:attrName>
                                        </p:attrNameLst>
                                      </p:cBhvr>
                                      <p:to>
                                        <p:strVal val="visible"/>
                                      </p:to>
                                    </p:set>
                                    <p:animEffect transition="in" filter="wipe(down)">
                                      <p:cBhvr>
                                        <p:cTn id="247" dur="750"/>
                                        <p:tgtEl>
                                          <p:spTgt spid="389"/>
                                        </p:tgtEl>
                                      </p:cBhvr>
                                    </p:animEffect>
                                  </p:childTnLst>
                                </p:cTn>
                              </p:par>
                              <p:par>
                                <p:cTn id="248" presetID="22" presetClass="entr" presetSubtype="4" fill="hold" nodeType="withEffect">
                                  <p:stCondLst>
                                    <p:cond delay="4000"/>
                                  </p:stCondLst>
                                  <p:childTnLst>
                                    <p:set>
                                      <p:cBhvr>
                                        <p:cTn id="249" dur="1" fill="hold">
                                          <p:stCondLst>
                                            <p:cond delay="0"/>
                                          </p:stCondLst>
                                        </p:cTn>
                                        <p:tgtEl>
                                          <p:spTgt spid="395"/>
                                        </p:tgtEl>
                                        <p:attrNameLst>
                                          <p:attrName>style.visibility</p:attrName>
                                        </p:attrNameLst>
                                      </p:cBhvr>
                                      <p:to>
                                        <p:strVal val="visible"/>
                                      </p:to>
                                    </p:set>
                                    <p:animEffect transition="in" filter="wipe(down)">
                                      <p:cBhvr>
                                        <p:cTn id="250" dur="750"/>
                                        <p:tgtEl>
                                          <p:spTgt spid="395"/>
                                        </p:tgtEl>
                                      </p:cBhvr>
                                    </p:animEffect>
                                  </p:childTnLst>
                                </p:cTn>
                              </p:par>
                              <p:par>
                                <p:cTn id="251" presetID="22" presetClass="entr" presetSubtype="4" fill="hold" nodeType="withEffect">
                                  <p:stCondLst>
                                    <p:cond delay="4000"/>
                                  </p:stCondLst>
                                  <p:childTnLst>
                                    <p:set>
                                      <p:cBhvr>
                                        <p:cTn id="252" dur="1" fill="hold">
                                          <p:stCondLst>
                                            <p:cond delay="0"/>
                                          </p:stCondLst>
                                        </p:cTn>
                                        <p:tgtEl>
                                          <p:spTgt spid="396"/>
                                        </p:tgtEl>
                                        <p:attrNameLst>
                                          <p:attrName>style.visibility</p:attrName>
                                        </p:attrNameLst>
                                      </p:cBhvr>
                                      <p:to>
                                        <p:strVal val="visible"/>
                                      </p:to>
                                    </p:set>
                                    <p:animEffect transition="in" filter="wipe(down)">
                                      <p:cBhvr>
                                        <p:cTn id="253" dur="750"/>
                                        <p:tgtEl>
                                          <p:spTgt spid="396"/>
                                        </p:tgtEl>
                                      </p:cBhvr>
                                    </p:animEffect>
                                  </p:childTnLst>
                                </p:cTn>
                              </p:par>
                              <p:par>
                                <p:cTn id="254" presetID="22" presetClass="entr" presetSubtype="4" fill="hold" nodeType="withEffect">
                                  <p:stCondLst>
                                    <p:cond delay="4000"/>
                                  </p:stCondLst>
                                  <p:childTnLst>
                                    <p:set>
                                      <p:cBhvr>
                                        <p:cTn id="255" dur="1" fill="hold">
                                          <p:stCondLst>
                                            <p:cond delay="0"/>
                                          </p:stCondLst>
                                        </p:cTn>
                                        <p:tgtEl>
                                          <p:spTgt spid="398"/>
                                        </p:tgtEl>
                                        <p:attrNameLst>
                                          <p:attrName>style.visibility</p:attrName>
                                        </p:attrNameLst>
                                      </p:cBhvr>
                                      <p:to>
                                        <p:strVal val="visible"/>
                                      </p:to>
                                    </p:set>
                                    <p:animEffect transition="in" filter="wipe(down)">
                                      <p:cBhvr>
                                        <p:cTn id="256" dur="750"/>
                                        <p:tgtEl>
                                          <p:spTgt spid="398"/>
                                        </p:tgtEl>
                                      </p:cBhvr>
                                    </p:animEffect>
                                  </p:childTnLst>
                                </p:cTn>
                              </p:par>
                              <p:par>
                                <p:cTn id="257" presetID="22" presetClass="entr" presetSubtype="4" fill="hold" nodeType="withEffect">
                                  <p:stCondLst>
                                    <p:cond delay="4750"/>
                                  </p:stCondLst>
                                  <p:childTnLst>
                                    <p:set>
                                      <p:cBhvr>
                                        <p:cTn id="258" dur="1" fill="hold">
                                          <p:stCondLst>
                                            <p:cond delay="0"/>
                                          </p:stCondLst>
                                        </p:cTn>
                                        <p:tgtEl>
                                          <p:spTgt spid="399"/>
                                        </p:tgtEl>
                                        <p:attrNameLst>
                                          <p:attrName>style.visibility</p:attrName>
                                        </p:attrNameLst>
                                      </p:cBhvr>
                                      <p:to>
                                        <p:strVal val="visible"/>
                                      </p:to>
                                    </p:set>
                                    <p:animEffect transition="in" filter="wipe(down)">
                                      <p:cBhvr>
                                        <p:cTn id="259" dur="750"/>
                                        <p:tgtEl>
                                          <p:spTgt spid="399"/>
                                        </p:tgtEl>
                                      </p:cBhvr>
                                    </p:animEffect>
                                  </p:childTnLst>
                                </p:cTn>
                              </p:par>
                              <p:par>
                                <p:cTn id="260" presetID="22" presetClass="entr" presetSubtype="4" fill="hold" nodeType="withEffect">
                                  <p:stCondLst>
                                    <p:cond delay="4000"/>
                                  </p:stCondLst>
                                  <p:childTnLst>
                                    <p:set>
                                      <p:cBhvr>
                                        <p:cTn id="261" dur="1" fill="hold">
                                          <p:stCondLst>
                                            <p:cond delay="0"/>
                                          </p:stCondLst>
                                        </p:cTn>
                                        <p:tgtEl>
                                          <p:spTgt spid="397"/>
                                        </p:tgtEl>
                                        <p:attrNameLst>
                                          <p:attrName>style.visibility</p:attrName>
                                        </p:attrNameLst>
                                      </p:cBhvr>
                                      <p:to>
                                        <p:strVal val="visible"/>
                                      </p:to>
                                    </p:set>
                                    <p:animEffect transition="in" filter="wipe(down)">
                                      <p:cBhvr>
                                        <p:cTn id="262" dur="750"/>
                                        <p:tgtEl>
                                          <p:spTgt spid="397"/>
                                        </p:tgtEl>
                                      </p:cBhvr>
                                    </p:animEffect>
                                  </p:childTnLst>
                                </p:cTn>
                              </p:par>
                              <p:par>
                                <p:cTn id="263" presetID="22" presetClass="entr" presetSubtype="4" fill="hold" nodeType="withEffect">
                                  <p:stCondLst>
                                    <p:cond delay="4000"/>
                                  </p:stCondLst>
                                  <p:childTnLst>
                                    <p:set>
                                      <p:cBhvr>
                                        <p:cTn id="264" dur="1" fill="hold">
                                          <p:stCondLst>
                                            <p:cond delay="0"/>
                                          </p:stCondLst>
                                        </p:cTn>
                                        <p:tgtEl>
                                          <p:spTgt spid="407"/>
                                        </p:tgtEl>
                                        <p:attrNameLst>
                                          <p:attrName>style.visibility</p:attrName>
                                        </p:attrNameLst>
                                      </p:cBhvr>
                                      <p:to>
                                        <p:strVal val="visible"/>
                                      </p:to>
                                    </p:set>
                                    <p:animEffect transition="in" filter="wipe(down)">
                                      <p:cBhvr>
                                        <p:cTn id="265" dur="750"/>
                                        <p:tgtEl>
                                          <p:spTgt spid="407"/>
                                        </p:tgtEl>
                                      </p:cBhvr>
                                    </p:animEffect>
                                  </p:childTnLst>
                                </p:cTn>
                              </p:par>
                              <p:par>
                                <p:cTn id="266" presetID="22" presetClass="entr" presetSubtype="4" fill="hold" nodeType="withEffect">
                                  <p:stCondLst>
                                    <p:cond delay="4000"/>
                                  </p:stCondLst>
                                  <p:childTnLst>
                                    <p:set>
                                      <p:cBhvr>
                                        <p:cTn id="267" dur="1" fill="hold">
                                          <p:stCondLst>
                                            <p:cond delay="0"/>
                                          </p:stCondLst>
                                        </p:cTn>
                                        <p:tgtEl>
                                          <p:spTgt spid="408"/>
                                        </p:tgtEl>
                                        <p:attrNameLst>
                                          <p:attrName>style.visibility</p:attrName>
                                        </p:attrNameLst>
                                      </p:cBhvr>
                                      <p:to>
                                        <p:strVal val="visible"/>
                                      </p:to>
                                    </p:set>
                                    <p:animEffect transition="in" filter="wipe(down)">
                                      <p:cBhvr>
                                        <p:cTn id="268" dur="750"/>
                                        <p:tgtEl>
                                          <p:spTgt spid="408"/>
                                        </p:tgtEl>
                                      </p:cBhvr>
                                    </p:animEffect>
                                  </p:childTnLst>
                                </p:cTn>
                              </p:par>
                              <p:par>
                                <p:cTn id="269" presetID="22" presetClass="entr" presetSubtype="4" fill="hold" nodeType="withEffect">
                                  <p:stCondLst>
                                    <p:cond delay="4000"/>
                                  </p:stCondLst>
                                  <p:childTnLst>
                                    <p:set>
                                      <p:cBhvr>
                                        <p:cTn id="270" dur="1" fill="hold">
                                          <p:stCondLst>
                                            <p:cond delay="0"/>
                                          </p:stCondLst>
                                        </p:cTn>
                                        <p:tgtEl>
                                          <p:spTgt spid="382"/>
                                        </p:tgtEl>
                                        <p:attrNameLst>
                                          <p:attrName>style.visibility</p:attrName>
                                        </p:attrNameLst>
                                      </p:cBhvr>
                                      <p:to>
                                        <p:strVal val="visible"/>
                                      </p:to>
                                    </p:set>
                                    <p:animEffect transition="in" filter="wipe(down)">
                                      <p:cBhvr>
                                        <p:cTn id="271" dur="750"/>
                                        <p:tgtEl>
                                          <p:spTgt spid="382"/>
                                        </p:tgtEl>
                                      </p:cBhvr>
                                    </p:animEffect>
                                  </p:childTnLst>
                                </p:cTn>
                              </p:par>
                              <p:par>
                                <p:cTn id="272" presetID="22" presetClass="entr" presetSubtype="4" fill="hold" nodeType="withEffect">
                                  <p:stCondLst>
                                    <p:cond delay="4000"/>
                                  </p:stCondLst>
                                  <p:childTnLst>
                                    <p:set>
                                      <p:cBhvr>
                                        <p:cTn id="273" dur="1" fill="hold">
                                          <p:stCondLst>
                                            <p:cond delay="0"/>
                                          </p:stCondLst>
                                        </p:cTn>
                                        <p:tgtEl>
                                          <p:spTgt spid="379"/>
                                        </p:tgtEl>
                                        <p:attrNameLst>
                                          <p:attrName>style.visibility</p:attrName>
                                        </p:attrNameLst>
                                      </p:cBhvr>
                                      <p:to>
                                        <p:strVal val="visible"/>
                                      </p:to>
                                    </p:set>
                                    <p:animEffect transition="in" filter="wipe(down)">
                                      <p:cBhvr>
                                        <p:cTn id="274" dur="750"/>
                                        <p:tgtEl>
                                          <p:spTgt spid="379"/>
                                        </p:tgtEl>
                                      </p:cBhvr>
                                    </p:animEffect>
                                  </p:childTnLst>
                                </p:cTn>
                              </p:par>
                              <p:par>
                                <p:cTn id="275" presetID="22" presetClass="entr" presetSubtype="4" fill="hold" nodeType="withEffect">
                                  <p:stCondLst>
                                    <p:cond delay="4000"/>
                                  </p:stCondLst>
                                  <p:childTnLst>
                                    <p:set>
                                      <p:cBhvr>
                                        <p:cTn id="276" dur="1" fill="hold">
                                          <p:stCondLst>
                                            <p:cond delay="0"/>
                                          </p:stCondLst>
                                        </p:cTn>
                                        <p:tgtEl>
                                          <p:spTgt spid="400"/>
                                        </p:tgtEl>
                                        <p:attrNameLst>
                                          <p:attrName>style.visibility</p:attrName>
                                        </p:attrNameLst>
                                      </p:cBhvr>
                                      <p:to>
                                        <p:strVal val="visible"/>
                                      </p:to>
                                    </p:set>
                                    <p:animEffect transition="in" filter="wipe(down)">
                                      <p:cBhvr>
                                        <p:cTn id="277" dur="750"/>
                                        <p:tgtEl>
                                          <p:spTgt spid="400"/>
                                        </p:tgtEl>
                                      </p:cBhvr>
                                    </p:animEffect>
                                  </p:childTnLst>
                                </p:cTn>
                              </p:par>
                              <p:par>
                                <p:cTn id="278" presetID="22" presetClass="entr" presetSubtype="4" fill="hold" nodeType="withEffect">
                                  <p:stCondLst>
                                    <p:cond delay="4000"/>
                                  </p:stCondLst>
                                  <p:childTnLst>
                                    <p:set>
                                      <p:cBhvr>
                                        <p:cTn id="279" dur="1" fill="hold">
                                          <p:stCondLst>
                                            <p:cond delay="0"/>
                                          </p:stCondLst>
                                        </p:cTn>
                                        <p:tgtEl>
                                          <p:spTgt spid="377"/>
                                        </p:tgtEl>
                                        <p:attrNameLst>
                                          <p:attrName>style.visibility</p:attrName>
                                        </p:attrNameLst>
                                      </p:cBhvr>
                                      <p:to>
                                        <p:strVal val="visible"/>
                                      </p:to>
                                    </p:set>
                                    <p:animEffect transition="in" filter="wipe(down)">
                                      <p:cBhvr>
                                        <p:cTn id="280" dur="750"/>
                                        <p:tgtEl>
                                          <p:spTgt spid="377"/>
                                        </p:tgtEl>
                                      </p:cBhvr>
                                    </p:animEffect>
                                  </p:childTnLst>
                                </p:cTn>
                              </p:par>
                              <p:par>
                                <p:cTn id="281" presetID="22" presetClass="entr" presetSubtype="4" fill="hold" nodeType="withEffect">
                                  <p:stCondLst>
                                    <p:cond delay="4750"/>
                                  </p:stCondLst>
                                  <p:childTnLst>
                                    <p:set>
                                      <p:cBhvr>
                                        <p:cTn id="282" dur="1" fill="hold">
                                          <p:stCondLst>
                                            <p:cond delay="0"/>
                                          </p:stCondLst>
                                        </p:cTn>
                                        <p:tgtEl>
                                          <p:spTgt spid="386"/>
                                        </p:tgtEl>
                                        <p:attrNameLst>
                                          <p:attrName>style.visibility</p:attrName>
                                        </p:attrNameLst>
                                      </p:cBhvr>
                                      <p:to>
                                        <p:strVal val="visible"/>
                                      </p:to>
                                    </p:set>
                                    <p:animEffect transition="in" filter="wipe(down)">
                                      <p:cBhvr>
                                        <p:cTn id="283" dur="750"/>
                                        <p:tgtEl>
                                          <p:spTgt spid="386"/>
                                        </p:tgtEl>
                                      </p:cBhvr>
                                    </p:animEffect>
                                  </p:childTnLst>
                                </p:cTn>
                              </p:par>
                              <p:par>
                                <p:cTn id="284" presetID="22" presetClass="entr" presetSubtype="4" fill="hold" nodeType="withEffect">
                                  <p:stCondLst>
                                    <p:cond delay="4000"/>
                                  </p:stCondLst>
                                  <p:childTnLst>
                                    <p:set>
                                      <p:cBhvr>
                                        <p:cTn id="285" dur="1" fill="hold">
                                          <p:stCondLst>
                                            <p:cond delay="0"/>
                                          </p:stCondLst>
                                        </p:cTn>
                                        <p:tgtEl>
                                          <p:spTgt spid="380"/>
                                        </p:tgtEl>
                                        <p:attrNameLst>
                                          <p:attrName>style.visibility</p:attrName>
                                        </p:attrNameLst>
                                      </p:cBhvr>
                                      <p:to>
                                        <p:strVal val="visible"/>
                                      </p:to>
                                    </p:set>
                                    <p:animEffect transition="in" filter="wipe(down)">
                                      <p:cBhvr>
                                        <p:cTn id="286" dur="750"/>
                                        <p:tgtEl>
                                          <p:spTgt spid="380"/>
                                        </p:tgtEl>
                                      </p:cBhvr>
                                    </p:animEffect>
                                  </p:childTnLst>
                                </p:cTn>
                              </p:par>
                              <p:par>
                                <p:cTn id="287" presetID="22" presetClass="entr" presetSubtype="4" fill="hold" nodeType="withEffect">
                                  <p:stCondLst>
                                    <p:cond delay="4000"/>
                                  </p:stCondLst>
                                  <p:childTnLst>
                                    <p:set>
                                      <p:cBhvr>
                                        <p:cTn id="288" dur="1" fill="hold">
                                          <p:stCondLst>
                                            <p:cond delay="0"/>
                                          </p:stCondLst>
                                        </p:cTn>
                                        <p:tgtEl>
                                          <p:spTgt spid="381"/>
                                        </p:tgtEl>
                                        <p:attrNameLst>
                                          <p:attrName>style.visibility</p:attrName>
                                        </p:attrNameLst>
                                      </p:cBhvr>
                                      <p:to>
                                        <p:strVal val="visible"/>
                                      </p:to>
                                    </p:set>
                                    <p:animEffect transition="in" filter="wipe(down)">
                                      <p:cBhvr>
                                        <p:cTn id="289" dur="750"/>
                                        <p:tgtEl>
                                          <p:spTgt spid="381"/>
                                        </p:tgtEl>
                                      </p:cBhvr>
                                    </p:animEffect>
                                  </p:childTnLst>
                                </p:cTn>
                              </p:par>
                              <p:par>
                                <p:cTn id="290" presetID="22" presetClass="entr" presetSubtype="4" fill="hold" nodeType="withEffect">
                                  <p:stCondLst>
                                    <p:cond delay="4000"/>
                                  </p:stCondLst>
                                  <p:childTnLst>
                                    <p:set>
                                      <p:cBhvr>
                                        <p:cTn id="291" dur="1" fill="hold">
                                          <p:stCondLst>
                                            <p:cond delay="0"/>
                                          </p:stCondLst>
                                        </p:cTn>
                                        <p:tgtEl>
                                          <p:spTgt spid="387"/>
                                        </p:tgtEl>
                                        <p:attrNameLst>
                                          <p:attrName>style.visibility</p:attrName>
                                        </p:attrNameLst>
                                      </p:cBhvr>
                                      <p:to>
                                        <p:strVal val="visible"/>
                                      </p:to>
                                    </p:set>
                                    <p:animEffect transition="in" filter="wipe(down)">
                                      <p:cBhvr>
                                        <p:cTn id="292" dur="750"/>
                                        <p:tgtEl>
                                          <p:spTgt spid="387"/>
                                        </p:tgtEl>
                                      </p:cBhvr>
                                    </p:animEffect>
                                  </p:childTnLst>
                                </p:cTn>
                              </p:par>
                              <p:par>
                                <p:cTn id="293" presetID="22" presetClass="entr" presetSubtype="4" fill="hold" nodeType="withEffect">
                                  <p:stCondLst>
                                    <p:cond delay="4000"/>
                                  </p:stCondLst>
                                  <p:childTnLst>
                                    <p:set>
                                      <p:cBhvr>
                                        <p:cTn id="294" dur="1" fill="hold">
                                          <p:stCondLst>
                                            <p:cond delay="0"/>
                                          </p:stCondLst>
                                        </p:cTn>
                                        <p:tgtEl>
                                          <p:spTgt spid="385"/>
                                        </p:tgtEl>
                                        <p:attrNameLst>
                                          <p:attrName>style.visibility</p:attrName>
                                        </p:attrNameLst>
                                      </p:cBhvr>
                                      <p:to>
                                        <p:strVal val="visible"/>
                                      </p:to>
                                    </p:set>
                                    <p:animEffect transition="in" filter="wipe(down)">
                                      <p:cBhvr>
                                        <p:cTn id="295" dur="750"/>
                                        <p:tgtEl>
                                          <p:spTgt spid="385"/>
                                        </p:tgtEl>
                                      </p:cBhvr>
                                    </p:animEffect>
                                  </p:childTnLst>
                                </p:cTn>
                              </p:par>
                              <p:par>
                                <p:cTn id="296" presetID="22" presetClass="entr" presetSubtype="4" fill="hold" nodeType="withEffect">
                                  <p:stCondLst>
                                    <p:cond delay="4000"/>
                                  </p:stCondLst>
                                  <p:childTnLst>
                                    <p:set>
                                      <p:cBhvr>
                                        <p:cTn id="297" dur="1" fill="hold">
                                          <p:stCondLst>
                                            <p:cond delay="0"/>
                                          </p:stCondLst>
                                        </p:cTn>
                                        <p:tgtEl>
                                          <p:spTgt spid="384"/>
                                        </p:tgtEl>
                                        <p:attrNameLst>
                                          <p:attrName>style.visibility</p:attrName>
                                        </p:attrNameLst>
                                      </p:cBhvr>
                                      <p:to>
                                        <p:strVal val="visible"/>
                                      </p:to>
                                    </p:set>
                                    <p:animEffect transition="in" filter="wipe(down)">
                                      <p:cBhvr>
                                        <p:cTn id="298" dur="750"/>
                                        <p:tgtEl>
                                          <p:spTgt spid="384"/>
                                        </p:tgtEl>
                                      </p:cBhvr>
                                    </p:animEffect>
                                  </p:childTnLst>
                                </p:cTn>
                              </p:par>
                              <p:par>
                                <p:cTn id="299" presetID="22" presetClass="entr" presetSubtype="4" fill="hold" nodeType="withEffect">
                                  <p:stCondLst>
                                    <p:cond delay="4000"/>
                                  </p:stCondLst>
                                  <p:childTnLst>
                                    <p:set>
                                      <p:cBhvr>
                                        <p:cTn id="300" dur="1" fill="hold">
                                          <p:stCondLst>
                                            <p:cond delay="0"/>
                                          </p:stCondLst>
                                        </p:cTn>
                                        <p:tgtEl>
                                          <p:spTgt spid="375"/>
                                        </p:tgtEl>
                                        <p:attrNameLst>
                                          <p:attrName>style.visibility</p:attrName>
                                        </p:attrNameLst>
                                      </p:cBhvr>
                                      <p:to>
                                        <p:strVal val="visible"/>
                                      </p:to>
                                    </p:set>
                                    <p:animEffect transition="in" filter="wipe(down)">
                                      <p:cBhvr>
                                        <p:cTn id="301" dur="750"/>
                                        <p:tgtEl>
                                          <p:spTgt spid="375"/>
                                        </p:tgtEl>
                                      </p:cBhvr>
                                    </p:animEffect>
                                  </p:childTnLst>
                                </p:cTn>
                              </p:par>
                              <p:par>
                                <p:cTn id="302" presetID="22" presetClass="entr" presetSubtype="4" fill="hold" nodeType="withEffect">
                                  <p:stCondLst>
                                    <p:cond delay="4000"/>
                                  </p:stCondLst>
                                  <p:childTnLst>
                                    <p:set>
                                      <p:cBhvr>
                                        <p:cTn id="303" dur="1" fill="hold">
                                          <p:stCondLst>
                                            <p:cond delay="0"/>
                                          </p:stCondLst>
                                        </p:cTn>
                                        <p:tgtEl>
                                          <p:spTgt spid="376"/>
                                        </p:tgtEl>
                                        <p:attrNameLst>
                                          <p:attrName>style.visibility</p:attrName>
                                        </p:attrNameLst>
                                      </p:cBhvr>
                                      <p:to>
                                        <p:strVal val="visible"/>
                                      </p:to>
                                    </p:set>
                                    <p:animEffect transition="in" filter="wipe(down)">
                                      <p:cBhvr>
                                        <p:cTn id="304" dur="750"/>
                                        <p:tgtEl>
                                          <p:spTgt spid="376"/>
                                        </p:tgtEl>
                                      </p:cBhvr>
                                    </p:animEffect>
                                  </p:childTnLst>
                                </p:cTn>
                              </p:par>
                              <p:par>
                                <p:cTn id="305" presetID="22" presetClass="entr" presetSubtype="4" fill="hold" nodeType="withEffect">
                                  <p:stCondLst>
                                    <p:cond delay="4750"/>
                                  </p:stCondLst>
                                  <p:childTnLst>
                                    <p:set>
                                      <p:cBhvr>
                                        <p:cTn id="306" dur="1" fill="hold">
                                          <p:stCondLst>
                                            <p:cond delay="0"/>
                                          </p:stCondLst>
                                        </p:cTn>
                                        <p:tgtEl>
                                          <p:spTgt spid="390"/>
                                        </p:tgtEl>
                                        <p:attrNameLst>
                                          <p:attrName>style.visibility</p:attrName>
                                        </p:attrNameLst>
                                      </p:cBhvr>
                                      <p:to>
                                        <p:strVal val="visible"/>
                                      </p:to>
                                    </p:set>
                                    <p:animEffect transition="in" filter="wipe(down)">
                                      <p:cBhvr>
                                        <p:cTn id="307" dur="750"/>
                                        <p:tgtEl>
                                          <p:spTgt spid="390"/>
                                        </p:tgtEl>
                                      </p:cBhvr>
                                    </p:animEffect>
                                  </p:childTnLst>
                                </p:cTn>
                              </p:par>
                              <p:par>
                                <p:cTn id="308" presetID="22" presetClass="entr" presetSubtype="4" fill="hold" nodeType="withEffect">
                                  <p:stCondLst>
                                    <p:cond delay="4000"/>
                                  </p:stCondLst>
                                  <p:childTnLst>
                                    <p:set>
                                      <p:cBhvr>
                                        <p:cTn id="309" dur="1" fill="hold">
                                          <p:stCondLst>
                                            <p:cond delay="0"/>
                                          </p:stCondLst>
                                        </p:cTn>
                                        <p:tgtEl>
                                          <p:spTgt spid="383"/>
                                        </p:tgtEl>
                                        <p:attrNameLst>
                                          <p:attrName>style.visibility</p:attrName>
                                        </p:attrNameLst>
                                      </p:cBhvr>
                                      <p:to>
                                        <p:strVal val="visible"/>
                                      </p:to>
                                    </p:set>
                                    <p:animEffect transition="in" filter="wipe(down)">
                                      <p:cBhvr>
                                        <p:cTn id="310" dur="750"/>
                                        <p:tgtEl>
                                          <p:spTgt spid="383"/>
                                        </p:tgtEl>
                                      </p:cBhvr>
                                    </p:animEffect>
                                  </p:childTnLst>
                                </p:cTn>
                              </p:par>
                              <p:par>
                                <p:cTn id="311" presetID="22" presetClass="entr" presetSubtype="4" fill="hold" nodeType="withEffect">
                                  <p:stCondLst>
                                    <p:cond delay="4000"/>
                                  </p:stCondLst>
                                  <p:childTnLst>
                                    <p:set>
                                      <p:cBhvr>
                                        <p:cTn id="312" dur="1" fill="hold">
                                          <p:stCondLst>
                                            <p:cond delay="0"/>
                                          </p:stCondLst>
                                        </p:cTn>
                                        <p:tgtEl>
                                          <p:spTgt spid="405"/>
                                        </p:tgtEl>
                                        <p:attrNameLst>
                                          <p:attrName>style.visibility</p:attrName>
                                        </p:attrNameLst>
                                      </p:cBhvr>
                                      <p:to>
                                        <p:strVal val="visible"/>
                                      </p:to>
                                    </p:set>
                                    <p:animEffect transition="in" filter="wipe(down)">
                                      <p:cBhvr>
                                        <p:cTn id="313" dur="750"/>
                                        <p:tgtEl>
                                          <p:spTgt spid="405"/>
                                        </p:tgtEl>
                                      </p:cBhvr>
                                    </p:animEffect>
                                  </p:childTnLst>
                                </p:cTn>
                              </p:par>
                              <p:par>
                                <p:cTn id="314" presetID="22" presetClass="entr" presetSubtype="4" fill="hold" nodeType="withEffect">
                                  <p:stCondLst>
                                    <p:cond delay="4000"/>
                                  </p:stCondLst>
                                  <p:childTnLst>
                                    <p:set>
                                      <p:cBhvr>
                                        <p:cTn id="315" dur="1" fill="hold">
                                          <p:stCondLst>
                                            <p:cond delay="0"/>
                                          </p:stCondLst>
                                        </p:cTn>
                                        <p:tgtEl>
                                          <p:spTgt spid="391"/>
                                        </p:tgtEl>
                                        <p:attrNameLst>
                                          <p:attrName>style.visibility</p:attrName>
                                        </p:attrNameLst>
                                      </p:cBhvr>
                                      <p:to>
                                        <p:strVal val="visible"/>
                                      </p:to>
                                    </p:set>
                                    <p:animEffect transition="in" filter="wipe(down)">
                                      <p:cBhvr>
                                        <p:cTn id="316" dur="750"/>
                                        <p:tgtEl>
                                          <p:spTgt spid="391"/>
                                        </p:tgtEl>
                                      </p:cBhvr>
                                    </p:animEffect>
                                  </p:childTnLst>
                                </p:cTn>
                              </p:par>
                              <p:par>
                                <p:cTn id="317" presetID="22" presetClass="entr" presetSubtype="4" fill="hold" nodeType="withEffect">
                                  <p:stCondLst>
                                    <p:cond delay="4000"/>
                                  </p:stCondLst>
                                  <p:childTnLst>
                                    <p:set>
                                      <p:cBhvr>
                                        <p:cTn id="318" dur="1" fill="hold">
                                          <p:stCondLst>
                                            <p:cond delay="0"/>
                                          </p:stCondLst>
                                        </p:cTn>
                                        <p:tgtEl>
                                          <p:spTgt spid="388"/>
                                        </p:tgtEl>
                                        <p:attrNameLst>
                                          <p:attrName>style.visibility</p:attrName>
                                        </p:attrNameLst>
                                      </p:cBhvr>
                                      <p:to>
                                        <p:strVal val="visible"/>
                                      </p:to>
                                    </p:set>
                                    <p:animEffect transition="in" filter="wipe(down)">
                                      <p:cBhvr>
                                        <p:cTn id="319" dur="750"/>
                                        <p:tgtEl>
                                          <p:spTgt spid="388"/>
                                        </p:tgtEl>
                                      </p:cBhvr>
                                    </p:animEffect>
                                  </p:childTnLst>
                                </p:cTn>
                              </p:par>
                              <p:par>
                                <p:cTn id="320" presetID="22" presetClass="entr" presetSubtype="4" fill="hold" nodeType="withEffect">
                                  <p:stCondLst>
                                    <p:cond delay="4750"/>
                                  </p:stCondLst>
                                  <p:childTnLst>
                                    <p:set>
                                      <p:cBhvr>
                                        <p:cTn id="321" dur="1" fill="hold">
                                          <p:stCondLst>
                                            <p:cond delay="0"/>
                                          </p:stCondLst>
                                        </p:cTn>
                                        <p:tgtEl>
                                          <p:spTgt spid="402"/>
                                        </p:tgtEl>
                                        <p:attrNameLst>
                                          <p:attrName>style.visibility</p:attrName>
                                        </p:attrNameLst>
                                      </p:cBhvr>
                                      <p:to>
                                        <p:strVal val="visible"/>
                                      </p:to>
                                    </p:set>
                                    <p:animEffect transition="in" filter="wipe(down)">
                                      <p:cBhvr>
                                        <p:cTn id="322" dur="750"/>
                                        <p:tgtEl>
                                          <p:spTgt spid="402"/>
                                        </p:tgtEl>
                                      </p:cBhvr>
                                    </p:animEffect>
                                  </p:childTnLst>
                                </p:cTn>
                              </p:par>
                              <p:par>
                                <p:cTn id="323" presetID="1" presetClass="exit" presetSubtype="0" fill="hold" grpId="1" nodeType="withEffect">
                                  <p:stCondLst>
                                    <p:cond delay="5500"/>
                                  </p:stCondLst>
                                  <p:childTnLst>
                                    <p:set>
                                      <p:cBhvr>
                                        <p:cTn id="324" dur="1" fill="hold">
                                          <p:stCondLst>
                                            <p:cond delay="0"/>
                                          </p:stCondLst>
                                        </p:cTn>
                                        <p:tgtEl>
                                          <p:spTgt spid="349"/>
                                        </p:tgtEl>
                                        <p:attrNameLst>
                                          <p:attrName>style.visibility</p:attrName>
                                        </p:attrNameLst>
                                      </p:cBhvr>
                                      <p:to>
                                        <p:strVal val="hidden"/>
                                      </p:to>
                                    </p:set>
                                  </p:childTnLst>
                                </p:cTn>
                              </p:par>
                              <p:par>
                                <p:cTn id="325" presetID="1" presetClass="exit" presetSubtype="0" fill="hold" nodeType="withEffect">
                                  <p:stCondLst>
                                    <p:cond delay="5500"/>
                                  </p:stCondLst>
                                  <p:childTnLst>
                                    <p:set>
                                      <p:cBhvr>
                                        <p:cTn id="326" dur="1" fill="hold">
                                          <p:stCondLst>
                                            <p:cond delay="0"/>
                                          </p:stCondLst>
                                        </p:cTn>
                                        <p:tgtEl>
                                          <p:spTgt spid="350"/>
                                        </p:tgtEl>
                                        <p:attrNameLst>
                                          <p:attrName>style.visibility</p:attrName>
                                        </p:attrNameLst>
                                      </p:cBhvr>
                                      <p:to>
                                        <p:strVal val="hidden"/>
                                      </p:to>
                                    </p:set>
                                  </p:childTnLst>
                                </p:cTn>
                              </p:par>
                              <p:par>
                                <p:cTn id="327" presetID="1" presetClass="exit" presetSubtype="0" fill="hold" nodeType="withEffect">
                                  <p:stCondLst>
                                    <p:cond delay="5500"/>
                                  </p:stCondLst>
                                  <p:childTnLst>
                                    <p:set>
                                      <p:cBhvr>
                                        <p:cTn id="328" dur="1" fill="hold">
                                          <p:stCondLst>
                                            <p:cond delay="0"/>
                                          </p:stCondLst>
                                        </p:cTn>
                                        <p:tgtEl>
                                          <p:spTgt spid="378"/>
                                        </p:tgtEl>
                                        <p:attrNameLst>
                                          <p:attrName>style.visibility</p:attrName>
                                        </p:attrNameLst>
                                      </p:cBhvr>
                                      <p:to>
                                        <p:strVal val="hidden"/>
                                      </p:to>
                                    </p:set>
                                  </p:childTnLst>
                                </p:cTn>
                              </p:par>
                              <p:par>
                                <p:cTn id="329" presetID="1" presetClass="exit" presetSubtype="0" fill="hold" nodeType="withEffect">
                                  <p:stCondLst>
                                    <p:cond delay="5500"/>
                                  </p:stCondLst>
                                  <p:childTnLst>
                                    <p:set>
                                      <p:cBhvr>
                                        <p:cTn id="330" dur="1" fill="hold">
                                          <p:stCondLst>
                                            <p:cond delay="0"/>
                                          </p:stCondLst>
                                        </p:cTn>
                                        <p:tgtEl>
                                          <p:spTgt spid="409"/>
                                        </p:tgtEl>
                                        <p:attrNameLst>
                                          <p:attrName>style.visibility</p:attrName>
                                        </p:attrNameLst>
                                      </p:cBhvr>
                                      <p:to>
                                        <p:strVal val="hidden"/>
                                      </p:to>
                                    </p:set>
                                  </p:childTnLst>
                                </p:cTn>
                              </p:par>
                              <p:par>
                                <p:cTn id="331" presetID="1" presetClass="exit" presetSubtype="0" fill="hold" nodeType="withEffect">
                                  <p:stCondLst>
                                    <p:cond delay="5500"/>
                                  </p:stCondLst>
                                  <p:childTnLst>
                                    <p:set>
                                      <p:cBhvr>
                                        <p:cTn id="332" dur="1" fill="hold">
                                          <p:stCondLst>
                                            <p:cond delay="0"/>
                                          </p:stCondLst>
                                        </p:cTn>
                                        <p:tgtEl>
                                          <p:spTgt spid="406"/>
                                        </p:tgtEl>
                                        <p:attrNameLst>
                                          <p:attrName>style.visibility</p:attrName>
                                        </p:attrNameLst>
                                      </p:cBhvr>
                                      <p:to>
                                        <p:strVal val="hidden"/>
                                      </p:to>
                                    </p:set>
                                  </p:childTnLst>
                                </p:cTn>
                              </p:par>
                              <p:par>
                                <p:cTn id="333" presetID="1" presetClass="exit" presetSubtype="0" fill="hold" nodeType="withEffect">
                                  <p:stCondLst>
                                    <p:cond delay="5500"/>
                                  </p:stCondLst>
                                  <p:childTnLst>
                                    <p:set>
                                      <p:cBhvr>
                                        <p:cTn id="334" dur="1" fill="hold">
                                          <p:stCondLst>
                                            <p:cond delay="0"/>
                                          </p:stCondLst>
                                        </p:cTn>
                                        <p:tgtEl>
                                          <p:spTgt spid="410"/>
                                        </p:tgtEl>
                                        <p:attrNameLst>
                                          <p:attrName>style.visibility</p:attrName>
                                        </p:attrNameLst>
                                      </p:cBhvr>
                                      <p:to>
                                        <p:strVal val="hidden"/>
                                      </p:to>
                                    </p:set>
                                  </p:childTnLst>
                                </p:cTn>
                              </p:par>
                              <p:par>
                                <p:cTn id="335" presetID="1" presetClass="exit" presetSubtype="0" fill="hold" nodeType="withEffect">
                                  <p:stCondLst>
                                    <p:cond delay="5500"/>
                                  </p:stCondLst>
                                  <p:childTnLst>
                                    <p:set>
                                      <p:cBhvr>
                                        <p:cTn id="336" dur="1" fill="hold">
                                          <p:stCondLst>
                                            <p:cond delay="0"/>
                                          </p:stCondLst>
                                        </p:cTn>
                                        <p:tgtEl>
                                          <p:spTgt spid="404"/>
                                        </p:tgtEl>
                                        <p:attrNameLst>
                                          <p:attrName>style.visibility</p:attrName>
                                        </p:attrNameLst>
                                      </p:cBhvr>
                                      <p:to>
                                        <p:strVal val="hidden"/>
                                      </p:to>
                                    </p:set>
                                  </p:childTnLst>
                                </p:cTn>
                              </p:par>
                              <p:par>
                                <p:cTn id="337" presetID="1" presetClass="exit" presetSubtype="0" fill="hold" nodeType="withEffect">
                                  <p:stCondLst>
                                    <p:cond delay="5500"/>
                                  </p:stCondLst>
                                  <p:childTnLst>
                                    <p:set>
                                      <p:cBhvr>
                                        <p:cTn id="338" dur="1" fill="hold">
                                          <p:stCondLst>
                                            <p:cond delay="0"/>
                                          </p:stCondLst>
                                        </p:cTn>
                                        <p:tgtEl>
                                          <p:spTgt spid="403"/>
                                        </p:tgtEl>
                                        <p:attrNameLst>
                                          <p:attrName>style.visibility</p:attrName>
                                        </p:attrNameLst>
                                      </p:cBhvr>
                                      <p:to>
                                        <p:strVal val="hidden"/>
                                      </p:to>
                                    </p:set>
                                  </p:childTnLst>
                                </p:cTn>
                              </p:par>
                              <p:par>
                                <p:cTn id="339" presetID="1" presetClass="exit" presetSubtype="0" fill="hold" nodeType="withEffect">
                                  <p:stCondLst>
                                    <p:cond delay="5500"/>
                                  </p:stCondLst>
                                  <p:childTnLst>
                                    <p:set>
                                      <p:cBhvr>
                                        <p:cTn id="340" dur="1" fill="hold">
                                          <p:stCondLst>
                                            <p:cond delay="0"/>
                                          </p:stCondLst>
                                        </p:cTn>
                                        <p:tgtEl>
                                          <p:spTgt spid="401"/>
                                        </p:tgtEl>
                                        <p:attrNameLst>
                                          <p:attrName>style.visibility</p:attrName>
                                        </p:attrNameLst>
                                      </p:cBhvr>
                                      <p:to>
                                        <p:strVal val="hidden"/>
                                      </p:to>
                                    </p:set>
                                  </p:childTnLst>
                                </p:cTn>
                              </p:par>
                              <p:par>
                                <p:cTn id="341" presetID="1" presetClass="exit" presetSubtype="0" fill="hold" nodeType="withEffect">
                                  <p:stCondLst>
                                    <p:cond delay="5500"/>
                                  </p:stCondLst>
                                  <p:childTnLst>
                                    <p:set>
                                      <p:cBhvr>
                                        <p:cTn id="342" dur="1" fill="hold">
                                          <p:stCondLst>
                                            <p:cond delay="0"/>
                                          </p:stCondLst>
                                        </p:cTn>
                                        <p:tgtEl>
                                          <p:spTgt spid="394"/>
                                        </p:tgtEl>
                                        <p:attrNameLst>
                                          <p:attrName>style.visibility</p:attrName>
                                        </p:attrNameLst>
                                      </p:cBhvr>
                                      <p:to>
                                        <p:strVal val="hidden"/>
                                      </p:to>
                                    </p:set>
                                  </p:childTnLst>
                                </p:cTn>
                              </p:par>
                              <p:par>
                                <p:cTn id="343" presetID="1" presetClass="exit" presetSubtype="0" fill="hold" nodeType="withEffect">
                                  <p:stCondLst>
                                    <p:cond delay="5500"/>
                                  </p:stCondLst>
                                  <p:childTnLst>
                                    <p:set>
                                      <p:cBhvr>
                                        <p:cTn id="344" dur="1" fill="hold">
                                          <p:stCondLst>
                                            <p:cond delay="0"/>
                                          </p:stCondLst>
                                        </p:cTn>
                                        <p:tgtEl>
                                          <p:spTgt spid="393"/>
                                        </p:tgtEl>
                                        <p:attrNameLst>
                                          <p:attrName>style.visibility</p:attrName>
                                        </p:attrNameLst>
                                      </p:cBhvr>
                                      <p:to>
                                        <p:strVal val="hidden"/>
                                      </p:to>
                                    </p:set>
                                  </p:childTnLst>
                                </p:cTn>
                              </p:par>
                              <p:par>
                                <p:cTn id="345" presetID="1" presetClass="exit" presetSubtype="0" fill="hold" nodeType="withEffect">
                                  <p:stCondLst>
                                    <p:cond delay="5500"/>
                                  </p:stCondLst>
                                  <p:childTnLst>
                                    <p:set>
                                      <p:cBhvr>
                                        <p:cTn id="346" dur="1" fill="hold">
                                          <p:stCondLst>
                                            <p:cond delay="0"/>
                                          </p:stCondLst>
                                        </p:cTn>
                                        <p:tgtEl>
                                          <p:spTgt spid="392"/>
                                        </p:tgtEl>
                                        <p:attrNameLst>
                                          <p:attrName>style.visibility</p:attrName>
                                        </p:attrNameLst>
                                      </p:cBhvr>
                                      <p:to>
                                        <p:strVal val="hidden"/>
                                      </p:to>
                                    </p:set>
                                  </p:childTnLst>
                                </p:cTn>
                              </p:par>
                              <p:par>
                                <p:cTn id="347" presetID="1" presetClass="exit" presetSubtype="0" fill="hold" nodeType="withEffect">
                                  <p:stCondLst>
                                    <p:cond delay="5500"/>
                                  </p:stCondLst>
                                  <p:childTnLst>
                                    <p:set>
                                      <p:cBhvr>
                                        <p:cTn id="348" dur="1" fill="hold">
                                          <p:stCondLst>
                                            <p:cond delay="0"/>
                                          </p:stCondLst>
                                        </p:cTn>
                                        <p:tgtEl>
                                          <p:spTgt spid="389"/>
                                        </p:tgtEl>
                                        <p:attrNameLst>
                                          <p:attrName>style.visibility</p:attrName>
                                        </p:attrNameLst>
                                      </p:cBhvr>
                                      <p:to>
                                        <p:strVal val="hidden"/>
                                      </p:to>
                                    </p:set>
                                  </p:childTnLst>
                                </p:cTn>
                              </p:par>
                              <p:par>
                                <p:cTn id="349" presetID="1" presetClass="exit" presetSubtype="0" fill="hold" nodeType="withEffect">
                                  <p:stCondLst>
                                    <p:cond delay="5500"/>
                                  </p:stCondLst>
                                  <p:childTnLst>
                                    <p:set>
                                      <p:cBhvr>
                                        <p:cTn id="350" dur="1" fill="hold">
                                          <p:stCondLst>
                                            <p:cond delay="0"/>
                                          </p:stCondLst>
                                        </p:cTn>
                                        <p:tgtEl>
                                          <p:spTgt spid="395"/>
                                        </p:tgtEl>
                                        <p:attrNameLst>
                                          <p:attrName>style.visibility</p:attrName>
                                        </p:attrNameLst>
                                      </p:cBhvr>
                                      <p:to>
                                        <p:strVal val="hidden"/>
                                      </p:to>
                                    </p:set>
                                  </p:childTnLst>
                                </p:cTn>
                              </p:par>
                              <p:par>
                                <p:cTn id="351" presetID="1" presetClass="exit" presetSubtype="0" fill="hold" nodeType="withEffect">
                                  <p:stCondLst>
                                    <p:cond delay="5500"/>
                                  </p:stCondLst>
                                  <p:childTnLst>
                                    <p:set>
                                      <p:cBhvr>
                                        <p:cTn id="352" dur="1" fill="hold">
                                          <p:stCondLst>
                                            <p:cond delay="0"/>
                                          </p:stCondLst>
                                        </p:cTn>
                                        <p:tgtEl>
                                          <p:spTgt spid="396"/>
                                        </p:tgtEl>
                                        <p:attrNameLst>
                                          <p:attrName>style.visibility</p:attrName>
                                        </p:attrNameLst>
                                      </p:cBhvr>
                                      <p:to>
                                        <p:strVal val="hidden"/>
                                      </p:to>
                                    </p:set>
                                  </p:childTnLst>
                                </p:cTn>
                              </p:par>
                              <p:par>
                                <p:cTn id="353" presetID="1" presetClass="exit" presetSubtype="0" fill="hold" nodeType="withEffect">
                                  <p:stCondLst>
                                    <p:cond delay="5500"/>
                                  </p:stCondLst>
                                  <p:childTnLst>
                                    <p:set>
                                      <p:cBhvr>
                                        <p:cTn id="354" dur="1" fill="hold">
                                          <p:stCondLst>
                                            <p:cond delay="0"/>
                                          </p:stCondLst>
                                        </p:cTn>
                                        <p:tgtEl>
                                          <p:spTgt spid="398"/>
                                        </p:tgtEl>
                                        <p:attrNameLst>
                                          <p:attrName>style.visibility</p:attrName>
                                        </p:attrNameLst>
                                      </p:cBhvr>
                                      <p:to>
                                        <p:strVal val="hidden"/>
                                      </p:to>
                                    </p:set>
                                  </p:childTnLst>
                                </p:cTn>
                              </p:par>
                              <p:par>
                                <p:cTn id="355" presetID="1" presetClass="exit" presetSubtype="0" fill="hold" nodeType="withEffect">
                                  <p:stCondLst>
                                    <p:cond delay="5500"/>
                                  </p:stCondLst>
                                  <p:childTnLst>
                                    <p:set>
                                      <p:cBhvr>
                                        <p:cTn id="356" dur="1" fill="hold">
                                          <p:stCondLst>
                                            <p:cond delay="0"/>
                                          </p:stCondLst>
                                        </p:cTn>
                                        <p:tgtEl>
                                          <p:spTgt spid="399"/>
                                        </p:tgtEl>
                                        <p:attrNameLst>
                                          <p:attrName>style.visibility</p:attrName>
                                        </p:attrNameLst>
                                      </p:cBhvr>
                                      <p:to>
                                        <p:strVal val="hidden"/>
                                      </p:to>
                                    </p:set>
                                  </p:childTnLst>
                                </p:cTn>
                              </p:par>
                              <p:par>
                                <p:cTn id="357" presetID="1" presetClass="exit" presetSubtype="0" fill="hold" nodeType="withEffect">
                                  <p:stCondLst>
                                    <p:cond delay="5500"/>
                                  </p:stCondLst>
                                  <p:childTnLst>
                                    <p:set>
                                      <p:cBhvr>
                                        <p:cTn id="358" dur="1" fill="hold">
                                          <p:stCondLst>
                                            <p:cond delay="0"/>
                                          </p:stCondLst>
                                        </p:cTn>
                                        <p:tgtEl>
                                          <p:spTgt spid="397"/>
                                        </p:tgtEl>
                                        <p:attrNameLst>
                                          <p:attrName>style.visibility</p:attrName>
                                        </p:attrNameLst>
                                      </p:cBhvr>
                                      <p:to>
                                        <p:strVal val="hidden"/>
                                      </p:to>
                                    </p:set>
                                  </p:childTnLst>
                                </p:cTn>
                              </p:par>
                              <p:par>
                                <p:cTn id="359" presetID="1" presetClass="exit" presetSubtype="0" fill="hold" nodeType="withEffect">
                                  <p:stCondLst>
                                    <p:cond delay="5500"/>
                                  </p:stCondLst>
                                  <p:childTnLst>
                                    <p:set>
                                      <p:cBhvr>
                                        <p:cTn id="360" dur="1" fill="hold">
                                          <p:stCondLst>
                                            <p:cond delay="0"/>
                                          </p:stCondLst>
                                        </p:cTn>
                                        <p:tgtEl>
                                          <p:spTgt spid="407"/>
                                        </p:tgtEl>
                                        <p:attrNameLst>
                                          <p:attrName>style.visibility</p:attrName>
                                        </p:attrNameLst>
                                      </p:cBhvr>
                                      <p:to>
                                        <p:strVal val="hidden"/>
                                      </p:to>
                                    </p:set>
                                  </p:childTnLst>
                                </p:cTn>
                              </p:par>
                              <p:par>
                                <p:cTn id="361" presetID="1" presetClass="exit" presetSubtype="0" fill="hold" nodeType="withEffect">
                                  <p:stCondLst>
                                    <p:cond delay="5500"/>
                                  </p:stCondLst>
                                  <p:childTnLst>
                                    <p:set>
                                      <p:cBhvr>
                                        <p:cTn id="362" dur="1" fill="hold">
                                          <p:stCondLst>
                                            <p:cond delay="0"/>
                                          </p:stCondLst>
                                        </p:cTn>
                                        <p:tgtEl>
                                          <p:spTgt spid="408"/>
                                        </p:tgtEl>
                                        <p:attrNameLst>
                                          <p:attrName>style.visibility</p:attrName>
                                        </p:attrNameLst>
                                      </p:cBhvr>
                                      <p:to>
                                        <p:strVal val="hidden"/>
                                      </p:to>
                                    </p:set>
                                  </p:childTnLst>
                                </p:cTn>
                              </p:par>
                              <p:par>
                                <p:cTn id="363" presetID="1" presetClass="exit" presetSubtype="0" fill="hold" nodeType="withEffect">
                                  <p:stCondLst>
                                    <p:cond delay="5500"/>
                                  </p:stCondLst>
                                  <p:childTnLst>
                                    <p:set>
                                      <p:cBhvr>
                                        <p:cTn id="364" dur="1" fill="hold">
                                          <p:stCondLst>
                                            <p:cond delay="0"/>
                                          </p:stCondLst>
                                        </p:cTn>
                                        <p:tgtEl>
                                          <p:spTgt spid="382"/>
                                        </p:tgtEl>
                                        <p:attrNameLst>
                                          <p:attrName>style.visibility</p:attrName>
                                        </p:attrNameLst>
                                      </p:cBhvr>
                                      <p:to>
                                        <p:strVal val="hidden"/>
                                      </p:to>
                                    </p:set>
                                  </p:childTnLst>
                                </p:cTn>
                              </p:par>
                              <p:par>
                                <p:cTn id="365" presetID="1" presetClass="exit" presetSubtype="0" fill="hold" nodeType="withEffect">
                                  <p:stCondLst>
                                    <p:cond delay="5500"/>
                                  </p:stCondLst>
                                  <p:childTnLst>
                                    <p:set>
                                      <p:cBhvr>
                                        <p:cTn id="366" dur="1" fill="hold">
                                          <p:stCondLst>
                                            <p:cond delay="0"/>
                                          </p:stCondLst>
                                        </p:cTn>
                                        <p:tgtEl>
                                          <p:spTgt spid="379"/>
                                        </p:tgtEl>
                                        <p:attrNameLst>
                                          <p:attrName>style.visibility</p:attrName>
                                        </p:attrNameLst>
                                      </p:cBhvr>
                                      <p:to>
                                        <p:strVal val="hidden"/>
                                      </p:to>
                                    </p:set>
                                  </p:childTnLst>
                                </p:cTn>
                              </p:par>
                              <p:par>
                                <p:cTn id="367" presetID="1" presetClass="exit" presetSubtype="0" fill="hold" nodeType="withEffect">
                                  <p:stCondLst>
                                    <p:cond delay="5500"/>
                                  </p:stCondLst>
                                  <p:childTnLst>
                                    <p:set>
                                      <p:cBhvr>
                                        <p:cTn id="368" dur="1" fill="hold">
                                          <p:stCondLst>
                                            <p:cond delay="0"/>
                                          </p:stCondLst>
                                        </p:cTn>
                                        <p:tgtEl>
                                          <p:spTgt spid="400"/>
                                        </p:tgtEl>
                                        <p:attrNameLst>
                                          <p:attrName>style.visibility</p:attrName>
                                        </p:attrNameLst>
                                      </p:cBhvr>
                                      <p:to>
                                        <p:strVal val="hidden"/>
                                      </p:to>
                                    </p:set>
                                  </p:childTnLst>
                                </p:cTn>
                              </p:par>
                              <p:par>
                                <p:cTn id="369" presetID="1" presetClass="exit" presetSubtype="0" fill="hold" nodeType="withEffect">
                                  <p:stCondLst>
                                    <p:cond delay="5500"/>
                                  </p:stCondLst>
                                  <p:childTnLst>
                                    <p:set>
                                      <p:cBhvr>
                                        <p:cTn id="370" dur="1" fill="hold">
                                          <p:stCondLst>
                                            <p:cond delay="0"/>
                                          </p:stCondLst>
                                        </p:cTn>
                                        <p:tgtEl>
                                          <p:spTgt spid="377"/>
                                        </p:tgtEl>
                                        <p:attrNameLst>
                                          <p:attrName>style.visibility</p:attrName>
                                        </p:attrNameLst>
                                      </p:cBhvr>
                                      <p:to>
                                        <p:strVal val="hidden"/>
                                      </p:to>
                                    </p:set>
                                  </p:childTnLst>
                                </p:cTn>
                              </p:par>
                              <p:par>
                                <p:cTn id="371" presetID="1" presetClass="exit" presetSubtype="0" fill="hold" nodeType="withEffect">
                                  <p:stCondLst>
                                    <p:cond delay="5500"/>
                                  </p:stCondLst>
                                  <p:childTnLst>
                                    <p:set>
                                      <p:cBhvr>
                                        <p:cTn id="372" dur="1" fill="hold">
                                          <p:stCondLst>
                                            <p:cond delay="0"/>
                                          </p:stCondLst>
                                        </p:cTn>
                                        <p:tgtEl>
                                          <p:spTgt spid="386"/>
                                        </p:tgtEl>
                                        <p:attrNameLst>
                                          <p:attrName>style.visibility</p:attrName>
                                        </p:attrNameLst>
                                      </p:cBhvr>
                                      <p:to>
                                        <p:strVal val="hidden"/>
                                      </p:to>
                                    </p:set>
                                  </p:childTnLst>
                                </p:cTn>
                              </p:par>
                              <p:par>
                                <p:cTn id="373" presetID="1" presetClass="exit" presetSubtype="0" fill="hold" nodeType="withEffect">
                                  <p:stCondLst>
                                    <p:cond delay="5500"/>
                                  </p:stCondLst>
                                  <p:childTnLst>
                                    <p:set>
                                      <p:cBhvr>
                                        <p:cTn id="374" dur="1" fill="hold">
                                          <p:stCondLst>
                                            <p:cond delay="0"/>
                                          </p:stCondLst>
                                        </p:cTn>
                                        <p:tgtEl>
                                          <p:spTgt spid="380"/>
                                        </p:tgtEl>
                                        <p:attrNameLst>
                                          <p:attrName>style.visibility</p:attrName>
                                        </p:attrNameLst>
                                      </p:cBhvr>
                                      <p:to>
                                        <p:strVal val="hidden"/>
                                      </p:to>
                                    </p:set>
                                  </p:childTnLst>
                                </p:cTn>
                              </p:par>
                              <p:par>
                                <p:cTn id="375" presetID="1" presetClass="exit" presetSubtype="0" fill="hold" nodeType="withEffect">
                                  <p:stCondLst>
                                    <p:cond delay="5500"/>
                                  </p:stCondLst>
                                  <p:childTnLst>
                                    <p:set>
                                      <p:cBhvr>
                                        <p:cTn id="376" dur="1" fill="hold">
                                          <p:stCondLst>
                                            <p:cond delay="0"/>
                                          </p:stCondLst>
                                        </p:cTn>
                                        <p:tgtEl>
                                          <p:spTgt spid="381"/>
                                        </p:tgtEl>
                                        <p:attrNameLst>
                                          <p:attrName>style.visibility</p:attrName>
                                        </p:attrNameLst>
                                      </p:cBhvr>
                                      <p:to>
                                        <p:strVal val="hidden"/>
                                      </p:to>
                                    </p:set>
                                  </p:childTnLst>
                                </p:cTn>
                              </p:par>
                              <p:par>
                                <p:cTn id="377" presetID="1" presetClass="exit" presetSubtype="0" fill="hold" nodeType="withEffect">
                                  <p:stCondLst>
                                    <p:cond delay="5500"/>
                                  </p:stCondLst>
                                  <p:childTnLst>
                                    <p:set>
                                      <p:cBhvr>
                                        <p:cTn id="378" dur="1" fill="hold">
                                          <p:stCondLst>
                                            <p:cond delay="0"/>
                                          </p:stCondLst>
                                        </p:cTn>
                                        <p:tgtEl>
                                          <p:spTgt spid="387"/>
                                        </p:tgtEl>
                                        <p:attrNameLst>
                                          <p:attrName>style.visibility</p:attrName>
                                        </p:attrNameLst>
                                      </p:cBhvr>
                                      <p:to>
                                        <p:strVal val="hidden"/>
                                      </p:to>
                                    </p:set>
                                  </p:childTnLst>
                                </p:cTn>
                              </p:par>
                              <p:par>
                                <p:cTn id="379" presetID="1" presetClass="exit" presetSubtype="0" fill="hold" nodeType="withEffect">
                                  <p:stCondLst>
                                    <p:cond delay="5500"/>
                                  </p:stCondLst>
                                  <p:childTnLst>
                                    <p:set>
                                      <p:cBhvr>
                                        <p:cTn id="380" dur="1" fill="hold">
                                          <p:stCondLst>
                                            <p:cond delay="0"/>
                                          </p:stCondLst>
                                        </p:cTn>
                                        <p:tgtEl>
                                          <p:spTgt spid="385"/>
                                        </p:tgtEl>
                                        <p:attrNameLst>
                                          <p:attrName>style.visibility</p:attrName>
                                        </p:attrNameLst>
                                      </p:cBhvr>
                                      <p:to>
                                        <p:strVal val="hidden"/>
                                      </p:to>
                                    </p:set>
                                  </p:childTnLst>
                                </p:cTn>
                              </p:par>
                              <p:par>
                                <p:cTn id="381" presetID="1" presetClass="exit" presetSubtype="0" fill="hold" nodeType="withEffect">
                                  <p:stCondLst>
                                    <p:cond delay="5500"/>
                                  </p:stCondLst>
                                  <p:childTnLst>
                                    <p:set>
                                      <p:cBhvr>
                                        <p:cTn id="382" dur="1" fill="hold">
                                          <p:stCondLst>
                                            <p:cond delay="0"/>
                                          </p:stCondLst>
                                        </p:cTn>
                                        <p:tgtEl>
                                          <p:spTgt spid="384"/>
                                        </p:tgtEl>
                                        <p:attrNameLst>
                                          <p:attrName>style.visibility</p:attrName>
                                        </p:attrNameLst>
                                      </p:cBhvr>
                                      <p:to>
                                        <p:strVal val="hidden"/>
                                      </p:to>
                                    </p:set>
                                  </p:childTnLst>
                                </p:cTn>
                              </p:par>
                              <p:par>
                                <p:cTn id="383" presetID="1" presetClass="exit" presetSubtype="0" fill="hold" nodeType="withEffect">
                                  <p:stCondLst>
                                    <p:cond delay="5500"/>
                                  </p:stCondLst>
                                  <p:childTnLst>
                                    <p:set>
                                      <p:cBhvr>
                                        <p:cTn id="384" dur="1" fill="hold">
                                          <p:stCondLst>
                                            <p:cond delay="0"/>
                                          </p:stCondLst>
                                        </p:cTn>
                                        <p:tgtEl>
                                          <p:spTgt spid="375"/>
                                        </p:tgtEl>
                                        <p:attrNameLst>
                                          <p:attrName>style.visibility</p:attrName>
                                        </p:attrNameLst>
                                      </p:cBhvr>
                                      <p:to>
                                        <p:strVal val="hidden"/>
                                      </p:to>
                                    </p:set>
                                  </p:childTnLst>
                                </p:cTn>
                              </p:par>
                              <p:par>
                                <p:cTn id="385" presetID="1" presetClass="exit" presetSubtype="0" fill="hold" nodeType="withEffect">
                                  <p:stCondLst>
                                    <p:cond delay="5500"/>
                                  </p:stCondLst>
                                  <p:childTnLst>
                                    <p:set>
                                      <p:cBhvr>
                                        <p:cTn id="386" dur="1" fill="hold">
                                          <p:stCondLst>
                                            <p:cond delay="0"/>
                                          </p:stCondLst>
                                        </p:cTn>
                                        <p:tgtEl>
                                          <p:spTgt spid="376"/>
                                        </p:tgtEl>
                                        <p:attrNameLst>
                                          <p:attrName>style.visibility</p:attrName>
                                        </p:attrNameLst>
                                      </p:cBhvr>
                                      <p:to>
                                        <p:strVal val="hidden"/>
                                      </p:to>
                                    </p:set>
                                  </p:childTnLst>
                                </p:cTn>
                              </p:par>
                              <p:par>
                                <p:cTn id="387" presetID="1" presetClass="exit" presetSubtype="0" fill="hold" nodeType="withEffect">
                                  <p:stCondLst>
                                    <p:cond delay="5500"/>
                                  </p:stCondLst>
                                  <p:childTnLst>
                                    <p:set>
                                      <p:cBhvr>
                                        <p:cTn id="388" dur="1" fill="hold">
                                          <p:stCondLst>
                                            <p:cond delay="0"/>
                                          </p:stCondLst>
                                        </p:cTn>
                                        <p:tgtEl>
                                          <p:spTgt spid="390"/>
                                        </p:tgtEl>
                                        <p:attrNameLst>
                                          <p:attrName>style.visibility</p:attrName>
                                        </p:attrNameLst>
                                      </p:cBhvr>
                                      <p:to>
                                        <p:strVal val="hidden"/>
                                      </p:to>
                                    </p:set>
                                  </p:childTnLst>
                                </p:cTn>
                              </p:par>
                              <p:par>
                                <p:cTn id="389" presetID="1" presetClass="exit" presetSubtype="0" fill="hold" nodeType="withEffect">
                                  <p:stCondLst>
                                    <p:cond delay="5500"/>
                                  </p:stCondLst>
                                  <p:childTnLst>
                                    <p:set>
                                      <p:cBhvr>
                                        <p:cTn id="390" dur="1" fill="hold">
                                          <p:stCondLst>
                                            <p:cond delay="0"/>
                                          </p:stCondLst>
                                        </p:cTn>
                                        <p:tgtEl>
                                          <p:spTgt spid="383"/>
                                        </p:tgtEl>
                                        <p:attrNameLst>
                                          <p:attrName>style.visibility</p:attrName>
                                        </p:attrNameLst>
                                      </p:cBhvr>
                                      <p:to>
                                        <p:strVal val="hidden"/>
                                      </p:to>
                                    </p:set>
                                  </p:childTnLst>
                                </p:cTn>
                              </p:par>
                              <p:par>
                                <p:cTn id="391" presetID="1" presetClass="exit" presetSubtype="0" fill="hold" nodeType="withEffect">
                                  <p:stCondLst>
                                    <p:cond delay="5500"/>
                                  </p:stCondLst>
                                  <p:childTnLst>
                                    <p:set>
                                      <p:cBhvr>
                                        <p:cTn id="392" dur="1" fill="hold">
                                          <p:stCondLst>
                                            <p:cond delay="0"/>
                                          </p:stCondLst>
                                        </p:cTn>
                                        <p:tgtEl>
                                          <p:spTgt spid="405"/>
                                        </p:tgtEl>
                                        <p:attrNameLst>
                                          <p:attrName>style.visibility</p:attrName>
                                        </p:attrNameLst>
                                      </p:cBhvr>
                                      <p:to>
                                        <p:strVal val="hidden"/>
                                      </p:to>
                                    </p:set>
                                  </p:childTnLst>
                                </p:cTn>
                              </p:par>
                              <p:par>
                                <p:cTn id="393" presetID="1" presetClass="exit" presetSubtype="0" fill="hold" nodeType="withEffect">
                                  <p:stCondLst>
                                    <p:cond delay="5500"/>
                                  </p:stCondLst>
                                  <p:childTnLst>
                                    <p:set>
                                      <p:cBhvr>
                                        <p:cTn id="394" dur="1" fill="hold">
                                          <p:stCondLst>
                                            <p:cond delay="0"/>
                                          </p:stCondLst>
                                        </p:cTn>
                                        <p:tgtEl>
                                          <p:spTgt spid="391"/>
                                        </p:tgtEl>
                                        <p:attrNameLst>
                                          <p:attrName>style.visibility</p:attrName>
                                        </p:attrNameLst>
                                      </p:cBhvr>
                                      <p:to>
                                        <p:strVal val="hidden"/>
                                      </p:to>
                                    </p:set>
                                  </p:childTnLst>
                                </p:cTn>
                              </p:par>
                              <p:par>
                                <p:cTn id="395" presetID="1" presetClass="exit" presetSubtype="0" fill="hold" nodeType="withEffect">
                                  <p:stCondLst>
                                    <p:cond delay="5500"/>
                                  </p:stCondLst>
                                  <p:childTnLst>
                                    <p:set>
                                      <p:cBhvr>
                                        <p:cTn id="396" dur="1" fill="hold">
                                          <p:stCondLst>
                                            <p:cond delay="0"/>
                                          </p:stCondLst>
                                        </p:cTn>
                                        <p:tgtEl>
                                          <p:spTgt spid="388"/>
                                        </p:tgtEl>
                                        <p:attrNameLst>
                                          <p:attrName>style.visibility</p:attrName>
                                        </p:attrNameLst>
                                      </p:cBhvr>
                                      <p:to>
                                        <p:strVal val="hidden"/>
                                      </p:to>
                                    </p:set>
                                  </p:childTnLst>
                                </p:cTn>
                              </p:par>
                              <p:par>
                                <p:cTn id="397" presetID="1" presetClass="exit" presetSubtype="0" fill="hold" nodeType="withEffect">
                                  <p:stCondLst>
                                    <p:cond delay="5500"/>
                                  </p:stCondLst>
                                  <p:childTnLst>
                                    <p:set>
                                      <p:cBhvr>
                                        <p:cTn id="398" dur="1" fill="hold">
                                          <p:stCondLst>
                                            <p:cond delay="0"/>
                                          </p:stCondLst>
                                        </p:cTn>
                                        <p:tgtEl>
                                          <p:spTgt spid="402"/>
                                        </p:tgtEl>
                                        <p:attrNameLst>
                                          <p:attrName>style.visibility</p:attrName>
                                        </p:attrNameLst>
                                      </p:cBhvr>
                                      <p:to>
                                        <p:strVal val="hidden"/>
                                      </p:to>
                                    </p:set>
                                  </p:childTnLst>
                                </p:cTn>
                              </p:par>
                              <p:par>
                                <p:cTn id="399" presetID="1" presetClass="entr" presetSubtype="0" fill="hold" nodeType="withEffect">
                                  <p:stCondLst>
                                    <p:cond delay="5500"/>
                                  </p:stCondLst>
                                  <p:childTnLst>
                                    <p:set>
                                      <p:cBhvr>
                                        <p:cTn id="400" dur="1" fill="hold">
                                          <p:stCondLst>
                                            <p:cond delay="0"/>
                                          </p:stCondLst>
                                        </p:cTn>
                                        <p:tgtEl>
                                          <p:spTgt spid="411"/>
                                        </p:tgtEl>
                                        <p:attrNameLst>
                                          <p:attrName>style.visibility</p:attrName>
                                        </p:attrNameLst>
                                      </p:cBhvr>
                                      <p:to>
                                        <p:strVal val="visible"/>
                                      </p:to>
                                    </p:set>
                                  </p:childTnLst>
                                </p:cTn>
                              </p:par>
                              <p:par>
                                <p:cTn id="401" presetID="8" presetClass="emph" presetSubtype="0" fill="hold" nodeType="withEffect">
                                  <p:stCondLst>
                                    <p:cond delay="5500"/>
                                  </p:stCondLst>
                                  <p:childTnLst>
                                    <p:animRot by="21600000">
                                      <p:cBhvr>
                                        <p:cTn id="402" dur="10000" fill="hold"/>
                                        <p:tgtEl>
                                          <p:spTgt spid="411"/>
                                        </p:tgtEl>
                                        <p:attrNameLst>
                                          <p:attrName>r</p:attrName>
                                        </p:attrNameLst>
                                      </p:cBhvr>
                                    </p:animRot>
                                  </p:childTnLst>
                                </p:cTn>
                              </p:par>
                              <p:par>
                                <p:cTn id="403" presetID="53" presetClass="entr" presetSubtype="16" fill="hold" nodeType="withEffect">
                                  <p:stCondLst>
                                    <p:cond delay="7000"/>
                                  </p:stCondLst>
                                  <p:childTnLst>
                                    <p:set>
                                      <p:cBhvr>
                                        <p:cTn id="404" dur="1" fill="hold">
                                          <p:stCondLst>
                                            <p:cond delay="0"/>
                                          </p:stCondLst>
                                        </p:cTn>
                                        <p:tgtEl>
                                          <p:spTgt spid="348"/>
                                        </p:tgtEl>
                                        <p:attrNameLst>
                                          <p:attrName>style.visibility</p:attrName>
                                        </p:attrNameLst>
                                      </p:cBhvr>
                                      <p:to>
                                        <p:strVal val="visible"/>
                                      </p:to>
                                    </p:set>
                                    <p:anim calcmode="lin" valueType="num">
                                      <p:cBhvr>
                                        <p:cTn id="405" dur="2500" fill="hold"/>
                                        <p:tgtEl>
                                          <p:spTgt spid="348"/>
                                        </p:tgtEl>
                                        <p:attrNameLst>
                                          <p:attrName>ppt_w</p:attrName>
                                        </p:attrNameLst>
                                      </p:cBhvr>
                                      <p:tavLst>
                                        <p:tav tm="0">
                                          <p:val>
                                            <p:fltVal val="0"/>
                                          </p:val>
                                        </p:tav>
                                        <p:tav tm="100000">
                                          <p:val>
                                            <p:strVal val="#ppt_w"/>
                                          </p:val>
                                        </p:tav>
                                      </p:tavLst>
                                    </p:anim>
                                    <p:anim calcmode="lin" valueType="num">
                                      <p:cBhvr>
                                        <p:cTn id="406" dur="2500" fill="hold"/>
                                        <p:tgtEl>
                                          <p:spTgt spid="348"/>
                                        </p:tgtEl>
                                        <p:attrNameLst>
                                          <p:attrName>ppt_h</p:attrName>
                                        </p:attrNameLst>
                                      </p:cBhvr>
                                      <p:tavLst>
                                        <p:tav tm="0">
                                          <p:val>
                                            <p:fltVal val="0"/>
                                          </p:val>
                                        </p:tav>
                                        <p:tav tm="100000">
                                          <p:val>
                                            <p:strVal val="#ppt_h"/>
                                          </p:val>
                                        </p:tav>
                                      </p:tavLst>
                                    </p:anim>
                                    <p:animEffect transition="in" filter="fade">
                                      <p:cBhvr>
                                        <p:cTn id="407" dur="2500"/>
                                        <p:tgtEl>
                                          <p:spTgt spid="348"/>
                                        </p:tgtEl>
                                      </p:cBhvr>
                                    </p:animEffect>
                                  </p:childTnLst>
                                </p:cTn>
                              </p:par>
                              <p:par>
                                <p:cTn id="408" presetID="8" presetClass="emph" presetSubtype="0" fill="hold" nodeType="withEffect">
                                  <p:stCondLst>
                                    <p:cond delay="7000"/>
                                  </p:stCondLst>
                                  <p:childTnLst>
                                    <p:animRot by="-21600000">
                                      <p:cBhvr>
                                        <p:cTn id="409" dur="8500" fill="hold"/>
                                        <p:tgtEl>
                                          <p:spTgt spid="348"/>
                                        </p:tgtEl>
                                        <p:attrNameLst>
                                          <p:attrName>r</p:attrName>
                                        </p:attrNameLst>
                                      </p:cBhvr>
                                    </p:animRot>
                                  </p:childTnLst>
                                </p:cTn>
                              </p:par>
                              <p:par>
                                <p:cTn id="410" presetID="22" presetClass="entr" presetSubtype="2" fill="hold" grpId="0" nodeType="withEffect">
                                  <p:stCondLst>
                                    <p:cond delay="10500"/>
                                  </p:stCondLst>
                                  <p:childTnLst>
                                    <p:set>
                                      <p:cBhvr>
                                        <p:cTn id="411" dur="1" fill="hold">
                                          <p:stCondLst>
                                            <p:cond delay="0"/>
                                          </p:stCondLst>
                                        </p:cTn>
                                        <p:tgtEl>
                                          <p:spTgt spid="474"/>
                                        </p:tgtEl>
                                        <p:attrNameLst>
                                          <p:attrName>style.visibility</p:attrName>
                                        </p:attrNameLst>
                                      </p:cBhvr>
                                      <p:to>
                                        <p:strVal val="visible"/>
                                      </p:to>
                                    </p:set>
                                    <p:animEffect transition="in" filter="wipe(right)">
                                      <p:cBhvr>
                                        <p:cTn id="412" dur="1000"/>
                                        <p:tgtEl>
                                          <p:spTgt spid="474"/>
                                        </p:tgtEl>
                                      </p:cBhvr>
                                    </p:animEffect>
                                  </p:childTnLst>
                                </p:cTn>
                              </p:par>
                              <p:par>
                                <p:cTn id="413" presetID="2" presetClass="entr" presetSubtype="2" fill="hold" grpId="0" nodeType="withEffect">
                                  <p:stCondLst>
                                    <p:cond delay="11750"/>
                                  </p:stCondLst>
                                  <p:childTnLst>
                                    <p:set>
                                      <p:cBhvr>
                                        <p:cTn id="414" dur="1" fill="hold">
                                          <p:stCondLst>
                                            <p:cond delay="0"/>
                                          </p:stCondLst>
                                        </p:cTn>
                                        <p:tgtEl>
                                          <p:spTgt spid="475"/>
                                        </p:tgtEl>
                                        <p:attrNameLst>
                                          <p:attrName>style.visibility</p:attrName>
                                        </p:attrNameLst>
                                      </p:cBhvr>
                                      <p:to>
                                        <p:strVal val="visible"/>
                                      </p:to>
                                    </p:set>
                                    <p:anim calcmode="lin" valueType="num">
                                      <p:cBhvr additive="base">
                                        <p:cTn id="415" dur="1000" fill="hold"/>
                                        <p:tgtEl>
                                          <p:spTgt spid="475"/>
                                        </p:tgtEl>
                                        <p:attrNameLst>
                                          <p:attrName>ppt_x</p:attrName>
                                        </p:attrNameLst>
                                      </p:cBhvr>
                                      <p:tavLst>
                                        <p:tav tm="0">
                                          <p:val>
                                            <p:strVal val="1+#ppt_w/2"/>
                                          </p:val>
                                        </p:tav>
                                        <p:tav tm="100000">
                                          <p:val>
                                            <p:strVal val="#ppt_x"/>
                                          </p:val>
                                        </p:tav>
                                      </p:tavLst>
                                    </p:anim>
                                    <p:anim calcmode="lin" valueType="num">
                                      <p:cBhvr additive="base">
                                        <p:cTn id="416" dur="1000" fill="hold"/>
                                        <p:tgtEl>
                                          <p:spTgt spid="475"/>
                                        </p:tgtEl>
                                        <p:attrNameLst>
                                          <p:attrName>ppt_y</p:attrName>
                                        </p:attrNameLst>
                                      </p:cBhvr>
                                      <p:tavLst>
                                        <p:tav tm="0">
                                          <p:val>
                                            <p:strVal val="#ppt_y"/>
                                          </p:val>
                                        </p:tav>
                                        <p:tav tm="100000">
                                          <p:val>
                                            <p:strVal val="#ppt_y"/>
                                          </p:val>
                                        </p:tav>
                                      </p:tavLst>
                                    </p:anim>
                                  </p:childTnLst>
                                </p:cTn>
                              </p:par>
                              <p:par>
                                <p:cTn id="417" presetID="2" presetClass="entr" presetSubtype="9" fill="hold" grpId="0" nodeType="withEffect">
                                  <p:stCondLst>
                                    <p:cond delay="13250"/>
                                  </p:stCondLst>
                                  <p:childTnLst>
                                    <p:set>
                                      <p:cBhvr>
                                        <p:cTn id="418" dur="1" fill="hold">
                                          <p:stCondLst>
                                            <p:cond delay="0"/>
                                          </p:stCondLst>
                                        </p:cTn>
                                        <p:tgtEl>
                                          <p:spTgt spid="482"/>
                                        </p:tgtEl>
                                        <p:attrNameLst>
                                          <p:attrName>style.visibility</p:attrName>
                                        </p:attrNameLst>
                                      </p:cBhvr>
                                      <p:to>
                                        <p:strVal val="visible"/>
                                      </p:to>
                                    </p:set>
                                    <p:anim calcmode="lin" valueType="num">
                                      <p:cBhvr additive="base">
                                        <p:cTn id="419" dur="1000" fill="hold"/>
                                        <p:tgtEl>
                                          <p:spTgt spid="482"/>
                                        </p:tgtEl>
                                        <p:attrNameLst>
                                          <p:attrName>ppt_x</p:attrName>
                                        </p:attrNameLst>
                                      </p:cBhvr>
                                      <p:tavLst>
                                        <p:tav tm="0">
                                          <p:val>
                                            <p:strVal val="0-#ppt_w/2"/>
                                          </p:val>
                                        </p:tav>
                                        <p:tav tm="100000">
                                          <p:val>
                                            <p:strVal val="#ppt_x"/>
                                          </p:val>
                                        </p:tav>
                                      </p:tavLst>
                                    </p:anim>
                                    <p:anim calcmode="lin" valueType="num">
                                      <p:cBhvr additive="base">
                                        <p:cTn id="420" dur="1000" fill="hold"/>
                                        <p:tgtEl>
                                          <p:spTgt spid="482"/>
                                        </p:tgtEl>
                                        <p:attrNameLst>
                                          <p:attrName>ppt_y</p:attrName>
                                        </p:attrNameLst>
                                      </p:cBhvr>
                                      <p:tavLst>
                                        <p:tav tm="0">
                                          <p:val>
                                            <p:strVal val="0-#ppt_h/2"/>
                                          </p:val>
                                        </p:tav>
                                        <p:tav tm="100000">
                                          <p:val>
                                            <p:strVal val="#ppt_y"/>
                                          </p:val>
                                        </p:tav>
                                      </p:tavLst>
                                    </p:anim>
                                  </p:childTnLst>
                                </p:cTn>
                              </p:par>
                              <p:par>
                                <p:cTn id="421" presetID="2" presetClass="entr" presetSubtype="1" fill="hold" grpId="0" nodeType="withEffect">
                                  <p:stCondLst>
                                    <p:cond delay="13500"/>
                                  </p:stCondLst>
                                  <p:childTnLst>
                                    <p:set>
                                      <p:cBhvr>
                                        <p:cTn id="422" dur="1" fill="hold">
                                          <p:stCondLst>
                                            <p:cond delay="0"/>
                                          </p:stCondLst>
                                        </p:cTn>
                                        <p:tgtEl>
                                          <p:spTgt spid="481"/>
                                        </p:tgtEl>
                                        <p:attrNameLst>
                                          <p:attrName>style.visibility</p:attrName>
                                        </p:attrNameLst>
                                      </p:cBhvr>
                                      <p:to>
                                        <p:strVal val="visible"/>
                                      </p:to>
                                    </p:set>
                                    <p:anim calcmode="lin" valueType="num">
                                      <p:cBhvr additive="base">
                                        <p:cTn id="423" dur="1000" fill="hold"/>
                                        <p:tgtEl>
                                          <p:spTgt spid="481"/>
                                        </p:tgtEl>
                                        <p:attrNameLst>
                                          <p:attrName>ppt_x</p:attrName>
                                        </p:attrNameLst>
                                      </p:cBhvr>
                                      <p:tavLst>
                                        <p:tav tm="0">
                                          <p:val>
                                            <p:strVal val="#ppt_x"/>
                                          </p:val>
                                        </p:tav>
                                        <p:tav tm="100000">
                                          <p:val>
                                            <p:strVal val="#ppt_x"/>
                                          </p:val>
                                        </p:tav>
                                      </p:tavLst>
                                    </p:anim>
                                    <p:anim calcmode="lin" valueType="num">
                                      <p:cBhvr additive="base">
                                        <p:cTn id="424" dur="1000" fill="hold"/>
                                        <p:tgtEl>
                                          <p:spTgt spid="481"/>
                                        </p:tgtEl>
                                        <p:attrNameLst>
                                          <p:attrName>ppt_y</p:attrName>
                                        </p:attrNameLst>
                                      </p:cBhvr>
                                      <p:tavLst>
                                        <p:tav tm="0">
                                          <p:val>
                                            <p:strVal val="0-#ppt_h/2"/>
                                          </p:val>
                                        </p:tav>
                                        <p:tav tm="100000">
                                          <p:val>
                                            <p:strVal val="#ppt_y"/>
                                          </p:val>
                                        </p:tav>
                                      </p:tavLst>
                                    </p:anim>
                                  </p:childTnLst>
                                </p:cTn>
                              </p:par>
                              <p:par>
                                <p:cTn id="425" presetID="2" presetClass="entr" presetSubtype="1" fill="hold" grpId="0" nodeType="withEffect">
                                  <p:stCondLst>
                                    <p:cond delay="13250"/>
                                  </p:stCondLst>
                                  <p:childTnLst>
                                    <p:set>
                                      <p:cBhvr>
                                        <p:cTn id="426" dur="1" fill="hold">
                                          <p:stCondLst>
                                            <p:cond delay="0"/>
                                          </p:stCondLst>
                                        </p:cTn>
                                        <p:tgtEl>
                                          <p:spTgt spid="479"/>
                                        </p:tgtEl>
                                        <p:attrNameLst>
                                          <p:attrName>style.visibility</p:attrName>
                                        </p:attrNameLst>
                                      </p:cBhvr>
                                      <p:to>
                                        <p:strVal val="visible"/>
                                      </p:to>
                                    </p:set>
                                    <p:anim calcmode="lin" valueType="num">
                                      <p:cBhvr additive="base">
                                        <p:cTn id="427" dur="1000" fill="hold"/>
                                        <p:tgtEl>
                                          <p:spTgt spid="479"/>
                                        </p:tgtEl>
                                        <p:attrNameLst>
                                          <p:attrName>ppt_x</p:attrName>
                                        </p:attrNameLst>
                                      </p:cBhvr>
                                      <p:tavLst>
                                        <p:tav tm="0">
                                          <p:val>
                                            <p:strVal val="#ppt_x"/>
                                          </p:val>
                                        </p:tav>
                                        <p:tav tm="100000">
                                          <p:val>
                                            <p:strVal val="#ppt_x"/>
                                          </p:val>
                                        </p:tav>
                                      </p:tavLst>
                                    </p:anim>
                                    <p:anim calcmode="lin" valueType="num">
                                      <p:cBhvr additive="base">
                                        <p:cTn id="428" dur="1000" fill="hold"/>
                                        <p:tgtEl>
                                          <p:spTgt spid="479"/>
                                        </p:tgtEl>
                                        <p:attrNameLst>
                                          <p:attrName>ppt_y</p:attrName>
                                        </p:attrNameLst>
                                      </p:cBhvr>
                                      <p:tavLst>
                                        <p:tav tm="0">
                                          <p:val>
                                            <p:strVal val="0-#ppt_h/2"/>
                                          </p:val>
                                        </p:tav>
                                        <p:tav tm="100000">
                                          <p:val>
                                            <p:strVal val="#ppt_y"/>
                                          </p:val>
                                        </p:tav>
                                      </p:tavLst>
                                    </p:anim>
                                  </p:childTnLst>
                                </p:cTn>
                              </p:par>
                              <p:par>
                                <p:cTn id="429" presetID="2" presetClass="entr" presetSubtype="3" fill="hold" grpId="0" nodeType="withEffect">
                                  <p:stCondLst>
                                    <p:cond delay="13500"/>
                                  </p:stCondLst>
                                  <p:childTnLst>
                                    <p:set>
                                      <p:cBhvr>
                                        <p:cTn id="430" dur="1" fill="hold">
                                          <p:stCondLst>
                                            <p:cond delay="0"/>
                                          </p:stCondLst>
                                        </p:cTn>
                                        <p:tgtEl>
                                          <p:spTgt spid="480"/>
                                        </p:tgtEl>
                                        <p:attrNameLst>
                                          <p:attrName>style.visibility</p:attrName>
                                        </p:attrNameLst>
                                      </p:cBhvr>
                                      <p:to>
                                        <p:strVal val="visible"/>
                                      </p:to>
                                    </p:set>
                                    <p:anim calcmode="lin" valueType="num">
                                      <p:cBhvr additive="base">
                                        <p:cTn id="431" dur="1000" fill="hold"/>
                                        <p:tgtEl>
                                          <p:spTgt spid="480"/>
                                        </p:tgtEl>
                                        <p:attrNameLst>
                                          <p:attrName>ppt_x</p:attrName>
                                        </p:attrNameLst>
                                      </p:cBhvr>
                                      <p:tavLst>
                                        <p:tav tm="0">
                                          <p:val>
                                            <p:strVal val="1+#ppt_w/2"/>
                                          </p:val>
                                        </p:tav>
                                        <p:tav tm="100000">
                                          <p:val>
                                            <p:strVal val="#ppt_x"/>
                                          </p:val>
                                        </p:tav>
                                      </p:tavLst>
                                    </p:anim>
                                    <p:anim calcmode="lin" valueType="num">
                                      <p:cBhvr additive="base">
                                        <p:cTn id="432" dur="1000" fill="hold"/>
                                        <p:tgtEl>
                                          <p:spTgt spid="480"/>
                                        </p:tgtEl>
                                        <p:attrNameLst>
                                          <p:attrName>ppt_y</p:attrName>
                                        </p:attrNameLst>
                                      </p:cBhvr>
                                      <p:tavLst>
                                        <p:tav tm="0">
                                          <p:val>
                                            <p:strVal val="0-#ppt_h/2"/>
                                          </p:val>
                                        </p:tav>
                                        <p:tav tm="100000">
                                          <p:val>
                                            <p:strVal val="#ppt_y"/>
                                          </p:val>
                                        </p:tav>
                                      </p:tavLst>
                                    </p:anim>
                                  </p:childTnLst>
                                </p:cTn>
                              </p:par>
                              <p:par>
                                <p:cTn id="433" presetID="2" presetClass="entr" presetSubtype="3" fill="hold" grpId="0" nodeType="withEffect">
                                  <p:stCondLst>
                                    <p:cond delay="13250"/>
                                  </p:stCondLst>
                                  <p:childTnLst>
                                    <p:set>
                                      <p:cBhvr>
                                        <p:cTn id="434" dur="1" fill="hold">
                                          <p:stCondLst>
                                            <p:cond delay="0"/>
                                          </p:stCondLst>
                                        </p:cTn>
                                        <p:tgtEl>
                                          <p:spTgt spid="478"/>
                                        </p:tgtEl>
                                        <p:attrNameLst>
                                          <p:attrName>style.visibility</p:attrName>
                                        </p:attrNameLst>
                                      </p:cBhvr>
                                      <p:to>
                                        <p:strVal val="visible"/>
                                      </p:to>
                                    </p:set>
                                    <p:anim calcmode="lin" valueType="num">
                                      <p:cBhvr additive="base">
                                        <p:cTn id="435" dur="1000" fill="hold"/>
                                        <p:tgtEl>
                                          <p:spTgt spid="478"/>
                                        </p:tgtEl>
                                        <p:attrNameLst>
                                          <p:attrName>ppt_x</p:attrName>
                                        </p:attrNameLst>
                                      </p:cBhvr>
                                      <p:tavLst>
                                        <p:tav tm="0">
                                          <p:val>
                                            <p:strVal val="1+#ppt_w/2"/>
                                          </p:val>
                                        </p:tav>
                                        <p:tav tm="100000">
                                          <p:val>
                                            <p:strVal val="#ppt_x"/>
                                          </p:val>
                                        </p:tav>
                                      </p:tavLst>
                                    </p:anim>
                                    <p:anim calcmode="lin" valueType="num">
                                      <p:cBhvr additive="base">
                                        <p:cTn id="436" dur="1000" fill="hold"/>
                                        <p:tgtEl>
                                          <p:spTgt spid="478"/>
                                        </p:tgtEl>
                                        <p:attrNameLst>
                                          <p:attrName>ppt_y</p:attrName>
                                        </p:attrNameLst>
                                      </p:cBhvr>
                                      <p:tavLst>
                                        <p:tav tm="0">
                                          <p:val>
                                            <p:strVal val="0-#ppt_h/2"/>
                                          </p:val>
                                        </p:tav>
                                        <p:tav tm="100000">
                                          <p:val>
                                            <p:strVal val="#ppt_y"/>
                                          </p:val>
                                        </p:tav>
                                      </p:tavLst>
                                    </p:anim>
                                  </p:childTnLst>
                                </p:cTn>
                              </p:par>
                              <p:par>
                                <p:cTn id="437" presetID="2" presetClass="entr" presetSubtype="4" fill="hold" grpId="0" nodeType="withEffect">
                                  <p:stCondLst>
                                    <p:cond delay="13250"/>
                                  </p:stCondLst>
                                  <p:childTnLst>
                                    <p:set>
                                      <p:cBhvr>
                                        <p:cTn id="438" dur="1" fill="hold">
                                          <p:stCondLst>
                                            <p:cond delay="0"/>
                                          </p:stCondLst>
                                        </p:cTn>
                                        <p:tgtEl>
                                          <p:spTgt spid="477"/>
                                        </p:tgtEl>
                                        <p:attrNameLst>
                                          <p:attrName>style.visibility</p:attrName>
                                        </p:attrNameLst>
                                      </p:cBhvr>
                                      <p:to>
                                        <p:strVal val="visible"/>
                                      </p:to>
                                    </p:set>
                                    <p:anim calcmode="lin" valueType="num">
                                      <p:cBhvr additive="base">
                                        <p:cTn id="439" dur="1000" fill="hold"/>
                                        <p:tgtEl>
                                          <p:spTgt spid="477"/>
                                        </p:tgtEl>
                                        <p:attrNameLst>
                                          <p:attrName>ppt_x</p:attrName>
                                        </p:attrNameLst>
                                      </p:cBhvr>
                                      <p:tavLst>
                                        <p:tav tm="0">
                                          <p:val>
                                            <p:strVal val="#ppt_x"/>
                                          </p:val>
                                        </p:tav>
                                        <p:tav tm="100000">
                                          <p:val>
                                            <p:strVal val="#ppt_x"/>
                                          </p:val>
                                        </p:tav>
                                      </p:tavLst>
                                    </p:anim>
                                    <p:anim calcmode="lin" valueType="num">
                                      <p:cBhvr additive="base">
                                        <p:cTn id="440" dur="1000" fill="hold"/>
                                        <p:tgtEl>
                                          <p:spTgt spid="477"/>
                                        </p:tgtEl>
                                        <p:attrNameLst>
                                          <p:attrName>ppt_y</p:attrName>
                                        </p:attrNameLst>
                                      </p:cBhvr>
                                      <p:tavLst>
                                        <p:tav tm="0">
                                          <p:val>
                                            <p:strVal val="1+#ppt_h/2"/>
                                          </p:val>
                                        </p:tav>
                                        <p:tav tm="100000">
                                          <p:val>
                                            <p:strVal val="#ppt_y"/>
                                          </p:val>
                                        </p:tav>
                                      </p:tavLst>
                                    </p:anim>
                                  </p:childTnLst>
                                </p:cTn>
                              </p:par>
                              <p:par>
                                <p:cTn id="441" presetID="2" presetClass="entr" presetSubtype="4" fill="hold" grpId="0" nodeType="withEffect">
                                  <p:stCondLst>
                                    <p:cond delay="13500"/>
                                  </p:stCondLst>
                                  <p:childTnLst>
                                    <p:set>
                                      <p:cBhvr>
                                        <p:cTn id="442" dur="1" fill="hold">
                                          <p:stCondLst>
                                            <p:cond delay="0"/>
                                          </p:stCondLst>
                                        </p:cTn>
                                        <p:tgtEl>
                                          <p:spTgt spid="483"/>
                                        </p:tgtEl>
                                        <p:attrNameLst>
                                          <p:attrName>style.visibility</p:attrName>
                                        </p:attrNameLst>
                                      </p:cBhvr>
                                      <p:to>
                                        <p:strVal val="visible"/>
                                      </p:to>
                                    </p:set>
                                    <p:anim calcmode="lin" valueType="num">
                                      <p:cBhvr additive="base">
                                        <p:cTn id="443" dur="1000" fill="hold"/>
                                        <p:tgtEl>
                                          <p:spTgt spid="483"/>
                                        </p:tgtEl>
                                        <p:attrNameLst>
                                          <p:attrName>ppt_x</p:attrName>
                                        </p:attrNameLst>
                                      </p:cBhvr>
                                      <p:tavLst>
                                        <p:tav tm="0">
                                          <p:val>
                                            <p:strVal val="#ppt_x"/>
                                          </p:val>
                                        </p:tav>
                                        <p:tav tm="100000">
                                          <p:val>
                                            <p:strVal val="#ppt_x"/>
                                          </p:val>
                                        </p:tav>
                                      </p:tavLst>
                                    </p:anim>
                                    <p:anim calcmode="lin" valueType="num">
                                      <p:cBhvr additive="base">
                                        <p:cTn id="444" dur="1000" fill="hold"/>
                                        <p:tgtEl>
                                          <p:spTgt spid="483"/>
                                        </p:tgtEl>
                                        <p:attrNameLst>
                                          <p:attrName>ppt_y</p:attrName>
                                        </p:attrNameLst>
                                      </p:cBhvr>
                                      <p:tavLst>
                                        <p:tav tm="0">
                                          <p:val>
                                            <p:strVal val="1+#ppt_h/2"/>
                                          </p:val>
                                        </p:tav>
                                        <p:tav tm="100000">
                                          <p:val>
                                            <p:strVal val="#ppt_y"/>
                                          </p:val>
                                        </p:tav>
                                      </p:tavLst>
                                    </p:anim>
                                  </p:childTnLst>
                                </p:cTn>
                              </p:par>
                            </p:childTnLst>
                          </p:cTn>
                        </p:par>
                      </p:childTnLst>
                    </p:cTn>
                  </p:par>
                  <p:par>
                    <p:cTn id="445" fill="hold">
                      <p:stCondLst>
                        <p:cond delay="indefinite"/>
                      </p:stCondLst>
                      <p:childTnLst>
                        <p:par>
                          <p:cTn id="446" fill="hold">
                            <p:stCondLst>
                              <p:cond delay="0"/>
                            </p:stCondLst>
                            <p:childTnLst>
                              <p:par>
                                <p:cTn id="447" presetID="38" presetClass="entr" presetSubtype="0" accel="50000" fill="hold" grpId="0" nodeType="clickEffect">
                                  <p:stCondLst>
                                    <p:cond delay="0"/>
                                  </p:stCondLst>
                                  <p:iterate type="lt">
                                    <p:tmPct val="50000"/>
                                  </p:iterate>
                                  <p:childTnLst>
                                    <p:set>
                                      <p:cBhvr>
                                        <p:cTn id="448" dur="1" fill="hold">
                                          <p:stCondLst>
                                            <p:cond delay="0"/>
                                          </p:stCondLst>
                                        </p:cTn>
                                        <p:tgtEl>
                                          <p:spTgt spid="484"/>
                                        </p:tgtEl>
                                        <p:attrNameLst>
                                          <p:attrName>style.visibility</p:attrName>
                                        </p:attrNameLst>
                                      </p:cBhvr>
                                      <p:to>
                                        <p:strVal val="visible"/>
                                      </p:to>
                                    </p:set>
                                    <p:set>
                                      <p:cBhvr>
                                        <p:cTn id="449" dur="455" fill="hold">
                                          <p:stCondLst>
                                            <p:cond delay="0"/>
                                          </p:stCondLst>
                                        </p:cTn>
                                        <p:tgtEl>
                                          <p:spTgt spid="484"/>
                                        </p:tgtEl>
                                        <p:attrNameLst>
                                          <p:attrName>style.rotation</p:attrName>
                                        </p:attrNameLst>
                                      </p:cBhvr>
                                      <p:to>
                                        <p:strVal val="-45.0"/>
                                      </p:to>
                                    </p:set>
                                    <p:anim calcmode="lin" valueType="num">
                                      <p:cBhvr>
                                        <p:cTn id="450" dur="455" fill="hold">
                                          <p:stCondLst>
                                            <p:cond delay="455"/>
                                          </p:stCondLst>
                                        </p:cTn>
                                        <p:tgtEl>
                                          <p:spTgt spid="484"/>
                                        </p:tgtEl>
                                        <p:attrNameLst>
                                          <p:attrName>style.rotation</p:attrName>
                                        </p:attrNameLst>
                                      </p:cBhvr>
                                      <p:tavLst>
                                        <p:tav tm="0">
                                          <p:val>
                                            <p:fltVal val="-45"/>
                                          </p:val>
                                        </p:tav>
                                        <p:tav tm="69900">
                                          <p:val>
                                            <p:fltVal val="45"/>
                                          </p:val>
                                        </p:tav>
                                        <p:tav tm="100000">
                                          <p:val>
                                            <p:fltVal val="0"/>
                                          </p:val>
                                        </p:tav>
                                      </p:tavLst>
                                    </p:anim>
                                    <p:anim calcmode="lin" valueType="num">
                                      <p:cBhvr>
                                        <p:cTn id="451" dur="455" fill="hold">
                                          <p:stCondLst>
                                            <p:cond delay="0"/>
                                          </p:stCondLst>
                                        </p:cTn>
                                        <p:tgtEl>
                                          <p:spTgt spid="484"/>
                                        </p:tgtEl>
                                        <p:attrNameLst>
                                          <p:attrName>ppt_y</p:attrName>
                                        </p:attrNameLst>
                                      </p:cBhvr>
                                      <p:tavLst>
                                        <p:tav tm="0">
                                          <p:val>
                                            <p:strVal val="#ppt_y-1"/>
                                          </p:val>
                                        </p:tav>
                                        <p:tav tm="100000">
                                          <p:val>
                                            <p:strVal val="#ppt_y-(0.354*#ppt_w-0.172*#ppt_h)"/>
                                          </p:val>
                                        </p:tav>
                                      </p:tavLst>
                                    </p:anim>
                                    <p:anim calcmode="lin" valueType="num">
                                      <p:cBhvr>
                                        <p:cTn id="452" dur="156" decel="50000" autoRev="1" fill="hold">
                                          <p:stCondLst>
                                            <p:cond delay="455"/>
                                          </p:stCondLst>
                                        </p:cTn>
                                        <p:tgtEl>
                                          <p:spTgt spid="484"/>
                                        </p:tgtEl>
                                        <p:attrNameLst>
                                          <p:attrName>ppt_y</p:attrName>
                                        </p:attrNameLst>
                                      </p:cBhvr>
                                      <p:tavLst>
                                        <p:tav tm="0">
                                          <p:val>
                                            <p:strVal val="#ppt_y-(0.354*#ppt_w-0.172*#ppt_h)"/>
                                          </p:val>
                                        </p:tav>
                                        <p:tav tm="100000">
                                          <p:val>
                                            <p:strVal val="#ppt_y-(0.354*#ppt_w-0.172*#ppt_h)-#ppt_h/2"/>
                                          </p:val>
                                        </p:tav>
                                      </p:tavLst>
                                    </p:anim>
                                    <p:anim calcmode="lin" valueType="num">
                                      <p:cBhvr>
                                        <p:cTn id="453" dur="136" fill="hold">
                                          <p:stCondLst>
                                            <p:cond delay="864"/>
                                          </p:stCondLst>
                                        </p:cTn>
                                        <p:tgtEl>
                                          <p:spTgt spid="484"/>
                                        </p:tgtEl>
                                        <p:attrNameLst>
                                          <p:attrName>ppt_y</p:attrName>
                                        </p:attrNameLst>
                                      </p:cBhvr>
                                      <p:tavLst>
                                        <p:tav tm="0">
                                          <p:val>
                                            <p:strVal val="#ppt_y-(0.354*#ppt_w-0.172*#ppt_h)"/>
                                          </p:val>
                                        </p:tav>
                                        <p:tav tm="100000">
                                          <p:val>
                                            <p:strVal val="#ppt_y"/>
                                          </p:val>
                                        </p:tav>
                                      </p:tavLst>
                                    </p:anim>
                                  </p:childTnLst>
                                </p:cTn>
                              </p:par>
                            </p:childTnLst>
                          </p:cTn>
                        </p:par>
                      </p:childTnLst>
                    </p:cTn>
                  </p:par>
                  <p:par>
                    <p:cTn id="454" fill="hold">
                      <p:stCondLst>
                        <p:cond delay="indefinite"/>
                      </p:stCondLst>
                      <p:childTnLst>
                        <p:par>
                          <p:cTn id="455" fill="hold">
                            <p:stCondLst>
                              <p:cond delay="0"/>
                            </p:stCondLst>
                            <p:childTnLst>
                              <p:par>
                                <p:cTn id="456" presetID="22" presetClass="entr" presetSubtype="4" fill="hold" grpId="0" nodeType="clickEffect">
                                  <p:stCondLst>
                                    <p:cond delay="0"/>
                                  </p:stCondLst>
                                  <p:iterate type="lt">
                                    <p:tmPct val="10000"/>
                                  </p:iterate>
                                  <p:childTnLst>
                                    <p:set>
                                      <p:cBhvr>
                                        <p:cTn id="457" dur="1" fill="hold">
                                          <p:stCondLst>
                                            <p:cond delay="0"/>
                                          </p:stCondLst>
                                        </p:cTn>
                                        <p:tgtEl>
                                          <p:spTgt spid="476"/>
                                        </p:tgtEl>
                                        <p:attrNameLst>
                                          <p:attrName>style.visibility</p:attrName>
                                        </p:attrNameLst>
                                      </p:cBhvr>
                                      <p:to>
                                        <p:strVal val="visible"/>
                                      </p:to>
                                    </p:set>
                                    <p:animEffect transition="in" filter="wipe(down)">
                                      <p:cBhvr>
                                        <p:cTn id="458" dur="5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 grpId="0" animBg="1"/>
      <p:bldP spid="349" grpId="1" animBg="1"/>
      <p:bldP spid="474" grpId="0" animBg="1"/>
      <p:bldP spid="475" grpId="0" animBg="1"/>
      <p:bldP spid="476" grpId="0"/>
      <p:bldP spid="477" grpId="0" animBg="1"/>
      <p:bldP spid="478" grpId="0" animBg="1"/>
      <p:bldP spid="479" grpId="0" animBg="1"/>
      <p:bldP spid="480" grpId="0" animBg="1"/>
      <p:bldP spid="481" grpId="0" animBg="1"/>
      <p:bldP spid="482" grpId="0" animBg="1"/>
      <p:bldP spid="483" grpId="0" animBg="1"/>
      <p:bldP spid="4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7" y="1"/>
            <a:ext cx="9215178" cy="5200022"/>
            <a:chOff x="-716" y="-1"/>
            <a:chExt cx="12286904" cy="6933363"/>
          </a:xfrm>
        </p:grpSpPr>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
              <a:ext cx="12269037" cy="693336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6" y="0"/>
              <a:ext cx="12286904" cy="6910571"/>
            </a:xfrm>
            <a:prstGeom prst="rect">
              <a:avLst/>
            </a:prstGeom>
          </p:spPr>
        </p:pic>
      </p:grpSp>
      <p:grpSp>
        <p:nvGrpSpPr>
          <p:cNvPr id="7" name="组合 6"/>
          <p:cNvGrpSpPr/>
          <p:nvPr/>
        </p:nvGrpSpPr>
        <p:grpSpPr>
          <a:xfrm>
            <a:off x="1129523" y="3258033"/>
            <a:ext cx="1181727" cy="1180618"/>
            <a:chOff x="1308745" y="2394284"/>
            <a:chExt cx="2326780" cy="2324596"/>
          </a:xfrm>
        </p:grpSpPr>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9" name="组合 8"/>
            <p:cNvGrpSpPr/>
            <p:nvPr/>
          </p:nvGrpSpPr>
          <p:grpSpPr>
            <a:xfrm>
              <a:off x="1308745" y="2394284"/>
              <a:ext cx="2326780" cy="2324596"/>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5781676" y="-1162247"/>
            <a:ext cx="5058729" cy="5053979"/>
            <a:chOff x="1308745" y="2394284"/>
            <a:chExt cx="2326780" cy="2324596"/>
          </a:xfrm>
        </p:grpSpPr>
        <p:pic>
          <p:nvPicPr>
            <p:cNvPr id="73" name="图片 7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74" name="组合 73"/>
            <p:cNvGrpSpPr/>
            <p:nvPr/>
          </p:nvGrpSpPr>
          <p:grpSpPr>
            <a:xfrm>
              <a:off x="1308745" y="2394284"/>
              <a:ext cx="2326780" cy="2324596"/>
              <a:chOff x="2433048" y="1083945"/>
              <a:chExt cx="5333787" cy="5328780"/>
            </a:xfrm>
          </p:grpSpPr>
          <p:sp>
            <p:nvSpPr>
              <p:cNvPr id="75" name="十六角星 74"/>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6" name="组合 75"/>
              <p:cNvGrpSpPr/>
              <p:nvPr/>
            </p:nvGrpSpPr>
            <p:grpSpPr>
              <a:xfrm>
                <a:off x="2433048" y="1083945"/>
                <a:ext cx="5333787" cy="5328780"/>
                <a:chOff x="2280648" y="931545"/>
                <a:chExt cx="5333787" cy="5328780"/>
              </a:xfrm>
            </p:grpSpPr>
            <p:sp>
              <p:nvSpPr>
                <p:cNvPr id="113" name="椭圆 112"/>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4" name="椭圆 113"/>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椭圆 114"/>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椭圆 115"/>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椭圆 116"/>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椭圆 117"/>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椭圆 118"/>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0" name="椭圆 119"/>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椭圆 120"/>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2" name="椭圆 121"/>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3" name="椭圆 122"/>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4" name="椭圆 123"/>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椭圆 124"/>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椭圆 125"/>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7" name="椭圆 126"/>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8" name="椭圆 127"/>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9" name="椭圆 128"/>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0" name="椭圆 129"/>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1" name="椭圆 130"/>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2" name="椭圆 131"/>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3" name="椭圆 132"/>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4" name="椭圆 133"/>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5" name="椭圆 134"/>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6" name="椭圆 135"/>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7" name="直接连接符 76"/>
              <p:cNvCxnSpPr>
                <a:stCxn id="114" idx="4"/>
                <a:endCxn id="132"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13" idx="5"/>
                <a:endCxn id="132"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30" idx="0"/>
                <a:endCxn id="113"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35" idx="3"/>
                <a:endCxn id="128"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30" idx="6"/>
                <a:endCxn id="129"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29" idx="0"/>
                <a:endCxn id="132"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21" idx="7"/>
                <a:endCxn id="130"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130" idx="5"/>
                <a:endCxn id="134"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32" idx="7"/>
                <a:endCxn id="115"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32" idx="6"/>
                <a:endCxn id="116"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30" idx="7"/>
                <a:endCxn id="132"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32" idx="5"/>
                <a:endCxn id="131"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29" idx="6"/>
                <a:endCxn id="131"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31" idx="3"/>
                <a:endCxn id="135"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31" idx="0"/>
                <a:endCxn id="116"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31" idx="5"/>
                <a:endCxn id="136"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36" idx="0"/>
                <a:endCxn id="116"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36" idx="7"/>
                <a:endCxn id="119"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23" idx="1"/>
                <a:endCxn id="136"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9" idx="4"/>
                <a:endCxn id="135"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34" idx="5"/>
                <a:endCxn id="135"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21" idx="5"/>
                <a:endCxn id="133"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33" idx="7"/>
                <a:endCxn id="134"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3" idx="0"/>
                <a:endCxn id="130"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30" idx="1"/>
                <a:endCxn id="117"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24" idx="0"/>
                <a:endCxn id="136"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36" idx="3"/>
                <a:endCxn id="135"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35" idx="6"/>
                <a:endCxn id="124"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35" idx="5"/>
                <a:endCxn id="127"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34" idx="0"/>
                <a:endCxn id="129"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33" idx="6"/>
                <a:endCxn id="135"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2" idx="6"/>
                <a:endCxn id="133"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25" idx="7"/>
                <a:endCxn id="133"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26" idx="0"/>
                <a:endCxn id="133"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6" idx="7"/>
                <a:endCxn id="135"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137" name="文本框 136"/>
          <p:cNvSpPr txBox="1"/>
          <p:nvPr/>
        </p:nvSpPr>
        <p:spPr>
          <a:xfrm>
            <a:off x="3564468" y="311227"/>
            <a:ext cx="1999576" cy="4247125"/>
          </a:xfrm>
          <a:prstGeom prst="rect">
            <a:avLst/>
          </a:prstGeom>
          <a:noFill/>
        </p:spPr>
        <p:txBody>
          <a:bodyPr wrap="square" rtlCol="0">
            <a:spAutoFit/>
          </a:bodyPr>
          <a:lstStyle/>
          <a:p>
            <a:pPr algn="ctr">
              <a:lnSpc>
                <a:spcPct val="150000"/>
              </a:lnSpc>
            </a:pPr>
            <a:r>
              <a:rPr lang="en-US" altLang="zh-CN" sz="17999" b="1" dirty="0">
                <a:solidFill>
                  <a:srgbClr val="9D8199">
                    <a:alpha val="60000"/>
                  </a:srgbClr>
                </a:solidFill>
                <a:latin typeface="方正兰亭粗黑简体" panose="02000000000000000000" pitchFamily="2" charset="-122"/>
                <a:ea typeface="方正兰亭粗黑简体" panose="02000000000000000000" pitchFamily="2" charset="-122"/>
              </a:rPr>
              <a:t>1</a:t>
            </a:r>
          </a:p>
        </p:txBody>
      </p:sp>
      <p:sp>
        <p:nvSpPr>
          <p:cNvPr id="139" name="文本框 138"/>
          <p:cNvSpPr txBox="1"/>
          <p:nvPr/>
        </p:nvSpPr>
        <p:spPr>
          <a:xfrm>
            <a:off x="3276579" y="3449353"/>
            <a:ext cx="2664192" cy="1034642"/>
          </a:xfrm>
          <a:prstGeom prst="rect">
            <a:avLst/>
          </a:prstGeom>
          <a:noFill/>
        </p:spPr>
        <p:txBody>
          <a:bodyPr wrap="square" rtlCol="0">
            <a:spAutoFit/>
          </a:bodyPr>
          <a:lstStyle/>
          <a:p>
            <a:pPr algn="ctr">
              <a:lnSpc>
                <a:spcPct val="150000"/>
              </a:lnSpc>
            </a:pPr>
            <a:r>
              <a:rPr lang="zh-CN" altLang="en-US" sz="3200" dirty="0" smtClean="0">
                <a:solidFill>
                  <a:schemeClr val="bg1"/>
                </a:solidFill>
                <a:latin typeface="微软雅黑" panose="020B0503020204020204" pitchFamily="34" charset="-122"/>
                <a:ea typeface="微软雅黑" panose="020B0503020204020204" pitchFamily="34" charset="-122"/>
              </a:rPr>
              <a:t>单击添加标题</a:t>
            </a:r>
            <a:r>
              <a:rPr lang="en-US" altLang="zh-CN" sz="1000"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0" name="等腰三角形 139"/>
          <p:cNvSpPr/>
          <p:nvPr/>
        </p:nvSpPr>
        <p:spPr>
          <a:xfrm rot="2134315">
            <a:off x="5998599" y="1614964"/>
            <a:ext cx="289510" cy="249578"/>
          </a:xfrm>
          <a:prstGeom prst="triangle">
            <a:avLst/>
          </a:prstGeom>
          <a:solidFill>
            <a:srgbClr val="663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1" name="等腰三角形 140"/>
          <p:cNvSpPr/>
          <p:nvPr/>
        </p:nvSpPr>
        <p:spPr>
          <a:xfrm rot="12600000">
            <a:off x="5197448" y="1171321"/>
            <a:ext cx="227683" cy="196278"/>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2" name="等腰三角形 141"/>
          <p:cNvSpPr/>
          <p:nvPr/>
        </p:nvSpPr>
        <p:spPr>
          <a:xfrm rot="460079">
            <a:off x="5608284" y="1067368"/>
            <a:ext cx="384542" cy="331501"/>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xmlns="" val="3661152035"/>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1250" fill="hold"/>
                                        <p:tgtEl>
                                          <p:spTgt spid="142"/>
                                        </p:tgtEl>
                                        <p:attrNameLst>
                                          <p:attrName>ppt_x</p:attrName>
                                        </p:attrNameLst>
                                      </p:cBhvr>
                                      <p:tavLst>
                                        <p:tav tm="0">
                                          <p:val>
                                            <p:strVal val="0-#ppt_w/2"/>
                                          </p:val>
                                        </p:tav>
                                        <p:tav tm="100000">
                                          <p:val>
                                            <p:strVal val="#ppt_x"/>
                                          </p:val>
                                        </p:tav>
                                      </p:tavLst>
                                    </p:anim>
                                    <p:anim calcmode="lin" valueType="num">
                                      <p:cBhvr additive="base">
                                        <p:cTn id="8" dur="1250" fill="hold"/>
                                        <p:tgtEl>
                                          <p:spTgt spid="142"/>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10800000">
                                      <p:cBhvr>
                                        <p:cTn id="10" dur="1250" fill="hold"/>
                                        <p:tgtEl>
                                          <p:spTgt spid="142"/>
                                        </p:tgtEl>
                                        <p:attrNameLst>
                                          <p:attrName>r</p:attrName>
                                        </p:attrNameLst>
                                      </p:cBhvr>
                                    </p:animRot>
                                  </p:childTnLst>
                                </p:cTn>
                              </p:par>
                              <p:par>
                                <p:cTn id="11" presetID="2" presetClass="entr" presetSubtype="9" fill="hold" grpId="0" nodeType="withEffect">
                                  <p:stCondLst>
                                    <p:cond delay="250"/>
                                  </p:stCondLst>
                                  <p:childTnLst>
                                    <p:set>
                                      <p:cBhvr>
                                        <p:cTn id="12" dur="1" fill="hold">
                                          <p:stCondLst>
                                            <p:cond delay="0"/>
                                          </p:stCondLst>
                                        </p:cTn>
                                        <p:tgtEl>
                                          <p:spTgt spid="140"/>
                                        </p:tgtEl>
                                        <p:attrNameLst>
                                          <p:attrName>style.visibility</p:attrName>
                                        </p:attrNameLst>
                                      </p:cBhvr>
                                      <p:to>
                                        <p:strVal val="visible"/>
                                      </p:to>
                                    </p:set>
                                    <p:anim calcmode="lin" valueType="num">
                                      <p:cBhvr additive="base">
                                        <p:cTn id="13" dur="1250" fill="hold"/>
                                        <p:tgtEl>
                                          <p:spTgt spid="140"/>
                                        </p:tgtEl>
                                        <p:attrNameLst>
                                          <p:attrName>ppt_x</p:attrName>
                                        </p:attrNameLst>
                                      </p:cBhvr>
                                      <p:tavLst>
                                        <p:tav tm="0">
                                          <p:val>
                                            <p:strVal val="0-#ppt_w/2"/>
                                          </p:val>
                                        </p:tav>
                                        <p:tav tm="100000">
                                          <p:val>
                                            <p:strVal val="#ppt_x"/>
                                          </p:val>
                                        </p:tav>
                                      </p:tavLst>
                                    </p:anim>
                                    <p:anim calcmode="lin" valueType="num">
                                      <p:cBhvr additive="base">
                                        <p:cTn id="14" dur="1250" fill="hold"/>
                                        <p:tgtEl>
                                          <p:spTgt spid="140"/>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250"/>
                                  </p:stCondLst>
                                  <p:childTnLst>
                                    <p:animRot by="-10800000">
                                      <p:cBhvr>
                                        <p:cTn id="16" dur="1250" fill="hold"/>
                                        <p:tgtEl>
                                          <p:spTgt spid="140"/>
                                        </p:tgtEl>
                                        <p:attrNameLst>
                                          <p:attrName>r</p:attrName>
                                        </p:attrNameLst>
                                      </p:cBhvr>
                                    </p:animRot>
                                  </p:childTnLst>
                                </p:cTn>
                              </p:par>
                              <p:par>
                                <p:cTn id="17" presetID="2" presetClass="entr" presetSubtype="9" fill="hold" grpId="0" nodeType="withEffect">
                                  <p:stCondLst>
                                    <p:cond delay="50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1250" fill="hold"/>
                                        <p:tgtEl>
                                          <p:spTgt spid="141"/>
                                        </p:tgtEl>
                                        <p:attrNameLst>
                                          <p:attrName>ppt_x</p:attrName>
                                        </p:attrNameLst>
                                      </p:cBhvr>
                                      <p:tavLst>
                                        <p:tav tm="0">
                                          <p:val>
                                            <p:strVal val="0-#ppt_w/2"/>
                                          </p:val>
                                        </p:tav>
                                        <p:tav tm="100000">
                                          <p:val>
                                            <p:strVal val="#ppt_x"/>
                                          </p:val>
                                        </p:tav>
                                      </p:tavLst>
                                    </p:anim>
                                    <p:anim calcmode="lin" valueType="num">
                                      <p:cBhvr additive="base">
                                        <p:cTn id="20" dur="1250" fill="hold"/>
                                        <p:tgtEl>
                                          <p:spTgt spid="141"/>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500"/>
                                  </p:stCondLst>
                                  <p:childTnLst>
                                    <p:animRot by="10800000">
                                      <p:cBhvr>
                                        <p:cTn id="22" dur="1250" fill="hold"/>
                                        <p:tgtEl>
                                          <p:spTgt spid="141"/>
                                        </p:tgtEl>
                                        <p:attrNameLst>
                                          <p:attrName>r</p:attrName>
                                        </p:attrNameLst>
                                      </p:cBhvr>
                                    </p:animRot>
                                  </p:childTnLst>
                                </p:cTn>
                              </p:par>
                              <p:par>
                                <p:cTn id="23" presetID="5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0" fill="hold"/>
                                        <p:tgtEl>
                                          <p:spTgt spid="7"/>
                                        </p:tgtEl>
                                        <p:attrNameLst>
                                          <p:attrName>ppt_w</p:attrName>
                                        </p:attrNameLst>
                                      </p:cBhvr>
                                      <p:tavLst>
                                        <p:tav tm="0">
                                          <p:val>
                                            <p:fltVal val="0"/>
                                          </p:val>
                                        </p:tav>
                                        <p:tav tm="100000">
                                          <p:val>
                                            <p:strVal val="#ppt_w"/>
                                          </p:val>
                                        </p:tav>
                                      </p:tavLst>
                                    </p:anim>
                                    <p:anim calcmode="lin" valueType="num">
                                      <p:cBhvr>
                                        <p:cTn id="26" dur="3000" fill="hold"/>
                                        <p:tgtEl>
                                          <p:spTgt spid="7"/>
                                        </p:tgtEl>
                                        <p:attrNameLst>
                                          <p:attrName>ppt_h</p:attrName>
                                        </p:attrNameLst>
                                      </p:cBhvr>
                                      <p:tavLst>
                                        <p:tav tm="0">
                                          <p:val>
                                            <p:fltVal val="0"/>
                                          </p:val>
                                        </p:tav>
                                        <p:tav tm="100000">
                                          <p:val>
                                            <p:strVal val="#ppt_h"/>
                                          </p:val>
                                        </p:tav>
                                      </p:tavLst>
                                    </p:anim>
                                    <p:animEffect transition="in" filter="fade">
                                      <p:cBhvr>
                                        <p:cTn id="27" dur="3000"/>
                                        <p:tgtEl>
                                          <p:spTgt spid="7"/>
                                        </p:tgtEl>
                                      </p:cBhvr>
                                    </p:animEffect>
                                  </p:childTnLst>
                                </p:cTn>
                              </p:par>
                              <p:par>
                                <p:cTn id="28" presetID="8" presetClass="emph" presetSubtype="0" repeatCount="2000" fill="hold" nodeType="withEffect">
                                  <p:stCondLst>
                                    <p:cond delay="0"/>
                                  </p:stCondLst>
                                  <p:childTnLst>
                                    <p:animRot by="-21600000">
                                      <p:cBhvr>
                                        <p:cTn id="29" dur="3000" fill="hold"/>
                                        <p:tgtEl>
                                          <p:spTgt spid="7"/>
                                        </p:tgtEl>
                                        <p:attrNameLst>
                                          <p:attrName>r</p:attrName>
                                        </p:attrNameLst>
                                      </p:cBhvr>
                                    </p:animRot>
                                  </p:childTnLst>
                                </p:cTn>
                              </p:par>
                              <p:par>
                                <p:cTn id="30" presetID="53" presetClass="entr" presetSubtype="16"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3000" fill="hold"/>
                                        <p:tgtEl>
                                          <p:spTgt spid="72"/>
                                        </p:tgtEl>
                                        <p:attrNameLst>
                                          <p:attrName>ppt_w</p:attrName>
                                        </p:attrNameLst>
                                      </p:cBhvr>
                                      <p:tavLst>
                                        <p:tav tm="0">
                                          <p:val>
                                            <p:fltVal val="0"/>
                                          </p:val>
                                        </p:tav>
                                        <p:tav tm="100000">
                                          <p:val>
                                            <p:strVal val="#ppt_w"/>
                                          </p:val>
                                        </p:tav>
                                      </p:tavLst>
                                    </p:anim>
                                    <p:anim calcmode="lin" valueType="num">
                                      <p:cBhvr>
                                        <p:cTn id="33" dur="3000" fill="hold"/>
                                        <p:tgtEl>
                                          <p:spTgt spid="72"/>
                                        </p:tgtEl>
                                        <p:attrNameLst>
                                          <p:attrName>ppt_h</p:attrName>
                                        </p:attrNameLst>
                                      </p:cBhvr>
                                      <p:tavLst>
                                        <p:tav tm="0">
                                          <p:val>
                                            <p:fltVal val="0"/>
                                          </p:val>
                                        </p:tav>
                                        <p:tav tm="100000">
                                          <p:val>
                                            <p:strVal val="#ppt_h"/>
                                          </p:val>
                                        </p:tav>
                                      </p:tavLst>
                                    </p:anim>
                                    <p:animEffect transition="in" filter="fade">
                                      <p:cBhvr>
                                        <p:cTn id="34" dur="3000"/>
                                        <p:tgtEl>
                                          <p:spTgt spid="72"/>
                                        </p:tgtEl>
                                      </p:cBhvr>
                                    </p:animEffect>
                                  </p:childTnLst>
                                </p:cTn>
                              </p:par>
                              <p:par>
                                <p:cTn id="35" presetID="8" presetClass="emph" presetSubtype="0" repeatCount="2000" fill="hold" nodeType="withEffect">
                                  <p:stCondLst>
                                    <p:cond delay="0"/>
                                  </p:stCondLst>
                                  <p:childTnLst>
                                    <p:animRot by="-21600000">
                                      <p:cBhvr>
                                        <p:cTn id="36" dur="3000" fill="hold"/>
                                        <p:tgtEl>
                                          <p:spTgt spid="72"/>
                                        </p:tgtEl>
                                        <p:attrNameLst>
                                          <p:attrName>r</p:attrName>
                                        </p:attrNameLst>
                                      </p:cBhvr>
                                    </p:animRot>
                                  </p:childTnLst>
                                </p:cTn>
                              </p:par>
                              <p:par>
                                <p:cTn id="37" presetID="2" presetClass="entr" presetSubtype="4" fill="hold" grpId="0" nodeType="withEffect">
                                  <p:stCondLst>
                                    <p:cond delay="3500"/>
                                  </p:stCondLst>
                                  <p:childTnLst>
                                    <p:set>
                                      <p:cBhvr>
                                        <p:cTn id="38" dur="1" fill="hold">
                                          <p:stCondLst>
                                            <p:cond delay="0"/>
                                          </p:stCondLst>
                                        </p:cTn>
                                        <p:tgtEl>
                                          <p:spTgt spid="137"/>
                                        </p:tgtEl>
                                        <p:attrNameLst>
                                          <p:attrName>style.visibility</p:attrName>
                                        </p:attrNameLst>
                                      </p:cBhvr>
                                      <p:to>
                                        <p:strVal val="visible"/>
                                      </p:to>
                                    </p:set>
                                    <p:anim calcmode="lin" valueType="num">
                                      <p:cBhvr additive="base">
                                        <p:cTn id="39" dur="500" fill="hold"/>
                                        <p:tgtEl>
                                          <p:spTgt spid="137"/>
                                        </p:tgtEl>
                                        <p:attrNameLst>
                                          <p:attrName>ppt_x</p:attrName>
                                        </p:attrNameLst>
                                      </p:cBhvr>
                                      <p:tavLst>
                                        <p:tav tm="0">
                                          <p:val>
                                            <p:strVal val="#ppt_x"/>
                                          </p:val>
                                        </p:tav>
                                        <p:tav tm="100000">
                                          <p:val>
                                            <p:strVal val="#ppt_x"/>
                                          </p:val>
                                        </p:tav>
                                      </p:tavLst>
                                    </p:anim>
                                    <p:anim calcmode="lin" valueType="num">
                                      <p:cBhvr additive="base">
                                        <p:cTn id="40" dur="500" fill="hold"/>
                                        <p:tgtEl>
                                          <p:spTgt spid="137"/>
                                        </p:tgtEl>
                                        <p:attrNameLst>
                                          <p:attrName>ppt_y</p:attrName>
                                        </p:attrNameLst>
                                      </p:cBhvr>
                                      <p:tavLst>
                                        <p:tav tm="0">
                                          <p:val>
                                            <p:strVal val="1+#ppt_h/2"/>
                                          </p:val>
                                        </p:tav>
                                        <p:tav tm="100000">
                                          <p:val>
                                            <p:strVal val="#ppt_y"/>
                                          </p:val>
                                        </p:tav>
                                      </p:tavLst>
                                    </p:anim>
                                  </p:childTnLst>
                                </p:cTn>
                              </p:par>
                              <p:par>
                                <p:cTn id="41" presetID="47" presetClass="entr" presetSubtype="0" fill="hold" grpId="0" nodeType="withEffect">
                                  <p:stCondLst>
                                    <p:cond delay="3750"/>
                                  </p:stCondLst>
                                  <p:iterate type="wd">
                                    <p:tmPct val="10000"/>
                                  </p:iterate>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anim calcmode="lin" valueType="num">
                                      <p:cBhvr>
                                        <p:cTn id="44" dur="500" fill="hold"/>
                                        <p:tgtEl>
                                          <p:spTgt spid="139"/>
                                        </p:tgtEl>
                                        <p:attrNameLst>
                                          <p:attrName>ppt_x</p:attrName>
                                        </p:attrNameLst>
                                      </p:cBhvr>
                                      <p:tavLst>
                                        <p:tav tm="0">
                                          <p:val>
                                            <p:strVal val="#ppt_x"/>
                                          </p:val>
                                        </p:tav>
                                        <p:tav tm="100000">
                                          <p:val>
                                            <p:strVal val="#ppt_x"/>
                                          </p:val>
                                        </p:tav>
                                      </p:tavLst>
                                    </p:anim>
                                    <p:anim calcmode="lin" valueType="num">
                                      <p:cBhvr>
                                        <p:cTn id="45" dur="5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9" grpId="0"/>
      <p:bldP spid="140" grpId="0" animBg="1"/>
      <p:bldP spid="140" grpId="1" animBg="1"/>
      <p:bldP spid="141" grpId="0" animBg="1"/>
      <p:bldP spid="141" grpId="1" animBg="1"/>
      <p:bldP spid="142" grpId="0" animBg="1"/>
      <p:bldP spid="14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793604"/>
            <a:chOff x="5896029" y="567090"/>
            <a:chExt cx="2542304" cy="2383601"/>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1941264"/>
            </a:xfrm>
            <a:prstGeom prst="rect">
              <a:avLst/>
            </a:prstGeom>
            <a:noFill/>
          </p:spPr>
          <p:txBody>
            <a:bodyPr wrap="square" rtlCol="0">
              <a:spAutoFit/>
            </a:bodyPr>
            <a:lstStyle/>
            <a:p>
              <a:pPr algn="ctr">
                <a:lnSpc>
                  <a:spcPct val="150000"/>
                </a:lnSpc>
              </a:pPr>
              <a:r>
                <a:rPr lang="en-US" altLang="zh-CN" sz="12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pic>
        <p:nvPicPr>
          <p:cNvPr id="7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876984" y="1530466"/>
            <a:ext cx="3797877" cy="2526554"/>
          </a:xfrm>
          <a:prstGeom prst="rect">
            <a:avLst/>
          </a:prstGeom>
          <a:noFill/>
          <a:effectLst>
            <a:reflection blurRad="6350" stA="30000" endPos="35000" dir="5400000" sy="-100000" algn="bl" rotWithShape="0"/>
          </a:effectLst>
          <a:extLst>
            <a:ext uri="{909E8E84-426E-40DD-AFC4-6F175D3DCCD1}">
              <a14:hiddenFill xmlns:a14="http://schemas.microsoft.com/office/drawing/2010/main" xmlns="">
                <a:solidFill>
                  <a:srgbClr val="FFFFFF"/>
                </a:solidFill>
              </a14:hiddenFill>
            </a:ext>
          </a:extLst>
        </p:spPr>
      </p:pic>
      <p:sp>
        <p:nvSpPr>
          <p:cNvPr id="74" name="TextBox 8"/>
          <p:cNvSpPr txBox="1"/>
          <p:nvPr/>
        </p:nvSpPr>
        <p:spPr>
          <a:xfrm>
            <a:off x="5197464" y="2251286"/>
            <a:ext cx="3240360" cy="1264129"/>
          </a:xfrm>
          <a:prstGeom prst="rect">
            <a:avLst/>
          </a:prstGeom>
          <a:noFill/>
        </p:spPr>
        <p:txBody>
          <a:bodyPr wrap="square" rtlCol="0">
            <a:spAutoFit/>
          </a:bodyPr>
          <a:lstStyle/>
          <a:p>
            <a:r>
              <a:rPr lang="zh-CN" altLang="en-US" sz="1800">
                <a:solidFill>
                  <a:schemeClr val="bg1"/>
                </a:solidFill>
                <a:latin typeface="华文黑体" pitchFamily="2" charset="-122"/>
                <a:ea typeface="华文黑体" pitchFamily="2" charset="-122"/>
                <a:cs typeface="华文黑体" pitchFamily="2" charset="-122"/>
              </a:rPr>
              <a:t>单击添加标题</a:t>
            </a:r>
            <a:endParaRPr lang="en-US" altLang="zh-CN" sz="1800">
              <a:solidFill>
                <a:schemeClr val="bg1"/>
              </a:solidFill>
              <a:latin typeface="华文黑体" pitchFamily="2" charset="-122"/>
              <a:ea typeface="华文黑体" pitchFamily="2" charset="-122"/>
              <a:cs typeface="华文黑体" pitchFamily="2" charset="-122"/>
            </a:endParaRPr>
          </a:p>
          <a:p>
            <a:endParaRPr lang="en-US" altLang="zh-CN" sz="750">
              <a:solidFill>
                <a:schemeClr val="bg1"/>
              </a:solidFill>
              <a:latin typeface="华文黑体" pitchFamily="2" charset="-122"/>
              <a:ea typeface="华文黑体" pitchFamily="2" charset="-122"/>
              <a:cs typeface="华文黑体" pitchFamily="2" charset="-122"/>
            </a:endParaRPr>
          </a:p>
          <a:p>
            <a:r>
              <a:rPr lang="zh-CN" altLang="en-US" sz="1013">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a:p>
            <a:endParaRPr lang="zh-CN" altLang="en-US" sz="1013">
              <a:solidFill>
                <a:schemeClr val="bg1"/>
              </a:solidFill>
              <a:latin typeface="华文细黑" pitchFamily="2" charset="-122"/>
              <a:ea typeface="华文细黑" pitchFamily="2" charset="-122"/>
              <a:cs typeface="华文黑体" pitchFamily="2" charset="-122"/>
            </a:endParaRPr>
          </a:p>
        </p:txBody>
      </p:sp>
    </p:spTree>
    <p:extLst>
      <p:ext uri="{BB962C8B-B14F-4D97-AF65-F5344CB8AC3E}">
        <p14:creationId xmlns:p14="http://schemas.microsoft.com/office/powerpoint/2010/main" xmlns="" val="4121424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2" presetClass="entr" presetSubtype="8" decel="10000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1000" fill="hold"/>
                                        <p:tgtEl>
                                          <p:spTgt spid="73"/>
                                        </p:tgtEl>
                                        <p:attrNameLst>
                                          <p:attrName>ppt_x</p:attrName>
                                        </p:attrNameLst>
                                      </p:cBhvr>
                                      <p:tavLst>
                                        <p:tav tm="0">
                                          <p:val>
                                            <p:strVal val="0-#ppt_w/2"/>
                                          </p:val>
                                        </p:tav>
                                        <p:tav tm="100000">
                                          <p:val>
                                            <p:strVal val="#ppt_x"/>
                                          </p:val>
                                        </p:tav>
                                      </p:tavLst>
                                    </p:anim>
                                    <p:anim calcmode="lin" valueType="num">
                                      <p:cBhvr additive="base">
                                        <p:cTn id="19" dur="1000" fill="hold"/>
                                        <p:tgtEl>
                                          <p:spTgt spid="73"/>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30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793604"/>
            <a:chOff x="5896029" y="567090"/>
            <a:chExt cx="2542304" cy="2383601"/>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1941264"/>
            </a:xfrm>
            <a:prstGeom prst="rect">
              <a:avLst/>
            </a:prstGeom>
            <a:noFill/>
          </p:spPr>
          <p:txBody>
            <a:bodyPr wrap="square" rtlCol="0">
              <a:spAutoFit/>
            </a:bodyPr>
            <a:lstStyle/>
            <a:p>
              <a:pPr algn="ctr">
                <a:lnSpc>
                  <a:spcPct val="150000"/>
                </a:lnSpc>
              </a:pPr>
              <a:r>
                <a:rPr lang="en-US" altLang="zh-CN" sz="12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253454" y="1782207"/>
            <a:ext cx="1213553" cy="2354901"/>
            <a:chOff x="1419709" y="1270654"/>
            <a:chExt cx="1213553" cy="2354901"/>
          </a:xfrm>
        </p:grpSpPr>
        <p:sp>
          <p:nvSpPr>
            <p:cNvPr id="74" name="圆角矩形 73"/>
            <p:cNvSpPr/>
            <p:nvPr/>
          </p:nvSpPr>
          <p:spPr bwMode="auto">
            <a:xfrm rot="5400000">
              <a:off x="849035"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75" name="椭圆 7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7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1</a:t>
              </a:r>
            </a:p>
          </p:txBody>
        </p:sp>
        <p:sp>
          <p:nvSpPr>
            <p:cNvPr id="77"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8"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1702675" y="4544381"/>
            <a:ext cx="5886576" cy="400110"/>
            <a:chOff x="1868930" y="4032828"/>
            <a:chExt cx="5886576" cy="400110"/>
          </a:xfrm>
        </p:grpSpPr>
        <p:grpSp>
          <p:nvGrpSpPr>
            <p:cNvPr id="80" name="组合 79"/>
            <p:cNvGrpSpPr/>
            <p:nvPr/>
          </p:nvGrpSpPr>
          <p:grpSpPr>
            <a:xfrm>
              <a:off x="1868930" y="4098093"/>
              <a:ext cx="417263" cy="228018"/>
              <a:chOff x="1868930" y="4098093"/>
              <a:chExt cx="417263" cy="228018"/>
            </a:xfrm>
          </p:grpSpPr>
          <p:sp>
            <p:nvSpPr>
              <p:cNvPr id="82" name="燕尾形 81"/>
              <p:cNvSpPr/>
              <p:nvPr/>
            </p:nvSpPr>
            <p:spPr>
              <a:xfrm>
                <a:off x="1868930"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3" name="燕尾形 82"/>
              <p:cNvSpPr/>
              <p:nvPr/>
            </p:nvSpPr>
            <p:spPr>
              <a:xfrm>
                <a:off x="2058175" y="4098093"/>
                <a:ext cx="228018" cy="228018"/>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81"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gn="just">
                <a:defRPr/>
              </a:pPr>
              <a:r>
                <a:rPr lang="zh-CN" altLang="en-US" sz="1000" dirty="0">
                  <a:solidFill>
                    <a:schemeClr val="bg1"/>
                  </a:solidFill>
                  <a:latin typeface="微软雅黑" panose="020B0503020204020204" pitchFamily="34" charset="-122"/>
                  <a:ea typeface="微软雅黑" panose="020B0503020204020204" pitchFamily="34" charset="-122"/>
                </a:rPr>
                <a:t>单击此处添加文字阐述，添加简短问题说明文字，具体说明文字在此处添加此处</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2990177" y="1782207"/>
            <a:ext cx="1213553" cy="2354901"/>
            <a:chOff x="3156432" y="1270654"/>
            <a:chExt cx="1213553" cy="2354901"/>
          </a:xfrm>
        </p:grpSpPr>
        <p:sp>
          <p:nvSpPr>
            <p:cNvPr id="85" name="圆角矩形 84"/>
            <p:cNvSpPr/>
            <p:nvPr/>
          </p:nvSpPr>
          <p:spPr bwMode="auto">
            <a:xfrm rot="5400000">
              <a:off x="2585758"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86" name="椭圆 85"/>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87"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2</a:t>
              </a:r>
            </a:p>
          </p:txBody>
        </p:sp>
        <p:sp>
          <p:nvSpPr>
            <p:cNvPr id="88"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9"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4730701" y="1782207"/>
            <a:ext cx="1213553" cy="2354901"/>
            <a:chOff x="4896956" y="1270654"/>
            <a:chExt cx="1213553" cy="2354901"/>
          </a:xfrm>
        </p:grpSpPr>
        <p:sp>
          <p:nvSpPr>
            <p:cNvPr id="91" name="圆角矩形 90"/>
            <p:cNvSpPr/>
            <p:nvPr/>
          </p:nvSpPr>
          <p:spPr bwMode="auto">
            <a:xfrm rot="5400000">
              <a:off x="4326282"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92" name="椭圆 91"/>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3"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3</a:t>
              </a:r>
            </a:p>
          </p:txBody>
        </p:sp>
        <p:sp>
          <p:nvSpPr>
            <p:cNvPr id="94"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6424355" y="1782207"/>
            <a:ext cx="1213553" cy="2354901"/>
            <a:chOff x="6590610" y="1270654"/>
            <a:chExt cx="1213553" cy="2354901"/>
          </a:xfrm>
        </p:grpSpPr>
        <p:sp>
          <p:nvSpPr>
            <p:cNvPr id="97" name="圆角矩形 96"/>
            <p:cNvSpPr/>
            <p:nvPr/>
          </p:nvSpPr>
          <p:spPr bwMode="auto">
            <a:xfrm rot="5400000">
              <a:off x="6019936" y="1841328"/>
              <a:ext cx="2354901" cy="1213553"/>
            </a:xfrm>
            <a:prstGeom prst="roundRect">
              <a:avLst>
                <a:gd name="adj" fmla="val 50000"/>
              </a:avLst>
            </a:prstGeom>
            <a:solidFill>
              <a:schemeClr val="bg1">
                <a:alpha val="5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anose="020B0503020204020204" pitchFamily="34" charset="-122"/>
                <a:ea typeface="微软雅黑" panose="020B0503020204020204" pitchFamily="34" charset="-122"/>
              </a:endParaRPr>
            </a:p>
          </p:txBody>
        </p:sp>
        <p:sp>
          <p:nvSpPr>
            <p:cNvPr id="98" name="椭圆 97"/>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99"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微软雅黑" panose="020B0503020204020204" pitchFamily="34" charset="-122"/>
                  <a:ea typeface="微软雅黑" panose="020B0503020204020204" pitchFamily="34" charset="-122"/>
                  <a:cs typeface="Arial" pitchFamily="34" charset="0"/>
                </a:rPr>
                <a:t>4</a:t>
              </a:r>
            </a:p>
          </p:txBody>
        </p:sp>
        <p:sp>
          <p:nvSpPr>
            <p:cNvPr id="100"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添加文本</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1"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点击此处添加</a:t>
              </a:r>
              <a:endParaRPr lang="en-US" altLang="zh-CN" sz="1100" dirty="0">
                <a:solidFill>
                  <a:schemeClr val="bg1"/>
                </a:solidFill>
                <a:latin typeface="微软雅黑" panose="020B0503020204020204" pitchFamily="34" charset="-122"/>
                <a:ea typeface="微软雅黑" panose="020B0503020204020204" pitchFamily="34" charset="-122"/>
              </a:endParaRPr>
            </a:p>
            <a:p>
              <a:pPr algn="ctr">
                <a:spcBef>
                  <a:spcPct val="0"/>
                </a:spcBef>
                <a:defRPr/>
              </a:pPr>
              <a:r>
                <a:rPr lang="zh-CN" altLang="en-US" sz="1100" dirty="0">
                  <a:solidFill>
                    <a:schemeClr val="bg1"/>
                  </a:solidFill>
                  <a:latin typeface="微软雅黑" panose="020B0503020204020204" pitchFamily="34" charset="-122"/>
                  <a:ea typeface="微软雅黑" panose="020B0503020204020204" pitchFamily="34" charset="-122"/>
                </a:rPr>
                <a:t>简要说明</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2507529" y="2767310"/>
            <a:ext cx="417263" cy="228018"/>
            <a:chOff x="2673784" y="2255757"/>
            <a:chExt cx="417263" cy="228018"/>
          </a:xfrm>
        </p:grpSpPr>
        <p:sp>
          <p:nvSpPr>
            <p:cNvPr id="103" name="燕尾形 10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04" name="燕尾形 10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5" name="组合 104"/>
          <p:cNvGrpSpPr/>
          <p:nvPr/>
        </p:nvGrpSpPr>
        <p:grpSpPr>
          <a:xfrm>
            <a:off x="5984800" y="2767310"/>
            <a:ext cx="417263" cy="228018"/>
            <a:chOff x="6151055" y="2255757"/>
            <a:chExt cx="417263" cy="228018"/>
          </a:xfrm>
        </p:grpSpPr>
        <p:sp>
          <p:nvSpPr>
            <p:cNvPr id="106" name="燕尾形 105"/>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07" name="燕尾形 106"/>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8" name="组合 107"/>
          <p:cNvGrpSpPr/>
          <p:nvPr/>
        </p:nvGrpSpPr>
        <p:grpSpPr>
          <a:xfrm>
            <a:off x="4274667" y="2767310"/>
            <a:ext cx="417263" cy="228018"/>
            <a:chOff x="4440922" y="2255757"/>
            <a:chExt cx="417263" cy="228018"/>
          </a:xfrm>
        </p:grpSpPr>
        <p:sp>
          <p:nvSpPr>
            <p:cNvPr id="109" name="燕尾形 108"/>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0" name="燕尾形 109"/>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extLst>
      <p:ext uri="{BB962C8B-B14F-4D97-AF65-F5344CB8AC3E}">
        <p14:creationId xmlns:p14="http://schemas.microsoft.com/office/powerpoint/2010/main" xmlns="" val="13142135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par>
                                <p:cTn id="15" presetID="2" presetClass="entr" presetSubtype="8" fill="hold" nodeType="with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fill="hold"/>
                                        <p:tgtEl>
                                          <p:spTgt spid="73"/>
                                        </p:tgtEl>
                                        <p:attrNameLst>
                                          <p:attrName>ppt_x</p:attrName>
                                        </p:attrNameLst>
                                      </p:cBhvr>
                                      <p:tavLst>
                                        <p:tav tm="0">
                                          <p:val>
                                            <p:strVal val="0-#ppt_w/2"/>
                                          </p:val>
                                        </p:tav>
                                        <p:tav tm="100000">
                                          <p:val>
                                            <p:strVal val="#ppt_x"/>
                                          </p:val>
                                        </p:tav>
                                      </p:tavLst>
                                    </p:anim>
                                    <p:anim calcmode="lin" valueType="num">
                                      <p:cBhvr additive="base">
                                        <p:cTn id="18" dur="500" fill="hold"/>
                                        <p:tgtEl>
                                          <p:spTgt spid="73"/>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8" fill="hold" nodeType="afterEffect">
                                  <p:stCondLst>
                                    <p:cond delay="0"/>
                                  </p:stCondLst>
                                  <p:childTnLst>
                                    <p:set>
                                      <p:cBhvr>
                                        <p:cTn id="21" dur="1" fill="hold">
                                          <p:stCondLst>
                                            <p:cond delay="0"/>
                                          </p:stCondLst>
                                        </p:cTn>
                                        <p:tgtEl>
                                          <p:spTgt spid="102"/>
                                        </p:tgtEl>
                                        <p:attrNameLst>
                                          <p:attrName>style.visibility</p:attrName>
                                        </p:attrNameLst>
                                      </p:cBhvr>
                                      <p:to>
                                        <p:strVal val="visible"/>
                                      </p:to>
                                    </p:set>
                                    <p:anim calcmode="lin" valueType="num">
                                      <p:cBhvr additive="base">
                                        <p:cTn id="22" dur="500" fill="hold"/>
                                        <p:tgtEl>
                                          <p:spTgt spid="102"/>
                                        </p:tgtEl>
                                        <p:attrNameLst>
                                          <p:attrName>ppt_x</p:attrName>
                                        </p:attrNameLst>
                                      </p:cBhvr>
                                      <p:tavLst>
                                        <p:tav tm="0">
                                          <p:val>
                                            <p:strVal val="0-#ppt_w/2"/>
                                          </p:val>
                                        </p:tav>
                                        <p:tav tm="100000">
                                          <p:val>
                                            <p:strVal val="#ppt_x"/>
                                          </p:val>
                                        </p:tav>
                                      </p:tavLst>
                                    </p:anim>
                                    <p:anim calcmode="lin" valueType="num">
                                      <p:cBhvr additive="base">
                                        <p:cTn id="23" dur="500" fill="hold"/>
                                        <p:tgtEl>
                                          <p:spTgt spid="10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8" fill="hold" nodeType="after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additive="base">
                                        <p:cTn id="27" dur="500" fill="hold"/>
                                        <p:tgtEl>
                                          <p:spTgt spid="84"/>
                                        </p:tgtEl>
                                        <p:attrNameLst>
                                          <p:attrName>ppt_x</p:attrName>
                                        </p:attrNameLst>
                                      </p:cBhvr>
                                      <p:tavLst>
                                        <p:tav tm="0">
                                          <p:val>
                                            <p:strVal val="0-#ppt_w/2"/>
                                          </p:val>
                                        </p:tav>
                                        <p:tav tm="100000">
                                          <p:val>
                                            <p:strVal val="#ppt_x"/>
                                          </p:val>
                                        </p:tav>
                                      </p:tavLst>
                                    </p:anim>
                                    <p:anim calcmode="lin" valueType="num">
                                      <p:cBhvr additive="base">
                                        <p:cTn id="28" dur="500" fill="hold"/>
                                        <p:tgtEl>
                                          <p:spTgt spid="84"/>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nodeType="afterEffect">
                                  <p:stCondLst>
                                    <p:cond delay="0"/>
                                  </p:stCondLst>
                                  <p:childTnLst>
                                    <p:set>
                                      <p:cBhvr>
                                        <p:cTn id="31" dur="1" fill="hold">
                                          <p:stCondLst>
                                            <p:cond delay="0"/>
                                          </p:stCondLst>
                                        </p:cTn>
                                        <p:tgtEl>
                                          <p:spTgt spid="108"/>
                                        </p:tgtEl>
                                        <p:attrNameLst>
                                          <p:attrName>style.visibility</p:attrName>
                                        </p:attrNameLst>
                                      </p:cBhvr>
                                      <p:to>
                                        <p:strVal val="visible"/>
                                      </p:to>
                                    </p:set>
                                    <p:anim calcmode="lin" valueType="num">
                                      <p:cBhvr additive="base">
                                        <p:cTn id="32" dur="500" fill="hold"/>
                                        <p:tgtEl>
                                          <p:spTgt spid="108"/>
                                        </p:tgtEl>
                                        <p:attrNameLst>
                                          <p:attrName>ppt_x</p:attrName>
                                        </p:attrNameLst>
                                      </p:cBhvr>
                                      <p:tavLst>
                                        <p:tav tm="0">
                                          <p:val>
                                            <p:strVal val="0-#ppt_w/2"/>
                                          </p:val>
                                        </p:tav>
                                        <p:tav tm="100000">
                                          <p:val>
                                            <p:strVal val="#ppt_x"/>
                                          </p:val>
                                        </p:tav>
                                      </p:tavLst>
                                    </p:anim>
                                    <p:anim calcmode="lin" valueType="num">
                                      <p:cBhvr additive="base">
                                        <p:cTn id="33" dur="500" fill="hold"/>
                                        <p:tgtEl>
                                          <p:spTgt spid="108"/>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90"/>
                                        </p:tgtEl>
                                        <p:attrNameLst>
                                          <p:attrName>style.visibility</p:attrName>
                                        </p:attrNameLst>
                                      </p:cBhvr>
                                      <p:to>
                                        <p:strVal val="visible"/>
                                      </p:to>
                                    </p:set>
                                    <p:anim calcmode="lin" valueType="num">
                                      <p:cBhvr additive="base">
                                        <p:cTn id="37" dur="500" fill="hold"/>
                                        <p:tgtEl>
                                          <p:spTgt spid="90"/>
                                        </p:tgtEl>
                                        <p:attrNameLst>
                                          <p:attrName>ppt_x</p:attrName>
                                        </p:attrNameLst>
                                      </p:cBhvr>
                                      <p:tavLst>
                                        <p:tav tm="0">
                                          <p:val>
                                            <p:strVal val="0-#ppt_w/2"/>
                                          </p:val>
                                        </p:tav>
                                        <p:tav tm="100000">
                                          <p:val>
                                            <p:strVal val="#ppt_x"/>
                                          </p:val>
                                        </p:tav>
                                      </p:tavLst>
                                    </p:anim>
                                    <p:anim calcmode="lin" valueType="num">
                                      <p:cBhvr additive="base">
                                        <p:cTn id="38" dur="500" fill="hold"/>
                                        <p:tgtEl>
                                          <p:spTgt spid="90"/>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 calcmode="lin" valueType="num">
                                      <p:cBhvr additive="base">
                                        <p:cTn id="42" dur="500" fill="hold"/>
                                        <p:tgtEl>
                                          <p:spTgt spid="105"/>
                                        </p:tgtEl>
                                        <p:attrNameLst>
                                          <p:attrName>ppt_x</p:attrName>
                                        </p:attrNameLst>
                                      </p:cBhvr>
                                      <p:tavLst>
                                        <p:tav tm="0">
                                          <p:val>
                                            <p:strVal val="0-#ppt_w/2"/>
                                          </p:val>
                                        </p:tav>
                                        <p:tav tm="100000">
                                          <p:val>
                                            <p:strVal val="#ppt_x"/>
                                          </p:val>
                                        </p:tav>
                                      </p:tavLst>
                                    </p:anim>
                                    <p:anim calcmode="lin" valueType="num">
                                      <p:cBhvr additive="base">
                                        <p:cTn id="43" dur="500" fill="hold"/>
                                        <p:tgtEl>
                                          <p:spTgt spid="105"/>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additive="base">
                                        <p:cTn id="47" dur="500" fill="hold"/>
                                        <p:tgtEl>
                                          <p:spTgt spid="96"/>
                                        </p:tgtEl>
                                        <p:attrNameLst>
                                          <p:attrName>ppt_x</p:attrName>
                                        </p:attrNameLst>
                                      </p:cBhvr>
                                      <p:tavLst>
                                        <p:tav tm="0">
                                          <p:val>
                                            <p:strVal val="0-#ppt_w/2"/>
                                          </p:val>
                                        </p:tav>
                                        <p:tav tm="100000">
                                          <p:val>
                                            <p:strVal val="#ppt_x"/>
                                          </p:val>
                                        </p:tav>
                                      </p:tavLst>
                                    </p:anim>
                                    <p:anim calcmode="lin" valueType="num">
                                      <p:cBhvr additive="base">
                                        <p:cTn id="48" dur="500" fill="hold"/>
                                        <p:tgtEl>
                                          <p:spTgt spid="96"/>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793604"/>
            <a:chOff x="5896029" y="567090"/>
            <a:chExt cx="2542304" cy="2383601"/>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1941264"/>
            </a:xfrm>
            <a:prstGeom prst="rect">
              <a:avLst/>
            </a:prstGeom>
            <a:noFill/>
          </p:spPr>
          <p:txBody>
            <a:bodyPr wrap="square" rtlCol="0">
              <a:spAutoFit/>
            </a:bodyPr>
            <a:lstStyle/>
            <a:p>
              <a:pPr algn="ctr">
                <a:lnSpc>
                  <a:spcPct val="150000"/>
                </a:lnSpc>
              </a:pPr>
              <a:r>
                <a:rPr lang="en-US" altLang="zh-CN" sz="12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Teardrop 7"/>
          <p:cNvSpPr/>
          <p:nvPr/>
        </p:nvSpPr>
        <p:spPr>
          <a:xfrm rot="16200000">
            <a:off x="2395692" y="2686196"/>
            <a:ext cx="1466702" cy="146670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27000" tIns="27000" rIns="81000" bIns="34290" rtlCol="0" anchor="ctr"/>
          <a:lstStyle/>
          <a:p>
            <a:pPr algn="ctr"/>
            <a:endParaRPr lang="th-TH" sz="2700" dirty="0"/>
          </a:p>
        </p:txBody>
      </p:sp>
      <p:sp>
        <p:nvSpPr>
          <p:cNvPr id="74" name="Teardrop 10"/>
          <p:cNvSpPr/>
          <p:nvPr/>
        </p:nvSpPr>
        <p:spPr>
          <a:xfrm rot="10800000">
            <a:off x="2395691" y="1590892"/>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68580" tIns="27000" rIns="27000" bIns="34290" rtlCol="0" anchor="ctr"/>
          <a:lstStyle/>
          <a:p>
            <a:pPr algn="ctr"/>
            <a:endParaRPr lang="th-TH" sz="3000" dirty="0"/>
          </a:p>
        </p:txBody>
      </p:sp>
      <p:sp>
        <p:nvSpPr>
          <p:cNvPr id="75" name="Teardrop 6"/>
          <p:cNvSpPr/>
          <p:nvPr/>
        </p:nvSpPr>
        <p:spPr>
          <a:xfrm>
            <a:off x="1301071" y="2686196"/>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54000" rIns="81000" bIns="34290" rtlCol="0" anchor="ctr"/>
          <a:lstStyle/>
          <a:p>
            <a:pPr algn="ctr"/>
            <a:endParaRPr lang="th-TH" sz="2700" dirty="0"/>
          </a:p>
        </p:txBody>
      </p:sp>
      <p:sp>
        <p:nvSpPr>
          <p:cNvPr id="76" name="Teardrop 8"/>
          <p:cNvSpPr/>
          <p:nvPr/>
        </p:nvSpPr>
        <p:spPr>
          <a:xfrm rot="5400000">
            <a:off x="1295401" y="1601419"/>
            <a:ext cx="1043633" cy="1043633"/>
          </a:xfrm>
          <a:prstGeom prst="teardrop">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81000" tIns="27000" rIns="0" bIns="34290" rtlCol="0" anchor="ctr"/>
          <a:lstStyle/>
          <a:p>
            <a:pPr algn="ctr"/>
            <a:endParaRPr lang="th-TH" sz="2700" dirty="0"/>
          </a:p>
        </p:txBody>
      </p:sp>
      <p:sp>
        <p:nvSpPr>
          <p:cNvPr id="77" name="Freeform 52"/>
          <p:cNvSpPr>
            <a:spLocks noEditPoints="1"/>
          </p:cNvSpPr>
          <p:nvPr/>
        </p:nvSpPr>
        <p:spPr bwMode="auto">
          <a:xfrm>
            <a:off x="1608492" y="2950159"/>
            <a:ext cx="428789" cy="46131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78" name="Freeform 42"/>
          <p:cNvSpPr>
            <a:spLocks noEditPoints="1"/>
          </p:cNvSpPr>
          <p:nvPr/>
        </p:nvSpPr>
        <p:spPr bwMode="auto">
          <a:xfrm>
            <a:off x="2895427" y="3180817"/>
            <a:ext cx="467231" cy="40217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79" name="Freeform 178"/>
          <p:cNvSpPr>
            <a:spLocks noEditPoints="1"/>
          </p:cNvSpPr>
          <p:nvPr/>
        </p:nvSpPr>
        <p:spPr bwMode="auto">
          <a:xfrm>
            <a:off x="2683891" y="1947284"/>
            <a:ext cx="467231" cy="35190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sp>
        <p:nvSpPr>
          <p:cNvPr id="80" name="Freeform 86"/>
          <p:cNvSpPr>
            <a:spLocks noEditPoints="1"/>
          </p:cNvSpPr>
          <p:nvPr/>
        </p:nvSpPr>
        <p:spPr bwMode="auto">
          <a:xfrm>
            <a:off x="1662902" y="1875829"/>
            <a:ext cx="319968" cy="538355"/>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68580" tIns="34290" rIns="68580" bIns="34290" numCol="1" anchor="t" anchorCtr="0" compatLnSpc="1">
            <a:prstTxWarp prst="textNoShape">
              <a:avLst/>
            </a:prstTxWarp>
          </a:bodyPr>
          <a:lstStyle/>
          <a:p>
            <a:endParaRPr lang="en-US"/>
          </a:p>
        </p:txBody>
      </p:sp>
      <p:grpSp>
        <p:nvGrpSpPr>
          <p:cNvPr id="81" name="组合 80"/>
          <p:cNvGrpSpPr/>
          <p:nvPr/>
        </p:nvGrpSpPr>
        <p:grpSpPr>
          <a:xfrm>
            <a:off x="4625271" y="1601419"/>
            <a:ext cx="1557338" cy="1105394"/>
            <a:chOff x="6167028" y="2135225"/>
            <a:chExt cx="2076450" cy="1473858"/>
          </a:xfrm>
        </p:grpSpPr>
        <p:sp>
          <p:nvSpPr>
            <p:cNvPr id="82" name="Rounded Rectangle 72"/>
            <p:cNvSpPr/>
            <p:nvPr/>
          </p:nvSpPr>
          <p:spPr>
            <a:xfrm>
              <a:off x="6167028"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文本框 82"/>
            <p:cNvSpPr txBox="1"/>
            <p:nvPr/>
          </p:nvSpPr>
          <p:spPr>
            <a:xfrm>
              <a:off x="6253049"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84" name="文本框 83"/>
            <p:cNvSpPr txBox="1"/>
            <p:nvPr/>
          </p:nvSpPr>
          <p:spPr>
            <a:xfrm>
              <a:off x="61670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85" name="组合 84"/>
          <p:cNvGrpSpPr/>
          <p:nvPr/>
        </p:nvGrpSpPr>
        <p:grpSpPr>
          <a:xfrm>
            <a:off x="6539796" y="1601419"/>
            <a:ext cx="1557338" cy="1105394"/>
            <a:chOff x="8719728" y="2135225"/>
            <a:chExt cx="2076450" cy="1473858"/>
          </a:xfrm>
        </p:grpSpPr>
        <p:sp>
          <p:nvSpPr>
            <p:cNvPr id="86" name="Rounded Rectangle 72"/>
            <p:cNvSpPr/>
            <p:nvPr/>
          </p:nvSpPr>
          <p:spPr>
            <a:xfrm>
              <a:off x="8786403" y="2167575"/>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文本框 86"/>
            <p:cNvSpPr txBox="1"/>
            <p:nvPr/>
          </p:nvSpPr>
          <p:spPr>
            <a:xfrm>
              <a:off x="8872424" y="2135225"/>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88" name="文本框 87"/>
            <p:cNvSpPr txBox="1"/>
            <p:nvPr/>
          </p:nvSpPr>
          <p:spPr>
            <a:xfrm>
              <a:off x="8719728" y="2525710"/>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89" name="组合 88"/>
          <p:cNvGrpSpPr/>
          <p:nvPr/>
        </p:nvGrpSpPr>
        <p:grpSpPr>
          <a:xfrm>
            <a:off x="4625271" y="2950161"/>
            <a:ext cx="1557338" cy="1105394"/>
            <a:chOff x="6167028" y="3933546"/>
            <a:chExt cx="2076450" cy="1473858"/>
          </a:xfrm>
        </p:grpSpPr>
        <p:sp>
          <p:nvSpPr>
            <p:cNvPr id="90" name="Rounded Rectangle 72"/>
            <p:cNvSpPr/>
            <p:nvPr/>
          </p:nvSpPr>
          <p:spPr>
            <a:xfrm>
              <a:off x="6167028"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文本框 90"/>
            <p:cNvSpPr txBox="1"/>
            <p:nvPr/>
          </p:nvSpPr>
          <p:spPr>
            <a:xfrm>
              <a:off x="6253049"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92" name="文本框 91"/>
            <p:cNvSpPr txBox="1"/>
            <p:nvPr/>
          </p:nvSpPr>
          <p:spPr>
            <a:xfrm>
              <a:off x="61670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93" name="组合 92"/>
          <p:cNvGrpSpPr/>
          <p:nvPr/>
        </p:nvGrpSpPr>
        <p:grpSpPr>
          <a:xfrm>
            <a:off x="6539796" y="2950161"/>
            <a:ext cx="1557338" cy="1105394"/>
            <a:chOff x="8719728" y="3933546"/>
            <a:chExt cx="2076450" cy="1473858"/>
          </a:xfrm>
        </p:grpSpPr>
        <p:sp>
          <p:nvSpPr>
            <p:cNvPr id="94" name="Rounded Rectangle 72"/>
            <p:cNvSpPr/>
            <p:nvPr/>
          </p:nvSpPr>
          <p:spPr>
            <a:xfrm>
              <a:off x="8786403" y="3965896"/>
              <a:ext cx="1712307" cy="333530"/>
            </a:xfrm>
            <a:prstGeom prst="roundRect">
              <a:avLst>
                <a:gd name="adj" fmla="val 21110"/>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文本框 94"/>
            <p:cNvSpPr txBox="1"/>
            <p:nvPr/>
          </p:nvSpPr>
          <p:spPr>
            <a:xfrm>
              <a:off x="8872424" y="3933546"/>
              <a:ext cx="1540264" cy="430887"/>
            </a:xfrm>
            <a:prstGeom prst="rect">
              <a:avLst/>
            </a:prstGeom>
            <a:noFill/>
          </p:spPr>
          <p:txBody>
            <a:bodyPr wrap="square" rtlCol="0">
              <a:spAutoFit/>
            </a:bodyPr>
            <a:lstStyle/>
            <a:p>
              <a:r>
                <a:rPr lang="zh-CN" altLang="en-US" sz="1500" b="1" dirty="0">
                  <a:solidFill>
                    <a:schemeClr val="bg1"/>
                  </a:solidFill>
                  <a:latin typeface="微软雅黑" panose="020B0503020204020204" pitchFamily="34" charset="-122"/>
                  <a:ea typeface="微软雅黑" panose="020B0503020204020204" pitchFamily="34" charset="-122"/>
                </a:rPr>
                <a:t>请输入标题</a:t>
              </a:r>
            </a:p>
          </p:txBody>
        </p:sp>
        <p:sp>
          <p:nvSpPr>
            <p:cNvPr id="96" name="文本框 95"/>
            <p:cNvSpPr txBox="1"/>
            <p:nvPr/>
          </p:nvSpPr>
          <p:spPr>
            <a:xfrm>
              <a:off x="8719728" y="4324031"/>
              <a:ext cx="2076450" cy="1083373"/>
            </a:xfrm>
            <a:prstGeom prst="rect">
              <a:avLst/>
            </a:prstGeom>
            <a:noFill/>
          </p:spPr>
          <p:txBody>
            <a:bodyPr wrap="square"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Tree>
    <p:extLst>
      <p:ext uri="{BB962C8B-B14F-4D97-AF65-F5344CB8AC3E}">
        <p14:creationId xmlns:p14="http://schemas.microsoft.com/office/powerpoint/2010/main" xmlns="" val="24182679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750"/>
                                        <p:tgtEl>
                                          <p:spTgt spid="73"/>
                                        </p:tgtEl>
                                      </p:cBhvr>
                                    </p:animEffect>
                                    <p:anim calcmode="lin" valueType="num">
                                      <p:cBhvr>
                                        <p:cTn id="18" dur="750" fill="hold"/>
                                        <p:tgtEl>
                                          <p:spTgt spid="73"/>
                                        </p:tgtEl>
                                        <p:attrNameLst>
                                          <p:attrName>ppt_x</p:attrName>
                                        </p:attrNameLst>
                                      </p:cBhvr>
                                      <p:tavLst>
                                        <p:tav tm="0">
                                          <p:val>
                                            <p:strVal val="#ppt_x"/>
                                          </p:val>
                                        </p:tav>
                                        <p:tav tm="100000">
                                          <p:val>
                                            <p:strVal val="#ppt_x"/>
                                          </p:val>
                                        </p:tav>
                                      </p:tavLst>
                                    </p:anim>
                                    <p:anim calcmode="lin" valueType="num">
                                      <p:cBhvr>
                                        <p:cTn id="19" dur="750" fill="hold"/>
                                        <p:tgtEl>
                                          <p:spTgt spid="7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fade">
                                      <p:cBhvr>
                                        <p:cTn id="22" dur="750"/>
                                        <p:tgtEl>
                                          <p:spTgt spid="78"/>
                                        </p:tgtEl>
                                      </p:cBhvr>
                                    </p:animEffect>
                                    <p:anim calcmode="lin" valueType="num">
                                      <p:cBhvr>
                                        <p:cTn id="23" dur="750" fill="hold"/>
                                        <p:tgtEl>
                                          <p:spTgt spid="78"/>
                                        </p:tgtEl>
                                        <p:attrNameLst>
                                          <p:attrName>ppt_x</p:attrName>
                                        </p:attrNameLst>
                                      </p:cBhvr>
                                      <p:tavLst>
                                        <p:tav tm="0">
                                          <p:val>
                                            <p:strVal val="#ppt_x"/>
                                          </p:val>
                                        </p:tav>
                                        <p:tav tm="100000">
                                          <p:val>
                                            <p:strVal val="#ppt_x"/>
                                          </p:val>
                                        </p:tav>
                                      </p:tavLst>
                                    </p:anim>
                                    <p:anim calcmode="lin" valueType="num">
                                      <p:cBhvr>
                                        <p:cTn id="24" dur="750" fill="hold"/>
                                        <p:tgtEl>
                                          <p:spTgt spid="7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750"/>
                                        <p:tgtEl>
                                          <p:spTgt spid="74"/>
                                        </p:tgtEl>
                                      </p:cBhvr>
                                    </p:animEffect>
                                    <p:anim calcmode="lin" valueType="num">
                                      <p:cBhvr>
                                        <p:cTn id="28" dur="750" fill="hold"/>
                                        <p:tgtEl>
                                          <p:spTgt spid="74"/>
                                        </p:tgtEl>
                                        <p:attrNameLst>
                                          <p:attrName>ppt_x</p:attrName>
                                        </p:attrNameLst>
                                      </p:cBhvr>
                                      <p:tavLst>
                                        <p:tav tm="0">
                                          <p:val>
                                            <p:strVal val="#ppt_x"/>
                                          </p:val>
                                        </p:tav>
                                        <p:tav tm="100000">
                                          <p:val>
                                            <p:strVal val="#ppt_x"/>
                                          </p:val>
                                        </p:tav>
                                      </p:tavLst>
                                    </p:anim>
                                    <p:anim calcmode="lin" valueType="num">
                                      <p:cBhvr>
                                        <p:cTn id="29" dur="75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Effect transition="in" filter="fade">
                                      <p:cBhvr>
                                        <p:cTn id="32" dur="750"/>
                                        <p:tgtEl>
                                          <p:spTgt spid="79"/>
                                        </p:tgtEl>
                                      </p:cBhvr>
                                    </p:animEffect>
                                    <p:anim calcmode="lin" valueType="num">
                                      <p:cBhvr>
                                        <p:cTn id="33" dur="750" fill="hold"/>
                                        <p:tgtEl>
                                          <p:spTgt spid="79"/>
                                        </p:tgtEl>
                                        <p:attrNameLst>
                                          <p:attrName>ppt_x</p:attrName>
                                        </p:attrNameLst>
                                      </p:cBhvr>
                                      <p:tavLst>
                                        <p:tav tm="0">
                                          <p:val>
                                            <p:strVal val="#ppt_x"/>
                                          </p:val>
                                        </p:tav>
                                        <p:tav tm="100000">
                                          <p:val>
                                            <p:strVal val="#ppt_x"/>
                                          </p:val>
                                        </p:tav>
                                      </p:tavLst>
                                    </p:anim>
                                    <p:anim calcmode="lin" valueType="num">
                                      <p:cBhvr>
                                        <p:cTn id="34" dur="750" fill="hold"/>
                                        <p:tgtEl>
                                          <p:spTgt spid="7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750"/>
                                        <p:tgtEl>
                                          <p:spTgt spid="76"/>
                                        </p:tgtEl>
                                      </p:cBhvr>
                                    </p:animEffect>
                                    <p:anim calcmode="lin" valueType="num">
                                      <p:cBhvr>
                                        <p:cTn id="38" dur="750" fill="hold"/>
                                        <p:tgtEl>
                                          <p:spTgt spid="76"/>
                                        </p:tgtEl>
                                        <p:attrNameLst>
                                          <p:attrName>ppt_x</p:attrName>
                                        </p:attrNameLst>
                                      </p:cBhvr>
                                      <p:tavLst>
                                        <p:tav tm="0">
                                          <p:val>
                                            <p:strVal val="#ppt_x"/>
                                          </p:val>
                                        </p:tav>
                                        <p:tav tm="100000">
                                          <p:val>
                                            <p:strVal val="#ppt_x"/>
                                          </p:val>
                                        </p:tav>
                                      </p:tavLst>
                                    </p:anim>
                                    <p:anim calcmode="lin" valueType="num">
                                      <p:cBhvr>
                                        <p:cTn id="39" dur="75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80"/>
                                        </p:tgtEl>
                                        <p:attrNameLst>
                                          <p:attrName>style.visibility</p:attrName>
                                        </p:attrNameLst>
                                      </p:cBhvr>
                                      <p:to>
                                        <p:strVal val="visible"/>
                                      </p:to>
                                    </p:set>
                                    <p:animEffect transition="in" filter="fade">
                                      <p:cBhvr>
                                        <p:cTn id="42" dur="750"/>
                                        <p:tgtEl>
                                          <p:spTgt spid="80"/>
                                        </p:tgtEl>
                                      </p:cBhvr>
                                    </p:animEffect>
                                    <p:anim calcmode="lin" valueType="num">
                                      <p:cBhvr>
                                        <p:cTn id="43" dur="750" fill="hold"/>
                                        <p:tgtEl>
                                          <p:spTgt spid="80"/>
                                        </p:tgtEl>
                                        <p:attrNameLst>
                                          <p:attrName>ppt_x</p:attrName>
                                        </p:attrNameLst>
                                      </p:cBhvr>
                                      <p:tavLst>
                                        <p:tav tm="0">
                                          <p:val>
                                            <p:strVal val="#ppt_x"/>
                                          </p:val>
                                        </p:tav>
                                        <p:tav tm="100000">
                                          <p:val>
                                            <p:strVal val="#ppt_x"/>
                                          </p:val>
                                        </p:tav>
                                      </p:tavLst>
                                    </p:anim>
                                    <p:anim calcmode="lin" valueType="num">
                                      <p:cBhvr>
                                        <p:cTn id="44" dur="750" fill="hold"/>
                                        <p:tgtEl>
                                          <p:spTgt spid="8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1000"/>
                                        <p:tgtEl>
                                          <p:spTgt spid="75"/>
                                        </p:tgtEl>
                                      </p:cBhvr>
                                    </p:animEffect>
                                    <p:anim calcmode="lin" valueType="num">
                                      <p:cBhvr>
                                        <p:cTn id="48" dur="1000" fill="hold"/>
                                        <p:tgtEl>
                                          <p:spTgt spid="75"/>
                                        </p:tgtEl>
                                        <p:attrNameLst>
                                          <p:attrName>ppt_x</p:attrName>
                                        </p:attrNameLst>
                                      </p:cBhvr>
                                      <p:tavLst>
                                        <p:tav tm="0">
                                          <p:val>
                                            <p:strVal val="#ppt_x"/>
                                          </p:val>
                                        </p:tav>
                                        <p:tav tm="100000">
                                          <p:val>
                                            <p:strVal val="#ppt_x"/>
                                          </p:val>
                                        </p:tav>
                                      </p:tavLst>
                                    </p:anim>
                                    <p:anim calcmode="lin" valueType="num">
                                      <p:cBhvr>
                                        <p:cTn id="49" dur="1000" fill="hold"/>
                                        <p:tgtEl>
                                          <p:spTgt spid="7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77"/>
                                        </p:tgtEl>
                                        <p:attrNameLst>
                                          <p:attrName>style.visibility</p:attrName>
                                        </p:attrNameLst>
                                      </p:cBhvr>
                                      <p:to>
                                        <p:strVal val="visible"/>
                                      </p:to>
                                    </p:set>
                                    <p:animEffect transition="in" filter="fade">
                                      <p:cBhvr>
                                        <p:cTn id="52" dur="1000"/>
                                        <p:tgtEl>
                                          <p:spTgt spid="77"/>
                                        </p:tgtEl>
                                      </p:cBhvr>
                                    </p:animEffect>
                                    <p:anim calcmode="lin" valueType="num">
                                      <p:cBhvr>
                                        <p:cTn id="53" dur="1000" fill="hold"/>
                                        <p:tgtEl>
                                          <p:spTgt spid="77"/>
                                        </p:tgtEl>
                                        <p:attrNameLst>
                                          <p:attrName>ppt_x</p:attrName>
                                        </p:attrNameLst>
                                      </p:cBhvr>
                                      <p:tavLst>
                                        <p:tav tm="0">
                                          <p:val>
                                            <p:strVal val="#ppt_x"/>
                                          </p:val>
                                        </p:tav>
                                        <p:tav tm="100000">
                                          <p:val>
                                            <p:strVal val="#ppt_x"/>
                                          </p:val>
                                        </p:tav>
                                      </p:tavLst>
                                    </p:anim>
                                    <p:anim calcmode="lin" valueType="num">
                                      <p:cBhvr>
                                        <p:cTn id="54" dur="1000" fill="hold"/>
                                        <p:tgtEl>
                                          <p:spTgt spid="77"/>
                                        </p:tgtEl>
                                        <p:attrNameLst>
                                          <p:attrName>ppt_y</p:attrName>
                                        </p:attrNameLst>
                                      </p:cBhvr>
                                      <p:tavLst>
                                        <p:tav tm="0">
                                          <p:val>
                                            <p:strVal val="#ppt_y+.1"/>
                                          </p:val>
                                        </p:tav>
                                        <p:tav tm="100000">
                                          <p:val>
                                            <p:strVal val="#ppt_y"/>
                                          </p:val>
                                        </p:tav>
                                      </p:tavLst>
                                    </p:anim>
                                  </p:childTnLst>
                                </p:cTn>
                              </p:par>
                              <p:par>
                                <p:cTn id="55" presetID="2" presetClass="entr" presetSubtype="4" fill="hold" nodeType="withEffect">
                                  <p:stCondLst>
                                    <p:cond delay="1000"/>
                                  </p:stCondLst>
                                  <p:childTnLst>
                                    <p:set>
                                      <p:cBhvr>
                                        <p:cTn id="56" dur="1" fill="hold">
                                          <p:stCondLst>
                                            <p:cond delay="0"/>
                                          </p:stCondLst>
                                        </p:cTn>
                                        <p:tgtEl>
                                          <p:spTgt spid="81"/>
                                        </p:tgtEl>
                                        <p:attrNameLst>
                                          <p:attrName>style.visibility</p:attrName>
                                        </p:attrNameLst>
                                      </p:cBhvr>
                                      <p:to>
                                        <p:strVal val="visible"/>
                                      </p:to>
                                    </p:set>
                                    <p:anim calcmode="lin" valueType="num">
                                      <p:cBhvr additive="base">
                                        <p:cTn id="57" dur="500" fill="hold"/>
                                        <p:tgtEl>
                                          <p:spTgt spid="81"/>
                                        </p:tgtEl>
                                        <p:attrNameLst>
                                          <p:attrName>ppt_x</p:attrName>
                                        </p:attrNameLst>
                                      </p:cBhvr>
                                      <p:tavLst>
                                        <p:tav tm="0">
                                          <p:val>
                                            <p:strVal val="#ppt_x"/>
                                          </p:val>
                                        </p:tav>
                                        <p:tav tm="100000">
                                          <p:val>
                                            <p:strVal val="#ppt_x"/>
                                          </p:val>
                                        </p:tav>
                                      </p:tavLst>
                                    </p:anim>
                                    <p:anim calcmode="lin" valueType="num">
                                      <p:cBhvr additive="base">
                                        <p:cTn id="58" dur="500" fill="hold"/>
                                        <p:tgtEl>
                                          <p:spTgt spid="81"/>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1000"/>
                                  </p:stCondLst>
                                  <p:childTnLst>
                                    <p:set>
                                      <p:cBhvr>
                                        <p:cTn id="60" dur="1" fill="hold">
                                          <p:stCondLst>
                                            <p:cond delay="0"/>
                                          </p:stCondLst>
                                        </p:cTn>
                                        <p:tgtEl>
                                          <p:spTgt spid="85"/>
                                        </p:tgtEl>
                                        <p:attrNameLst>
                                          <p:attrName>style.visibility</p:attrName>
                                        </p:attrNameLst>
                                      </p:cBhvr>
                                      <p:to>
                                        <p:strVal val="visible"/>
                                      </p:to>
                                    </p:set>
                                    <p:anim calcmode="lin" valueType="num">
                                      <p:cBhvr additive="base">
                                        <p:cTn id="61" dur="500" fill="hold"/>
                                        <p:tgtEl>
                                          <p:spTgt spid="85"/>
                                        </p:tgtEl>
                                        <p:attrNameLst>
                                          <p:attrName>ppt_x</p:attrName>
                                        </p:attrNameLst>
                                      </p:cBhvr>
                                      <p:tavLst>
                                        <p:tav tm="0">
                                          <p:val>
                                            <p:strVal val="#ppt_x"/>
                                          </p:val>
                                        </p:tav>
                                        <p:tav tm="100000">
                                          <p:val>
                                            <p:strVal val="#ppt_x"/>
                                          </p:val>
                                        </p:tav>
                                      </p:tavLst>
                                    </p:anim>
                                    <p:anim calcmode="lin" valueType="num">
                                      <p:cBhvr additive="base">
                                        <p:cTn id="62" dur="500" fill="hold"/>
                                        <p:tgtEl>
                                          <p:spTgt spid="85"/>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1000"/>
                                  </p:stCondLst>
                                  <p:childTnLst>
                                    <p:set>
                                      <p:cBhvr>
                                        <p:cTn id="64" dur="1" fill="hold">
                                          <p:stCondLst>
                                            <p:cond delay="0"/>
                                          </p:stCondLst>
                                        </p:cTn>
                                        <p:tgtEl>
                                          <p:spTgt spid="89"/>
                                        </p:tgtEl>
                                        <p:attrNameLst>
                                          <p:attrName>style.visibility</p:attrName>
                                        </p:attrNameLst>
                                      </p:cBhvr>
                                      <p:to>
                                        <p:strVal val="visible"/>
                                      </p:to>
                                    </p:set>
                                    <p:anim calcmode="lin" valueType="num">
                                      <p:cBhvr additive="base">
                                        <p:cTn id="65" dur="500" fill="hold"/>
                                        <p:tgtEl>
                                          <p:spTgt spid="89"/>
                                        </p:tgtEl>
                                        <p:attrNameLst>
                                          <p:attrName>ppt_x</p:attrName>
                                        </p:attrNameLst>
                                      </p:cBhvr>
                                      <p:tavLst>
                                        <p:tav tm="0">
                                          <p:val>
                                            <p:strVal val="#ppt_x"/>
                                          </p:val>
                                        </p:tav>
                                        <p:tav tm="100000">
                                          <p:val>
                                            <p:strVal val="#ppt_x"/>
                                          </p:val>
                                        </p:tav>
                                      </p:tavLst>
                                    </p:anim>
                                    <p:anim calcmode="lin" valueType="num">
                                      <p:cBhvr additive="base">
                                        <p:cTn id="66" dur="500" fill="hold"/>
                                        <p:tgtEl>
                                          <p:spTgt spid="89"/>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1000"/>
                                  </p:stCondLst>
                                  <p:childTnLst>
                                    <p:set>
                                      <p:cBhvr>
                                        <p:cTn id="68" dur="1" fill="hold">
                                          <p:stCondLst>
                                            <p:cond delay="0"/>
                                          </p:stCondLst>
                                        </p:cTn>
                                        <p:tgtEl>
                                          <p:spTgt spid="93"/>
                                        </p:tgtEl>
                                        <p:attrNameLst>
                                          <p:attrName>style.visibility</p:attrName>
                                        </p:attrNameLst>
                                      </p:cBhvr>
                                      <p:to>
                                        <p:strVal val="visible"/>
                                      </p:to>
                                    </p:set>
                                    <p:anim calcmode="lin" valueType="num">
                                      <p:cBhvr additive="base">
                                        <p:cTn id="69" dur="500" fill="hold"/>
                                        <p:tgtEl>
                                          <p:spTgt spid="93"/>
                                        </p:tgtEl>
                                        <p:attrNameLst>
                                          <p:attrName>ppt_x</p:attrName>
                                        </p:attrNameLst>
                                      </p:cBhvr>
                                      <p:tavLst>
                                        <p:tav tm="0">
                                          <p:val>
                                            <p:strVal val="#ppt_x"/>
                                          </p:val>
                                        </p:tav>
                                        <p:tav tm="100000">
                                          <p:val>
                                            <p:strVal val="#ppt_x"/>
                                          </p:val>
                                        </p:tav>
                                      </p:tavLst>
                                    </p:anim>
                                    <p:anim calcmode="lin" valueType="num">
                                      <p:cBhvr additive="base">
                                        <p:cTn id="70" dur="500" fill="hold"/>
                                        <p:tgtEl>
                                          <p:spTgt spid="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74" grpId="0" animBg="1"/>
      <p:bldP spid="75" grpId="0" animBg="1"/>
      <p:bldP spid="76" grpId="0" animBg="1"/>
      <p:bldP spid="77" grpId="0" animBg="1"/>
      <p:bldP spid="78" grpId="0" animBg="1"/>
      <p:bldP spid="79" grpId="0" animBg="1"/>
      <p:bldP spid="8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793604"/>
            <a:chOff x="5896029" y="567090"/>
            <a:chExt cx="2542304" cy="2383601"/>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1941264"/>
            </a:xfrm>
            <a:prstGeom prst="rect">
              <a:avLst/>
            </a:prstGeom>
            <a:noFill/>
          </p:spPr>
          <p:txBody>
            <a:bodyPr wrap="square" rtlCol="0">
              <a:spAutoFit/>
            </a:bodyPr>
            <a:lstStyle/>
            <a:p>
              <a:pPr algn="ctr">
                <a:lnSpc>
                  <a:spcPct val="150000"/>
                </a:lnSpc>
              </a:pPr>
              <a:r>
                <a:rPr lang="en-US" altLang="zh-CN" sz="12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grpSp>
        <p:nvGrpSpPr>
          <p:cNvPr id="73" name="组合 33"/>
          <p:cNvGrpSpPr/>
          <p:nvPr/>
        </p:nvGrpSpPr>
        <p:grpSpPr>
          <a:xfrm>
            <a:off x="2195513" y="1546225"/>
            <a:ext cx="4752975" cy="2659063"/>
            <a:chOff x="0" y="0"/>
            <a:chExt cx="4752528" cy="2660279"/>
          </a:xfrm>
        </p:grpSpPr>
        <p:grpSp>
          <p:nvGrpSpPr>
            <p:cNvPr id="74" name="组合 73"/>
            <p:cNvGrpSpPr/>
            <p:nvPr/>
          </p:nvGrpSpPr>
          <p:grpSpPr>
            <a:xfrm>
              <a:off x="1584176" y="0"/>
              <a:ext cx="1584176" cy="576064"/>
              <a:chOff x="0" y="0"/>
              <a:chExt cx="1584176" cy="576064"/>
            </a:xfrm>
          </p:grpSpPr>
          <p:sp>
            <p:nvSpPr>
              <p:cNvPr id="95" name="矩形 1"/>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96" name="平行四边形 3"/>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97" name="平行四边形 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75" name="组合 19"/>
            <p:cNvGrpSpPr/>
            <p:nvPr/>
          </p:nvGrpSpPr>
          <p:grpSpPr>
            <a:xfrm>
              <a:off x="647601" y="576064"/>
              <a:ext cx="1584647" cy="1512168"/>
              <a:chOff x="0" y="0"/>
              <a:chExt cx="1584647" cy="1512168"/>
            </a:xfrm>
          </p:grpSpPr>
          <p:grpSp>
            <p:nvGrpSpPr>
              <p:cNvPr id="89" name="组合 7"/>
              <p:cNvGrpSpPr/>
              <p:nvPr/>
            </p:nvGrpSpPr>
            <p:grpSpPr>
              <a:xfrm flipH="1">
                <a:off x="471" y="0"/>
                <a:ext cx="1584176" cy="576064"/>
                <a:chOff x="0" y="0"/>
                <a:chExt cx="1584176" cy="576064"/>
              </a:xfrm>
            </p:grpSpPr>
            <p:sp>
              <p:nvSpPr>
                <p:cNvPr id="93" name="矩形 8"/>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94" name="平行四边形 9"/>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90" name="组合 11"/>
              <p:cNvGrpSpPr/>
              <p:nvPr/>
            </p:nvGrpSpPr>
            <p:grpSpPr>
              <a:xfrm flipV="1">
                <a:off x="0" y="936104"/>
                <a:ext cx="1584176" cy="576064"/>
                <a:chOff x="0" y="0"/>
                <a:chExt cx="1584176" cy="576064"/>
              </a:xfrm>
            </p:grpSpPr>
            <p:sp>
              <p:nvSpPr>
                <p:cNvPr id="91" name="矩形 12"/>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92" name="平行四边形 14"/>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grpSp>
          <p:nvGrpSpPr>
            <p:cNvPr id="76" name="组合 20"/>
            <p:cNvGrpSpPr/>
            <p:nvPr/>
          </p:nvGrpSpPr>
          <p:grpSpPr>
            <a:xfrm flipH="1">
              <a:off x="0" y="576064"/>
              <a:ext cx="4752528" cy="1512168"/>
              <a:chOff x="0" y="0"/>
              <a:chExt cx="4752528" cy="1512168"/>
            </a:xfrm>
          </p:grpSpPr>
          <p:grpSp>
            <p:nvGrpSpPr>
              <p:cNvPr id="81" name="组合 21"/>
              <p:cNvGrpSpPr/>
              <p:nvPr/>
            </p:nvGrpSpPr>
            <p:grpSpPr>
              <a:xfrm flipH="1">
                <a:off x="648072" y="0"/>
                <a:ext cx="1584176" cy="576064"/>
                <a:chOff x="0" y="0"/>
                <a:chExt cx="1584176" cy="576064"/>
              </a:xfrm>
            </p:grpSpPr>
            <p:sp>
              <p:nvSpPr>
                <p:cNvPr id="87" name="矩形 26"/>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88" name="平行四边形 27"/>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82" name="组合 22"/>
              <p:cNvGrpSpPr/>
              <p:nvPr/>
            </p:nvGrpSpPr>
            <p:grpSpPr>
              <a:xfrm flipV="1">
                <a:off x="647601" y="936104"/>
                <a:ext cx="1584176" cy="576064"/>
                <a:chOff x="0" y="0"/>
                <a:chExt cx="1584176" cy="576064"/>
              </a:xfrm>
            </p:grpSpPr>
            <p:sp>
              <p:nvSpPr>
                <p:cNvPr id="85" name="矩形 24"/>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86" name="平行四边形 25"/>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sp>
            <p:nvSpPr>
              <p:cNvPr id="83" name="矩形 23"/>
              <p:cNvSpPr/>
              <p:nvPr/>
            </p:nvSpPr>
            <p:spPr>
              <a:xfrm flipH="1">
                <a:off x="0"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84" name="矩形 32"/>
              <p:cNvSpPr/>
              <p:nvPr/>
            </p:nvSpPr>
            <p:spPr>
              <a:xfrm flipH="1">
                <a:off x="3456384" y="576064"/>
                <a:ext cx="1296144"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nvGrpSpPr>
            <p:cNvPr id="77" name="组合 28"/>
            <p:cNvGrpSpPr/>
            <p:nvPr/>
          </p:nvGrpSpPr>
          <p:grpSpPr>
            <a:xfrm flipV="1">
              <a:off x="1584176" y="2084215"/>
              <a:ext cx="1584176" cy="576064"/>
              <a:chOff x="0" y="0"/>
              <a:chExt cx="1584176" cy="576064"/>
            </a:xfrm>
          </p:grpSpPr>
          <p:sp>
            <p:nvSpPr>
              <p:cNvPr id="78" name="矩形 29"/>
              <p:cNvSpPr/>
              <p:nvPr/>
            </p:nvSpPr>
            <p:spPr>
              <a:xfrm>
                <a:off x="0" y="0"/>
                <a:ext cx="1584176" cy="360040"/>
              </a:xfrm>
              <a:prstGeom prst="rect">
                <a:avLst/>
              </a:prstGeom>
              <a:solidFill>
                <a:srgbClr val="FFFFFF">
                  <a:alpha val="50195"/>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79" name="平行四边形 30"/>
              <p:cNvSpPr/>
              <p:nvPr/>
            </p:nvSpPr>
            <p:spPr>
              <a:xfrm>
                <a:off x="936104"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sp>
            <p:nvSpPr>
              <p:cNvPr id="80" name="平行四边形 31"/>
              <p:cNvSpPr/>
              <p:nvPr/>
            </p:nvSpPr>
            <p:spPr>
              <a:xfrm flipH="1">
                <a:off x="0" y="360040"/>
                <a:ext cx="648072" cy="216024"/>
              </a:xfrm>
              <a:prstGeom prst="parallelogram">
                <a:avLst>
                  <a:gd name="adj" fmla="val 93333"/>
                </a:avLst>
              </a:prstGeom>
              <a:solidFill>
                <a:srgbClr val="FFFFFF">
                  <a:alpha val="69019"/>
                </a:srgbClr>
              </a:solidFill>
              <a:ln w="25400">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endParaRPr lang="zh-CN" altLang="zh-CN" sz="1800" dirty="0">
                  <a:solidFill>
                    <a:schemeClr val="bg1"/>
                  </a:solidFill>
                  <a:latin typeface="Arial" panose="020B0604020202020204" pitchFamily="34" charset="0"/>
                  <a:ea typeface="宋体" panose="02010600030101010101" pitchFamily="2" charset="-122"/>
                </a:endParaRPr>
              </a:p>
            </p:txBody>
          </p:sp>
        </p:grpSp>
      </p:grpSp>
      <p:sp>
        <p:nvSpPr>
          <p:cNvPr id="98" name="TextBox 34"/>
          <p:cNvSpPr/>
          <p:nvPr/>
        </p:nvSpPr>
        <p:spPr>
          <a:xfrm>
            <a:off x="3779838" y="1593850"/>
            <a:ext cx="1584325" cy="261938"/>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99" name="TextBox 35"/>
          <p:cNvSpPr/>
          <p:nvPr/>
        </p:nvSpPr>
        <p:spPr>
          <a:xfrm>
            <a:off x="3779838" y="390366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0" name="TextBox 36"/>
          <p:cNvSpPr/>
          <p:nvPr/>
        </p:nvSpPr>
        <p:spPr>
          <a:xfrm>
            <a:off x="28368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1" name="TextBox 37"/>
          <p:cNvSpPr/>
          <p:nvPr/>
        </p:nvSpPr>
        <p:spPr>
          <a:xfrm>
            <a:off x="4716463" y="2170113"/>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2" name="TextBox 38"/>
          <p:cNvSpPr/>
          <p:nvPr/>
        </p:nvSpPr>
        <p:spPr>
          <a:xfrm>
            <a:off x="28368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3" name="TextBox 39"/>
          <p:cNvSpPr/>
          <p:nvPr/>
        </p:nvSpPr>
        <p:spPr>
          <a:xfrm>
            <a:off x="4716463" y="3322638"/>
            <a:ext cx="1584325" cy="261937"/>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4" name="TextBox 40"/>
          <p:cNvSpPr/>
          <p:nvPr/>
        </p:nvSpPr>
        <p:spPr>
          <a:xfrm>
            <a:off x="5580063" y="2755900"/>
            <a:ext cx="1439862"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5" name="TextBox 41"/>
          <p:cNvSpPr/>
          <p:nvPr/>
        </p:nvSpPr>
        <p:spPr>
          <a:xfrm>
            <a:off x="2124075" y="2755900"/>
            <a:ext cx="1439863" cy="26035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1100" dirty="0">
                <a:solidFill>
                  <a:schemeClr val="bg1"/>
                </a:solidFill>
              </a:rPr>
              <a:t>单击此处添加标题</a:t>
            </a:r>
            <a:endParaRPr lang="zh-CN" altLang="en-US" sz="1800" dirty="0">
              <a:solidFill>
                <a:schemeClr val="bg1"/>
              </a:solidFill>
              <a:latin typeface="Arial" panose="020B0604020202020204" pitchFamily="34" charset="0"/>
              <a:ea typeface="宋体" panose="02010600030101010101" pitchFamily="2" charset="-122"/>
            </a:endParaRPr>
          </a:p>
        </p:txBody>
      </p:sp>
      <p:sp>
        <p:nvSpPr>
          <p:cNvPr id="106" name="TextBox 42"/>
          <p:cNvSpPr/>
          <p:nvPr/>
        </p:nvSpPr>
        <p:spPr>
          <a:xfrm>
            <a:off x="3567113" y="2627313"/>
            <a:ext cx="203041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ct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107" name="TextBox 43"/>
          <p:cNvSpPr/>
          <p:nvPr/>
        </p:nvSpPr>
        <p:spPr>
          <a:xfrm>
            <a:off x="1255713" y="3770313"/>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108" name="TextBox 44"/>
          <p:cNvSpPr/>
          <p:nvPr/>
        </p:nvSpPr>
        <p:spPr>
          <a:xfrm>
            <a:off x="5499100" y="3770313"/>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109" name="TextBox 45"/>
          <p:cNvSpPr/>
          <p:nvPr/>
        </p:nvSpPr>
        <p:spPr>
          <a:xfrm>
            <a:off x="1255713" y="1489075"/>
            <a:ext cx="2379662"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algn="r"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
        <p:nvSpPr>
          <p:cNvPr id="110" name="TextBox 46"/>
          <p:cNvSpPr/>
          <p:nvPr/>
        </p:nvSpPr>
        <p:spPr>
          <a:xfrm>
            <a:off x="5499100" y="1489075"/>
            <a:ext cx="2381250" cy="50800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微软雅黑" panose="020B0503020204020204" pitchFamily="34" charset="-122"/>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微软雅黑" panose="020B0503020204020204" pitchFamily="34" charset="-122"/>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5pPr>
          </a:lstStyle>
          <a:p>
            <a:pPr marL="0" lvl="0" indent="0" eaLnBrk="1" hangingPunct="1">
              <a:spcBef>
                <a:spcPct val="0"/>
              </a:spcBef>
              <a:buNone/>
            </a:pPr>
            <a:r>
              <a:rPr lang="zh-CN" altLang="en-US" sz="900" dirty="0">
                <a:solidFill>
                  <a:schemeClr val="bg1"/>
                </a:solidFill>
              </a:rPr>
              <a:t>在此处添加详细描述文本，尽量与标题文本语言风格相符合，语言描述尽量简洁生动，尽可能概括出段落内容</a:t>
            </a:r>
            <a:endParaRPr lang="en-US" altLang="zh-CN" sz="900" dirty="0">
              <a:solidFill>
                <a:schemeClr val="bg1"/>
              </a:solidFill>
            </a:endParaRPr>
          </a:p>
        </p:txBody>
      </p:sp>
    </p:spTree>
    <p:extLst>
      <p:ext uri="{BB962C8B-B14F-4D97-AF65-F5344CB8AC3E}">
        <p14:creationId xmlns:p14="http://schemas.microsoft.com/office/powerpoint/2010/main" xmlns="" val="49213427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73"/>
                                        </p:tgtEl>
                                        <p:attrNameLst>
                                          <p:attrName>style.visibility</p:attrName>
                                        </p:attrNameLst>
                                      </p:cBhvr>
                                      <p:to>
                                        <p:strVal val="visible"/>
                                      </p:to>
                                    </p:set>
                                    <p:anim calcmode="lin" valueType="num">
                                      <p:cBhvr>
                                        <p:cTn id="18" dur="500" fill="hold"/>
                                        <p:tgtEl>
                                          <p:spTgt spid="73"/>
                                        </p:tgtEl>
                                        <p:attrNameLst>
                                          <p:attrName>ppt_w</p:attrName>
                                        </p:attrNameLst>
                                      </p:cBhvr>
                                      <p:tavLst>
                                        <p:tav tm="0">
                                          <p:val>
                                            <p:fltVal val="0"/>
                                          </p:val>
                                        </p:tav>
                                        <p:tav tm="100000">
                                          <p:val>
                                            <p:strVal val="#ppt_w"/>
                                          </p:val>
                                        </p:tav>
                                      </p:tavLst>
                                    </p:anim>
                                    <p:anim calcmode="lin" valueType="num">
                                      <p:cBhvr>
                                        <p:cTn id="19" dur="500" fill="hold"/>
                                        <p:tgtEl>
                                          <p:spTgt spid="73"/>
                                        </p:tgtEl>
                                        <p:attrNameLst>
                                          <p:attrName>ppt_h</p:attrName>
                                        </p:attrNameLst>
                                      </p:cBhvr>
                                      <p:tavLst>
                                        <p:tav tm="0">
                                          <p:val>
                                            <p:fltVal val="0"/>
                                          </p:val>
                                        </p:tav>
                                        <p:tav tm="100000">
                                          <p:val>
                                            <p:strVal val="#ppt_h"/>
                                          </p:val>
                                        </p:tav>
                                      </p:tavLst>
                                    </p:anim>
                                    <p:animEffect filter="fade">
                                      <p:cBhvr>
                                        <p:cTn id="20" dur="500"/>
                                        <p:tgtEl>
                                          <p:spTgt spid="73"/>
                                        </p:tgtEl>
                                      </p:cBhvr>
                                    </p:animEffect>
                                  </p:childTnLst>
                                </p:cTn>
                              </p:par>
                            </p:childTnLst>
                          </p:cTn>
                        </p:par>
                        <p:par>
                          <p:cTn id="21" fill="hold">
                            <p:stCondLst>
                              <p:cond delay="1000"/>
                            </p:stCondLst>
                            <p:childTnLst>
                              <p:par>
                                <p:cTn id="22" presetID="2" presetClass="entr" presetSubtype="1" fill="hold" grpId="0" nodeType="afterEffect">
                                  <p:stCondLst>
                                    <p:cond delay="0"/>
                                  </p:stCondLst>
                                  <p:childTnLst>
                                    <p:set>
                                      <p:cBhvr>
                                        <p:cTn id="23" dur="1" fill="hold">
                                          <p:stCondLst>
                                            <p:cond delay="0"/>
                                          </p:stCondLst>
                                        </p:cTn>
                                        <p:tgtEl>
                                          <p:spTgt spid="98"/>
                                        </p:tgtEl>
                                        <p:attrNameLst>
                                          <p:attrName>style.visibility</p:attrName>
                                        </p:attrNameLst>
                                      </p:cBhvr>
                                      <p:to>
                                        <p:strVal val="visible"/>
                                      </p:to>
                                    </p:set>
                                    <p:anim calcmode="lin" valueType="num">
                                      <p:cBhvr>
                                        <p:cTn id="24" dur="500" fill="hold"/>
                                        <p:tgtEl>
                                          <p:spTgt spid="98"/>
                                        </p:tgtEl>
                                        <p:attrNameLst>
                                          <p:attrName>ppt_x</p:attrName>
                                        </p:attrNameLst>
                                      </p:cBhvr>
                                      <p:tavLst>
                                        <p:tav tm="0">
                                          <p:val>
                                            <p:strVal val="#ppt_x"/>
                                          </p:val>
                                        </p:tav>
                                        <p:tav tm="100000">
                                          <p:val>
                                            <p:strVal val="#ppt_x"/>
                                          </p:val>
                                        </p:tav>
                                      </p:tavLst>
                                    </p:anim>
                                    <p:anim calcmode="lin" valueType="num">
                                      <p:cBhvr>
                                        <p:cTn id="25" dur="500" fill="hold"/>
                                        <p:tgtEl>
                                          <p:spTgt spid="98"/>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9"/>
                                        </p:tgtEl>
                                        <p:attrNameLst>
                                          <p:attrName>style.visibility</p:attrName>
                                        </p:attrNameLst>
                                      </p:cBhvr>
                                      <p:to>
                                        <p:strVal val="visible"/>
                                      </p:to>
                                    </p:set>
                                    <p:anim calcmode="lin" valueType="num">
                                      <p:cBhvr>
                                        <p:cTn id="28" dur="500" fill="hold"/>
                                        <p:tgtEl>
                                          <p:spTgt spid="99"/>
                                        </p:tgtEl>
                                        <p:attrNameLst>
                                          <p:attrName>ppt_x</p:attrName>
                                        </p:attrNameLst>
                                      </p:cBhvr>
                                      <p:tavLst>
                                        <p:tav tm="0">
                                          <p:val>
                                            <p:strVal val="#ppt_x"/>
                                          </p:val>
                                        </p:tav>
                                        <p:tav tm="100000">
                                          <p:val>
                                            <p:strVal val="#ppt_x"/>
                                          </p:val>
                                        </p:tav>
                                      </p:tavLst>
                                    </p:anim>
                                    <p:anim calcmode="lin" valueType="num">
                                      <p:cBhvr>
                                        <p:cTn id="29" dur="500" fill="hold"/>
                                        <p:tgtEl>
                                          <p:spTgt spid="99"/>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ppt_x</p:attrName>
                                        </p:attrNameLst>
                                      </p:cBhvr>
                                      <p:tavLst>
                                        <p:tav tm="0">
                                          <p:val>
                                            <p:strVal val="0-#ppt_w/2"/>
                                          </p:val>
                                        </p:tav>
                                        <p:tav tm="100000">
                                          <p:val>
                                            <p:strVal val="#ppt_x"/>
                                          </p:val>
                                        </p:tav>
                                      </p:tavLst>
                                    </p:anim>
                                    <p:anim calcmode="lin" valueType="num">
                                      <p:cBhvr>
                                        <p:cTn id="34" dur="500" fill="hold"/>
                                        <p:tgtEl>
                                          <p:spTgt spid="10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ppt_x</p:attrName>
                                        </p:attrNameLst>
                                      </p:cBhvr>
                                      <p:tavLst>
                                        <p:tav tm="0">
                                          <p:val>
                                            <p:strVal val="1+#ppt_w/2"/>
                                          </p:val>
                                        </p:tav>
                                        <p:tav tm="100000">
                                          <p:val>
                                            <p:strVal val="#ppt_x"/>
                                          </p:val>
                                        </p:tav>
                                      </p:tavLst>
                                    </p:anim>
                                    <p:anim calcmode="lin" valueType="num">
                                      <p:cBhvr>
                                        <p:cTn id="38" dur="500" fill="hold"/>
                                        <p:tgtEl>
                                          <p:spTgt spid="101"/>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anim calcmode="lin" valueType="num">
                                      <p:cBhvr>
                                        <p:cTn id="41" dur="500" fill="hold"/>
                                        <p:tgtEl>
                                          <p:spTgt spid="102"/>
                                        </p:tgtEl>
                                        <p:attrNameLst>
                                          <p:attrName>ppt_x</p:attrName>
                                        </p:attrNameLst>
                                      </p:cBhvr>
                                      <p:tavLst>
                                        <p:tav tm="0">
                                          <p:val>
                                            <p:strVal val="0-#ppt_w/2"/>
                                          </p:val>
                                        </p:tav>
                                        <p:tav tm="100000">
                                          <p:val>
                                            <p:strVal val="#ppt_x"/>
                                          </p:val>
                                        </p:tav>
                                      </p:tavLst>
                                    </p:anim>
                                    <p:anim calcmode="lin" valueType="num">
                                      <p:cBhvr>
                                        <p:cTn id="42" dur="500" fill="hold"/>
                                        <p:tgtEl>
                                          <p:spTgt spid="10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03"/>
                                        </p:tgtEl>
                                        <p:attrNameLst>
                                          <p:attrName>style.visibility</p:attrName>
                                        </p:attrNameLst>
                                      </p:cBhvr>
                                      <p:to>
                                        <p:strVal val="visible"/>
                                      </p:to>
                                    </p:set>
                                    <p:anim calcmode="lin" valueType="num">
                                      <p:cBhvr>
                                        <p:cTn id="45" dur="500" fill="hold"/>
                                        <p:tgtEl>
                                          <p:spTgt spid="103"/>
                                        </p:tgtEl>
                                        <p:attrNameLst>
                                          <p:attrName>ppt_x</p:attrName>
                                        </p:attrNameLst>
                                      </p:cBhvr>
                                      <p:tavLst>
                                        <p:tav tm="0">
                                          <p:val>
                                            <p:strVal val="1+#ppt_w/2"/>
                                          </p:val>
                                        </p:tav>
                                        <p:tav tm="100000">
                                          <p:val>
                                            <p:strVal val="#ppt_x"/>
                                          </p:val>
                                        </p:tav>
                                      </p:tavLst>
                                    </p:anim>
                                    <p:anim calcmode="lin" valueType="num">
                                      <p:cBhvr>
                                        <p:cTn id="46" dur="500" fill="hold"/>
                                        <p:tgtEl>
                                          <p:spTgt spid="103"/>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2" fill="hold" grpId="0"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ppt_x</p:attrName>
                                        </p:attrNameLst>
                                      </p:cBhvr>
                                      <p:tavLst>
                                        <p:tav tm="0">
                                          <p:val>
                                            <p:strVal val="1+#ppt_w/2"/>
                                          </p:val>
                                        </p:tav>
                                        <p:tav tm="100000">
                                          <p:val>
                                            <p:strVal val="#ppt_x"/>
                                          </p:val>
                                        </p:tav>
                                      </p:tavLst>
                                    </p:anim>
                                    <p:anim calcmode="lin" valueType="num">
                                      <p:cBhvr>
                                        <p:cTn id="51" dur="500" fill="hold"/>
                                        <p:tgtEl>
                                          <p:spTgt spid="10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05"/>
                                        </p:tgtEl>
                                        <p:attrNameLst>
                                          <p:attrName>style.visibility</p:attrName>
                                        </p:attrNameLst>
                                      </p:cBhvr>
                                      <p:to>
                                        <p:strVal val="visible"/>
                                      </p:to>
                                    </p:set>
                                    <p:anim calcmode="lin" valueType="num">
                                      <p:cBhvr>
                                        <p:cTn id="54" dur="500" fill="hold"/>
                                        <p:tgtEl>
                                          <p:spTgt spid="105"/>
                                        </p:tgtEl>
                                        <p:attrNameLst>
                                          <p:attrName>ppt_x</p:attrName>
                                        </p:attrNameLst>
                                      </p:cBhvr>
                                      <p:tavLst>
                                        <p:tav tm="0">
                                          <p:val>
                                            <p:strVal val="0-#ppt_w/2"/>
                                          </p:val>
                                        </p:tav>
                                        <p:tav tm="100000">
                                          <p:val>
                                            <p:strVal val="#ppt_x"/>
                                          </p:val>
                                        </p:tav>
                                      </p:tavLst>
                                    </p:anim>
                                    <p:anim calcmode="lin" valueType="num">
                                      <p:cBhvr>
                                        <p:cTn id="55" dur="500" fill="hold"/>
                                        <p:tgtEl>
                                          <p:spTgt spid="105"/>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10" presetClass="entr" presetSubtype="0" fill="hold" grpId="0" nodeType="afterEffect">
                                  <p:stCondLst>
                                    <p:cond delay="0"/>
                                  </p:stCondLst>
                                  <p:childTnLst>
                                    <p:set>
                                      <p:cBhvr>
                                        <p:cTn id="58" dur="1" fill="hold">
                                          <p:stCondLst>
                                            <p:cond delay="0"/>
                                          </p:stCondLst>
                                        </p:cTn>
                                        <p:tgtEl>
                                          <p:spTgt spid="106"/>
                                        </p:tgtEl>
                                        <p:attrNameLst>
                                          <p:attrName>style.visibility</p:attrName>
                                        </p:attrNameLst>
                                      </p:cBhvr>
                                      <p:to>
                                        <p:strVal val="visible"/>
                                      </p:to>
                                    </p:set>
                                    <p:anim calcmode="lin" valueType="num">
                                      <p:cBhvr>
                                        <p:cTn id="59" dur="500" fill="hold"/>
                                        <p:tgtEl>
                                          <p:spTgt spid="106"/>
                                        </p:tgtEl>
                                        <p:attrNameLst>
                                          <p:attrName>ppt_w</p:attrName>
                                        </p:attrNameLst>
                                      </p:cBhvr>
                                      <p:tavLst>
                                        <p:tav tm="0">
                                          <p:val>
                                            <p:fltVal val="0"/>
                                          </p:val>
                                        </p:tav>
                                        <p:tav tm="100000">
                                          <p:val>
                                            <p:strVal val="#ppt_w"/>
                                          </p:val>
                                        </p:tav>
                                      </p:tavLst>
                                    </p:anim>
                                    <p:anim calcmode="lin" valueType="num">
                                      <p:cBhvr>
                                        <p:cTn id="60" dur="500" fill="hold"/>
                                        <p:tgtEl>
                                          <p:spTgt spid="106"/>
                                        </p:tgtEl>
                                        <p:attrNameLst>
                                          <p:attrName>ppt_h</p:attrName>
                                        </p:attrNameLst>
                                      </p:cBhvr>
                                      <p:tavLst>
                                        <p:tav tm="0">
                                          <p:val>
                                            <p:fltVal val="0"/>
                                          </p:val>
                                        </p:tav>
                                        <p:tav tm="100000">
                                          <p:val>
                                            <p:strVal val="#ppt_h"/>
                                          </p:val>
                                        </p:tav>
                                      </p:tavLst>
                                    </p:anim>
                                    <p:animEffect filter="fade">
                                      <p:cBhvr>
                                        <p:cTn id="61" dur="500"/>
                                        <p:tgtEl>
                                          <p:spTgt spid="106"/>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107"/>
                                        </p:tgtEl>
                                        <p:attrNameLst>
                                          <p:attrName>style.visibility</p:attrName>
                                        </p:attrNameLst>
                                      </p:cBhvr>
                                      <p:to>
                                        <p:strVal val="visible"/>
                                      </p:to>
                                    </p:set>
                                    <p:anim calcmode="lin" valueType="num">
                                      <p:cBhvr>
                                        <p:cTn id="65" dur="500" fill="hold"/>
                                        <p:tgtEl>
                                          <p:spTgt spid="107"/>
                                        </p:tgtEl>
                                        <p:attrNameLst>
                                          <p:attrName>ppt_x</p:attrName>
                                        </p:attrNameLst>
                                      </p:cBhvr>
                                      <p:tavLst>
                                        <p:tav tm="0">
                                          <p:val>
                                            <p:strVal val="0-#ppt_w/2"/>
                                          </p:val>
                                        </p:tav>
                                        <p:tav tm="100000">
                                          <p:val>
                                            <p:strVal val="#ppt_x"/>
                                          </p:val>
                                        </p:tav>
                                      </p:tavLst>
                                    </p:anim>
                                    <p:anim calcmode="lin" valueType="num">
                                      <p:cBhvr>
                                        <p:cTn id="66" dur="500" fill="hold"/>
                                        <p:tgtEl>
                                          <p:spTgt spid="107"/>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ppt_x</p:attrName>
                                        </p:attrNameLst>
                                      </p:cBhvr>
                                      <p:tavLst>
                                        <p:tav tm="0">
                                          <p:val>
                                            <p:strVal val="0-#ppt_w/2"/>
                                          </p:val>
                                        </p:tav>
                                        <p:tav tm="100000">
                                          <p:val>
                                            <p:strVal val="#ppt_x"/>
                                          </p:val>
                                        </p:tav>
                                      </p:tavLst>
                                    </p:anim>
                                    <p:anim calcmode="lin" valueType="num">
                                      <p:cBhvr>
                                        <p:cTn id="70" dur="500" fill="hold"/>
                                        <p:tgtEl>
                                          <p:spTgt spid="109"/>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08"/>
                                        </p:tgtEl>
                                        <p:attrNameLst>
                                          <p:attrName>style.visibility</p:attrName>
                                        </p:attrNameLst>
                                      </p:cBhvr>
                                      <p:to>
                                        <p:strVal val="visible"/>
                                      </p:to>
                                    </p:set>
                                    <p:anim calcmode="lin" valueType="num">
                                      <p:cBhvr>
                                        <p:cTn id="73" dur="500" fill="hold"/>
                                        <p:tgtEl>
                                          <p:spTgt spid="108"/>
                                        </p:tgtEl>
                                        <p:attrNameLst>
                                          <p:attrName>ppt_x</p:attrName>
                                        </p:attrNameLst>
                                      </p:cBhvr>
                                      <p:tavLst>
                                        <p:tav tm="0">
                                          <p:val>
                                            <p:strVal val="1+#ppt_w/2"/>
                                          </p:val>
                                        </p:tav>
                                        <p:tav tm="100000">
                                          <p:val>
                                            <p:strVal val="#ppt_x"/>
                                          </p:val>
                                        </p:tav>
                                      </p:tavLst>
                                    </p:anim>
                                    <p:anim calcmode="lin" valueType="num">
                                      <p:cBhvr>
                                        <p:cTn id="74" dur="500" fill="hold"/>
                                        <p:tgtEl>
                                          <p:spTgt spid="108"/>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10"/>
                                        </p:tgtEl>
                                        <p:attrNameLst>
                                          <p:attrName>style.visibility</p:attrName>
                                        </p:attrNameLst>
                                      </p:cBhvr>
                                      <p:to>
                                        <p:strVal val="visible"/>
                                      </p:to>
                                    </p:set>
                                    <p:anim calcmode="lin" valueType="num">
                                      <p:cBhvr>
                                        <p:cTn id="77" dur="500" fill="hold"/>
                                        <p:tgtEl>
                                          <p:spTgt spid="110"/>
                                        </p:tgtEl>
                                        <p:attrNameLst>
                                          <p:attrName>ppt_x</p:attrName>
                                        </p:attrNameLst>
                                      </p:cBhvr>
                                      <p:tavLst>
                                        <p:tav tm="0">
                                          <p:val>
                                            <p:strVal val="1+#ppt_w/2"/>
                                          </p:val>
                                        </p:tav>
                                        <p:tav tm="100000">
                                          <p:val>
                                            <p:strVal val="#ppt_x"/>
                                          </p:val>
                                        </p:tav>
                                      </p:tavLst>
                                    </p:anim>
                                    <p:anim calcmode="lin" valueType="num">
                                      <p:cBhvr>
                                        <p:cTn id="78"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98" grpId="0" bldLvl="0"/>
      <p:bldP spid="99" grpId="0" bldLvl="0"/>
      <p:bldP spid="100" grpId="0" bldLvl="0"/>
      <p:bldP spid="101" grpId="0" bldLvl="0"/>
      <p:bldP spid="102" grpId="0" bldLvl="0"/>
      <p:bldP spid="103" grpId="0" bldLvl="0"/>
      <p:bldP spid="104" grpId="0" bldLvl="0"/>
      <p:bldP spid="105" grpId="0" bldLvl="0"/>
      <p:bldP spid="106" grpId="0" bldLvl="0"/>
      <p:bldP spid="107" grpId="0" bldLvl="0"/>
      <p:bldP spid="108" grpId="0" bldLvl="0"/>
      <p:bldP spid="109" grpId="0" bldLvl="0"/>
      <p:bldP spid="110"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3398" y="425317"/>
            <a:ext cx="846443" cy="793604"/>
            <a:chOff x="5896029" y="567090"/>
            <a:chExt cx="2542304" cy="2383601"/>
          </a:xfrm>
        </p:grpSpPr>
        <p:grpSp>
          <p:nvGrpSpPr>
            <p:cNvPr id="5" name="组合 4"/>
            <p:cNvGrpSpPr/>
            <p:nvPr/>
          </p:nvGrpSpPr>
          <p:grpSpPr>
            <a:xfrm>
              <a:off x="6157182" y="567090"/>
              <a:ext cx="1982032" cy="1980172"/>
              <a:chOff x="6309221" y="788029"/>
              <a:chExt cx="2825105" cy="2822453"/>
            </a:xfrm>
          </p:grpSpPr>
          <p:sp>
            <p:nvSpPr>
              <p:cNvPr id="8" name="椭圆 7"/>
              <p:cNvSpPr/>
              <p:nvPr/>
            </p:nvSpPr>
            <p:spPr>
              <a:xfrm>
                <a:off x="6461555" y="939037"/>
                <a:ext cx="2520437" cy="2520437"/>
              </a:xfrm>
              <a:prstGeom prst="ellipse">
                <a:avLst/>
              </a:prstGeom>
              <a:solidFill>
                <a:srgbClr val="2921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9" name="组合 8"/>
              <p:cNvGrpSpPr/>
              <p:nvPr/>
            </p:nvGrpSpPr>
            <p:grpSpPr>
              <a:xfrm>
                <a:off x="6309221" y="788029"/>
                <a:ext cx="2825105" cy="2822453"/>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6" name="文本框 5"/>
            <p:cNvSpPr txBox="1"/>
            <p:nvPr/>
          </p:nvSpPr>
          <p:spPr>
            <a:xfrm>
              <a:off x="6610899" y="1009427"/>
              <a:ext cx="1107126" cy="1941264"/>
            </a:xfrm>
            <a:prstGeom prst="rect">
              <a:avLst/>
            </a:prstGeom>
            <a:noFill/>
          </p:spPr>
          <p:txBody>
            <a:bodyPr wrap="square" rtlCol="0">
              <a:spAutoFit/>
            </a:bodyPr>
            <a:lstStyle/>
            <a:p>
              <a:pPr algn="ctr">
                <a:lnSpc>
                  <a:spcPct val="150000"/>
                </a:lnSpc>
              </a:pPr>
              <a:r>
                <a:rPr lang="en-US" altLang="zh-CN" sz="1200" b="1" dirty="0">
                  <a:solidFill>
                    <a:schemeClr val="bg1"/>
                  </a:solidFill>
                  <a:latin typeface="方正兰亭粗黑简体" panose="02000000000000000000" pitchFamily="2" charset="-122"/>
                  <a:ea typeface="方正兰亭粗黑简体" panose="02000000000000000000" pitchFamily="2" charset="-122"/>
                </a:rPr>
                <a:t>01</a:t>
              </a:r>
              <a:endParaRPr lang="en-US" altLang="zh-CN" sz="825" b="1" dirty="0">
                <a:solidFill>
                  <a:schemeClr val="bg1"/>
                </a:solidFill>
                <a:latin typeface="方正兰亭粗黑简体" panose="02000000000000000000" pitchFamily="2" charset="-122"/>
                <a:ea typeface="方正兰亭粗黑简体" panose="02000000000000000000" pitchFamily="2" charset="-122"/>
              </a:endParaRPr>
            </a:p>
          </p:txBody>
        </p:sp>
        <p:sp>
          <p:nvSpPr>
            <p:cNvPr id="7" name="弧形 6"/>
            <p:cNvSpPr/>
            <p:nvPr/>
          </p:nvSpPr>
          <p:spPr>
            <a:xfrm rot="20705087">
              <a:off x="5896029" y="1413987"/>
              <a:ext cx="2542304" cy="475742"/>
            </a:xfrm>
            <a:prstGeom prst="arc">
              <a:avLst>
                <a:gd name="adj1" fmla="val 20946925"/>
                <a:gd name="adj2" fmla="val 11464655"/>
              </a:avLst>
            </a:prstGeom>
            <a:ln w="19050">
              <a:solidFill>
                <a:srgbClr val="9D81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3"/>
            </a:p>
          </p:txBody>
        </p:sp>
      </p:grpSp>
      <p:sp>
        <p:nvSpPr>
          <p:cNvPr id="72" name="文本框 71"/>
          <p:cNvSpPr txBox="1"/>
          <p:nvPr/>
        </p:nvSpPr>
        <p:spPr>
          <a:xfrm>
            <a:off x="1041984" y="517240"/>
            <a:ext cx="2104064" cy="507831"/>
          </a:xfrm>
          <a:prstGeom prst="rect">
            <a:avLst/>
          </a:prstGeom>
          <a:noFill/>
        </p:spPr>
        <p:txBody>
          <a:bodyPr wrap="square" rtlCol="0">
            <a:spAutoFit/>
          </a:bodyPr>
          <a:lstStyle/>
          <a:p>
            <a:pPr>
              <a:lnSpc>
                <a:spcPct val="150000"/>
              </a:lnSpc>
            </a:pPr>
            <a:r>
              <a:rPr lang="zh-CN" altLang="en-US" sz="1800" dirty="0" smtClean="0">
                <a:solidFill>
                  <a:schemeClr val="bg1"/>
                </a:solidFill>
                <a:latin typeface="微软雅黑" panose="020B0503020204020204" pitchFamily="34" charset="-122"/>
                <a:ea typeface="微软雅黑" panose="020B0503020204020204" pitchFamily="34" charset="-122"/>
              </a:rPr>
              <a:t> 单击添加标题</a:t>
            </a:r>
            <a:endParaRPr lang="en-US" altLang="zh-CN" sz="750" dirty="0">
              <a:solidFill>
                <a:schemeClr val="bg1"/>
              </a:solidFill>
              <a:latin typeface="微软雅黑" panose="020B0503020204020204" pitchFamily="34" charset="-122"/>
              <a:ea typeface="微软雅黑" panose="020B0503020204020204" pitchFamily="34" charset="-122"/>
            </a:endParaRPr>
          </a:p>
        </p:txBody>
      </p:sp>
      <p:sp>
        <p:nvSpPr>
          <p:cNvPr id="73" name="矩形 72"/>
          <p:cNvSpPr/>
          <p:nvPr/>
        </p:nvSpPr>
        <p:spPr>
          <a:xfrm>
            <a:off x="1219631" y="2747943"/>
            <a:ext cx="5198512" cy="12151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4" name="矩形 12"/>
          <p:cNvSpPr/>
          <p:nvPr/>
        </p:nvSpPr>
        <p:spPr>
          <a:xfrm>
            <a:off x="1219631" y="2950465"/>
            <a:ext cx="5164201" cy="121514"/>
          </a:xfrm>
          <a:custGeom>
            <a:avLst/>
            <a:gdLst/>
            <a:ahLst/>
            <a:cxnLst/>
            <a:rect l="l" t="t" r="r" b="b"/>
            <a:pathLst>
              <a:path w="6885601" h="162018">
                <a:moveTo>
                  <a:pt x="0" y="0"/>
                </a:moveTo>
                <a:lnTo>
                  <a:pt x="6863886" y="0"/>
                </a:lnTo>
                <a:cubicBezTo>
                  <a:pt x="6867441" y="55065"/>
                  <a:pt x="6874351" y="109213"/>
                  <a:pt x="6885601" y="162018"/>
                </a:cubicBezTo>
                <a:lnTo>
                  <a:pt x="0" y="162018"/>
                </a:ln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5" name="组合 74"/>
          <p:cNvGrpSpPr/>
          <p:nvPr/>
        </p:nvGrpSpPr>
        <p:grpSpPr>
          <a:xfrm>
            <a:off x="6367545" y="1937853"/>
            <a:ext cx="1991405" cy="1944216"/>
            <a:chOff x="8404007" y="2276872"/>
            <a:chExt cx="2655206" cy="2592288"/>
          </a:xfrm>
        </p:grpSpPr>
        <p:sp>
          <p:nvSpPr>
            <p:cNvPr id="76" name="椭圆 1"/>
            <p:cNvSpPr/>
            <p:nvPr/>
          </p:nvSpPr>
          <p:spPr>
            <a:xfrm>
              <a:off x="8404007" y="2276872"/>
              <a:ext cx="2655206" cy="1242138"/>
            </a:xfrm>
            <a:custGeom>
              <a:avLst/>
              <a:gdLst>
                <a:gd name="connsiteX0" fmla="*/ 1045028 w 2655206"/>
                <a:gd name="connsiteY0" fmla="*/ 1755986 h 2671362"/>
                <a:gd name="connsiteX1" fmla="*/ 2655206 w 2655206"/>
                <a:gd name="connsiteY1" fmla="*/ 1422158 h 2671362"/>
                <a:gd name="connsiteX2" fmla="*/ 1327603 w 2655206"/>
                <a:gd name="connsiteY2" fmla="*/ 2664296 h 2671362"/>
                <a:gd name="connsiteX3" fmla="*/ 1045028 w 2655206"/>
                <a:gd name="connsiteY3" fmla="*/ 1755986 h 2671362"/>
                <a:gd name="connsiteX4" fmla="*/ 1327603 w 2655206"/>
                <a:gd name="connsiteY4" fmla="*/ 0 h 2671362"/>
                <a:gd name="connsiteX5" fmla="*/ 2655206 w 2655206"/>
                <a:gd name="connsiteY5" fmla="*/ 1242138 h 2671362"/>
                <a:gd name="connsiteX6" fmla="*/ 0 w 2655206"/>
                <a:gd name="connsiteY6" fmla="*/ 1242138 h 2671362"/>
                <a:gd name="connsiteX7" fmla="*/ 1327603 w 2655206"/>
                <a:gd name="connsiteY7" fmla="*/ 0 h 2671362"/>
                <a:gd name="connsiteX0" fmla="*/ 1327603 w 2655206"/>
                <a:gd name="connsiteY0" fmla="*/ 2664296 h 2664296"/>
                <a:gd name="connsiteX1" fmla="*/ 2655206 w 2655206"/>
                <a:gd name="connsiteY1" fmla="*/ 1422158 h 2664296"/>
                <a:gd name="connsiteX2" fmla="*/ 1327603 w 2655206"/>
                <a:gd name="connsiteY2" fmla="*/ 2664296 h 2664296"/>
                <a:gd name="connsiteX3" fmla="*/ 1327603 w 2655206"/>
                <a:gd name="connsiteY3" fmla="*/ 0 h 2664296"/>
                <a:gd name="connsiteX4" fmla="*/ 2655206 w 2655206"/>
                <a:gd name="connsiteY4" fmla="*/ 1242138 h 2664296"/>
                <a:gd name="connsiteX5" fmla="*/ 0 w 2655206"/>
                <a:gd name="connsiteY5" fmla="*/ 1242138 h 2664296"/>
                <a:gd name="connsiteX6" fmla="*/ 1327603 w 2655206"/>
                <a:gd name="connsiteY6" fmla="*/ 0 h 2664296"/>
                <a:gd name="connsiteX0" fmla="*/ 1327603 w 2655206"/>
                <a:gd name="connsiteY0" fmla="*/ 0 h 1242138"/>
                <a:gd name="connsiteX1" fmla="*/ 2655206 w 2655206"/>
                <a:gd name="connsiteY1" fmla="*/ 1242138 h 1242138"/>
                <a:gd name="connsiteX2" fmla="*/ 0 w 2655206"/>
                <a:gd name="connsiteY2" fmla="*/ 1242138 h 1242138"/>
                <a:gd name="connsiteX3" fmla="*/ 1327603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1327603" y="0"/>
                  </a:moveTo>
                  <a:cubicBezTo>
                    <a:pt x="2033044" y="0"/>
                    <a:pt x="2610414" y="548333"/>
                    <a:pt x="2655206" y="1242138"/>
                  </a:cubicBezTo>
                  <a:lnTo>
                    <a:pt x="0" y="1242138"/>
                  </a:lnTo>
                  <a:cubicBezTo>
                    <a:pt x="44792" y="548333"/>
                    <a:pt x="622162" y="0"/>
                    <a:pt x="1327603" y="0"/>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7" name="椭圆 1"/>
            <p:cNvSpPr/>
            <p:nvPr/>
          </p:nvSpPr>
          <p:spPr>
            <a:xfrm>
              <a:off x="8404007" y="3627022"/>
              <a:ext cx="2655206" cy="1242138"/>
            </a:xfrm>
            <a:custGeom>
              <a:avLst/>
              <a:gdLst>
                <a:gd name="connsiteX0" fmla="*/ 0 w 2655206"/>
                <a:gd name="connsiteY0" fmla="*/ 180020 h 1422158"/>
                <a:gd name="connsiteX1" fmla="*/ 2655206 w 2655206"/>
                <a:gd name="connsiteY1" fmla="*/ 180020 h 1422158"/>
                <a:gd name="connsiteX2" fmla="*/ 1327603 w 2655206"/>
                <a:gd name="connsiteY2" fmla="*/ 1422158 h 1422158"/>
                <a:gd name="connsiteX3" fmla="*/ 0 w 2655206"/>
                <a:gd name="connsiteY3" fmla="*/ 180020 h 1422158"/>
                <a:gd name="connsiteX4" fmla="*/ 0 w 2655206"/>
                <a:gd name="connsiteY4" fmla="*/ 0 h 1422158"/>
                <a:gd name="connsiteX5" fmla="*/ 2655206 w 2655206"/>
                <a:gd name="connsiteY5" fmla="*/ 0 h 1422158"/>
                <a:gd name="connsiteX6" fmla="*/ 0 w 2655206"/>
                <a:gd name="connsiteY6" fmla="*/ 0 h 1422158"/>
                <a:gd name="connsiteX0" fmla="*/ 0 w 2655206"/>
                <a:gd name="connsiteY0" fmla="*/ 0 h 1242138"/>
                <a:gd name="connsiteX1" fmla="*/ 2655206 w 2655206"/>
                <a:gd name="connsiteY1" fmla="*/ 0 h 1242138"/>
                <a:gd name="connsiteX2" fmla="*/ 1327603 w 2655206"/>
                <a:gd name="connsiteY2" fmla="*/ 1242138 h 1242138"/>
                <a:gd name="connsiteX3" fmla="*/ 0 w 2655206"/>
                <a:gd name="connsiteY3" fmla="*/ 0 h 1242138"/>
              </a:gdLst>
              <a:ahLst/>
              <a:cxnLst>
                <a:cxn ang="0">
                  <a:pos x="connsiteX0" y="connsiteY0"/>
                </a:cxn>
                <a:cxn ang="0">
                  <a:pos x="connsiteX1" y="connsiteY1"/>
                </a:cxn>
                <a:cxn ang="0">
                  <a:pos x="connsiteX2" y="connsiteY2"/>
                </a:cxn>
                <a:cxn ang="0">
                  <a:pos x="connsiteX3" y="connsiteY3"/>
                </a:cxn>
              </a:cxnLst>
              <a:rect l="l" t="t" r="r" b="b"/>
              <a:pathLst>
                <a:path w="2655206" h="1242138">
                  <a:moveTo>
                    <a:pt x="0" y="0"/>
                  </a:moveTo>
                  <a:lnTo>
                    <a:pt x="2655206" y="0"/>
                  </a:lnTo>
                  <a:cubicBezTo>
                    <a:pt x="2610414" y="693805"/>
                    <a:pt x="2033044" y="1242138"/>
                    <a:pt x="1327603" y="1242138"/>
                  </a:cubicBezTo>
                  <a:cubicBezTo>
                    <a:pt x="622162" y="1242138"/>
                    <a:pt x="44792" y="693805"/>
                    <a:pt x="0" y="0"/>
                  </a:cubicBezTo>
                  <a:close/>
                </a:path>
              </a:pathLst>
            </a:cu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8" name="Group 73"/>
            <p:cNvGrpSpPr/>
            <p:nvPr>
              <p:custDataLst>
                <p:tags r:id="rId1"/>
              </p:custDataLst>
            </p:nvPr>
          </p:nvGrpSpPr>
          <p:grpSpPr>
            <a:xfrm>
              <a:off x="9167718" y="2905458"/>
              <a:ext cx="1127785" cy="451534"/>
              <a:chOff x="683122" y="3143325"/>
              <a:chExt cx="1092016" cy="428533"/>
            </a:xfrm>
          </p:grpSpPr>
          <p:pic>
            <p:nvPicPr>
              <p:cNvPr id="82" name="Picture 74"/>
              <p:cNvPicPr>
                <a:picLocks noChangeAspect="1"/>
              </p:cNvPicPr>
              <p:nvPr/>
            </p:nvPicPr>
            <p:blipFill rotWithShape="1">
              <a:blip r:embed="rId3" cstate="print">
                <a:extLst>
                  <a:ext uri="{28A0092B-C50C-407E-A947-70E740481C1C}">
                    <a14:useLocalDpi xmlns:a14="http://schemas.microsoft.com/office/drawing/2010/main" xmlns="" val="0"/>
                  </a:ext>
                </a:extLst>
              </a:blip>
              <a:srcRect l="27680"/>
              <a:stretch/>
            </p:blipFill>
            <p:spPr>
              <a:xfrm>
                <a:off x="1022176" y="3143325"/>
                <a:ext cx="752962" cy="428533"/>
              </a:xfrm>
              <a:prstGeom prst="rect">
                <a:avLst/>
              </a:prstGeom>
            </p:spPr>
          </p:pic>
          <p:pic>
            <p:nvPicPr>
              <p:cNvPr id="83" name="Picture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3122" y="3224792"/>
                <a:ext cx="339653" cy="265593"/>
              </a:xfrm>
              <a:prstGeom prst="rect">
                <a:avLst/>
              </a:prstGeom>
            </p:spPr>
          </p:pic>
        </p:grpSp>
        <p:pic>
          <p:nvPicPr>
            <p:cNvPr id="79" name="Picture 76"/>
            <p:cNvPicPr>
              <a:picLocks noChangeAspect="1"/>
            </p:cNvPicPr>
            <p:nvPr/>
          </p:nvPicPr>
          <p:blipFill>
            <a:blip r:embed="rId5" cstate="print">
              <a:extLst>
                <a:ext uri="{BEBA8EAE-BF5A-486C-A8C5-ECC9F3942E4B}">
                  <a14:imgProps xmlns:a14="http://schemas.microsoft.com/office/drawing/2010/main" xmlns="">
                    <a14:imgLayer r:embed="rId6">
                      <a14:imgEffect>
                        <a14:brightnessContrast bright="100000"/>
                      </a14:imgEffect>
                    </a14:imgLayer>
                  </a14:imgProps>
                </a:ext>
                <a:ext uri="{28A0092B-C50C-407E-A947-70E740481C1C}">
                  <a14:useLocalDpi xmlns:a14="http://schemas.microsoft.com/office/drawing/2010/main" xmlns="" val="0"/>
                </a:ext>
              </a:extLst>
            </a:blip>
            <a:stretch>
              <a:fillRect/>
            </a:stretch>
          </p:blipFill>
          <p:spPr>
            <a:xfrm>
              <a:off x="9320632" y="4087954"/>
              <a:ext cx="821956" cy="493174"/>
            </a:xfrm>
            <a:prstGeom prst="rect">
              <a:avLst/>
            </a:prstGeom>
          </p:spPr>
        </p:pic>
        <p:sp>
          <p:nvSpPr>
            <p:cNvPr id="80" name="矩形 79"/>
            <p:cNvSpPr/>
            <p:nvPr/>
          </p:nvSpPr>
          <p:spPr>
            <a:xfrm>
              <a:off x="8946780" y="2515183"/>
              <a:ext cx="1284966" cy="330945"/>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sp>
          <p:nvSpPr>
            <p:cNvPr id="81" name="矩形 80"/>
            <p:cNvSpPr/>
            <p:nvPr/>
          </p:nvSpPr>
          <p:spPr>
            <a:xfrm>
              <a:off x="8946780" y="3708031"/>
              <a:ext cx="1284966" cy="330945"/>
            </a:xfrm>
            <a:prstGeom prst="rect">
              <a:avLst/>
            </a:prstGeom>
          </p:spPr>
          <p:txBody>
            <a:bodyPr wrap="none">
              <a:spAutoFit/>
            </a:bodyPr>
            <a:lstStyle/>
            <a:p>
              <a:r>
                <a:rPr lang="zh-CN" altLang="en-US" sz="1013">
                  <a:solidFill>
                    <a:schemeClr val="bg1"/>
                  </a:solidFill>
                  <a:latin typeface="华文黑体" pitchFamily="2" charset="-122"/>
                  <a:ea typeface="华文黑体" pitchFamily="2" charset="-122"/>
                  <a:cs typeface="华文黑体" pitchFamily="2" charset="-122"/>
                </a:rPr>
                <a:t>单击添加标题</a:t>
              </a:r>
              <a:endParaRPr lang="zh-CN" altLang="en-US" sz="1013">
                <a:solidFill>
                  <a:schemeClr val="bg1"/>
                </a:solidFill>
                <a:latin typeface="华文细黑" pitchFamily="2" charset="-122"/>
                <a:ea typeface="华文细黑" pitchFamily="2" charset="-122"/>
                <a:cs typeface="华文黑体" pitchFamily="2" charset="-122"/>
              </a:endParaRPr>
            </a:p>
          </p:txBody>
        </p:sp>
      </p:grpSp>
      <p:sp>
        <p:nvSpPr>
          <p:cNvPr id="84" name="Freeform 91"/>
          <p:cNvSpPr>
            <a:spLocks noEditPoints="1"/>
          </p:cNvSpPr>
          <p:nvPr/>
        </p:nvSpPr>
        <p:spPr bwMode="auto">
          <a:xfrm>
            <a:off x="1233566" y="1613817"/>
            <a:ext cx="219881" cy="313519"/>
          </a:xfrm>
          <a:custGeom>
            <a:avLst/>
            <a:gdLst>
              <a:gd name="T0" fmla="*/ 8 w 348"/>
              <a:gd name="T1" fmla="*/ 0 h 414"/>
              <a:gd name="T2" fmla="*/ 0 w 348"/>
              <a:gd name="T3" fmla="*/ 406 h 414"/>
              <a:gd name="T4" fmla="*/ 340 w 348"/>
              <a:gd name="T5" fmla="*/ 414 h 414"/>
              <a:gd name="T6" fmla="*/ 348 w 348"/>
              <a:gd name="T7" fmla="*/ 8 h 414"/>
              <a:gd name="T8" fmla="*/ 333 w 348"/>
              <a:gd name="T9" fmla="*/ 399 h 414"/>
              <a:gd name="T10" fmla="*/ 15 w 348"/>
              <a:gd name="T11" fmla="*/ 15 h 414"/>
              <a:gd name="T12" fmla="*/ 333 w 348"/>
              <a:gd name="T13" fmla="*/ 399 h 414"/>
              <a:gd name="T14" fmla="*/ 33 w 348"/>
              <a:gd name="T15" fmla="*/ 43 h 414"/>
              <a:gd name="T16" fmla="*/ 307 w 348"/>
              <a:gd name="T17" fmla="*/ 36 h 414"/>
              <a:gd name="T18" fmla="*/ 315 w 348"/>
              <a:gd name="T19" fmla="*/ 104 h 414"/>
              <a:gd name="T20" fmla="*/ 41 w 348"/>
              <a:gd name="T21" fmla="*/ 111 h 414"/>
              <a:gd name="T22" fmla="*/ 108 w 348"/>
              <a:gd name="T23" fmla="*/ 141 h 414"/>
              <a:gd name="T24" fmla="*/ 123 w 348"/>
              <a:gd name="T25" fmla="*/ 203 h 414"/>
              <a:gd name="T26" fmla="*/ 53 w 348"/>
              <a:gd name="T27" fmla="*/ 210 h 414"/>
              <a:gd name="T28" fmla="*/ 108 w 348"/>
              <a:gd name="T29" fmla="*/ 195 h 414"/>
              <a:gd name="T30" fmla="*/ 198 w 348"/>
              <a:gd name="T31" fmla="*/ 141 h 414"/>
              <a:gd name="T32" fmla="*/ 212 w 348"/>
              <a:gd name="T33" fmla="*/ 203 h 414"/>
              <a:gd name="T34" fmla="*/ 143 w 348"/>
              <a:gd name="T35" fmla="*/ 210 h 414"/>
              <a:gd name="T36" fmla="*/ 198 w 348"/>
              <a:gd name="T37" fmla="*/ 195 h 414"/>
              <a:gd name="T38" fmla="*/ 287 w 348"/>
              <a:gd name="T39" fmla="*/ 141 h 414"/>
              <a:gd name="T40" fmla="*/ 302 w 348"/>
              <a:gd name="T41" fmla="*/ 203 h 414"/>
              <a:gd name="T42" fmla="*/ 233 w 348"/>
              <a:gd name="T43" fmla="*/ 210 h 414"/>
              <a:gd name="T44" fmla="*/ 287 w 348"/>
              <a:gd name="T45" fmla="*/ 195 h 414"/>
              <a:gd name="T46" fmla="*/ 108 w 348"/>
              <a:gd name="T47" fmla="*/ 314 h 414"/>
              <a:gd name="T48" fmla="*/ 123 w 348"/>
              <a:gd name="T49" fmla="*/ 376 h 414"/>
              <a:gd name="T50" fmla="*/ 53 w 348"/>
              <a:gd name="T51" fmla="*/ 384 h 414"/>
              <a:gd name="T52" fmla="*/ 108 w 348"/>
              <a:gd name="T53" fmla="*/ 369 h 414"/>
              <a:gd name="T54" fmla="*/ 198 w 348"/>
              <a:gd name="T55" fmla="*/ 314 h 414"/>
              <a:gd name="T56" fmla="*/ 212 w 348"/>
              <a:gd name="T57" fmla="*/ 376 h 414"/>
              <a:gd name="T58" fmla="*/ 143 w 348"/>
              <a:gd name="T59" fmla="*/ 384 h 414"/>
              <a:gd name="T60" fmla="*/ 198 w 348"/>
              <a:gd name="T61" fmla="*/ 369 h 414"/>
              <a:gd name="T62" fmla="*/ 287 w 348"/>
              <a:gd name="T63" fmla="*/ 314 h 414"/>
              <a:gd name="T64" fmla="*/ 302 w 348"/>
              <a:gd name="T65" fmla="*/ 376 h 414"/>
              <a:gd name="T66" fmla="*/ 233 w 348"/>
              <a:gd name="T67" fmla="*/ 384 h 414"/>
              <a:gd name="T68" fmla="*/ 287 w 348"/>
              <a:gd name="T69" fmla="*/ 369 h 414"/>
              <a:gd name="T70" fmla="*/ 108 w 348"/>
              <a:gd name="T71" fmla="*/ 227 h 414"/>
              <a:gd name="T72" fmla="*/ 123 w 348"/>
              <a:gd name="T73" fmla="*/ 289 h 414"/>
              <a:gd name="T74" fmla="*/ 53 w 348"/>
              <a:gd name="T75" fmla="*/ 297 h 414"/>
              <a:gd name="T76" fmla="*/ 108 w 348"/>
              <a:gd name="T77" fmla="*/ 282 h 414"/>
              <a:gd name="T78" fmla="*/ 198 w 348"/>
              <a:gd name="T79" fmla="*/ 227 h 414"/>
              <a:gd name="T80" fmla="*/ 212 w 348"/>
              <a:gd name="T81" fmla="*/ 289 h 414"/>
              <a:gd name="T82" fmla="*/ 143 w 348"/>
              <a:gd name="T83" fmla="*/ 297 h 414"/>
              <a:gd name="T84" fmla="*/ 198 w 348"/>
              <a:gd name="T85" fmla="*/ 282 h 414"/>
              <a:gd name="T86" fmla="*/ 287 w 348"/>
              <a:gd name="T87" fmla="*/ 227 h 414"/>
              <a:gd name="T88" fmla="*/ 302 w 348"/>
              <a:gd name="T89" fmla="*/ 289 h 414"/>
              <a:gd name="T90" fmla="*/ 233 w 348"/>
              <a:gd name="T91" fmla="*/ 297 h 414"/>
              <a:gd name="T92" fmla="*/ 287 w 348"/>
              <a:gd name="T93" fmla="*/ 2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8" h="414">
                <a:moveTo>
                  <a:pt x="340" y="0"/>
                </a:moveTo>
                <a:cubicBezTo>
                  <a:pt x="8" y="0"/>
                  <a:pt x="8" y="0"/>
                  <a:pt x="8" y="0"/>
                </a:cubicBezTo>
                <a:cubicBezTo>
                  <a:pt x="4" y="0"/>
                  <a:pt x="0" y="4"/>
                  <a:pt x="0" y="8"/>
                </a:cubicBezTo>
                <a:cubicBezTo>
                  <a:pt x="0" y="406"/>
                  <a:pt x="0" y="406"/>
                  <a:pt x="0" y="406"/>
                </a:cubicBezTo>
                <a:cubicBezTo>
                  <a:pt x="0" y="410"/>
                  <a:pt x="4" y="414"/>
                  <a:pt x="8" y="414"/>
                </a:cubicBezTo>
                <a:cubicBezTo>
                  <a:pt x="340" y="414"/>
                  <a:pt x="340" y="414"/>
                  <a:pt x="340" y="414"/>
                </a:cubicBezTo>
                <a:cubicBezTo>
                  <a:pt x="344" y="414"/>
                  <a:pt x="348" y="410"/>
                  <a:pt x="348" y="406"/>
                </a:cubicBezTo>
                <a:cubicBezTo>
                  <a:pt x="348" y="8"/>
                  <a:pt x="348" y="8"/>
                  <a:pt x="348" y="8"/>
                </a:cubicBezTo>
                <a:cubicBezTo>
                  <a:pt x="348" y="4"/>
                  <a:pt x="344" y="0"/>
                  <a:pt x="340" y="0"/>
                </a:cubicBezTo>
                <a:close/>
                <a:moveTo>
                  <a:pt x="333" y="399"/>
                </a:moveTo>
                <a:cubicBezTo>
                  <a:pt x="15" y="399"/>
                  <a:pt x="15" y="399"/>
                  <a:pt x="15" y="399"/>
                </a:cubicBezTo>
                <a:cubicBezTo>
                  <a:pt x="15" y="15"/>
                  <a:pt x="15" y="15"/>
                  <a:pt x="15" y="15"/>
                </a:cubicBezTo>
                <a:cubicBezTo>
                  <a:pt x="333" y="15"/>
                  <a:pt x="333" y="15"/>
                  <a:pt x="333" y="15"/>
                </a:cubicBezTo>
                <a:lnTo>
                  <a:pt x="333" y="399"/>
                </a:lnTo>
                <a:close/>
                <a:moveTo>
                  <a:pt x="33" y="104"/>
                </a:moveTo>
                <a:cubicBezTo>
                  <a:pt x="33" y="43"/>
                  <a:pt x="33" y="43"/>
                  <a:pt x="33" y="43"/>
                </a:cubicBezTo>
                <a:cubicBezTo>
                  <a:pt x="33" y="39"/>
                  <a:pt x="37" y="36"/>
                  <a:pt x="41" y="36"/>
                </a:cubicBezTo>
                <a:cubicBezTo>
                  <a:pt x="307" y="36"/>
                  <a:pt x="307" y="36"/>
                  <a:pt x="307" y="36"/>
                </a:cubicBezTo>
                <a:cubicBezTo>
                  <a:pt x="311" y="36"/>
                  <a:pt x="315" y="39"/>
                  <a:pt x="315" y="43"/>
                </a:cubicBezTo>
                <a:cubicBezTo>
                  <a:pt x="315" y="104"/>
                  <a:pt x="315" y="104"/>
                  <a:pt x="315" y="104"/>
                </a:cubicBezTo>
                <a:cubicBezTo>
                  <a:pt x="315" y="108"/>
                  <a:pt x="311" y="111"/>
                  <a:pt x="307" y="111"/>
                </a:cubicBezTo>
                <a:cubicBezTo>
                  <a:pt x="41" y="111"/>
                  <a:pt x="41" y="111"/>
                  <a:pt x="41" y="111"/>
                </a:cubicBezTo>
                <a:cubicBezTo>
                  <a:pt x="37" y="111"/>
                  <a:pt x="33" y="108"/>
                  <a:pt x="33" y="104"/>
                </a:cubicBezTo>
                <a:close/>
                <a:moveTo>
                  <a:pt x="108" y="141"/>
                </a:moveTo>
                <a:cubicBezTo>
                  <a:pt x="123" y="141"/>
                  <a:pt x="123" y="141"/>
                  <a:pt x="123" y="141"/>
                </a:cubicBezTo>
                <a:cubicBezTo>
                  <a:pt x="123" y="203"/>
                  <a:pt x="123" y="203"/>
                  <a:pt x="123" y="203"/>
                </a:cubicBezTo>
                <a:cubicBezTo>
                  <a:pt x="123" y="207"/>
                  <a:pt x="119" y="210"/>
                  <a:pt x="115" y="210"/>
                </a:cubicBezTo>
                <a:cubicBezTo>
                  <a:pt x="53" y="210"/>
                  <a:pt x="53" y="210"/>
                  <a:pt x="53" y="210"/>
                </a:cubicBezTo>
                <a:cubicBezTo>
                  <a:pt x="53" y="195"/>
                  <a:pt x="53" y="195"/>
                  <a:pt x="53" y="195"/>
                </a:cubicBezTo>
                <a:cubicBezTo>
                  <a:pt x="108" y="195"/>
                  <a:pt x="108" y="195"/>
                  <a:pt x="108" y="195"/>
                </a:cubicBezTo>
                <a:lnTo>
                  <a:pt x="108" y="141"/>
                </a:lnTo>
                <a:close/>
                <a:moveTo>
                  <a:pt x="198" y="141"/>
                </a:moveTo>
                <a:cubicBezTo>
                  <a:pt x="212" y="141"/>
                  <a:pt x="212" y="141"/>
                  <a:pt x="212" y="141"/>
                </a:cubicBezTo>
                <a:cubicBezTo>
                  <a:pt x="212" y="203"/>
                  <a:pt x="212" y="203"/>
                  <a:pt x="212" y="203"/>
                </a:cubicBezTo>
                <a:cubicBezTo>
                  <a:pt x="212" y="207"/>
                  <a:pt x="209" y="210"/>
                  <a:pt x="205" y="210"/>
                </a:cubicBezTo>
                <a:cubicBezTo>
                  <a:pt x="143" y="210"/>
                  <a:pt x="143" y="210"/>
                  <a:pt x="143" y="210"/>
                </a:cubicBezTo>
                <a:cubicBezTo>
                  <a:pt x="143" y="195"/>
                  <a:pt x="143" y="195"/>
                  <a:pt x="143" y="195"/>
                </a:cubicBezTo>
                <a:cubicBezTo>
                  <a:pt x="198" y="195"/>
                  <a:pt x="198" y="195"/>
                  <a:pt x="198" y="195"/>
                </a:cubicBezTo>
                <a:lnTo>
                  <a:pt x="198" y="141"/>
                </a:lnTo>
                <a:close/>
                <a:moveTo>
                  <a:pt x="287" y="141"/>
                </a:moveTo>
                <a:cubicBezTo>
                  <a:pt x="302" y="141"/>
                  <a:pt x="302" y="141"/>
                  <a:pt x="302" y="141"/>
                </a:cubicBezTo>
                <a:cubicBezTo>
                  <a:pt x="302" y="203"/>
                  <a:pt x="302" y="203"/>
                  <a:pt x="302" y="203"/>
                </a:cubicBezTo>
                <a:cubicBezTo>
                  <a:pt x="302" y="207"/>
                  <a:pt x="299" y="210"/>
                  <a:pt x="295" y="210"/>
                </a:cubicBezTo>
                <a:cubicBezTo>
                  <a:pt x="233" y="210"/>
                  <a:pt x="233" y="210"/>
                  <a:pt x="233" y="210"/>
                </a:cubicBezTo>
                <a:cubicBezTo>
                  <a:pt x="233" y="195"/>
                  <a:pt x="233" y="195"/>
                  <a:pt x="233" y="195"/>
                </a:cubicBezTo>
                <a:cubicBezTo>
                  <a:pt x="287" y="195"/>
                  <a:pt x="287" y="195"/>
                  <a:pt x="287" y="195"/>
                </a:cubicBezTo>
                <a:lnTo>
                  <a:pt x="287" y="141"/>
                </a:lnTo>
                <a:close/>
                <a:moveTo>
                  <a:pt x="108" y="314"/>
                </a:moveTo>
                <a:cubicBezTo>
                  <a:pt x="123" y="314"/>
                  <a:pt x="123" y="314"/>
                  <a:pt x="123" y="314"/>
                </a:cubicBezTo>
                <a:cubicBezTo>
                  <a:pt x="123" y="376"/>
                  <a:pt x="123" y="376"/>
                  <a:pt x="123" y="376"/>
                </a:cubicBezTo>
                <a:cubicBezTo>
                  <a:pt x="123" y="380"/>
                  <a:pt x="119" y="384"/>
                  <a:pt x="115" y="384"/>
                </a:cubicBezTo>
                <a:cubicBezTo>
                  <a:pt x="53" y="384"/>
                  <a:pt x="53" y="384"/>
                  <a:pt x="53" y="384"/>
                </a:cubicBezTo>
                <a:cubicBezTo>
                  <a:pt x="53" y="369"/>
                  <a:pt x="53" y="369"/>
                  <a:pt x="53" y="369"/>
                </a:cubicBezTo>
                <a:cubicBezTo>
                  <a:pt x="108" y="369"/>
                  <a:pt x="108" y="369"/>
                  <a:pt x="108" y="369"/>
                </a:cubicBezTo>
                <a:lnTo>
                  <a:pt x="108" y="314"/>
                </a:lnTo>
                <a:close/>
                <a:moveTo>
                  <a:pt x="198" y="314"/>
                </a:moveTo>
                <a:cubicBezTo>
                  <a:pt x="212" y="314"/>
                  <a:pt x="212" y="314"/>
                  <a:pt x="212" y="314"/>
                </a:cubicBezTo>
                <a:cubicBezTo>
                  <a:pt x="212" y="376"/>
                  <a:pt x="212" y="376"/>
                  <a:pt x="212" y="376"/>
                </a:cubicBezTo>
                <a:cubicBezTo>
                  <a:pt x="212" y="380"/>
                  <a:pt x="209" y="384"/>
                  <a:pt x="205" y="384"/>
                </a:cubicBezTo>
                <a:cubicBezTo>
                  <a:pt x="143" y="384"/>
                  <a:pt x="143" y="384"/>
                  <a:pt x="143" y="384"/>
                </a:cubicBezTo>
                <a:cubicBezTo>
                  <a:pt x="143" y="369"/>
                  <a:pt x="143" y="369"/>
                  <a:pt x="143" y="369"/>
                </a:cubicBezTo>
                <a:cubicBezTo>
                  <a:pt x="198" y="369"/>
                  <a:pt x="198" y="369"/>
                  <a:pt x="198" y="369"/>
                </a:cubicBezTo>
                <a:lnTo>
                  <a:pt x="198" y="314"/>
                </a:lnTo>
                <a:close/>
                <a:moveTo>
                  <a:pt x="287" y="314"/>
                </a:moveTo>
                <a:cubicBezTo>
                  <a:pt x="302" y="314"/>
                  <a:pt x="302" y="314"/>
                  <a:pt x="302" y="314"/>
                </a:cubicBezTo>
                <a:cubicBezTo>
                  <a:pt x="302" y="376"/>
                  <a:pt x="302" y="376"/>
                  <a:pt x="302" y="376"/>
                </a:cubicBezTo>
                <a:cubicBezTo>
                  <a:pt x="302" y="380"/>
                  <a:pt x="299" y="384"/>
                  <a:pt x="295" y="384"/>
                </a:cubicBezTo>
                <a:cubicBezTo>
                  <a:pt x="233" y="384"/>
                  <a:pt x="233" y="384"/>
                  <a:pt x="233" y="384"/>
                </a:cubicBezTo>
                <a:cubicBezTo>
                  <a:pt x="233" y="369"/>
                  <a:pt x="233" y="369"/>
                  <a:pt x="233" y="369"/>
                </a:cubicBezTo>
                <a:cubicBezTo>
                  <a:pt x="287" y="369"/>
                  <a:pt x="287" y="369"/>
                  <a:pt x="287" y="369"/>
                </a:cubicBezTo>
                <a:lnTo>
                  <a:pt x="287" y="314"/>
                </a:lnTo>
                <a:close/>
                <a:moveTo>
                  <a:pt x="108" y="227"/>
                </a:moveTo>
                <a:cubicBezTo>
                  <a:pt x="123" y="227"/>
                  <a:pt x="123" y="227"/>
                  <a:pt x="123" y="227"/>
                </a:cubicBezTo>
                <a:cubicBezTo>
                  <a:pt x="123" y="289"/>
                  <a:pt x="123" y="289"/>
                  <a:pt x="123" y="289"/>
                </a:cubicBezTo>
                <a:cubicBezTo>
                  <a:pt x="123" y="293"/>
                  <a:pt x="119" y="297"/>
                  <a:pt x="115" y="297"/>
                </a:cubicBezTo>
                <a:cubicBezTo>
                  <a:pt x="53" y="297"/>
                  <a:pt x="53" y="297"/>
                  <a:pt x="53" y="297"/>
                </a:cubicBezTo>
                <a:cubicBezTo>
                  <a:pt x="53" y="282"/>
                  <a:pt x="53" y="282"/>
                  <a:pt x="53" y="282"/>
                </a:cubicBezTo>
                <a:cubicBezTo>
                  <a:pt x="108" y="282"/>
                  <a:pt x="108" y="282"/>
                  <a:pt x="108" y="282"/>
                </a:cubicBezTo>
                <a:lnTo>
                  <a:pt x="108" y="227"/>
                </a:lnTo>
                <a:close/>
                <a:moveTo>
                  <a:pt x="198" y="227"/>
                </a:moveTo>
                <a:cubicBezTo>
                  <a:pt x="212" y="227"/>
                  <a:pt x="212" y="227"/>
                  <a:pt x="212" y="227"/>
                </a:cubicBezTo>
                <a:cubicBezTo>
                  <a:pt x="212" y="289"/>
                  <a:pt x="212" y="289"/>
                  <a:pt x="212" y="289"/>
                </a:cubicBezTo>
                <a:cubicBezTo>
                  <a:pt x="212" y="293"/>
                  <a:pt x="209" y="297"/>
                  <a:pt x="205" y="297"/>
                </a:cubicBezTo>
                <a:cubicBezTo>
                  <a:pt x="143" y="297"/>
                  <a:pt x="143" y="297"/>
                  <a:pt x="143" y="297"/>
                </a:cubicBezTo>
                <a:cubicBezTo>
                  <a:pt x="143" y="282"/>
                  <a:pt x="143" y="282"/>
                  <a:pt x="143" y="282"/>
                </a:cubicBezTo>
                <a:cubicBezTo>
                  <a:pt x="198" y="282"/>
                  <a:pt x="198" y="282"/>
                  <a:pt x="198" y="282"/>
                </a:cubicBezTo>
                <a:lnTo>
                  <a:pt x="198" y="227"/>
                </a:lnTo>
                <a:close/>
                <a:moveTo>
                  <a:pt x="287" y="227"/>
                </a:moveTo>
                <a:cubicBezTo>
                  <a:pt x="302" y="227"/>
                  <a:pt x="302" y="227"/>
                  <a:pt x="302" y="227"/>
                </a:cubicBezTo>
                <a:cubicBezTo>
                  <a:pt x="302" y="289"/>
                  <a:pt x="302" y="289"/>
                  <a:pt x="302" y="289"/>
                </a:cubicBezTo>
                <a:cubicBezTo>
                  <a:pt x="302" y="293"/>
                  <a:pt x="299" y="297"/>
                  <a:pt x="295" y="297"/>
                </a:cubicBezTo>
                <a:cubicBezTo>
                  <a:pt x="233" y="297"/>
                  <a:pt x="233" y="297"/>
                  <a:pt x="233" y="297"/>
                </a:cubicBezTo>
                <a:cubicBezTo>
                  <a:pt x="233" y="282"/>
                  <a:pt x="233" y="282"/>
                  <a:pt x="233" y="282"/>
                </a:cubicBezTo>
                <a:cubicBezTo>
                  <a:pt x="287" y="282"/>
                  <a:pt x="287" y="282"/>
                  <a:pt x="287" y="282"/>
                </a:cubicBezTo>
                <a:lnTo>
                  <a:pt x="287" y="227"/>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85" name="Freeform 80"/>
          <p:cNvSpPr>
            <a:spLocks noEditPoints="1"/>
          </p:cNvSpPr>
          <p:nvPr/>
        </p:nvSpPr>
        <p:spPr bwMode="auto">
          <a:xfrm>
            <a:off x="1233566" y="3284347"/>
            <a:ext cx="219881" cy="312557"/>
          </a:xfrm>
          <a:custGeom>
            <a:avLst/>
            <a:gdLst>
              <a:gd name="T0" fmla="*/ 273 w 280"/>
              <a:gd name="T1" fmla="*/ 0 h 413"/>
              <a:gd name="T2" fmla="*/ 7 w 280"/>
              <a:gd name="T3" fmla="*/ 0 h 413"/>
              <a:gd name="T4" fmla="*/ 0 w 280"/>
              <a:gd name="T5" fmla="*/ 7 h 413"/>
              <a:gd name="T6" fmla="*/ 0 w 280"/>
              <a:gd name="T7" fmla="*/ 406 h 413"/>
              <a:gd name="T8" fmla="*/ 7 w 280"/>
              <a:gd name="T9" fmla="*/ 413 h 413"/>
              <a:gd name="T10" fmla="*/ 273 w 280"/>
              <a:gd name="T11" fmla="*/ 413 h 413"/>
              <a:gd name="T12" fmla="*/ 280 w 280"/>
              <a:gd name="T13" fmla="*/ 406 h 413"/>
              <a:gd name="T14" fmla="*/ 280 w 280"/>
              <a:gd name="T15" fmla="*/ 7 h 413"/>
              <a:gd name="T16" fmla="*/ 273 w 280"/>
              <a:gd name="T17" fmla="*/ 0 h 413"/>
              <a:gd name="T18" fmla="*/ 266 w 280"/>
              <a:gd name="T19" fmla="*/ 398 h 413"/>
              <a:gd name="T20" fmla="*/ 14 w 280"/>
              <a:gd name="T21" fmla="*/ 398 h 413"/>
              <a:gd name="T22" fmla="*/ 14 w 280"/>
              <a:gd name="T23" fmla="*/ 14 h 413"/>
              <a:gd name="T24" fmla="*/ 266 w 280"/>
              <a:gd name="T25" fmla="*/ 14 h 413"/>
              <a:gd name="T26" fmla="*/ 266 w 280"/>
              <a:gd name="T27" fmla="*/ 398 h 413"/>
              <a:gd name="T28" fmla="*/ 108 w 280"/>
              <a:gd name="T29" fmla="*/ 81 h 413"/>
              <a:gd name="T30" fmla="*/ 174 w 280"/>
              <a:gd name="T31" fmla="*/ 81 h 413"/>
              <a:gd name="T32" fmla="*/ 198 w 280"/>
              <a:gd name="T33" fmla="*/ 57 h 413"/>
              <a:gd name="T34" fmla="*/ 174 w 280"/>
              <a:gd name="T35" fmla="*/ 33 h 413"/>
              <a:gd name="T36" fmla="*/ 108 w 280"/>
              <a:gd name="T37" fmla="*/ 33 h 413"/>
              <a:gd name="T38" fmla="*/ 84 w 280"/>
              <a:gd name="T39" fmla="*/ 57 h 413"/>
              <a:gd name="T40" fmla="*/ 108 w 280"/>
              <a:gd name="T41" fmla="*/ 81 h 413"/>
              <a:gd name="T42" fmla="*/ 108 w 280"/>
              <a:gd name="T43" fmla="*/ 48 h 413"/>
              <a:gd name="T44" fmla="*/ 174 w 280"/>
              <a:gd name="T45" fmla="*/ 48 h 413"/>
              <a:gd name="T46" fmla="*/ 184 w 280"/>
              <a:gd name="T47" fmla="*/ 57 h 413"/>
              <a:gd name="T48" fmla="*/ 174 w 280"/>
              <a:gd name="T49" fmla="*/ 66 h 413"/>
              <a:gd name="T50" fmla="*/ 108 w 280"/>
              <a:gd name="T51" fmla="*/ 66 h 413"/>
              <a:gd name="T52" fmla="*/ 99 w 280"/>
              <a:gd name="T53" fmla="*/ 57 h 413"/>
              <a:gd name="T54" fmla="*/ 108 w 280"/>
              <a:gd name="T55" fmla="*/ 48 h 413"/>
              <a:gd name="T56" fmla="*/ 140 w 280"/>
              <a:gd name="T57" fmla="*/ 207 h 413"/>
              <a:gd name="T58" fmla="*/ 73 w 280"/>
              <a:gd name="T59" fmla="*/ 207 h 413"/>
              <a:gd name="T60" fmla="*/ 73 w 280"/>
              <a:gd name="T61" fmla="*/ 140 h 413"/>
              <a:gd name="T62" fmla="*/ 140 w 280"/>
              <a:gd name="T63" fmla="*/ 140 h 413"/>
              <a:gd name="T64" fmla="*/ 140 w 280"/>
              <a:gd name="T65" fmla="*/ 207 h 413"/>
              <a:gd name="T66" fmla="*/ 206 w 280"/>
              <a:gd name="T67" fmla="*/ 280 h 413"/>
              <a:gd name="T68" fmla="*/ 74 w 280"/>
              <a:gd name="T69" fmla="*/ 280 h 413"/>
              <a:gd name="T70" fmla="*/ 74 w 280"/>
              <a:gd name="T71" fmla="*/ 266 h 413"/>
              <a:gd name="T72" fmla="*/ 206 w 280"/>
              <a:gd name="T73" fmla="*/ 266 h 413"/>
              <a:gd name="T74" fmla="*/ 206 w 280"/>
              <a:gd name="T75" fmla="*/ 280 h 413"/>
              <a:gd name="T76" fmla="*/ 75 w 280"/>
              <a:gd name="T77" fmla="*/ 232 h 413"/>
              <a:gd name="T78" fmla="*/ 207 w 280"/>
              <a:gd name="T79" fmla="*/ 232 h 413"/>
              <a:gd name="T80" fmla="*/ 207 w 280"/>
              <a:gd name="T81" fmla="*/ 247 h 413"/>
              <a:gd name="T82" fmla="*/ 75 w 280"/>
              <a:gd name="T83" fmla="*/ 247 h 413"/>
              <a:gd name="T84" fmla="*/ 75 w 280"/>
              <a:gd name="T85" fmla="*/ 232 h 413"/>
              <a:gd name="T86" fmla="*/ 74 w 280"/>
              <a:gd name="T87" fmla="*/ 313 h 413"/>
              <a:gd name="T88" fmla="*/ 74 w 280"/>
              <a:gd name="T89" fmla="*/ 299 h 413"/>
              <a:gd name="T90" fmla="*/ 206 w 280"/>
              <a:gd name="T91" fmla="*/ 299 h 413"/>
              <a:gd name="T92" fmla="*/ 206 w 280"/>
              <a:gd name="T93" fmla="*/ 313 h 413"/>
              <a:gd name="T94" fmla="*/ 74 w 280"/>
              <a:gd name="T95" fmla="*/ 313 h 413"/>
              <a:gd name="T96" fmla="*/ 206 w 280"/>
              <a:gd name="T97" fmla="*/ 347 h 413"/>
              <a:gd name="T98" fmla="*/ 73 w 280"/>
              <a:gd name="T99" fmla="*/ 347 h 413"/>
              <a:gd name="T100" fmla="*/ 73 w 280"/>
              <a:gd name="T101" fmla="*/ 332 h 413"/>
              <a:gd name="T102" fmla="*/ 206 w 280"/>
              <a:gd name="T103" fmla="*/ 332 h 413"/>
              <a:gd name="T104" fmla="*/ 206 w 280"/>
              <a:gd name="T105" fmla="*/ 34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413">
                <a:moveTo>
                  <a:pt x="273" y="0"/>
                </a:moveTo>
                <a:cubicBezTo>
                  <a:pt x="7" y="0"/>
                  <a:pt x="7" y="0"/>
                  <a:pt x="7" y="0"/>
                </a:cubicBezTo>
                <a:cubicBezTo>
                  <a:pt x="3" y="0"/>
                  <a:pt x="0" y="3"/>
                  <a:pt x="0" y="7"/>
                </a:cubicBezTo>
                <a:cubicBezTo>
                  <a:pt x="0" y="406"/>
                  <a:pt x="0" y="406"/>
                  <a:pt x="0" y="406"/>
                </a:cubicBezTo>
                <a:cubicBezTo>
                  <a:pt x="0" y="410"/>
                  <a:pt x="3" y="413"/>
                  <a:pt x="7" y="413"/>
                </a:cubicBezTo>
                <a:cubicBezTo>
                  <a:pt x="273" y="413"/>
                  <a:pt x="273" y="413"/>
                  <a:pt x="273" y="413"/>
                </a:cubicBezTo>
                <a:cubicBezTo>
                  <a:pt x="277" y="413"/>
                  <a:pt x="280" y="410"/>
                  <a:pt x="280" y="406"/>
                </a:cubicBezTo>
                <a:cubicBezTo>
                  <a:pt x="280" y="7"/>
                  <a:pt x="280" y="7"/>
                  <a:pt x="280" y="7"/>
                </a:cubicBezTo>
                <a:cubicBezTo>
                  <a:pt x="280" y="3"/>
                  <a:pt x="277" y="0"/>
                  <a:pt x="273" y="0"/>
                </a:cubicBezTo>
                <a:close/>
                <a:moveTo>
                  <a:pt x="266" y="398"/>
                </a:moveTo>
                <a:cubicBezTo>
                  <a:pt x="14" y="398"/>
                  <a:pt x="14" y="398"/>
                  <a:pt x="14" y="398"/>
                </a:cubicBezTo>
                <a:cubicBezTo>
                  <a:pt x="14" y="14"/>
                  <a:pt x="14" y="14"/>
                  <a:pt x="14" y="14"/>
                </a:cubicBezTo>
                <a:cubicBezTo>
                  <a:pt x="266" y="14"/>
                  <a:pt x="266" y="14"/>
                  <a:pt x="266" y="14"/>
                </a:cubicBezTo>
                <a:lnTo>
                  <a:pt x="266" y="398"/>
                </a:lnTo>
                <a:close/>
                <a:moveTo>
                  <a:pt x="108" y="81"/>
                </a:moveTo>
                <a:cubicBezTo>
                  <a:pt x="174" y="81"/>
                  <a:pt x="174" y="81"/>
                  <a:pt x="174" y="81"/>
                </a:cubicBezTo>
                <a:cubicBezTo>
                  <a:pt x="187" y="81"/>
                  <a:pt x="198" y="70"/>
                  <a:pt x="198" y="57"/>
                </a:cubicBezTo>
                <a:cubicBezTo>
                  <a:pt x="198" y="44"/>
                  <a:pt x="187" y="33"/>
                  <a:pt x="174" y="33"/>
                </a:cubicBezTo>
                <a:cubicBezTo>
                  <a:pt x="108" y="33"/>
                  <a:pt x="108" y="33"/>
                  <a:pt x="108" y="33"/>
                </a:cubicBezTo>
                <a:cubicBezTo>
                  <a:pt x="95" y="33"/>
                  <a:pt x="84" y="44"/>
                  <a:pt x="84" y="57"/>
                </a:cubicBezTo>
                <a:cubicBezTo>
                  <a:pt x="84" y="70"/>
                  <a:pt x="95" y="81"/>
                  <a:pt x="108" y="81"/>
                </a:cubicBezTo>
                <a:close/>
                <a:moveTo>
                  <a:pt x="108" y="48"/>
                </a:moveTo>
                <a:cubicBezTo>
                  <a:pt x="174" y="48"/>
                  <a:pt x="174" y="48"/>
                  <a:pt x="174" y="48"/>
                </a:cubicBezTo>
                <a:cubicBezTo>
                  <a:pt x="179" y="48"/>
                  <a:pt x="184" y="52"/>
                  <a:pt x="184" y="57"/>
                </a:cubicBezTo>
                <a:cubicBezTo>
                  <a:pt x="184" y="62"/>
                  <a:pt x="179" y="66"/>
                  <a:pt x="174" y="66"/>
                </a:cubicBezTo>
                <a:cubicBezTo>
                  <a:pt x="108" y="66"/>
                  <a:pt x="108" y="66"/>
                  <a:pt x="108" y="66"/>
                </a:cubicBezTo>
                <a:cubicBezTo>
                  <a:pt x="103" y="66"/>
                  <a:pt x="99" y="62"/>
                  <a:pt x="99" y="57"/>
                </a:cubicBezTo>
                <a:cubicBezTo>
                  <a:pt x="99" y="52"/>
                  <a:pt x="103" y="48"/>
                  <a:pt x="108" y="48"/>
                </a:cubicBezTo>
                <a:close/>
                <a:moveTo>
                  <a:pt x="140" y="207"/>
                </a:moveTo>
                <a:cubicBezTo>
                  <a:pt x="73" y="207"/>
                  <a:pt x="73" y="207"/>
                  <a:pt x="73" y="207"/>
                </a:cubicBezTo>
                <a:cubicBezTo>
                  <a:pt x="73" y="140"/>
                  <a:pt x="73" y="140"/>
                  <a:pt x="73" y="140"/>
                </a:cubicBezTo>
                <a:cubicBezTo>
                  <a:pt x="140" y="140"/>
                  <a:pt x="140" y="140"/>
                  <a:pt x="140" y="140"/>
                </a:cubicBezTo>
                <a:lnTo>
                  <a:pt x="140" y="207"/>
                </a:lnTo>
                <a:close/>
                <a:moveTo>
                  <a:pt x="206" y="280"/>
                </a:moveTo>
                <a:cubicBezTo>
                  <a:pt x="74" y="280"/>
                  <a:pt x="74" y="280"/>
                  <a:pt x="74" y="280"/>
                </a:cubicBezTo>
                <a:cubicBezTo>
                  <a:pt x="74" y="266"/>
                  <a:pt x="74" y="266"/>
                  <a:pt x="74" y="266"/>
                </a:cubicBezTo>
                <a:cubicBezTo>
                  <a:pt x="206" y="266"/>
                  <a:pt x="206" y="266"/>
                  <a:pt x="206" y="266"/>
                </a:cubicBezTo>
                <a:lnTo>
                  <a:pt x="206" y="280"/>
                </a:lnTo>
                <a:close/>
                <a:moveTo>
                  <a:pt x="75" y="232"/>
                </a:moveTo>
                <a:cubicBezTo>
                  <a:pt x="207" y="232"/>
                  <a:pt x="207" y="232"/>
                  <a:pt x="207" y="232"/>
                </a:cubicBezTo>
                <a:cubicBezTo>
                  <a:pt x="207" y="247"/>
                  <a:pt x="207" y="247"/>
                  <a:pt x="207" y="247"/>
                </a:cubicBezTo>
                <a:cubicBezTo>
                  <a:pt x="75" y="247"/>
                  <a:pt x="75" y="247"/>
                  <a:pt x="75" y="247"/>
                </a:cubicBezTo>
                <a:lnTo>
                  <a:pt x="75" y="232"/>
                </a:lnTo>
                <a:close/>
                <a:moveTo>
                  <a:pt x="74" y="313"/>
                </a:moveTo>
                <a:cubicBezTo>
                  <a:pt x="74" y="299"/>
                  <a:pt x="74" y="299"/>
                  <a:pt x="74" y="299"/>
                </a:cubicBezTo>
                <a:cubicBezTo>
                  <a:pt x="206" y="299"/>
                  <a:pt x="206" y="299"/>
                  <a:pt x="206" y="299"/>
                </a:cubicBezTo>
                <a:cubicBezTo>
                  <a:pt x="206" y="313"/>
                  <a:pt x="206" y="313"/>
                  <a:pt x="206" y="313"/>
                </a:cubicBezTo>
                <a:lnTo>
                  <a:pt x="74" y="313"/>
                </a:lnTo>
                <a:close/>
                <a:moveTo>
                  <a:pt x="206" y="347"/>
                </a:moveTo>
                <a:cubicBezTo>
                  <a:pt x="73" y="347"/>
                  <a:pt x="73" y="347"/>
                  <a:pt x="73" y="347"/>
                </a:cubicBezTo>
                <a:cubicBezTo>
                  <a:pt x="73" y="332"/>
                  <a:pt x="73" y="332"/>
                  <a:pt x="73" y="332"/>
                </a:cubicBezTo>
                <a:cubicBezTo>
                  <a:pt x="206" y="332"/>
                  <a:pt x="206" y="332"/>
                  <a:pt x="206" y="332"/>
                </a:cubicBezTo>
                <a:lnTo>
                  <a:pt x="206" y="347"/>
                </a:lnTo>
                <a:close/>
              </a:path>
            </a:pathLst>
          </a:custGeom>
          <a:solidFill>
            <a:schemeClr val="bg1"/>
          </a:solidFill>
          <a:ln>
            <a:noFill/>
          </a:ln>
        </p:spPr>
        <p:txBody>
          <a:bodyPr vert="horz" wrap="square" lIns="51428" tIns="25715" rIns="51428" bIns="25715" numCol="1" anchor="t" anchorCtr="0" compatLnSpc="1">
            <a:prstTxWarp prst="textNoShape">
              <a:avLst/>
            </a:prstTxWarp>
          </a:bodyPr>
          <a:lstStyle/>
          <a:p>
            <a:endParaRPr lang="en-US" sz="1013"/>
          </a:p>
        </p:txBody>
      </p:sp>
      <p:sp>
        <p:nvSpPr>
          <p:cNvPr id="86" name="TextBox 27"/>
          <p:cNvSpPr txBox="1"/>
          <p:nvPr/>
        </p:nvSpPr>
        <p:spPr>
          <a:xfrm>
            <a:off x="1449590" y="1613817"/>
            <a:ext cx="1463859" cy="323165"/>
          </a:xfrm>
          <a:prstGeom prst="rect">
            <a:avLst/>
          </a:prstGeom>
          <a:noFill/>
        </p:spPr>
        <p:txBody>
          <a:bodyPr wrap="square" rtlCol="0">
            <a:spAutoFit/>
          </a:bodyPr>
          <a:lstStyle/>
          <a:p>
            <a:r>
              <a:rPr lang="zh-CN" altLang="en-US" sz="1500">
                <a:solidFill>
                  <a:schemeClr val="bg1"/>
                </a:solidFill>
                <a:latin typeface="华文黑体" pitchFamily="2" charset="-122"/>
                <a:ea typeface="华文黑体" pitchFamily="2" charset="-122"/>
                <a:cs typeface="华文黑体" pitchFamily="2" charset="-122"/>
              </a:rPr>
              <a:t>单击添加标题</a:t>
            </a:r>
            <a:endParaRPr lang="zh-CN" altLang="en-US" sz="1500">
              <a:solidFill>
                <a:schemeClr val="bg1"/>
              </a:solidFill>
              <a:latin typeface="华文细黑" pitchFamily="2" charset="-122"/>
              <a:ea typeface="华文细黑" pitchFamily="2" charset="-122"/>
              <a:cs typeface="华文黑体" pitchFamily="2" charset="-122"/>
            </a:endParaRPr>
          </a:p>
        </p:txBody>
      </p:sp>
      <p:sp>
        <p:nvSpPr>
          <p:cNvPr id="87" name="TextBox 28"/>
          <p:cNvSpPr txBox="1"/>
          <p:nvPr/>
        </p:nvSpPr>
        <p:spPr>
          <a:xfrm>
            <a:off x="1179560" y="1976790"/>
            <a:ext cx="3132348" cy="415498"/>
          </a:xfrm>
          <a:prstGeom prst="rect">
            <a:avLst/>
          </a:prstGeom>
          <a:noFill/>
        </p:spPr>
        <p:txBody>
          <a:bodyPr wrap="square" rtlCol="0">
            <a:spAutoFit/>
          </a:bodyPr>
          <a:lstStyle/>
          <a:p>
            <a:r>
              <a:rPr lang="zh-CN" altLang="en-US" sz="105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sp>
        <p:nvSpPr>
          <p:cNvPr id="88" name="TextBox 29"/>
          <p:cNvSpPr txBox="1"/>
          <p:nvPr/>
        </p:nvSpPr>
        <p:spPr>
          <a:xfrm>
            <a:off x="1449590" y="3289134"/>
            <a:ext cx="1463859" cy="323165"/>
          </a:xfrm>
          <a:prstGeom prst="rect">
            <a:avLst/>
          </a:prstGeom>
          <a:noFill/>
        </p:spPr>
        <p:txBody>
          <a:bodyPr wrap="square" rtlCol="0">
            <a:spAutoFit/>
          </a:bodyPr>
          <a:lstStyle/>
          <a:p>
            <a:r>
              <a:rPr lang="zh-CN" altLang="en-US" sz="1500">
                <a:solidFill>
                  <a:schemeClr val="bg1"/>
                </a:solidFill>
                <a:latin typeface="华文黑体" pitchFamily="2" charset="-122"/>
                <a:ea typeface="华文黑体" pitchFamily="2" charset="-122"/>
                <a:cs typeface="华文黑体" pitchFamily="2" charset="-122"/>
              </a:rPr>
              <a:t>单击添加标题</a:t>
            </a:r>
            <a:endParaRPr lang="zh-CN" altLang="en-US" sz="1500">
              <a:solidFill>
                <a:schemeClr val="bg1"/>
              </a:solidFill>
              <a:latin typeface="华文细黑" pitchFamily="2" charset="-122"/>
              <a:ea typeface="华文细黑" pitchFamily="2" charset="-122"/>
              <a:cs typeface="华文黑体" pitchFamily="2" charset="-122"/>
            </a:endParaRPr>
          </a:p>
        </p:txBody>
      </p:sp>
      <p:sp>
        <p:nvSpPr>
          <p:cNvPr id="89" name="TextBox 30"/>
          <p:cNvSpPr txBox="1"/>
          <p:nvPr/>
        </p:nvSpPr>
        <p:spPr>
          <a:xfrm>
            <a:off x="1179560" y="3652107"/>
            <a:ext cx="3132348" cy="415498"/>
          </a:xfrm>
          <a:prstGeom prst="rect">
            <a:avLst/>
          </a:prstGeom>
          <a:noFill/>
        </p:spPr>
        <p:txBody>
          <a:bodyPr wrap="square" rtlCol="0">
            <a:spAutoFit/>
          </a:bodyPr>
          <a:lstStyle/>
          <a:p>
            <a:r>
              <a:rPr lang="zh-CN" altLang="en-US" sz="1050">
                <a:solidFill>
                  <a:schemeClr val="bg1"/>
                </a:solidFill>
                <a:latin typeface="华文细黑" pitchFamily="2" charset="-122"/>
                <a:ea typeface="华文细黑" pitchFamily="2" charset="-122"/>
                <a:cs typeface="华文黑体" pitchFamily="2" charset="-122"/>
              </a:rPr>
              <a:t>单击添加文本单击添加文本单击添加文本单击添加文本单击添加文本单击添加文本单击添加文本</a:t>
            </a:r>
          </a:p>
        </p:txBody>
      </p:sp>
      <p:grpSp>
        <p:nvGrpSpPr>
          <p:cNvPr id="90" name="组合 89"/>
          <p:cNvGrpSpPr/>
          <p:nvPr/>
        </p:nvGrpSpPr>
        <p:grpSpPr>
          <a:xfrm>
            <a:off x="1233566" y="1451799"/>
            <a:ext cx="6183687" cy="540060"/>
            <a:chOff x="1558702" y="1628800"/>
            <a:chExt cx="8244916" cy="720080"/>
          </a:xfrm>
        </p:grpSpPr>
        <p:cxnSp>
          <p:nvCxnSpPr>
            <p:cNvPr id="91" name="直接连接符 6"/>
            <p:cNvCxnSpPr/>
            <p:nvPr/>
          </p:nvCxnSpPr>
          <p:spPr>
            <a:xfrm>
              <a:off x="1558702" y="1628800"/>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9659602" y="220486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nvGrpSpPr>
          <p:cNvPr id="93" name="组合 92"/>
          <p:cNvGrpSpPr/>
          <p:nvPr/>
        </p:nvGrpSpPr>
        <p:grpSpPr>
          <a:xfrm flipV="1">
            <a:off x="1233566" y="3828063"/>
            <a:ext cx="6183687" cy="540060"/>
            <a:chOff x="1558702" y="5301208"/>
            <a:chExt cx="8244916" cy="720080"/>
          </a:xfrm>
        </p:grpSpPr>
        <p:cxnSp>
          <p:nvCxnSpPr>
            <p:cNvPr id="94" name="直接连接符 6"/>
            <p:cNvCxnSpPr/>
            <p:nvPr/>
          </p:nvCxnSpPr>
          <p:spPr>
            <a:xfrm>
              <a:off x="1558702" y="5301208"/>
              <a:ext cx="8172908" cy="648072"/>
            </a:xfrm>
            <a:prstGeom prst="bentConnector3">
              <a:avLst>
                <a:gd name="adj1" fmla="val 99935"/>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9659602" y="587727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Tree>
    <p:extLst>
      <p:ext uri="{BB962C8B-B14F-4D97-AF65-F5344CB8AC3E}">
        <p14:creationId xmlns:p14="http://schemas.microsoft.com/office/powerpoint/2010/main" xmlns="" val="7571580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2"/>
                                        </p:tgtEl>
                                        <p:attrNameLst>
                                          <p:attrName>style.visibility</p:attrName>
                                        </p:attrNameLst>
                                      </p:cBhvr>
                                      <p:to>
                                        <p:strVal val="visible"/>
                                      </p:to>
                                    </p:set>
                                    <p:animEffect transition="in" filter="wipe(left)">
                                      <p:cBhvr>
                                        <p:cTn id="14" dur="500"/>
                                        <p:tgtEl>
                                          <p:spTgt spid="72"/>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22" presetClass="entr" presetSubtype="2" fill="hold" grpId="0" nodeType="withEffect">
                                  <p:stCondLst>
                                    <p:cond delay="500"/>
                                  </p:stCondLst>
                                  <p:childTnLst>
                                    <p:set>
                                      <p:cBhvr>
                                        <p:cTn id="22" dur="1" fill="hold">
                                          <p:stCondLst>
                                            <p:cond delay="0"/>
                                          </p:stCondLst>
                                        </p:cTn>
                                        <p:tgtEl>
                                          <p:spTgt spid="73"/>
                                        </p:tgtEl>
                                        <p:attrNameLst>
                                          <p:attrName>style.visibility</p:attrName>
                                        </p:attrNameLst>
                                      </p:cBhvr>
                                      <p:to>
                                        <p:strVal val="visible"/>
                                      </p:to>
                                    </p:set>
                                    <p:animEffect transition="in" filter="wipe(right)">
                                      <p:cBhvr>
                                        <p:cTn id="23" dur="500"/>
                                        <p:tgtEl>
                                          <p:spTgt spid="73"/>
                                        </p:tgtEl>
                                      </p:cBhvr>
                                    </p:animEffect>
                                  </p:childTnLst>
                                </p:cTn>
                              </p:par>
                              <p:par>
                                <p:cTn id="24" presetID="22" presetClass="entr" presetSubtype="2" fill="hold" grpId="0" nodeType="withEffect">
                                  <p:stCondLst>
                                    <p:cond delay="500"/>
                                  </p:stCondLst>
                                  <p:childTnLst>
                                    <p:set>
                                      <p:cBhvr>
                                        <p:cTn id="25" dur="1" fill="hold">
                                          <p:stCondLst>
                                            <p:cond delay="0"/>
                                          </p:stCondLst>
                                        </p:cTn>
                                        <p:tgtEl>
                                          <p:spTgt spid="74"/>
                                        </p:tgtEl>
                                        <p:attrNameLst>
                                          <p:attrName>style.visibility</p:attrName>
                                        </p:attrNameLst>
                                      </p:cBhvr>
                                      <p:to>
                                        <p:strVal val="visible"/>
                                      </p:to>
                                    </p:set>
                                    <p:animEffect transition="in" filter="wipe(right)">
                                      <p:cBhvr>
                                        <p:cTn id="26" dur="500"/>
                                        <p:tgtEl>
                                          <p:spTgt spid="74"/>
                                        </p:tgtEl>
                                      </p:cBhvr>
                                    </p:animEffect>
                                  </p:childTnLst>
                                </p:cTn>
                              </p:par>
                              <p:par>
                                <p:cTn id="27" presetID="22" presetClass="entr" presetSubtype="2" fill="hold" nodeType="withEffect">
                                  <p:stCondLst>
                                    <p:cond delay="500"/>
                                  </p:stCondLst>
                                  <p:childTnLst>
                                    <p:set>
                                      <p:cBhvr>
                                        <p:cTn id="28" dur="1" fill="hold">
                                          <p:stCondLst>
                                            <p:cond delay="0"/>
                                          </p:stCondLst>
                                        </p:cTn>
                                        <p:tgtEl>
                                          <p:spTgt spid="90"/>
                                        </p:tgtEl>
                                        <p:attrNameLst>
                                          <p:attrName>style.visibility</p:attrName>
                                        </p:attrNameLst>
                                      </p:cBhvr>
                                      <p:to>
                                        <p:strVal val="visible"/>
                                      </p:to>
                                    </p:set>
                                    <p:animEffect transition="in" filter="wipe(right)">
                                      <p:cBhvr>
                                        <p:cTn id="29" dur="500"/>
                                        <p:tgtEl>
                                          <p:spTgt spid="90"/>
                                        </p:tgtEl>
                                      </p:cBhvr>
                                    </p:animEffect>
                                  </p:childTnLst>
                                </p:cTn>
                              </p:par>
                              <p:par>
                                <p:cTn id="30" presetID="22" presetClass="entr" presetSubtype="2" fill="hold" nodeType="withEffect">
                                  <p:stCondLst>
                                    <p:cond delay="500"/>
                                  </p:stCondLst>
                                  <p:childTnLst>
                                    <p:set>
                                      <p:cBhvr>
                                        <p:cTn id="31" dur="1" fill="hold">
                                          <p:stCondLst>
                                            <p:cond delay="0"/>
                                          </p:stCondLst>
                                        </p:cTn>
                                        <p:tgtEl>
                                          <p:spTgt spid="93"/>
                                        </p:tgtEl>
                                        <p:attrNameLst>
                                          <p:attrName>style.visibility</p:attrName>
                                        </p:attrNameLst>
                                      </p:cBhvr>
                                      <p:to>
                                        <p:strVal val="visible"/>
                                      </p:to>
                                    </p:set>
                                    <p:animEffect transition="in" filter="wipe(right)">
                                      <p:cBhvr>
                                        <p:cTn id="32" dur="500"/>
                                        <p:tgtEl>
                                          <p:spTgt spid="93"/>
                                        </p:tgtEl>
                                      </p:cBhvr>
                                    </p:animEffect>
                                  </p:childTnLst>
                                </p:cTn>
                              </p:par>
                              <p:par>
                                <p:cTn id="33" presetID="22" presetClass="entr" presetSubtype="2" fill="hold" grpId="0" nodeType="withEffect">
                                  <p:stCondLst>
                                    <p:cond delay="800"/>
                                  </p:stCondLst>
                                  <p:childTnLst>
                                    <p:set>
                                      <p:cBhvr>
                                        <p:cTn id="34" dur="1" fill="hold">
                                          <p:stCondLst>
                                            <p:cond delay="0"/>
                                          </p:stCondLst>
                                        </p:cTn>
                                        <p:tgtEl>
                                          <p:spTgt spid="87"/>
                                        </p:tgtEl>
                                        <p:attrNameLst>
                                          <p:attrName>style.visibility</p:attrName>
                                        </p:attrNameLst>
                                      </p:cBhvr>
                                      <p:to>
                                        <p:strVal val="visible"/>
                                      </p:to>
                                    </p:set>
                                    <p:animEffect transition="in" filter="wipe(right)">
                                      <p:cBhvr>
                                        <p:cTn id="35" dur="500"/>
                                        <p:tgtEl>
                                          <p:spTgt spid="87"/>
                                        </p:tgtEl>
                                      </p:cBhvr>
                                    </p:animEffect>
                                  </p:childTnLst>
                                </p:cTn>
                              </p:par>
                              <p:par>
                                <p:cTn id="36" presetID="22" presetClass="entr" presetSubtype="2" fill="hold" grpId="0" nodeType="withEffect">
                                  <p:stCondLst>
                                    <p:cond delay="800"/>
                                  </p:stCondLst>
                                  <p:childTnLst>
                                    <p:set>
                                      <p:cBhvr>
                                        <p:cTn id="37" dur="1" fill="hold">
                                          <p:stCondLst>
                                            <p:cond delay="0"/>
                                          </p:stCondLst>
                                        </p:cTn>
                                        <p:tgtEl>
                                          <p:spTgt spid="89"/>
                                        </p:tgtEl>
                                        <p:attrNameLst>
                                          <p:attrName>style.visibility</p:attrName>
                                        </p:attrNameLst>
                                      </p:cBhvr>
                                      <p:to>
                                        <p:strVal val="visible"/>
                                      </p:to>
                                    </p:set>
                                    <p:animEffect transition="in" filter="wipe(right)">
                                      <p:cBhvr>
                                        <p:cTn id="38" dur="500"/>
                                        <p:tgtEl>
                                          <p:spTgt spid="89"/>
                                        </p:tgtEl>
                                      </p:cBhvr>
                                    </p:animEffect>
                                  </p:childTnLst>
                                </p:cTn>
                              </p:par>
                              <p:par>
                                <p:cTn id="39" presetID="22" presetClass="entr" presetSubtype="2" fill="hold" grpId="0" nodeType="withEffect">
                                  <p:stCondLst>
                                    <p:cond delay="1000"/>
                                  </p:stCondLst>
                                  <p:childTnLst>
                                    <p:set>
                                      <p:cBhvr>
                                        <p:cTn id="40" dur="1" fill="hold">
                                          <p:stCondLst>
                                            <p:cond delay="0"/>
                                          </p:stCondLst>
                                        </p:cTn>
                                        <p:tgtEl>
                                          <p:spTgt spid="86"/>
                                        </p:tgtEl>
                                        <p:attrNameLst>
                                          <p:attrName>style.visibility</p:attrName>
                                        </p:attrNameLst>
                                      </p:cBhvr>
                                      <p:to>
                                        <p:strVal val="visible"/>
                                      </p:to>
                                    </p:set>
                                    <p:animEffect transition="in" filter="wipe(right)">
                                      <p:cBhvr>
                                        <p:cTn id="41" dur="500"/>
                                        <p:tgtEl>
                                          <p:spTgt spid="86"/>
                                        </p:tgtEl>
                                      </p:cBhvr>
                                    </p:animEffect>
                                  </p:childTnLst>
                                </p:cTn>
                              </p:par>
                              <p:par>
                                <p:cTn id="42" presetID="22" presetClass="entr" presetSubtype="2" fill="hold" grpId="0" nodeType="withEffect">
                                  <p:stCondLst>
                                    <p:cond delay="1000"/>
                                  </p:stCondLst>
                                  <p:childTnLst>
                                    <p:set>
                                      <p:cBhvr>
                                        <p:cTn id="43" dur="1" fill="hold">
                                          <p:stCondLst>
                                            <p:cond delay="0"/>
                                          </p:stCondLst>
                                        </p:cTn>
                                        <p:tgtEl>
                                          <p:spTgt spid="88"/>
                                        </p:tgtEl>
                                        <p:attrNameLst>
                                          <p:attrName>style.visibility</p:attrName>
                                        </p:attrNameLst>
                                      </p:cBhvr>
                                      <p:to>
                                        <p:strVal val="visible"/>
                                      </p:to>
                                    </p:set>
                                    <p:animEffect transition="in" filter="wipe(right)">
                                      <p:cBhvr>
                                        <p:cTn id="44" dur="500"/>
                                        <p:tgtEl>
                                          <p:spTgt spid="88"/>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84"/>
                                        </p:tgtEl>
                                        <p:attrNameLst>
                                          <p:attrName>style.visibility</p:attrName>
                                        </p:attrNameLst>
                                      </p:cBhvr>
                                      <p:to>
                                        <p:strVal val="visible"/>
                                      </p:to>
                                    </p:set>
                                    <p:animEffect transition="in" filter="wipe(right)">
                                      <p:cBhvr>
                                        <p:cTn id="47" dur="500"/>
                                        <p:tgtEl>
                                          <p:spTgt spid="84"/>
                                        </p:tgtEl>
                                      </p:cBhvr>
                                    </p:animEffect>
                                  </p:childTnLst>
                                </p:cTn>
                              </p:par>
                              <p:par>
                                <p:cTn id="48" presetID="22" presetClass="entr" presetSubtype="2" fill="hold" grpId="0" nodeType="withEffect">
                                  <p:stCondLst>
                                    <p:cond delay="1000"/>
                                  </p:stCondLst>
                                  <p:childTnLst>
                                    <p:set>
                                      <p:cBhvr>
                                        <p:cTn id="49" dur="1" fill="hold">
                                          <p:stCondLst>
                                            <p:cond delay="0"/>
                                          </p:stCondLst>
                                        </p:cTn>
                                        <p:tgtEl>
                                          <p:spTgt spid="85"/>
                                        </p:tgtEl>
                                        <p:attrNameLst>
                                          <p:attrName>style.visibility</p:attrName>
                                        </p:attrNameLst>
                                      </p:cBhvr>
                                      <p:to>
                                        <p:strVal val="visible"/>
                                      </p:to>
                                    </p:set>
                                    <p:animEffect transition="in" filter="wipe(right)">
                                      <p:cBhvr>
                                        <p:cTn id="5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74" grpId="0" animBg="1"/>
      <p:bldP spid="84" grpId="0" animBg="1"/>
      <p:bldP spid="85" grpId="0" animBg="1"/>
      <p:bldP spid="86" grpId="0"/>
      <p:bldP spid="87" grpId="0"/>
      <p:bldP spid="88" grpId="0"/>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7" y="1"/>
            <a:ext cx="9215178" cy="5200022"/>
            <a:chOff x="-716" y="-1"/>
            <a:chExt cx="12286904" cy="6933363"/>
          </a:xfrm>
        </p:grpSpPr>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1"/>
              <a:ext cx="12269037" cy="693336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6" y="0"/>
              <a:ext cx="12286904" cy="6910571"/>
            </a:xfrm>
            <a:prstGeom prst="rect">
              <a:avLst/>
            </a:prstGeom>
          </p:spPr>
        </p:pic>
      </p:grpSp>
      <p:grpSp>
        <p:nvGrpSpPr>
          <p:cNvPr id="7" name="组合 6"/>
          <p:cNvGrpSpPr/>
          <p:nvPr/>
        </p:nvGrpSpPr>
        <p:grpSpPr>
          <a:xfrm>
            <a:off x="1129523" y="3258033"/>
            <a:ext cx="1181727" cy="1180618"/>
            <a:chOff x="1308745" y="2394284"/>
            <a:chExt cx="2326780" cy="2324596"/>
          </a:xfrm>
        </p:grpSpPr>
        <p:pic>
          <p:nvPicPr>
            <p:cNvPr id="8" name="图片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9" name="组合 8"/>
            <p:cNvGrpSpPr/>
            <p:nvPr/>
          </p:nvGrpSpPr>
          <p:grpSpPr>
            <a:xfrm>
              <a:off x="1308745" y="2394284"/>
              <a:ext cx="2326780" cy="2324596"/>
              <a:chOff x="2433048" y="1083945"/>
              <a:chExt cx="5333787" cy="5328780"/>
            </a:xfrm>
          </p:grpSpPr>
          <p:sp>
            <p:nvSpPr>
              <p:cNvPr id="10" name="十六角星 9"/>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1" name="组合 10"/>
              <p:cNvGrpSpPr/>
              <p:nvPr/>
            </p:nvGrpSpPr>
            <p:grpSpPr>
              <a:xfrm>
                <a:off x="2433048" y="1083945"/>
                <a:ext cx="5333787" cy="5328780"/>
                <a:chOff x="2280648" y="931545"/>
                <a:chExt cx="5333787" cy="5328780"/>
              </a:xfrm>
            </p:grpSpPr>
            <p:sp>
              <p:nvSpPr>
                <p:cNvPr id="48" name="椭圆 47"/>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椭圆 48"/>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椭圆 49"/>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椭圆 50"/>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椭圆 51"/>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椭圆 52"/>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椭圆 53"/>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5" name="椭圆 54"/>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6" name="椭圆 55"/>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7" name="椭圆 56"/>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椭圆 57"/>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椭圆 58"/>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椭圆 59"/>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1" name="椭圆 60"/>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2" name="椭圆 61"/>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3" name="椭圆 62"/>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4" name="椭圆 63"/>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5" name="椭圆 64"/>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6" name="椭圆 65"/>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7" name="椭圆 66"/>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椭圆 67"/>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9" name="椭圆 68"/>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0" name="椭圆 69"/>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1" name="椭圆 70"/>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12" name="直接连接符 11"/>
              <p:cNvCxnSpPr>
                <a:stCxn id="49" idx="4"/>
                <a:endCxn id="67"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48" idx="5"/>
                <a:endCxn id="67"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5" idx="0"/>
                <a:endCxn id="48"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0" idx="3"/>
                <a:endCxn id="63"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53"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5" idx="6"/>
                <a:endCxn id="64"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64" idx="0"/>
                <a:endCxn id="67"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6" idx="7"/>
                <a:endCxn id="65"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5" idx="5"/>
                <a:endCxn id="69"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67" idx="7"/>
                <a:endCxn id="50"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67" idx="6"/>
                <a:endCxn id="51"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5" idx="7"/>
                <a:endCxn id="67"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67" idx="5"/>
                <a:endCxn id="66"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64" idx="6"/>
                <a:endCxn id="66"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66" idx="3"/>
                <a:endCxn id="70"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66" idx="0"/>
                <a:endCxn id="51"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66" idx="5"/>
                <a:endCxn id="71"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71" idx="0"/>
                <a:endCxn id="51"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71" idx="7"/>
                <a:endCxn id="54"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58" idx="1"/>
                <a:endCxn id="71"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4" idx="4"/>
                <a:endCxn id="70"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69" idx="5"/>
                <a:endCxn id="70"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56" idx="5"/>
                <a:endCxn id="68"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68" idx="7"/>
                <a:endCxn id="69"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8" idx="0"/>
                <a:endCxn id="65"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65" idx="1"/>
                <a:endCxn id="52"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59" idx="0"/>
                <a:endCxn id="71"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1" idx="3"/>
                <a:endCxn id="70"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70" idx="6"/>
                <a:endCxn id="59"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5"/>
                <a:endCxn id="62"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69" idx="0"/>
                <a:endCxn id="64"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68" idx="6"/>
                <a:endCxn id="70"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57" idx="6"/>
                <a:endCxn id="68"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60" idx="7"/>
                <a:endCxn id="68"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1" idx="0"/>
                <a:endCxn id="68"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61" idx="7"/>
                <a:endCxn id="70"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grpSp>
        <p:nvGrpSpPr>
          <p:cNvPr id="72" name="组合 71"/>
          <p:cNvGrpSpPr/>
          <p:nvPr/>
        </p:nvGrpSpPr>
        <p:grpSpPr>
          <a:xfrm>
            <a:off x="5781676" y="-1162247"/>
            <a:ext cx="5058729" cy="5053979"/>
            <a:chOff x="1308745" y="2394284"/>
            <a:chExt cx="2326780" cy="2324596"/>
          </a:xfrm>
        </p:grpSpPr>
        <p:pic>
          <p:nvPicPr>
            <p:cNvPr id="73" name="图片 7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400162" y="2491188"/>
              <a:ext cx="2143001" cy="2140801"/>
            </a:xfrm>
            <a:prstGeom prst="rect">
              <a:avLst/>
            </a:prstGeom>
          </p:spPr>
        </p:pic>
        <p:grpSp>
          <p:nvGrpSpPr>
            <p:cNvPr id="74" name="组合 73"/>
            <p:cNvGrpSpPr/>
            <p:nvPr/>
          </p:nvGrpSpPr>
          <p:grpSpPr>
            <a:xfrm>
              <a:off x="1308745" y="2394284"/>
              <a:ext cx="2326780" cy="2324596"/>
              <a:chOff x="2433048" y="1083945"/>
              <a:chExt cx="5333787" cy="5328780"/>
            </a:xfrm>
          </p:grpSpPr>
          <p:sp>
            <p:nvSpPr>
              <p:cNvPr id="75" name="十六角星 74"/>
              <p:cNvSpPr/>
              <p:nvPr/>
            </p:nvSpPr>
            <p:spPr>
              <a:xfrm>
                <a:off x="2470676" y="1127265"/>
                <a:ext cx="5254344" cy="5254344"/>
              </a:xfrm>
              <a:prstGeom prst="star16">
                <a:avLst>
                  <a:gd name="adj" fmla="val 49459"/>
                </a:avLst>
              </a:prstGeom>
              <a:noFill/>
              <a:ln w="6350">
                <a:solidFill>
                  <a:srgbClr val="9D81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76" name="组合 75"/>
              <p:cNvGrpSpPr/>
              <p:nvPr/>
            </p:nvGrpSpPr>
            <p:grpSpPr>
              <a:xfrm>
                <a:off x="2433048" y="1083945"/>
                <a:ext cx="5333787" cy="5328780"/>
                <a:chOff x="2280648" y="931545"/>
                <a:chExt cx="5333787" cy="5328780"/>
              </a:xfrm>
            </p:grpSpPr>
            <p:sp>
              <p:nvSpPr>
                <p:cNvPr id="113" name="椭圆 112"/>
                <p:cNvSpPr/>
                <p:nvPr/>
              </p:nvSpPr>
              <p:spPr>
                <a:xfrm>
                  <a:off x="3903037" y="113166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4" name="椭圆 113"/>
                <p:cNvSpPr/>
                <p:nvPr/>
              </p:nvSpPr>
              <p:spPr>
                <a:xfrm>
                  <a:off x="4916848" y="93154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椭圆 114"/>
                <p:cNvSpPr/>
                <p:nvPr/>
              </p:nvSpPr>
              <p:spPr>
                <a:xfrm>
                  <a:off x="5937928" y="113116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6" name="椭圆 115"/>
                <p:cNvSpPr/>
                <p:nvPr/>
              </p:nvSpPr>
              <p:spPr>
                <a:xfrm>
                  <a:off x="6763087" y="170149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椭圆 116"/>
                <p:cNvSpPr/>
                <p:nvPr/>
              </p:nvSpPr>
              <p:spPr>
                <a:xfrm>
                  <a:off x="3057568" y="169725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椭圆 117"/>
                <p:cNvSpPr/>
                <p:nvPr/>
              </p:nvSpPr>
              <p:spPr>
                <a:xfrm>
                  <a:off x="2481128"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椭圆 118"/>
                <p:cNvSpPr/>
                <p:nvPr/>
              </p:nvSpPr>
              <p:spPr>
                <a:xfrm>
                  <a:off x="7344374" y="255634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0" name="椭圆 119"/>
                <p:cNvSpPr/>
                <p:nvPr/>
              </p:nvSpPr>
              <p:spPr>
                <a:xfrm>
                  <a:off x="7542435"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椭圆 120"/>
                <p:cNvSpPr/>
                <p:nvPr/>
              </p:nvSpPr>
              <p:spPr>
                <a:xfrm>
                  <a:off x="2280648" y="354803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2" name="椭圆 121"/>
                <p:cNvSpPr/>
                <p:nvPr/>
              </p:nvSpPr>
              <p:spPr>
                <a:xfrm>
                  <a:off x="2499116" y="4616410"/>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3" name="椭圆 122"/>
                <p:cNvSpPr/>
                <p:nvPr/>
              </p:nvSpPr>
              <p:spPr>
                <a:xfrm>
                  <a:off x="7321514" y="458973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4" name="椭圆 123"/>
                <p:cNvSpPr/>
                <p:nvPr/>
              </p:nvSpPr>
              <p:spPr>
                <a:xfrm>
                  <a:off x="6772514" y="5426709"/>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椭圆 124"/>
                <p:cNvSpPr/>
                <p:nvPr/>
              </p:nvSpPr>
              <p:spPr>
                <a:xfrm>
                  <a:off x="3057568" y="542246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椭圆 125"/>
                <p:cNvSpPr/>
                <p:nvPr/>
              </p:nvSpPr>
              <p:spPr>
                <a:xfrm>
                  <a:off x="3903037" y="5981184"/>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7" name="椭圆 126"/>
                <p:cNvSpPr/>
                <p:nvPr/>
              </p:nvSpPr>
              <p:spPr>
                <a:xfrm>
                  <a:off x="5937928" y="598068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8" name="椭圆 127"/>
                <p:cNvSpPr/>
                <p:nvPr/>
              </p:nvSpPr>
              <p:spPr>
                <a:xfrm>
                  <a:off x="4916848" y="6188325"/>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9" name="椭圆 128"/>
                <p:cNvSpPr/>
                <p:nvPr/>
              </p:nvSpPr>
              <p:spPr>
                <a:xfrm>
                  <a:off x="4488353" y="265727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0" name="椭圆 129"/>
                <p:cNvSpPr/>
                <p:nvPr/>
              </p:nvSpPr>
              <p:spPr>
                <a:xfrm>
                  <a:off x="3129568" y="2357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1" name="椭圆 130"/>
                <p:cNvSpPr/>
                <p:nvPr/>
              </p:nvSpPr>
              <p:spPr>
                <a:xfrm>
                  <a:off x="6107323" y="2572227"/>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2" name="椭圆 131"/>
                <p:cNvSpPr/>
                <p:nvPr/>
              </p:nvSpPr>
              <p:spPr>
                <a:xfrm>
                  <a:off x="5431118" y="154482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3" name="椭圆 132"/>
                <p:cNvSpPr/>
                <p:nvPr/>
              </p:nvSpPr>
              <p:spPr>
                <a:xfrm>
                  <a:off x="3338442" y="4860972"/>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4" name="椭圆 133"/>
                <p:cNvSpPr/>
                <p:nvPr/>
              </p:nvSpPr>
              <p:spPr>
                <a:xfrm>
                  <a:off x="4080450" y="3493613"/>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5" name="椭圆 134"/>
                <p:cNvSpPr/>
                <p:nvPr/>
              </p:nvSpPr>
              <p:spPr>
                <a:xfrm>
                  <a:off x="5359118" y="5685361"/>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6" name="椭圆 135"/>
                <p:cNvSpPr/>
                <p:nvPr/>
              </p:nvSpPr>
              <p:spPr>
                <a:xfrm>
                  <a:off x="6857155" y="3464768"/>
                  <a:ext cx="72000" cy="72000"/>
                </a:xfrm>
                <a:prstGeom prst="ellipse">
                  <a:avLst/>
                </a:prstGeom>
                <a:solidFill>
                  <a:srgbClr val="9D81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cxnSp>
            <p:nvCxnSpPr>
              <p:cNvPr id="77" name="直接连接符 76"/>
              <p:cNvCxnSpPr>
                <a:stCxn id="114" idx="4"/>
                <a:endCxn id="132" idx="0"/>
              </p:cNvCxnSpPr>
              <p:nvPr/>
            </p:nvCxnSpPr>
            <p:spPr>
              <a:xfrm>
                <a:off x="5105248" y="1155945"/>
                <a:ext cx="514270" cy="5412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113" idx="5"/>
                <a:endCxn id="132" idx="2"/>
              </p:cNvCxnSpPr>
              <p:nvPr/>
            </p:nvCxnSpPr>
            <p:spPr>
              <a:xfrm>
                <a:off x="4116893" y="1345521"/>
                <a:ext cx="1466625" cy="38770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130" idx="0"/>
                <a:endCxn id="113" idx="4"/>
              </p:cNvCxnSpPr>
              <p:nvPr/>
            </p:nvCxnSpPr>
            <p:spPr>
              <a:xfrm flipV="1">
                <a:off x="3317968" y="1356065"/>
                <a:ext cx="773469" cy="1153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35" idx="3"/>
                <a:endCxn id="128" idx="0"/>
              </p:cNvCxnSpPr>
              <p:nvPr/>
            </p:nvCxnSpPr>
            <p:spPr>
              <a:xfrm flipH="1">
                <a:off x="5105248" y="5899217"/>
                <a:ext cx="416814" cy="44150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118" idx="6"/>
              </p:cNvCxnSpPr>
              <p:nvPr/>
            </p:nvCxnSpPr>
            <p:spPr>
              <a:xfrm flipV="1">
                <a:off x="2705528" y="2545627"/>
                <a:ext cx="576440" cy="19911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130" idx="6"/>
                <a:endCxn id="129" idx="2"/>
              </p:cNvCxnSpPr>
              <p:nvPr/>
            </p:nvCxnSpPr>
            <p:spPr>
              <a:xfrm>
                <a:off x="3353968" y="2545627"/>
                <a:ext cx="1286785" cy="300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29" idx="0"/>
                <a:endCxn id="132" idx="4"/>
              </p:cNvCxnSpPr>
              <p:nvPr/>
            </p:nvCxnSpPr>
            <p:spPr>
              <a:xfrm flipV="1">
                <a:off x="4676753" y="1769223"/>
                <a:ext cx="942765" cy="104045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21" idx="7"/>
                <a:endCxn id="130" idx="3"/>
              </p:cNvCxnSpPr>
              <p:nvPr/>
            </p:nvCxnSpPr>
            <p:spPr>
              <a:xfrm flipV="1">
                <a:off x="2494504" y="2571083"/>
                <a:ext cx="798008" cy="113989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130" idx="5"/>
                <a:endCxn id="134" idx="1"/>
              </p:cNvCxnSpPr>
              <p:nvPr/>
            </p:nvCxnSpPr>
            <p:spPr>
              <a:xfrm>
                <a:off x="3343424" y="2571083"/>
                <a:ext cx="899970" cy="10854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132" idx="7"/>
                <a:endCxn id="115" idx="3"/>
              </p:cNvCxnSpPr>
              <p:nvPr/>
            </p:nvCxnSpPr>
            <p:spPr>
              <a:xfrm flipV="1">
                <a:off x="5644974" y="1345025"/>
                <a:ext cx="455898" cy="36274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132" idx="6"/>
                <a:endCxn id="116" idx="2"/>
              </p:cNvCxnSpPr>
              <p:nvPr/>
            </p:nvCxnSpPr>
            <p:spPr>
              <a:xfrm>
                <a:off x="5655518" y="1733223"/>
                <a:ext cx="1259969" cy="1566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130" idx="7"/>
                <a:endCxn id="132" idx="3"/>
              </p:cNvCxnSpPr>
              <p:nvPr/>
            </p:nvCxnSpPr>
            <p:spPr>
              <a:xfrm flipV="1">
                <a:off x="3343424" y="1758679"/>
                <a:ext cx="2250638" cy="761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32" idx="5"/>
                <a:endCxn id="131" idx="1"/>
              </p:cNvCxnSpPr>
              <p:nvPr/>
            </p:nvCxnSpPr>
            <p:spPr>
              <a:xfrm>
                <a:off x="5644974" y="1758679"/>
                <a:ext cx="625293" cy="97649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29" idx="6"/>
                <a:endCxn id="131" idx="2"/>
              </p:cNvCxnSpPr>
              <p:nvPr/>
            </p:nvCxnSpPr>
            <p:spPr>
              <a:xfrm flipV="1">
                <a:off x="4712753" y="2760627"/>
                <a:ext cx="1546970" cy="8505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131" idx="3"/>
                <a:endCxn id="135" idx="0"/>
              </p:cNvCxnSpPr>
              <p:nvPr/>
            </p:nvCxnSpPr>
            <p:spPr>
              <a:xfrm flipH="1">
                <a:off x="5547518" y="2786083"/>
                <a:ext cx="722749" cy="30516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31" idx="0"/>
                <a:endCxn id="116" idx="3"/>
              </p:cNvCxnSpPr>
              <p:nvPr/>
            </p:nvCxnSpPr>
            <p:spPr>
              <a:xfrm flipV="1">
                <a:off x="6295723" y="1915353"/>
                <a:ext cx="630308" cy="809274"/>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131" idx="5"/>
                <a:endCxn id="136" idx="1"/>
              </p:cNvCxnSpPr>
              <p:nvPr/>
            </p:nvCxnSpPr>
            <p:spPr>
              <a:xfrm>
                <a:off x="6321179" y="2786083"/>
                <a:ext cx="698920" cy="84162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36" idx="0"/>
                <a:endCxn id="116" idx="4"/>
              </p:cNvCxnSpPr>
              <p:nvPr/>
            </p:nvCxnSpPr>
            <p:spPr>
              <a:xfrm flipH="1" flipV="1">
                <a:off x="6951487" y="1925897"/>
                <a:ext cx="94068" cy="169127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36" idx="7"/>
                <a:endCxn id="119" idx="3"/>
              </p:cNvCxnSpPr>
              <p:nvPr/>
            </p:nvCxnSpPr>
            <p:spPr>
              <a:xfrm flipV="1">
                <a:off x="7071011" y="2770197"/>
                <a:ext cx="436307" cy="8575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23" idx="1"/>
                <a:endCxn id="136" idx="5"/>
              </p:cNvCxnSpPr>
              <p:nvPr/>
            </p:nvCxnSpPr>
            <p:spPr>
              <a:xfrm flipH="1" flipV="1">
                <a:off x="7071011" y="3678624"/>
                <a:ext cx="413447" cy="107405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a:stCxn id="129" idx="4"/>
                <a:endCxn id="135" idx="1"/>
              </p:cNvCxnSpPr>
              <p:nvPr/>
            </p:nvCxnSpPr>
            <p:spPr>
              <a:xfrm>
                <a:off x="4676753" y="2881677"/>
                <a:ext cx="845309" cy="296662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134" idx="5"/>
                <a:endCxn id="135" idx="1"/>
              </p:cNvCxnSpPr>
              <p:nvPr/>
            </p:nvCxnSpPr>
            <p:spPr>
              <a:xfrm>
                <a:off x="4294306" y="3707469"/>
                <a:ext cx="1227756" cy="214083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121" idx="5"/>
                <a:endCxn id="133" idx="1"/>
              </p:cNvCxnSpPr>
              <p:nvPr/>
            </p:nvCxnSpPr>
            <p:spPr>
              <a:xfrm>
                <a:off x="2494504" y="3761893"/>
                <a:ext cx="1006882" cy="126202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133" idx="7"/>
                <a:endCxn id="134" idx="2"/>
              </p:cNvCxnSpPr>
              <p:nvPr/>
            </p:nvCxnSpPr>
            <p:spPr>
              <a:xfrm flipV="1">
                <a:off x="3552298" y="3682013"/>
                <a:ext cx="680552" cy="1341903"/>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133" idx="0"/>
                <a:endCxn id="130" idx="4"/>
              </p:cNvCxnSpPr>
              <p:nvPr/>
            </p:nvCxnSpPr>
            <p:spPr>
              <a:xfrm flipH="1" flipV="1">
                <a:off x="3317968" y="2581627"/>
                <a:ext cx="208874" cy="243174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130" idx="1"/>
                <a:endCxn id="117" idx="4"/>
              </p:cNvCxnSpPr>
              <p:nvPr/>
            </p:nvCxnSpPr>
            <p:spPr>
              <a:xfrm flipH="1" flipV="1">
                <a:off x="3245968" y="1921650"/>
                <a:ext cx="46544" cy="59852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a:stCxn id="124" idx="0"/>
                <a:endCxn id="136" idx="4"/>
              </p:cNvCxnSpPr>
              <p:nvPr/>
            </p:nvCxnSpPr>
            <p:spPr>
              <a:xfrm flipV="1">
                <a:off x="6960914" y="3689168"/>
                <a:ext cx="84641" cy="188994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36" idx="3"/>
                <a:endCxn id="135" idx="7"/>
              </p:cNvCxnSpPr>
              <p:nvPr/>
            </p:nvCxnSpPr>
            <p:spPr>
              <a:xfrm flipH="1">
                <a:off x="5572974" y="3678624"/>
                <a:ext cx="1447125" cy="2169681"/>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135" idx="6"/>
                <a:endCxn id="124" idx="2"/>
              </p:cNvCxnSpPr>
              <p:nvPr/>
            </p:nvCxnSpPr>
            <p:spPr>
              <a:xfrm flipV="1">
                <a:off x="5583518" y="5615109"/>
                <a:ext cx="1341396" cy="25865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35" idx="5"/>
                <a:endCxn id="127" idx="1"/>
              </p:cNvCxnSpPr>
              <p:nvPr/>
            </p:nvCxnSpPr>
            <p:spPr>
              <a:xfrm>
                <a:off x="5572974" y="5899217"/>
                <a:ext cx="527898" cy="244415"/>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134" idx="0"/>
                <a:endCxn id="129" idx="3"/>
              </p:cNvCxnSpPr>
              <p:nvPr/>
            </p:nvCxnSpPr>
            <p:spPr>
              <a:xfrm flipV="1">
                <a:off x="4268850" y="2871133"/>
                <a:ext cx="382447" cy="774880"/>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a:stCxn id="133" idx="6"/>
                <a:endCxn id="135" idx="2"/>
              </p:cNvCxnSpPr>
              <p:nvPr/>
            </p:nvCxnSpPr>
            <p:spPr>
              <a:xfrm>
                <a:off x="3562842" y="5049372"/>
                <a:ext cx="1948676" cy="824389"/>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22" idx="6"/>
                <a:endCxn id="133" idx="2"/>
              </p:cNvCxnSpPr>
              <p:nvPr/>
            </p:nvCxnSpPr>
            <p:spPr>
              <a:xfrm>
                <a:off x="2723516" y="4804810"/>
                <a:ext cx="767326" cy="244562"/>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25" idx="7"/>
                <a:endCxn id="133" idx="3"/>
              </p:cNvCxnSpPr>
              <p:nvPr/>
            </p:nvCxnSpPr>
            <p:spPr>
              <a:xfrm flipV="1">
                <a:off x="3271424" y="5074828"/>
                <a:ext cx="229962" cy="510578"/>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126" idx="0"/>
                <a:endCxn id="133" idx="5"/>
              </p:cNvCxnSpPr>
              <p:nvPr/>
            </p:nvCxnSpPr>
            <p:spPr>
              <a:xfrm flipH="1" flipV="1">
                <a:off x="3552298" y="5074828"/>
                <a:ext cx="539139" cy="1058756"/>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126" idx="7"/>
                <a:endCxn id="135" idx="2"/>
              </p:cNvCxnSpPr>
              <p:nvPr/>
            </p:nvCxnSpPr>
            <p:spPr>
              <a:xfrm flipV="1">
                <a:off x="4116893" y="5873761"/>
                <a:ext cx="1394625" cy="270367"/>
              </a:xfrm>
              <a:prstGeom prst="line">
                <a:avLst/>
              </a:prstGeom>
              <a:ln>
                <a:solidFill>
                  <a:srgbClr val="9D8199"/>
                </a:solidFill>
              </a:ln>
            </p:spPr>
            <p:style>
              <a:lnRef idx="1">
                <a:schemeClr val="accent1"/>
              </a:lnRef>
              <a:fillRef idx="0">
                <a:schemeClr val="accent1"/>
              </a:fillRef>
              <a:effectRef idx="0">
                <a:schemeClr val="accent1"/>
              </a:effectRef>
              <a:fontRef idx="minor">
                <a:schemeClr val="tx1"/>
              </a:fontRef>
            </p:style>
          </p:cxnSp>
        </p:grpSp>
      </p:grpSp>
      <p:sp>
        <p:nvSpPr>
          <p:cNvPr id="137" name="文本框 136"/>
          <p:cNvSpPr txBox="1"/>
          <p:nvPr/>
        </p:nvSpPr>
        <p:spPr>
          <a:xfrm>
            <a:off x="3564468" y="311227"/>
            <a:ext cx="1999576" cy="3597908"/>
          </a:xfrm>
          <a:prstGeom prst="rect">
            <a:avLst/>
          </a:prstGeom>
          <a:noFill/>
        </p:spPr>
        <p:txBody>
          <a:bodyPr wrap="square" rtlCol="0">
            <a:spAutoFit/>
          </a:bodyPr>
          <a:lstStyle/>
          <a:p>
            <a:pPr algn="ctr">
              <a:lnSpc>
                <a:spcPct val="150000"/>
              </a:lnSpc>
            </a:pPr>
            <a:r>
              <a:rPr lang="en-US" altLang="zh-CN" sz="17999" b="1" dirty="0" smtClean="0">
                <a:solidFill>
                  <a:srgbClr val="9D8199">
                    <a:alpha val="60000"/>
                  </a:srgbClr>
                </a:solidFill>
                <a:latin typeface="方正兰亭粗黑简体" panose="02000000000000000000" pitchFamily="2" charset="-122"/>
                <a:ea typeface="方正兰亭粗黑简体" panose="02000000000000000000" pitchFamily="2" charset="-122"/>
              </a:rPr>
              <a:t>2</a:t>
            </a:r>
            <a:endParaRPr lang="en-US" altLang="zh-CN" sz="17999" b="1" dirty="0">
              <a:solidFill>
                <a:srgbClr val="9D8199">
                  <a:alpha val="60000"/>
                </a:srgbClr>
              </a:solidFill>
              <a:latin typeface="方正兰亭粗黑简体" panose="02000000000000000000" pitchFamily="2" charset="-122"/>
              <a:ea typeface="方正兰亭粗黑简体" panose="02000000000000000000" pitchFamily="2" charset="-122"/>
            </a:endParaRPr>
          </a:p>
        </p:txBody>
      </p:sp>
      <p:sp>
        <p:nvSpPr>
          <p:cNvPr id="139" name="文本框 138"/>
          <p:cNvSpPr txBox="1"/>
          <p:nvPr/>
        </p:nvSpPr>
        <p:spPr>
          <a:xfrm>
            <a:off x="3276579" y="3449353"/>
            <a:ext cx="2664192" cy="1034642"/>
          </a:xfrm>
          <a:prstGeom prst="rect">
            <a:avLst/>
          </a:prstGeom>
          <a:noFill/>
        </p:spPr>
        <p:txBody>
          <a:bodyPr wrap="square" rtlCol="0">
            <a:spAutoFit/>
          </a:bodyPr>
          <a:lstStyle/>
          <a:p>
            <a:pPr algn="ctr">
              <a:lnSpc>
                <a:spcPct val="150000"/>
              </a:lnSpc>
            </a:pPr>
            <a:r>
              <a:rPr lang="zh-CN" altLang="en-US" sz="3200" dirty="0" smtClean="0">
                <a:solidFill>
                  <a:schemeClr val="bg1"/>
                </a:solidFill>
                <a:latin typeface="微软雅黑" panose="020B0503020204020204" pitchFamily="34" charset="-122"/>
                <a:ea typeface="微软雅黑" panose="020B0503020204020204" pitchFamily="34" charset="-122"/>
              </a:rPr>
              <a:t>单击添加标题</a:t>
            </a:r>
            <a:r>
              <a:rPr lang="en-US" altLang="zh-CN" sz="1000" dirty="0" smtClean="0">
                <a:solidFill>
                  <a:schemeClr val="bg1"/>
                </a:solidFill>
                <a:latin typeface="微软雅黑" panose="020B0503020204020204" pitchFamily="34" charset="-122"/>
                <a:ea typeface="微软雅黑" panose="020B0503020204020204" pitchFamily="34" charset="-122"/>
              </a:rPr>
              <a:t>Click to add a caption</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140" name="等腰三角形 139"/>
          <p:cNvSpPr/>
          <p:nvPr/>
        </p:nvSpPr>
        <p:spPr>
          <a:xfrm rot="2134315">
            <a:off x="5998599" y="1614964"/>
            <a:ext cx="289510" cy="249578"/>
          </a:xfrm>
          <a:prstGeom prst="triangle">
            <a:avLst/>
          </a:prstGeom>
          <a:solidFill>
            <a:srgbClr val="663B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1" name="等腰三角形 140"/>
          <p:cNvSpPr/>
          <p:nvPr/>
        </p:nvSpPr>
        <p:spPr>
          <a:xfrm rot="12600000">
            <a:off x="5197448" y="1171321"/>
            <a:ext cx="227683" cy="196278"/>
          </a:xfrm>
          <a:prstGeom prst="triangle">
            <a:avLst/>
          </a:prstGeom>
          <a:solidFill>
            <a:srgbClr val="A25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42" name="等腰三角形 141"/>
          <p:cNvSpPr/>
          <p:nvPr/>
        </p:nvSpPr>
        <p:spPr>
          <a:xfrm rot="460079">
            <a:off x="5608284" y="1067368"/>
            <a:ext cx="384542" cy="331501"/>
          </a:xfrm>
          <a:prstGeom prst="triangle">
            <a:avLst/>
          </a:prstGeom>
          <a:solidFill>
            <a:srgbClr val="8A37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xmlns="" val="3972638747"/>
      </p:ext>
    </p:extLst>
  </p:cSld>
  <p:clrMapOvr>
    <a:masterClrMapping/>
  </p:clrMapOvr>
  <mc:AlternateContent xmlns:mc="http://schemas.openxmlformats.org/markup-compatibility/2006">
    <mc:Choice xmlns:p14="http://schemas.microsoft.com/office/powerpoint/2010/main" xmlns=""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1250" fill="hold"/>
                                        <p:tgtEl>
                                          <p:spTgt spid="142"/>
                                        </p:tgtEl>
                                        <p:attrNameLst>
                                          <p:attrName>ppt_x</p:attrName>
                                        </p:attrNameLst>
                                      </p:cBhvr>
                                      <p:tavLst>
                                        <p:tav tm="0">
                                          <p:val>
                                            <p:strVal val="0-#ppt_w/2"/>
                                          </p:val>
                                        </p:tav>
                                        <p:tav tm="100000">
                                          <p:val>
                                            <p:strVal val="#ppt_x"/>
                                          </p:val>
                                        </p:tav>
                                      </p:tavLst>
                                    </p:anim>
                                    <p:anim calcmode="lin" valueType="num">
                                      <p:cBhvr additive="base">
                                        <p:cTn id="8" dur="1250" fill="hold"/>
                                        <p:tgtEl>
                                          <p:spTgt spid="142"/>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10800000">
                                      <p:cBhvr>
                                        <p:cTn id="10" dur="1250" fill="hold"/>
                                        <p:tgtEl>
                                          <p:spTgt spid="142"/>
                                        </p:tgtEl>
                                        <p:attrNameLst>
                                          <p:attrName>r</p:attrName>
                                        </p:attrNameLst>
                                      </p:cBhvr>
                                    </p:animRot>
                                  </p:childTnLst>
                                </p:cTn>
                              </p:par>
                              <p:par>
                                <p:cTn id="11" presetID="2" presetClass="entr" presetSubtype="9" fill="hold" grpId="0" nodeType="withEffect">
                                  <p:stCondLst>
                                    <p:cond delay="250"/>
                                  </p:stCondLst>
                                  <p:childTnLst>
                                    <p:set>
                                      <p:cBhvr>
                                        <p:cTn id="12" dur="1" fill="hold">
                                          <p:stCondLst>
                                            <p:cond delay="0"/>
                                          </p:stCondLst>
                                        </p:cTn>
                                        <p:tgtEl>
                                          <p:spTgt spid="140"/>
                                        </p:tgtEl>
                                        <p:attrNameLst>
                                          <p:attrName>style.visibility</p:attrName>
                                        </p:attrNameLst>
                                      </p:cBhvr>
                                      <p:to>
                                        <p:strVal val="visible"/>
                                      </p:to>
                                    </p:set>
                                    <p:anim calcmode="lin" valueType="num">
                                      <p:cBhvr additive="base">
                                        <p:cTn id="13" dur="1250" fill="hold"/>
                                        <p:tgtEl>
                                          <p:spTgt spid="140"/>
                                        </p:tgtEl>
                                        <p:attrNameLst>
                                          <p:attrName>ppt_x</p:attrName>
                                        </p:attrNameLst>
                                      </p:cBhvr>
                                      <p:tavLst>
                                        <p:tav tm="0">
                                          <p:val>
                                            <p:strVal val="0-#ppt_w/2"/>
                                          </p:val>
                                        </p:tav>
                                        <p:tav tm="100000">
                                          <p:val>
                                            <p:strVal val="#ppt_x"/>
                                          </p:val>
                                        </p:tav>
                                      </p:tavLst>
                                    </p:anim>
                                    <p:anim calcmode="lin" valueType="num">
                                      <p:cBhvr additive="base">
                                        <p:cTn id="14" dur="1250" fill="hold"/>
                                        <p:tgtEl>
                                          <p:spTgt spid="140"/>
                                        </p:tgtEl>
                                        <p:attrNameLst>
                                          <p:attrName>ppt_y</p:attrName>
                                        </p:attrNameLst>
                                      </p:cBhvr>
                                      <p:tavLst>
                                        <p:tav tm="0">
                                          <p:val>
                                            <p:strVal val="0-#ppt_h/2"/>
                                          </p:val>
                                        </p:tav>
                                        <p:tav tm="100000">
                                          <p:val>
                                            <p:strVal val="#ppt_y"/>
                                          </p:val>
                                        </p:tav>
                                      </p:tavLst>
                                    </p:anim>
                                  </p:childTnLst>
                                </p:cTn>
                              </p:par>
                              <p:par>
                                <p:cTn id="15" presetID="8" presetClass="emph" presetSubtype="0" fill="hold" grpId="1" nodeType="withEffect">
                                  <p:stCondLst>
                                    <p:cond delay="250"/>
                                  </p:stCondLst>
                                  <p:childTnLst>
                                    <p:animRot by="-10800000">
                                      <p:cBhvr>
                                        <p:cTn id="16" dur="1250" fill="hold"/>
                                        <p:tgtEl>
                                          <p:spTgt spid="140"/>
                                        </p:tgtEl>
                                        <p:attrNameLst>
                                          <p:attrName>r</p:attrName>
                                        </p:attrNameLst>
                                      </p:cBhvr>
                                    </p:animRot>
                                  </p:childTnLst>
                                </p:cTn>
                              </p:par>
                              <p:par>
                                <p:cTn id="17" presetID="2" presetClass="entr" presetSubtype="9" fill="hold" grpId="0" nodeType="withEffect">
                                  <p:stCondLst>
                                    <p:cond delay="500"/>
                                  </p:stCondLst>
                                  <p:childTnLst>
                                    <p:set>
                                      <p:cBhvr>
                                        <p:cTn id="18" dur="1" fill="hold">
                                          <p:stCondLst>
                                            <p:cond delay="0"/>
                                          </p:stCondLst>
                                        </p:cTn>
                                        <p:tgtEl>
                                          <p:spTgt spid="141"/>
                                        </p:tgtEl>
                                        <p:attrNameLst>
                                          <p:attrName>style.visibility</p:attrName>
                                        </p:attrNameLst>
                                      </p:cBhvr>
                                      <p:to>
                                        <p:strVal val="visible"/>
                                      </p:to>
                                    </p:set>
                                    <p:anim calcmode="lin" valueType="num">
                                      <p:cBhvr additive="base">
                                        <p:cTn id="19" dur="1250" fill="hold"/>
                                        <p:tgtEl>
                                          <p:spTgt spid="141"/>
                                        </p:tgtEl>
                                        <p:attrNameLst>
                                          <p:attrName>ppt_x</p:attrName>
                                        </p:attrNameLst>
                                      </p:cBhvr>
                                      <p:tavLst>
                                        <p:tav tm="0">
                                          <p:val>
                                            <p:strVal val="0-#ppt_w/2"/>
                                          </p:val>
                                        </p:tav>
                                        <p:tav tm="100000">
                                          <p:val>
                                            <p:strVal val="#ppt_x"/>
                                          </p:val>
                                        </p:tav>
                                      </p:tavLst>
                                    </p:anim>
                                    <p:anim calcmode="lin" valueType="num">
                                      <p:cBhvr additive="base">
                                        <p:cTn id="20" dur="1250" fill="hold"/>
                                        <p:tgtEl>
                                          <p:spTgt spid="141"/>
                                        </p:tgtEl>
                                        <p:attrNameLst>
                                          <p:attrName>ppt_y</p:attrName>
                                        </p:attrNameLst>
                                      </p:cBhvr>
                                      <p:tavLst>
                                        <p:tav tm="0">
                                          <p:val>
                                            <p:strVal val="0-#ppt_h/2"/>
                                          </p:val>
                                        </p:tav>
                                        <p:tav tm="100000">
                                          <p:val>
                                            <p:strVal val="#ppt_y"/>
                                          </p:val>
                                        </p:tav>
                                      </p:tavLst>
                                    </p:anim>
                                  </p:childTnLst>
                                </p:cTn>
                              </p:par>
                              <p:par>
                                <p:cTn id="21" presetID="8" presetClass="emph" presetSubtype="0" fill="hold" grpId="1" nodeType="withEffect">
                                  <p:stCondLst>
                                    <p:cond delay="500"/>
                                  </p:stCondLst>
                                  <p:childTnLst>
                                    <p:animRot by="10800000">
                                      <p:cBhvr>
                                        <p:cTn id="22" dur="1250" fill="hold"/>
                                        <p:tgtEl>
                                          <p:spTgt spid="141"/>
                                        </p:tgtEl>
                                        <p:attrNameLst>
                                          <p:attrName>r</p:attrName>
                                        </p:attrNameLst>
                                      </p:cBhvr>
                                    </p:animRot>
                                  </p:childTnLst>
                                </p:cTn>
                              </p:par>
                              <p:par>
                                <p:cTn id="23" presetID="53"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3000" fill="hold"/>
                                        <p:tgtEl>
                                          <p:spTgt spid="7"/>
                                        </p:tgtEl>
                                        <p:attrNameLst>
                                          <p:attrName>ppt_w</p:attrName>
                                        </p:attrNameLst>
                                      </p:cBhvr>
                                      <p:tavLst>
                                        <p:tav tm="0">
                                          <p:val>
                                            <p:fltVal val="0"/>
                                          </p:val>
                                        </p:tav>
                                        <p:tav tm="100000">
                                          <p:val>
                                            <p:strVal val="#ppt_w"/>
                                          </p:val>
                                        </p:tav>
                                      </p:tavLst>
                                    </p:anim>
                                    <p:anim calcmode="lin" valueType="num">
                                      <p:cBhvr>
                                        <p:cTn id="26" dur="3000" fill="hold"/>
                                        <p:tgtEl>
                                          <p:spTgt spid="7"/>
                                        </p:tgtEl>
                                        <p:attrNameLst>
                                          <p:attrName>ppt_h</p:attrName>
                                        </p:attrNameLst>
                                      </p:cBhvr>
                                      <p:tavLst>
                                        <p:tav tm="0">
                                          <p:val>
                                            <p:fltVal val="0"/>
                                          </p:val>
                                        </p:tav>
                                        <p:tav tm="100000">
                                          <p:val>
                                            <p:strVal val="#ppt_h"/>
                                          </p:val>
                                        </p:tav>
                                      </p:tavLst>
                                    </p:anim>
                                    <p:animEffect transition="in" filter="fade">
                                      <p:cBhvr>
                                        <p:cTn id="27" dur="3000"/>
                                        <p:tgtEl>
                                          <p:spTgt spid="7"/>
                                        </p:tgtEl>
                                      </p:cBhvr>
                                    </p:animEffect>
                                  </p:childTnLst>
                                </p:cTn>
                              </p:par>
                              <p:par>
                                <p:cTn id="28" presetID="8" presetClass="emph" presetSubtype="0" repeatCount="2000" fill="hold" nodeType="withEffect">
                                  <p:stCondLst>
                                    <p:cond delay="0"/>
                                  </p:stCondLst>
                                  <p:childTnLst>
                                    <p:animRot by="-21600000">
                                      <p:cBhvr>
                                        <p:cTn id="29" dur="3000" fill="hold"/>
                                        <p:tgtEl>
                                          <p:spTgt spid="7"/>
                                        </p:tgtEl>
                                        <p:attrNameLst>
                                          <p:attrName>r</p:attrName>
                                        </p:attrNameLst>
                                      </p:cBhvr>
                                    </p:animRot>
                                  </p:childTnLst>
                                </p:cTn>
                              </p:par>
                              <p:par>
                                <p:cTn id="30" presetID="53" presetClass="entr" presetSubtype="16"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3000" fill="hold"/>
                                        <p:tgtEl>
                                          <p:spTgt spid="72"/>
                                        </p:tgtEl>
                                        <p:attrNameLst>
                                          <p:attrName>ppt_w</p:attrName>
                                        </p:attrNameLst>
                                      </p:cBhvr>
                                      <p:tavLst>
                                        <p:tav tm="0">
                                          <p:val>
                                            <p:fltVal val="0"/>
                                          </p:val>
                                        </p:tav>
                                        <p:tav tm="100000">
                                          <p:val>
                                            <p:strVal val="#ppt_w"/>
                                          </p:val>
                                        </p:tav>
                                      </p:tavLst>
                                    </p:anim>
                                    <p:anim calcmode="lin" valueType="num">
                                      <p:cBhvr>
                                        <p:cTn id="33" dur="3000" fill="hold"/>
                                        <p:tgtEl>
                                          <p:spTgt spid="72"/>
                                        </p:tgtEl>
                                        <p:attrNameLst>
                                          <p:attrName>ppt_h</p:attrName>
                                        </p:attrNameLst>
                                      </p:cBhvr>
                                      <p:tavLst>
                                        <p:tav tm="0">
                                          <p:val>
                                            <p:fltVal val="0"/>
                                          </p:val>
                                        </p:tav>
                                        <p:tav tm="100000">
                                          <p:val>
                                            <p:strVal val="#ppt_h"/>
                                          </p:val>
                                        </p:tav>
                                      </p:tavLst>
                                    </p:anim>
                                    <p:animEffect transition="in" filter="fade">
                                      <p:cBhvr>
                                        <p:cTn id="34" dur="3000"/>
                                        <p:tgtEl>
                                          <p:spTgt spid="72"/>
                                        </p:tgtEl>
                                      </p:cBhvr>
                                    </p:animEffect>
                                  </p:childTnLst>
                                </p:cTn>
                              </p:par>
                              <p:par>
                                <p:cTn id="35" presetID="8" presetClass="emph" presetSubtype="0" repeatCount="2000" fill="hold" nodeType="withEffect">
                                  <p:stCondLst>
                                    <p:cond delay="0"/>
                                  </p:stCondLst>
                                  <p:childTnLst>
                                    <p:animRot by="-21600000">
                                      <p:cBhvr>
                                        <p:cTn id="36" dur="3000" fill="hold"/>
                                        <p:tgtEl>
                                          <p:spTgt spid="72"/>
                                        </p:tgtEl>
                                        <p:attrNameLst>
                                          <p:attrName>r</p:attrName>
                                        </p:attrNameLst>
                                      </p:cBhvr>
                                    </p:animRot>
                                  </p:childTnLst>
                                </p:cTn>
                              </p:par>
                              <p:par>
                                <p:cTn id="37" presetID="2" presetClass="entr" presetSubtype="4" fill="hold" grpId="0" nodeType="withEffect">
                                  <p:stCondLst>
                                    <p:cond delay="3500"/>
                                  </p:stCondLst>
                                  <p:childTnLst>
                                    <p:set>
                                      <p:cBhvr>
                                        <p:cTn id="38" dur="1" fill="hold">
                                          <p:stCondLst>
                                            <p:cond delay="0"/>
                                          </p:stCondLst>
                                        </p:cTn>
                                        <p:tgtEl>
                                          <p:spTgt spid="137"/>
                                        </p:tgtEl>
                                        <p:attrNameLst>
                                          <p:attrName>style.visibility</p:attrName>
                                        </p:attrNameLst>
                                      </p:cBhvr>
                                      <p:to>
                                        <p:strVal val="visible"/>
                                      </p:to>
                                    </p:set>
                                    <p:anim calcmode="lin" valueType="num">
                                      <p:cBhvr additive="base">
                                        <p:cTn id="39" dur="500" fill="hold"/>
                                        <p:tgtEl>
                                          <p:spTgt spid="137"/>
                                        </p:tgtEl>
                                        <p:attrNameLst>
                                          <p:attrName>ppt_x</p:attrName>
                                        </p:attrNameLst>
                                      </p:cBhvr>
                                      <p:tavLst>
                                        <p:tav tm="0">
                                          <p:val>
                                            <p:strVal val="#ppt_x"/>
                                          </p:val>
                                        </p:tav>
                                        <p:tav tm="100000">
                                          <p:val>
                                            <p:strVal val="#ppt_x"/>
                                          </p:val>
                                        </p:tav>
                                      </p:tavLst>
                                    </p:anim>
                                    <p:anim calcmode="lin" valueType="num">
                                      <p:cBhvr additive="base">
                                        <p:cTn id="40" dur="500" fill="hold"/>
                                        <p:tgtEl>
                                          <p:spTgt spid="137"/>
                                        </p:tgtEl>
                                        <p:attrNameLst>
                                          <p:attrName>ppt_y</p:attrName>
                                        </p:attrNameLst>
                                      </p:cBhvr>
                                      <p:tavLst>
                                        <p:tav tm="0">
                                          <p:val>
                                            <p:strVal val="1+#ppt_h/2"/>
                                          </p:val>
                                        </p:tav>
                                        <p:tav tm="100000">
                                          <p:val>
                                            <p:strVal val="#ppt_y"/>
                                          </p:val>
                                        </p:tav>
                                      </p:tavLst>
                                    </p:anim>
                                  </p:childTnLst>
                                </p:cTn>
                              </p:par>
                              <p:par>
                                <p:cTn id="41" presetID="47" presetClass="entr" presetSubtype="0" fill="hold" grpId="0" nodeType="withEffect">
                                  <p:stCondLst>
                                    <p:cond delay="3750"/>
                                  </p:stCondLst>
                                  <p:iterate type="wd">
                                    <p:tmPct val="10000"/>
                                  </p:iterate>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anim calcmode="lin" valueType="num">
                                      <p:cBhvr>
                                        <p:cTn id="44" dur="500" fill="hold"/>
                                        <p:tgtEl>
                                          <p:spTgt spid="139"/>
                                        </p:tgtEl>
                                        <p:attrNameLst>
                                          <p:attrName>ppt_x</p:attrName>
                                        </p:attrNameLst>
                                      </p:cBhvr>
                                      <p:tavLst>
                                        <p:tav tm="0">
                                          <p:val>
                                            <p:strVal val="#ppt_x"/>
                                          </p:val>
                                        </p:tav>
                                        <p:tav tm="100000">
                                          <p:val>
                                            <p:strVal val="#ppt_x"/>
                                          </p:val>
                                        </p:tav>
                                      </p:tavLst>
                                    </p:anim>
                                    <p:anim calcmode="lin" valueType="num">
                                      <p:cBhvr>
                                        <p:cTn id="45" dur="500" fill="hold"/>
                                        <p:tgtEl>
                                          <p:spTgt spid="1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9" grpId="0"/>
      <p:bldP spid="140" grpId="0" animBg="1"/>
      <p:bldP spid="140" grpId="1" animBg="1"/>
      <p:bldP spid="141" grpId="0" animBg="1"/>
      <p:bldP spid="141" grpId="1" animBg="1"/>
      <p:bldP spid="142" grpId="0" animBg="1"/>
      <p:bldP spid="142"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1938Mw9kkyV2XgRVpibQw"/>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26</TotalTime>
  <Words>2070</Words>
  <Application>Microsoft Office PowerPoint</Application>
  <PresentationFormat>全屏显示(16:9)</PresentationFormat>
  <Paragraphs>223</Paragraphs>
  <Slides>21</Slides>
  <Notes>2</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Administrator</cp:lastModifiedBy>
  <cp:revision>4</cp:revision>
  <dcterms:created xsi:type="dcterms:W3CDTF">2016-12-13T08:58:41Z</dcterms:created>
  <dcterms:modified xsi:type="dcterms:W3CDTF">2017-02-27T13:34:46Z</dcterms:modified>
</cp:coreProperties>
</file>