
<file path=[Content_Types].xml><?xml version="1.0" encoding="utf-8"?>
<Types xmlns="http://schemas.openxmlformats.org/package/2006/content-types">
  <Default Extension="emf" ContentType="image/x-emf"/>
  <Default Extension="jpeg" ContentType="image/jpeg"/>
  <Default Extension="mp3" ContentType="audio/m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1.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Lst>
  <p:notesMasterIdLst>
    <p:notesMasterId r:id="rId28"/>
  </p:notesMasterIdLst>
  <p:handoutMasterIdLst>
    <p:handoutMasterId r:id="rId29"/>
  </p:handoutMasterIdLst>
  <p:sldIdLst>
    <p:sldId id="3154" r:id="rId2"/>
    <p:sldId id="3155" r:id="rId3"/>
    <p:sldId id="3158" r:id="rId4"/>
    <p:sldId id="3142" r:id="rId5"/>
    <p:sldId id="3131" r:id="rId6"/>
    <p:sldId id="3129" r:id="rId7"/>
    <p:sldId id="3164" r:id="rId8"/>
    <p:sldId id="3126" r:id="rId9"/>
    <p:sldId id="3166" r:id="rId10"/>
    <p:sldId id="3144" r:id="rId11"/>
    <p:sldId id="3132" r:id="rId12"/>
    <p:sldId id="3134" r:id="rId13"/>
    <p:sldId id="3143" r:id="rId14"/>
    <p:sldId id="3127" r:id="rId15"/>
    <p:sldId id="3167" r:id="rId16"/>
    <p:sldId id="3136" r:id="rId17"/>
    <p:sldId id="3133" r:id="rId18"/>
    <p:sldId id="3135" r:id="rId19"/>
    <p:sldId id="3128" r:id="rId20"/>
    <p:sldId id="3168" r:id="rId21"/>
    <p:sldId id="3145" r:id="rId22"/>
    <p:sldId id="3130" r:id="rId23"/>
    <p:sldId id="3162" r:id="rId24"/>
    <p:sldId id="3163" r:id="rId25"/>
    <p:sldId id="3165" r:id="rId26"/>
    <p:sldId id="3169" r:id="rId27"/>
  </p:sldIdLst>
  <p:sldSz cx="12858750" cy="7232650"/>
  <p:notesSz cx="6858000" cy="9144000"/>
  <p:custDataLst>
    <p:tags r:id="rId30"/>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254D"/>
    <a:srgbClr val="000000"/>
    <a:srgbClr val="003E60"/>
    <a:srgbClr val="EE000A"/>
    <a:srgbClr val="F3C5BE"/>
    <a:srgbClr val="60AEA9"/>
    <a:srgbClr val="00B369"/>
    <a:srgbClr val="1A8CE1"/>
    <a:srgbClr val="FFFFFF"/>
    <a:srgbClr val="A7835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41" autoAdjust="0"/>
    <p:restoredTop sz="92986" autoAdjust="0"/>
  </p:normalViewPr>
  <p:slideViewPr>
    <p:cSldViewPr>
      <p:cViewPr varScale="1">
        <p:scale>
          <a:sx n="105" d="100"/>
          <a:sy n="105" d="100"/>
        </p:scale>
        <p:origin x="774" y="150"/>
      </p:cViewPr>
      <p:guideLst>
        <p:guide orient="horz" pos="328"/>
        <p:guide pos="4050"/>
        <p:guide pos="557"/>
        <p:guide orient="horz" pos="4183"/>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66" d="100"/>
        <a:sy n="6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ags" Target="tags/tag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bar"/>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CF2-4E5A-8DEB-24E573688E8B}"/>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CF2-4E5A-8DEB-24E573688E8B}"/>
              </c:ext>
            </c:extLst>
          </c:dPt>
          <c:dPt>
            <c:idx val="2"/>
            <c:bubble3D val="0"/>
            <c:spPr>
              <a:solidFill>
                <a:schemeClr val="accent4"/>
              </a:solidFill>
              <a:ln w="19050">
                <a:solidFill>
                  <a:schemeClr val="lt1"/>
                </a:solidFill>
              </a:ln>
              <a:effectLst/>
            </c:spPr>
            <c:extLst>
              <c:ext xmlns:c16="http://schemas.microsoft.com/office/drawing/2014/chart" uri="{C3380CC4-5D6E-409C-BE32-E72D297353CC}">
                <c16:uniqueId val="{00000005-0CF2-4E5A-8DEB-24E573688E8B}"/>
              </c:ext>
            </c:extLst>
          </c:dPt>
          <c:dPt>
            <c:idx val="3"/>
            <c:bubble3D val="0"/>
            <c:spPr>
              <a:solidFill>
                <a:schemeClr val="accent3"/>
              </a:solidFill>
              <a:ln w="19050">
                <a:solidFill>
                  <a:schemeClr val="lt1"/>
                </a:solidFill>
              </a:ln>
              <a:effectLst/>
            </c:spPr>
            <c:extLst>
              <c:ext xmlns:c16="http://schemas.microsoft.com/office/drawing/2014/chart" uri="{C3380CC4-5D6E-409C-BE32-E72D297353CC}">
                <c16:uniqueId val="{00000007-0CF2-4E5A-8DEB-24E573688E8B}"/>
              </c:ext>
            </c:extLst>
          </c:dPt>
          <c:dPt>
            <c:idx val="4"/>
            <c:bubble3D val="0"/>
            <c:spPr>
              <a:solidFill>
                <a:schemeClr val="accent3"/>
              </a:solidFill>
              <a:ln w="19050">
                <a:solidFill>
                  <a:schemeClr val="lt1"/>
                </a:solidFill>
              </a:ln>
              <a:effectLst/>
            </c:spPr>
            <c:extLst>
              <c:ext xmlns:c16="http://schemas.microsoft.com/office/drawing/2014/chart" uri="{C3380CC4-5D6E-409C-BE32-E72D297353CC}">
                <c16:uniqueId val="{00000009-0CF2-4E5A-8DEB-24E573688E8B}"/>
              </c:ext>
            </c:extLst>
          </c:dPt>
          <c:val>
            <c:numRef>
              <c:f>Sheet1!$B$2:$B$5</c:f>
              <c:numCache>
                <c:formatCode>General</c:formatCode>
                <c:ptCount val="4"/>
                <c:pt idx="0">
                  <c:v>8.1999999999999993</c:v>
                </c:pt>
                <c:pt idx="1">
                  <c:v>3.2</c:v>
                </c:pt>
                <c:pt idx="2">
                  <c:v>1.4</c:v>
                </c:pt>
                <c:pt idx="3">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Sales</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1st Qtr</c:v>
                      </c:pt>
                      <c:pt idx="1">
                        <c:v>2nd Qtr</c:v>
                      </c:pt>
                      <c:pt idx="2">
                        <c:v>3rd Qtr</c:v>
                      </c:pt>
                      <c:pt idx="3">
                        <c:v>4th Qtr</c:v>
                      </c:pt>
                    </c:strCache>
                  </c:strRef>
                </c15:cat>
              </c15:filteredCategoryTitle>
            </c:ext>
            <c:ext xmlns:c16="http://schemas.microsoft.com/office/drawing/2014/chart" uri="{C3380CC4-5D6E-409C-BE32-E72D297353CC}">
              <c16:uniqueId val="{0000000A-0CF2-4E5A-8DEB-24E573688E8B}"/>
            </c:ext>
          </c:extLst>
        </c:ser>
        <c:dLbls>
          <c:showLegendKey val="0"/>
          <c:showVal val="0"/>
          <c:showCatName val="0"/>
          <c:showSerName val="0"/>
          <c:showPercent val="0"/>
          <c:showBubbleSize val="0"/>
          <c:showLeaderLines val="1"/>
        </c:dLbls>
        <c:gapWidth val="10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showDLblsOverMax val="0"/>
  </c:chart>
  <c:spPr>
    <a:noFill/>
    <a:ln>
      <a:noFill/>
    </a:ln>
    <a:effectLst/>
  </c:spPr>
  <c:txPr>
    <a:bodyPr/>
    <a:lstStyle/>
    <a:p>
      <a:pPr>
        <a:defRPr>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915"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2019/3/27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2019/3/27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27F348-3565-4B4A-8E0C-5F84B1CB542D}" type="slidenum">
              <a:rPr lang="zh-CN" altLang="en-US" smtClean="0"/>
              <a:t>1</a:t>
            </a:fld>
            <a:endParaRPr lang="zh-CN" altLang="en-US"/>
          </a:p>
        </p:txBody>
      </p:sp>
    </p:spTree>
    <p:extLst>
      <p:ext uri="{BB962C8B-B14F-4D97-AF65-F5344CB8AC3E}">
        <p14:creationId xmlns:p14="http://schemas.microsoft.com/office/powerpoint/2010/main" val="40870441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6016891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11</a:t>
            </a:fld>
            <a:endParaRPr lang="en-GB"/>
          </a:p>
        </p:txBody>
      </p:sp>
    </p:spTree>
    <p:extLst>
      <p:ext uri="{BB962C8B-B14F-4D97-AF65-F5344CB8AC3E}">
        <p14:creationId xmlns:p14="http://schemas.microsoft.com/office/powerpoint/2010/main" val="12073943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21222169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887598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2983322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3808715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2054979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17</a:t>
            </a:fld>
            <a:endParaRPr lang="en-GB"/>
          </a:p>
        </p:txBody>
      </p:sp>
    </p:spTree>
    <p:extLst>
      <p:ext uri="{BB962C8B-B14F-4D97-AF65-F5344CB8AC3E}">
        <p14:creationId xmlns:p14="http://schemas.microsoft.com/office/powerpoint/2010/main" val="333706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18</a:t>
            </a:fld>
            <a:endParaRPr lang="en-GB"/>
          </a:p>
        </p:txBody>
      </p:sp>
    </p:spTree>
    <p:extLst>
      <p:ext uri="{BB962C8B-B14F-4D97-AF65-F5344CB8AC3E}">
        <p14:creationId xmlns:p14="http://schemas.microsoft.com/office/powerpoint/2010/main" val="30039480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3125662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18903002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27158995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1984630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22</a:t>
            </a:fld>
            <a:endParaRPr lang="zh-CN" altLang="en-US"/>
          </a:p>
        </p:txBody>
      </p:sp>
    </p:spTree>
    <p:extLst>
      <p:ext uri="{BB962C8B-B14F-4D97-AF65-F5344CB8AC3E}">
        <p14:creationId xmlns:p14="http://schemas.microsoft.com/office/powerpoint/2010/main" val="26076608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23</a:t>
            </a:fld>
            <a:endParaRPr lang="zh-CN" altLang="en-US"/>
          </a:p>
        </p:txBody>
      </p:sp>
    </p:spTree>
    <p:extLst>
      <p:ext uri="{BB962C8B-B14F-4D97-AF65-F5344CB8AC3E}">
        <p14:creationId xmlns:p14="http://schemas.microsoft.com/office/powerpoint/2010/main" val="11658992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24</a:t>
            </a:fld>
            <a:endParaRPr lang="zh-CN" altLang="en-US"/>
          </a:p>
        </p:txBody>
      </p:sp>
    </p:spTree>
    <p:extLst>
      <p:ext uri="{BB962C8B-B14F-4D97-AF65-F5344CB8AC3E}">
        <p14:creationId xmlns:p14="http://schemas.microsoft.com/office/powerpoint/2010/main" val="4157957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25</a:t>
            </a:fld>
            <a:endParaRPr lang="zh-CN" altLang="en-US"/>
          </a:p>
        </p:txBody>
      </p:sp>
    </p:spTree>
    <p:extLst>
      <p:ext uri="{BB962C8B-B14F-4D97-AF65-F5344CB8AC3E}">
        <p14:creationId xmlns:p14="http://schemas.microsoft.com/office/powerpoint/2010/main" val="30468187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27F348-3565-4B4A-8E0C-5F84B1CB542D}" type="slidenum">
              <a:rPr lang="zh-CN" altLang="en-US" smtClean="0"/>
              <a:t>26</a:t>
            </a:fld>
            <a:endParaRPr lang="zh-CN" altLang="en-US"/>
          </a:p>
        </p:txBody>
      </p:sp>
    </p:spTree>
    <p:extLst>
      <p:ext uri="{BB962C8B-B14F-4D97-AF65-F5344CB8AC3E}">
        <p14:creationId xmlns:p14="http://schemas.microsoft.com/office/powerpoint/2010/main" val="27739453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2502260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4078942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22731872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2703478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7</a:t>
            </a:fld>
            <a:endParaRPr lang="zh-CN" altLang="en-US"/>
          </a:p>
        </p:txBody>
      </p:sp>
    </p:spTree>
    <p:extLst>
      <p:ext uri="{BB962C8B-B14F-4D97-AF65-F5344CB8AC3E}">
        <p14:creationId xmlns:p14="http://schemas.microsoft.com/office/powerpoint/2010/main" val="7671184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33794" name="幻灯片图像占位符 1"/>
          <p:cNvSpPr>
            <a:spLocks noGrp="1" noRot="1" noChangeAspect="1" noTextEdit="1"/>
          </p:cNvSpPr>
          <p:nvPr>
            <p:ph type="sldImg"/>
          </p:nvPr>
        </p:nvSpPr>
        <p:spPr>
          <a:xfrm>
            <a:off x="684213" y="1141413"/>
            <a:ext cx="5486400" cy="3086100"/>
          </a:xfrm>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备注占位符 2"/>
          <p:cNvSpPr>
            <a:spLocks noGrp="1" noChangeArrowheads="1"/>
          </p:cNvSpPr>
          <p:nvPr>
            <p:ph type="body" idx="1"/>
          </p:nvPr>
        </p:nvSpPr>
        <p:spPr>
          <a:xfrm>
            <a:off x="684213" y="4398963"/>
            <a:ext cx="5486400" cy="3600450"/>
          </a:xfrm>
          <a:noFill/>
          <a:extLst>
            <a:ext uri="{909E8E84-426E-40DD-AFC4-6F175D3DCCD1}">
              <a14:hiddenFill xmlns:a14="http://schemas.microsoft.com/office/drawing/2010/main">
                <a:solidFill>
                  <a:srgbClr val="FFFFFF"/>
                </a:solidFill>
              </a14:hiddenFill>
            </a:ext>
          </a:extLst>
        </p:spPr>
        <p:txBody>
          <a:bodyPr/>
          <a:lstStyle/>
          <a:p>
            <a:pPr eaLnBrk="1" hangingPunct="1">
              <a:spcBef>
                <a:spcPct val="0"/>
              </a:spcBef>
            </a:pPr>
            <a:endParaRPr lang="en-US" altLang="zh-CN"/>
          </a:p>
        </p:txBody>
      </p:sp>
      <p:sp>
        <p:nvSpPr>
          <p:cNvPr id="33796" name="灯片编号占位符 3"/>
          <p:cNvSpPr txBox="1">
            <a:spLocks noGrp="1" noChangeArrowheads="1"/>
          </p:cNvSpPr>
          <p:nvPr/>
        </p:nvSpPr>
        <p:spPr bwMode="auto">
          <a:xfrm>
            <a:off x="3883025" y="8683625"/>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ea typeface="宋体" panose="02010600030101010101" pitchFamily="2" charset="-122"/>
              </a:defRPr>
            </a:lvl1pPr>
            <a:lvl2pPr marL="742950" indent="-285750">
              <a:spcBef>
                <a:spcPct val="30000"/>
              </a:spcBef>
              <a:defRPr sz="1200">
                <a:solidFill>
                  <a:schemeClr val="tx1"/>
                </a:solidFill>
                <a:latin typeface="Calibri" panose="020F0502020204030204" pitchFamily="34" charset="0"/>
                <a:ea typeface="宋体" panose="02010600030101010101" pitchFamily="2" charset="-122"/>
              </a:defRPr>
            </a:lvl2pPr>
            <a:lvl3pPr marL="1143000" indent="-228600">
              <a:spcBef>
                <a:spcPct val="30000"/>
              </a:spcBef>
              <a:defRPr sz="1200">
                <a:solidFill>
                  <a:schemeClr val="tx1"/>
                </a:solidFill>
                <a:latin typeface="Calibri" panose="020F0502020204030204" pitchFamily="34" charset="0"/>
                <a:ea typeface="宋体" panose="02010600030101010101" pitchFamily="2" charset="-122"/>
              </a:defRPr>
            </a:lvl3pPr>
            <a:lvl4pPr marL="1600200" indent="-228600">
              <a:spcBef>
                <a:spcPct val="30000"/>
              </a:spcBef>
              <a:defRPr sz="1200">
                <a:solidFill>
                  <a:schemeClr val="tx1"/>
                </a:solidFill>
                <a:latin typeface="Calibri" panose="020F0502020204030204" pitchFamily="34" charset="0"/>
                <a:ea typeface="宋体" panose="02010600030101010101" pitchFamily="2" charset="-122"/>
              </a:defRPr>
            </a:lvl4pPr>
            <a:lvl5pPr marL="2057400" indent="-228600">
              <a:spcBef>
                <a:spcPct val="30000"/>
              </a:spcBef>
              <a:defRPr sz="12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宋体" panose="02010600030101010101" pitchFamily="2" charset="-122"/>
              </a:defRPr>
            </a:lvl9pPr>
          </a:lstStyle>
          <a:p>
            <a:pPr algn="r" eaLnBrk="1" latinLnBrk="1" hangingPunct="1">
              <a:spcBef>
                <a:spcPct val="0"/>
              </a:spcBef>
            </a:pPr>
            <a:fld id="{D8A88CB0-5585-4DC3-AF7B-F8B607B001A8}" type="slidenum">
              <a:rPr lang="zh-CN" altLang="en-US">
                <a:latin typeface="Arial" panose="020B0604020202020204" pitchFamily="34" charset="0"/>
                <a:ea typeface="微软雅黑" panose="020B0503020204020204" pitchFamily="34" charset="-122"/>
              </a:rPr>
              <a:pPr algn="r" eaLnBrk="1" latinLnBrk="1" hangingPunct="1">
                <a:spcBef>
                  <a:spcPct val="0"/>
                </a:spcBef>
              </a:pPr>
              <a:t>8</a:t>
            </a:fld>
            <a:endParaRPr lang="zh-CN" altLang="en-US" dirty="0">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126080718"/>
      </p:ext>
    </p:extLst>
  </p:cSld>
  <p:clrMapOvr>
    <a:overrideClrMapping bg1="lt1" tx1="dk1" bg2="lt2" tx2="dk2" accent1="accent1" accent2="accent2" accent3="accent3" accent4="accent4" accent5="accent5" accent6="accent6" hlink="hlink" folHlink="folHlink"/>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7071103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出自【趣你的PPT】(微信:qunideppt)：最优质的PPT资源库"/>
          <p:cNvPicPr>
            <a:picLocks noChangeAspect="1"/>
          </p:cNvPicPr>
          <p:nvPr userDrawn="1"/>
        </p:nvPicPr>
        <p:blipFill>
          <a:blip r:embed="rId2"/>
          <a:stretch>
            <a:fillRect/>
          </a:stretch>
        </p:blipFill>
        <p:spPr>
          <a:xfrm>
            <a:off x="0" y="-76657"/>
            <a:ext cx="12858750" cy="7309308"/>
          </a:xfrm>
          <a:prstGeom prst="rect">
            <a:avLst/>
          </a:prstGeom>
        </p:spPr>
      </p:pic>
    </p:spTree>
    <p:extLst>
      <p:ext uri="{BB962C8B-B14F-4D97-AF65-F5344CB8AC3E}">
        <p14:creationId xmlns:p14="http://schemas.microsoft.com/office/powerpoint/2010/main" val="4012285600"/>
      </p:ext>
    </p:extLst>
  </p:cSld>
  <p:clrMapOvr>
    <a:masterClrMapping/>
  </p:clrMapOvr>
  <p:transition spd="slow" advTm="2000">
    <p:wipe/>
  </p:transition>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2019/3/27</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Lst>
  <p:transition spd="slow" advTm="2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11.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出自【趣你的PPT】(微信:qunideppt)：最优质的PPT资源库"/>
          <p:cNvPicPr>
            <a:picLocks noChangeAspect="1"/>
          </p:cNvPicPr>
          <p:nvPr/>
        </p:nvPicPr>
        <p:blipFill rotWithShape="1">
          <a:blip r:embed="rId5"/>
          <a:srcRect l="25034" t="14854"/>
          <a:stretch>
            <a:fillRect/>
          </a:stretch>
        </p:blipFill>
        <p:spPr>
          <a:xfrm>
            <a:off x="-8648" y="-76659"/>
            <a:ext cx="3896550" cy="4014401"/>
          </a:xfrm>
          <a:prstGeom prst="rect">
            <a:avLst/>
          </a:prstGeom>
        </p:spPr>
      </p:pic>
      <p:pic>
        <p:nvPicPr>
          <p:cNvPr id="19" name="出自【趣你的PPT】(微信:qunideppt)：最优质的PPT资源库"/>
          <p:cNvPicPr>
            <a:picLocks noChangeAspect="1"/>
          </p:cNvPicPr>
          <p:nvPr/>
        </p:nvPicPr>
        <p:blipFill rotWithShape="1">
          <a:blip r:embed="rId5"/>
          <a:srcRect l="43663" t="25882"/>
          <a:stretch>
            <a:fillRect/>
          </a:stretch>
        </p:blipFill>
        <p:spPr>
          <a:xfrm rot="10800000">
            <a:off x="9482312" y="3203319"/>
            <a:ext cx="3376438" cy="4029331"/>
          </a:xfrm>
          <a:prstGeom prst="rect">
            <a:avLst/>
          </a:prstGeom>
        </p:spPr>
      </p:pic>
      <p:sp>
        <p:nvSpPr>
          <p:cNvPr id="11" name="TextBox 10"/>
          <p:cNvSpPr txBox="1"/>
          <p:nvPr/>
        </p:nvSpPr>
        <p:spPr>
          <a:xfrm>
            <a:off x="2805631" y="4346300"/>
            <a:ext cx="7575311" cy="253900"/>
          </a:xfrm>
          <a:prstGeom prst="rect">
            <a:avLst/>
          </a:prstGeom>
          <a:noFill/>
        </p:spPr>
        <p:txBody>
          <a:bodyPr wrap="none" lIns="68564" tIns="34282" rIns="68564" bIns="34282">
            <a:spAutoFit/>
          </a:bodyPr>
          <a:lstStyle/>
          <a:p>
            <a:pPr algn="ctr">
              <a:buNone/>
            </a:pPr>
            <a:r>
              <a:rPr lang="en-US" altLang="zh-CN" sz="1200" spc="600" dirty="0">
                <a:solidFill>
                  <a:schemeClr val="accent2"/>
                </a:solidFill>
                <a:latin typeface="Arial" panose="020B0604020202020204" pitchFamily="34" charset="0"/>
                <a:ea typeface="微软雅黑" panose="020B0503020204020204" pitchFamily="34" charset="-122"/>
                <a:cs typeface="Arial" panose="020B0604020202020204" pitchFamily="34" charset="0"/>
              </a:rPr>
              <a:t>ONLY BEAUTIFUL AND FRESH SPEAKING LESSON PPT</a:t>
            </a:r>
          </a:p>
        </p:txBody>
      </p:sp>
      <p:sp>
        <p:nvSpPr>
          <p:cNvPr id="12" name="矩形 11"/>
          <p:cNvSpPr/>
          <p:nvPr/>
        </p:nvSpPr>
        <p:spPr>
          <a:xfrm>
            <a:off x="5261221" y="2104157"/>
            <a:ext cx="2664131" cy="1177229"/>
          </a:xfrm>
          <a:prstGeom prst="rect">
            <a:avLst/>
          </a:prstGeom>
        </p:spPr>
        <p:txBody>
          <a:bodyPr wrap="square" lIns="68564" tIns="34282" rIns="68564" bIns="34282">
            <a:spAutoFit/>
          </a:bodyPr>
          <a:lstStyle/>
          <a:p>
            <a:pPr algn="ctr"/>
            <a:r>
              <a:rPr lang="en-US" altLang="zh-CN" sz="7200" spc="300" dirty="0">
                <a:solidFill>
                  <a:schemeClr val="accent1"/>
                </a:solidFill>
                <a:latin typeface="Broadway" panose="04040905080B02020502" pitchFamily="82" charset="0"/>
                <a:ea typeface="微软雅黑" panose="020B0503020204020204" pitchFamily="34" charset="-122"/>
                <a:cs typeface="Arial" panose="020B0604020202020204" pitchFamily="34" charset="0"/>
              </a:rPr>
              <a:t>2019</a:t>
            </a:r>
          </a:p>
        </p:txBody>
      </p:sp>
      <p:sp>
        <p:nvSpPr>
          <p:cNvPr id="13" name="矩形 12"/>
          <p:cNvSpPr/>
          <p:nvPr/>
        </p:nvSpPr>
        <p:spPr>
          <a:xfrm>
            <a:off x="2160995" y="3220770"/>
            <a:ext cx="8864583" cy="1300340"/>
          </a:xfrm>
          <a:prstGeom prst="rect">
            <a:avLst/>
          </a:prstGeom>
        </p:spPr>
        <p:txBody>
          <a:bodyPr wrap="square" lIns="68564" tIns="34282" rIns="68564" bIns="34282">
            <a:spAutoFit/>
          </a:bodyPr>
          <a:lstStyle/>
          <a:p>
            <a:pPr algn="ctr"/>
            <a:r>
              <a:rPr lang="zh-CN" altLang="en-US" sz="8000" dirty="0">
                <a:solidFill>
                  <a:schemeClr val="accent2"/>
                </a:solidFill>
                <a:latin typeface="方正正准黑简体" panose="02000000000000000000" pitchFamily="2" charset="-122"/>
                <a:ea typeface="方正正准黑简体" panose="02000000000000000000" pitchFamily="2" charset="-122"/>
                <a:cs typeface="Arial" panose="020B0604020202020204" pitchFamily="34" charset="0"/>
              </a:rPr>
              <a:t>唯美清新说课</a:t>
            </a:r>
            <a:r>
              <a:rPr lang="en-US" altLang="zh-CN" sz="8000" dirty="0">
                <a:solidFill>
                  <a:schemeClr val="accent2"/>
                </a:solidFill>
                <a:latin typeface="方正正准黑简体" panose="02000000000000000000" pitchFamily="2" charset="-122"/>
                <a:ea typeface="方正正准黑简体" panose="02000000000000000000" pitchFamily="2" charset="-122"/>
                <a:cs typeface="Arial" panose="020B0604020202020204" pitchFamily="34" charset="0"/>
              </a:rPr>
              <a:t>PPT</a:t>
            </a:r>
          </a:p>
        </p:txBody>
      </p:sp>
      <p:pic>
        <p:nvPicPr>
          <p:cNvPr id="2" name="Position Music - Nox Trigger - 纯音乐版">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6124575" y="-912184"/>
            <a:ext cx="609600" cy="609600"/>
          </a:xfrm>
          <a:prstGeom prst="rect">
            <a:avLst/>
          </a:prstGeom>
        </p:spPr>
      </p:pic>
    </p:spTree>
    <p:extLst>
      <p:ext uri="{BB962C8B-B14F-4D97-AF65-F5344CB8AC3E}">
        <p14:creationId xmlns:p14="http://schemas.microsoft.com/office/powerpoint/2010/main" val="3962856009"/>
      </p:ext>
    </p:extLst>
  </p:cSld>
  <p:clrMapOvr>
    <a:masterClrMapping/>
  </p:clrMapOvr>
  <p:transition spd="slow" advTm="2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 presetClass="entr" presetSubtype="9"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0-#ppt_h/2"/>
                                              </p:val>
                                            </p:tav>
                                            <p:tav tm="100000">
                                              <p:val>
                                                <p:strVal val="#ppt_y"/>
                                              </p:val>
                                            </p:tav>
                                          </p:tavLst>
                                        </p:anim>
                                      </p:childTnLst>
                                    </p:cTn>
                                  </p:par>
                                  <p:par>
                                    <p:cTn id="12" presetID="2" presetClass="entr" presetSubtype="6"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6140"/>
                                      </p:iterate>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
                                            </p:tgtEl>
                                            <p:attrNameLst>
                                              <p:attrName>ppt_y</p:attrName>
                                            </p:attrNameLst>
                                          </p:cBhvr>
                                          <p:tavLst>
                                            <p:tav tm="0">
                                              <p:val>
                                                <p:strVal val="#ppt_y"/>
                                              </p:val>
                                            </p:tav>
                                            <p:tav tm="100000">
                                              <p:val>
                                                <p:strVal val="#ppt_y"/>
                                              </p:val>
                                            </p:tav>
                                          </p:tavLst>
                                        </p:anim>
                                        <p:anim calcmode="lin" valueType="num">
                                          <p:cBhvr>
                                            <p:cTn id="2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14:presetBounceEnd="20000">
                                      <p:stCondLst>
                                        <p:cond delay="0"/>
                                      </p:stCondLst>
                                      <p:iterate type="lt">
                                        <p:tmPct val="10000"/>
                                      </p:iterate>
                                      <p:childTnLst>
                                        <p:set>
                                          <p:cBhvr>
                                            <p:cTn id="28" dur="1" fill="hold">
                                              <p:stCondLst>
                                                <p:cond delay="0"/>
                                              </p:stCondLst>
                                            </p:cTn>
                                            <p:tgtEl>
                                              <p:spTgt spid="13"/>
                                            </p:tgtEl>
                                            <p:attrNameLst>
                                              <p:attrName>style.visibility</p:attrName>
                                            </p:attrNameLst>
                                          </p:cBhvr>
                                          <p:to>
                                            <p:strVal val="visible"/>
                                          </p:to>
                                        </p:set>
                                        <p:anim calcmode="lin" valueType="num" p14:bounceEnd="20000">
                                          <p:cBhvr additive="base">
                                            <p:cTn id="29" dur="500" fill="hold"/>
                                            <p:tgtEl>
                                              <p:spTgt spid="13"/>
                                            </p:tgtEl>
                                            <p:attrNameLst>
                                              <p:attrName>ppt_x</p:attrName>
                                            </p:attrNameLst>
                                          </p:cBhvr>
                                          <p:tavLst>
                                            <p:tav tm="0">
                                              <p:val>
                                                <p:strVal val="1+#ppt_w/2"/>
                                              </p:val>
                                            </p:tav>
                                            <p:tav tm="100000">
                                              <p:val>
                                                <p:strVal val="#ppt_x"/>
                                              </p:val>
                                            </p:tav>
                                          </p:tavLst>
                                        </p:anim>
                                        <p:anim calcmode="lin" valueType="num" p14:bounceEnd="20000">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14:presetBounceEnd="21250">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14:bounceEnd="21250">
                                          <p:cBhvr additive="base">
                                            <p:cTn id="35" dur="800" fill="hold"/>
                                            <p:tgtEl>
                                              <p:spTgt spid="11"/>
                                            </p:tgtEl>
                                            <p:attrNameLst>
                                              <p:attrName>ppt_x</p:attrName>
                                            </p:attrNameLst>
                                          </p:cBhvr>
                                          <p:tavLst>
                                            <p:tav tm="0">
                                              <p:val>
                                                <p:strVal val="1+#ppt_w/2"/>
                                              </p:val>
                                            </p:tav>
                                            <p:tav tm="100000">
                                              <p:val>
                                                <p:strVal val="#ppt_x"/>
                                              </p:val>
                                            </p:tav>
                                          </p:tavLst>
                                        </p:anim>
                                        <p:anim calcmode="lin" valueType="num" p14:bounceEnd="21250">
                                          <p:cBhvr additive="base">
                                            <p:cTn id="36" dur="8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7" repeatCount="indefinite" fill="remove" display="0">
                      <p:stCondLst>
                        <p:cond delay="indefinite"/>
                      </p:stCondLst>
                      <p:endCondLst>
                        <p:cond evt="onStopAudio" delay="0">
                          <p:tgtEl>
                            <p:sldTgt/>
                          </p:tgtEl>
                        </p:cond>
                      </p:endCondLst>
                    </p:cTn>
                    <p:tgtEl>
                      <p:spTgt spid="2"/>
                    </p:tgtEl>
                  </p:cMediaNode>
                </p:audio>
              </p:childTnLst>
            </p:cTn>
          </p:par>
        </p:tnLst>
        <p:bldLst>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 presetClass="entr" presetSubtype="9" fill="hold" nodeType="after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500" fill="hold"/>
                                            <p:tgtEl>
                                              <p:spTgt spid="5"/>
                                            </p:tgtEl>
                                            <p:attrNameLst>
                                              <p:attrName>ppt_x</p:attrName>
                                            </p:attrNameLst>
                                          </p:cBhvr>
                                          <p:tavLst>
                                            <p:tav tm="0">
                                              <p:val>
                                                <p:strVal val="0-#ppt_w/2"/>
                                              </p:val>
                                            </p:tav>
                                            <p:tav tm="100000">
                                              <p:val>
                                                <p:strVal val="#ppt_x"/>
                                              </p:val>
                                            </p:tav>
                                          </p:tavLst>
                                        </p:anim>
                                        <p:anim calcmode="lin" valueType="num">
                                          <p:cBhvr additive="base">
                                            <p:cTn id="11" dur="500" fill="hold"/>
                                            <p:tgtEl>
                                              <p:spTgt spid="5"/>
                                            </p:tgtEl>
                                            <p:attrNameLst>
                                              <p:attrName>ppt_y</p:attrName>
                                            </p:attrNameLst>
                                          </p:cBhvr>
                                          <p:tavLst>
                                            <p:tav tm="0">
                                              <p:val>
                                                <p:strVal val="0-#ppt_h/2"/>
                                              </p:val>
                                            </p:tav>
                                            <p:tav tm="100000">
                                              <p:val>
                                                <p:strVal val="#ppt_y"/>
                                              </p:val>
                                            </p:tav>
                                          </p:tavLst>
                                        </p:anim>
                                      </p:childTnLst>
                                    </p:cTn>
                                  </p:par>
                                  <p:par>
                                    <p:cTn id="12" presetID="2" presetClass="entr" presetSubtype="6" fill="hold"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500" fill="hold"/>
                                            <p:tgtEl>
                                              <p:spTgt spid="19"/>
                                            </p:tgtEl>
                                            <p:attrNameLst>
                                              <p:attrName>ppt_x</p:attrName>
                                            </p:attrNameLst>
                                          </p:cBhvr>
                                          <p:tavLst>
                                            <p:tav tm="0">
                                              <p:val>
                                                <p:strVal val="1+#ppt_w/2"/>
                                              </p:val>
                                            </p:tav>
                                            <p:tav tm="100000">
                                              <p:val>
                                                <p:strVal val="#ppt_x"/>
                                              </p:val>
                                            </p:tav>
                                          </p:tavLst>
                                        </p:anim>
                                        <p:anim calcmode="lin" valueType="num">
                                          <p:cBhvr additive="base">
                                            <p:cTn id="1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6140"/>
                                      </p:iterate>
                                      <p:childTnLst>
                                        <p:set>
                                          <p:cBhvr>
                                            <p:cTn id="19" dur="1" fill="hold">
                                              <p:stCondLst>
                                                <p:cond delay="0"/>
                                              </p:stCondLst>
                                            </p:cTn>
                                            <p:tgtEl>
                                              <p:spTgt spid="12"/>
                                            </p:tgtEl>
                                            <p:attrNameLst>
                                              <p:attrName>style.visibility</p:attrName>
                                            </p:attrNameLst>
                                          </p:cBhvr>
                                          <p:to>
                                            <p:strVal val="visible"/>
                                          </p:to>
                                        </p:set>
                                        <p:anim calcmode="lin" valueType="num">
                                          <p:cBhvr>
                                            <p:cTn id="20"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2"/>
                                            </p:tgtEl>
                                            <p:attrNameLst>
                                              <p:attrName>ppt_y</p:attrName>
                                            </p:attrNameLst>
                                          </p:cBhvr>
                                          <p:tavLst>
                                            <p:tav tm="0">
                                              <p:val>
                                                <p:strVal val="#ppt_y"/>
                                              </p:val>
                                            </p:tav>
                                            <p:tav tm="100000">
                                              <p:val>
                                                <p:strVal val="#ppt_y"/>
                                              </p:val>
                                            </p:tav>
                                          </p:tavLst>
                                        </p:anim>
                                        <p:anim calcmode="lin" valueType="num">
                                          <p:cBhvr>
                                            <p:cTn id="22"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iterate type="lt">
                                        <p:tmPct val="10000"/>
                                      </p:iterate>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1+#ppt_w/2"/>
                                              </p:val>
                                            </p:tav>
                                            <p:tav tm="100000">
                                              <p:val>
                                                <p:strVal val="#ppt_x"/>
                                              </p:val>
                                            </p:tav>
                                          </p:tavLst>
                                        </p:anim>
                                        <p:anim calcmode="lin" valueType="num">
                                          <p:cBhvr additive="base">
                                            <p:cTn id="3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800" fill="hold"/>
                                            <p:tgtEl>
                                              <p:spTgt spid="11"/>
                                            </p:tgtEl>
                                            <p:attrNameLst>
                                              <p:attrName>ppt_x</p:attrName>
                                            </p:attrNameLst>
                                          </p:cBhvr>
                                          <p:tavLst>
                                            <p:tav tm="0">
                                              <p:val>
                                                <p:strVal val="1+#ppt_w/2"/>
                                              </p:val>
                                            </p:tav>
                                            <p:tav tm="100000">
                                              <p:val>
                                                <p:strVal val="#ppt_x"/>
                                              </p:val>
                                            </p:tav>
                                          </p:tavLst>
                                        </p:anim>
                                        <p:anim calcmode="lin" valueType="num">
                                          <p:cBhvr additive="base">
                                            <p:cTn id="36" dur="8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37" repeatCount="indefinite" fill="remove" display="0">
                      <p:stCondLst>
                        <p:cond delay="indefinite"/>
                      </p:stCondLst>
                      <p:endCondLst>
                        <p:cond evt="onStopAudio" delay="0">
                          <p:tgtEl>
                            <p:sldTgt/>
                          </p:tgtEl>
                        </p:cond>
                      </p:endCondLst>
                    </p:cTn>
                    <p:tgtEl>
                      <p:spTgt spid="2"/>
                    </p:tgtEl>
                  </p:cMediaNode>
                </p:audio>
              </p:childTnLst>
            </p:cTn>
          </p:par>
        </p:tnLst>
        <p:bldLst>
          <p:bldP spid="11" grpId="0"/>
          <p:bldP spid="12" grpId="0"/>
          <p:bldP spid="1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3" y="0"/>
            <a:ext cx="12858044" cy="36163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5" name="组合 28"/>
          <p:cNvGrpSpPr>
            <a:grpSpLocks/>
          </p:cNvGrpSpPr>
          <p:nvPr/>
        </p:nvGrpSpPr>
        <p:grpSpPr bwMode="auto">
          <a:xfrm>
            <a:off x="5520830" y="926405"/>
            <a:ext cx="2435438" cy="5348589"/>
            <a:chOff x="3656150" y="2030967"/>
            <a:chExt cx="1289891" cy="2833096"/>
          </a:xfrm>
        </p:grpSpPr>
        <p:sp>
          <p:nvSpPr>
            <p:cNvPr id="30" name="任意多边形 29"/>
            <p:cNvSpPr/>
            <p:nvPr/>
          </p:nvSpPr>
          <p:spPr bwMode="auto">
            <a:xfrm>
              <a:off x="3656150" y="2030967"/>
              <a:ext cx="1289891" cy="2833096"/>
            </a:xfrm>
            <a:custGeom>
              <a:avLst/>
              <a:gdLst>
                <a:gd name="connsiteX0" fmla="*/ 1145560 w 1685607"/>
                <a:gd name="connsiteY0" fmla="*/ 0 h 3702114"/>
                <a:gd name="connsiteX1" fmla="*/ 1424766 w 1685607"/>
                <a:gd name="connsiteY1" fmla="*/ 0 h 3702114"/>
                <a:gd name="connsiteX2" fmla="*/ 1424766 w 1685607"/>
                <a:gd name="connsiteY2" fmla="*/ 22924 h 3702114"/>
                <a:gd name="connsiteX3" fmla="*/ 1461809 w 1685607"/>
                <a:gd name="connsiteY3" fmla="*/ 22924 h 3702114"/>
                <a:gd name="connsiteX4" fmla="*/ 1685607 w 1685607"/>
                <a:gd name="connsiteY4" fmla="*/ 246722 h 3702114"/>
                <a:gd name="connsiteX5" fmla="*/ 1685607 w 1685607"/>
                <a:gd name="connsiteY5" fmla="*/ 3478316 h 3702114"/>
                <a:gd name="connsiteX6" fmla="*/ 1461809 w 1685607"/>
                <a:gd name="connsiteY6" fmla="*/ 3702114 h 3702114"/>
                <a:gd name="connsiteX7" fmla="*/ 223798 w 1685607"/>
                <a:gd name="connsiteY7" fmla="*/ 3702114 h 3702114"/>
                <a:gd name="connsiteX8" fmla="*/ 0 w 1685607"/>
                <a:gd name="connsiteY8" fmla="*/ 3478316 h 3702114"/>
                <a:gd name="connsiteX9" fmla="*/ 0 w 1685607"/>
                <a:gd name="connsiteY9" fmla="*/ 246722 h 3702114"/>
                <a:gd name="connsiteX10" fmla="*/ 223798 w 1685607"/>
                <a:gd name="connsiteY10" fmla="*/ 22924 h 3702114"/>
                <a:gd name="connsiteX11" fmla="*/ 1145560 w 1685607"/>
                <a:gd name="connsiteY11" fmla="*/ 22924 h 3702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85607" h="3702114">
                  <a:moveTo>
                    <a:pt x="1145560" y="0"/>
                  </a:moveTo>
                  <a:lnTo>
                    <a:pt x="1424766" y="0"/>
                  </a:lnTo>
                  <a:lnTo>
                    <a:pt x="1424766" y="22924"/>
                  </a:lnTo>
                  <a:lnTo>
                    <a:pt x="1461809" y="22924"/>
                  </a:lnTo>
                  <a:cubicBezTo>
                    <a:pt x="1585409" y="22924"/>
                    <a:pt x="1685607" y="123122"/>
                    <a:pt x="1685607" y="246722"/>
                  </a:cubicBezTo>
                  <a:lnTo>
                    <a:pt x="1685607" y="3478316"/>
                  </a:lnTo>
                  <a:cubicBezTo>
                    <a:pt x="1685607" y="3601916"/>
                    <a:pt x="1585409" y="3702114"/>
                    <a:pt x="1461809" y="3702114"/>
                  </a:cubicBezTo>
                  <a:lnTo>
                    <a:pt x="223798" y="3702114"/>
                  </a:lnTo>
                  <a:cubicBezTo>
                    <a:pt x="100198" y="3702114"/>
                    <a:pt x="0" y="3601916"/>
                    <a:pt x="0" y="3478316"/>
                  </a:cubicBezTo>
                  <a:lnTo>
                    <a:pt x="0" y="246722"/>
                  </a:lnTo>
                  <a:cubicBezTo>
                    <a:pt x="0" y="123122"/>
                    <a:pt x="100198" y="22924"/>
                    <a:pt x="223798" y="22924"/>
                  </a:cubicBezTo>
                  <a:lnTo>
                    <a:pt x="1145560" y="2292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898"/>
            </a:p>
          </p:txBody>
        </p:sp>
        <p:sp>
          <p:nvSpPr>
            <p:cNvPr id="31" name="矩形 30"/>
            <p:cNvSpPr/>
            <p:nvPr/>
          </p:nvSpPr>
          <p:spPr bwMode="auto">
            <a:xfrm>
              <a:off x="3656150" y="2410526"/>
              <a:ext cx="1289891" cy="202195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zh-CN" sz="1898" dirty="0"/>
                <a:t> </a:t>
              </a:r>
              <a:endParaRPr lang="zh-CN" altLang="en-US" sz="1898" dirty="0"/>
            </a:p>
          </p:txBody>
        </p:sp>
      </p:grpSp>
      <p:grpSp>
        <p:nvGrpSpPr>
          <p:cNvPr id="25" name="组合 7"/>
          <p:cNvGrpSpPr>
            <a:grpSpLocks/>
          </p:cNvGrpSpPr>
          <p:nvPr/>
        </p:nvGrpSpPr>
        <p:grpSpPr bwMode="auto">
          <a:xfrm>
            <a:off x="8085858" y="1625006"/>
            <a:ext cx="3960092" cy="1732433"/>
            <a:chOff x="2989865" y="602136"/>
            <a:chExt cx="2814868" cy="1232197"/>
          </a:xfrm>
        </p:grpSpPr>
        <p:sp>
          <p:nvSpPr>
            <p:cNvPr id="26"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28"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29" name="任意多边形 2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32" name="组合 7"/>
          <p:cNvGrpSpPr>
            <a:grpSpLocks/>
          </p:cNvGrpSpPr>
          <p:nvPr/>
        </p:nvGrpSpPr>
        <p:grpSpPr bwMode="auto">
          <a:xfrm>
            <a:off x="8085858" y="4277902"/>
            <a:ext cx="3960092" cy="1703629"/>
            <a:chOff x="2989865" y="607026"/>
            <a:chExt cx="2814868" cy="1211710"/>
          </a:xfrm>
        </p:grpSpPr>
        <p:sp>
          <p:nvSpPr>
            <p:cNvPr id="33"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4"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5"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6" name="任意多边形 35"/>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37" name="组合 7"/>
          <p:cNvGrpSpPr>
            <a:grpSpLocks/>
          </p:cNvGrpSpPr>
          <p:nvPr/>
        </p:nvGrpSpPr>
        <p:grpSpPr bwMode="auto">
          <a:xfrm>
            <a:off x="1195531" y="1625006"/>
            <a:ext cx="3960092" cy="1732433"/>
            <a:chOff x="2989865" y="602136"/>
            <a:chExt cx="2814868" cy="1232197"/>
          </a:xfrm>
        </p:grpSpPr>
        <p:sp>
          <p:nvSpPr>
            <p:cNvPr id="38"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40"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41"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42" name="任意多边形 41"/>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43" name="组合 7"/>
          <p:cNvGrpSpPr>
            <a:grpSpLocks/>
          </p:cNvGrpSpPr>
          <p:nvPr/>
        </p:nvGrpSpPr>
        <p:grpSpPr bwMode="auto">
          <a:xfrm>
            <a:off x="1195531" y="4277902"/>
            <a:ext cx="3960092" cy="1703629"/>
            <a:chOff x="2989865" y="607026"/>
            <a:chExt cx="2814868" cy="1211710"/>
          </a:xfrm>
        </p:grpSpPr>
        <p:sp>
          <p:nvSpPr>
            <p:cNvPr id="4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45"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46"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47" name="任意多边形 46"/>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9" name="文本框 3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8" name="文本框 47"/>
          <p:cNvSpPr txBox="1"/>
          <p:nvPr/>
        </p:nvSpPr>
        <p:spPr>
          <a:xfrm>
            <a:off x="372973" y="654957"/>
            <a:ext cx="1939524" cy="282042"/>
          </a:xfrm>
          <a:prstGeom prst="rect">
            <a:avLst/>
          </a:prstGeom>
          <a:noFill/>
        </p:spPr>
        <p:txBody>
          <a:bodyPr wrap="none" lIns="96434" tIns="48217" rIns="96434" bIns="48217" rtlCol="0">
            <a:spAutoFit/>
          </a:bodyPr>
          <a:lstStyle/>
          <a:p>
            <a:pPr defTabSz="964278"/>
            <a:r>
              <a:rPr lang="en-US" altLang="zh-CN" sz="1200" dirty="0">
                <a:solidFill>
                  <a:schemeClr val="bg1"/>
                </a:solidFill>
                <a:cs typeface="+mn-ea"/>
                <a:sym typeface="+mn-lt"/>
              </a:rPr>
              <a:t>ADD RELATED TITLE WORDS</a:t>
            </a:r>
            <a:endParaRPr lang="zh-CN" altLang="en-US" sz="1200" dirty="0">
              <a:solidFill>
                <a:schemeClr val="bg1"/>
              </a:solidFill>
              <a:cs typeface="+mn-ea"/>
              <a:sym typeface="+mn-lt"/>
            </a:endParaRPr>
          </a:p>
        </p:txBody>
      </p:sp>
    </p:spTree>
    <p:extLst>
      <p:ext uri="{BB962C8B-B14F-4D97-AF65-F5344CB8AC3E}">
        <p14:creationId xmlns:p14="http://schemas.microsoft.com/office/powerpoint/2010/main" val="2480816041"/>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2" fill="hold" nodeType="withEffect">
                                  <p:stCondLst>
                                    <p:cond delay="60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1000" fill="hold"/>
                                        <p:tgtEl>
                                          <p:spTgt spid="25"/>
                                        </p:tgtEl>
                                        <p:attrNameLst>
                                          <p:attrName>ppt_x</p:attrName>
                                        </p:attrNameLst>
                                      </p:cBhvr>
                                      <p:tavLst>
                                        <p:tav tm="0">
                                          <p:val>
                                            <p:strVal val="1+#ppt_w/2"/>
                                          </p:val>
                                        </p:tav>
                                        <p:tav tm="100000">
                                          <p:val>
                                            <p:strVal val="#ppt_x"/>
                                          </p:val>
                                        </p:tav>
                                      </p:tavLst>
                                    </p:anim>
                                    <p:anim calcmode="lin" valueType="num">
                                      <p:cBhvr additive="base">
                                        <p:cTn id="13" dur="1000" fill="hold"/>
                                        <p:tgtEl>
                                          <p:spTgt spid="25"/>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1000"/>
                                  </p:stCondLst>
                                  <p:childTnLst>
                                    <p:set>
                                      <p:cBhvr>
                                        <p:cTn id="15" dur="1" fill="hold">
                                          <p:stCondLst>
                                            <p:cond delay="0"/>
                                          </p:stCondLst>
                                        </p:cTn>
                                        <p:tgtEl>
                                          <p:spTgt spid="32"/>
                                        </p:tgtEl>
                                        <p:attrNameLst>
                                          <p:attrName>style.visibility</p:attrName>
                                        </p:attrNameLst>
                                      </p:cBhvr>
                                      <p:to>
                                        <p:strVal val="visible"/>
                                      </p:to>
                                    </p:set>
                                    <p:anim calcmode="lin" valueType="num">
                                      <p:cBhvr additive="base">
                                        <p:cTn id="16" dur="1000" fill="hold"/>
                                        <p:tgtEl>
                                          <p:spTgt spid="32"/>
                                        </p:tgtEl>
                                        <p:attrNameLst>
                                          <p:attrName>ppt_x</p:attrName>
                                        </p:attrNameLst>
                                      </p:cBhvr>
                                      <p:tavLst>
                                        <p:tav tm="0">
                                          <p:val>
                                            <p:strVal val="1+#ppt_w/2"/>
                                          </p:val>
                                        </p:tav>
                                        <p:tav tm="100000">
                                          <p:val>
                                            <p:strVal val="#ppt_x"/>
                                          </p:val>
                                        </p:tav>
                                      </p:tavLst>
                                    </p:anim>
                                    <p:anim calcmode="lin" valueType="num">
                                      <p:cBhvr additive="base">
                                        <p:cTn id="17" dur="1000" fill="hold"/>
                                        <p:tgtEl>
                                          <p:spTgt spid="32"/>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60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1000" fill="hold"/>
                                        <p:tgtEl>
                                          <p:spTgt spid="37"/>
                                        </p:tgtEl>
                                        <p:attrNameLst>
                                          <p:attrName>ppt_x</p:attrName>
                                        </p:attrNameLst>
                                      </p:cBhvr>
                                      <p:tavLst>
                                        <p:tav tm="0">
                                          <p:val>
                                            <p:strVal val="1+#ppt_w/2"/>
                                          </p:val>
                                        </p:tav>
                                        <p:tav tm="100000">
                                          <p:val>
                                            <p:strVal val="#ppt_x"/>
                                          </p:val>
                                        </p:tav>
                                      </p:tavLst>
                                    </p:anim>
                                    <p:anim calcmode="lin" valueType="num">
                                      <p:cBhvr additive="base">
                                        <p:cTn id="21" dur="100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10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1000" fill="hold"/>
                                        <p:tgtEl>
                                          <p:spTgt spid="43"/>
                                        </p:tgtEl>
                                        <p:attrNameLst>
                                          <p:attrName>ppt_x</p:attrName>
                                        </p:attrNameLst>
                                      </p:cBhvr>
                                      <p:tavLst>
                                        <p:tav tm="0">
                                          <p:val>
                                            <p:strVal val="1+#ppt_w/2"/>
                                          </p:val>
                                        </p:tav>
                                        <p:tav tm="100000">
                                          <p:val>
                                            <p:strVal val="#ppt_x"/>
                                          </p:val>
                                        </p:tav>
                                      </p:tavLst>
                                    </p:anim>
                                    <p:anim calcmode="lin" valueType="num">
                                      <p:cBhvr additive="base">
                                        <p:cTn id="25" dur="10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1563" y="1636615"/>
            <a:ext cx="10601230" cy="4639424"/>
            <a:chOff x="1100786" y="1551735"/>
            <a:chExt cx="10052640" cy="4399344"/>
          </a:xfrm>
        </p:grpSpPr>
        <p:sp>
          <p:nvSpPr>
            <p:cNvPr id="22" name="Freeform 21"/>
            <p:cNvSpPr/>
            <p:nvPr/>
          </p:nvSpPr>
          <p:spPr>
            <a:xfrm rot="19805282">
              <a:off x="1456384" y="1551735"/>
              <a:ext cx="9350488" cy="4399344"/>
            </a:xfrm>
            <a:custGeom>
              <a:avLst/>
              <a:gdLst>
                <a:gd name="connsiteX0" fmla="*/ 9210674 w 9350488"/>
                <a:gd name="connsiteY0" fmla="*/ 3819266 h 4399344"/>
                <a:gd name="connsiteX1" fmla="*/ 9350488 w 9350488"/>
                <a:gd name="connsiteY1" fmla="*/ 4082226 h 4399344"/>
                <a:gd name="connsiteX2" fmla="*/ 9033370 w 9350488"/>
                <a:gd name="connsiteY2" fmla="*/ 4399344 h 4399344"/>
                <a:gd name="connsiteX3" fmla="*/ 6852320 w 9350488"/>
                <a:gd name="connsiteY3" fmla="*/ 4399344 h 4399344"/>
                <a:gd name="connsiteX4" fmla="*/ 6844759 w 9350488"/>
                <a:gd name="connsiteY4" fmla="*/ 4398581 h 4399344"/>
                <a:gd name="connsiteX5" fmla="*/ 6831730 w 9350488"/>
                <a:gd name="connsiteY5" fmla="*/ 4398964 h 4399344"/>
                <a:gd name="connsiteX6" fmla="*/ 6805150 w 9350488"/>
                <a:gd name="connsiteY6" fmla="*/ 4394589 h 4399344"/>
                <a:gd name="connsiteX7" fmla="*/ 6788410 w 9350488"/>
                <a:gd name="connsiteY7" fmla="*/ 4392901 h 4399344"/>
                <a:gd name="connsiteX8" fmla="*/ 6781081 w 9350488"/>
                <a:gd name="connsiteY8" fmla="*/ 4390626 h 4399344"/>
                <a:gd name="connsiteX9" fmla="*/ 6771692 w 9350488"/>
                <a:gd name="connsiteY9" fmla="*/ 4389080 h 4399344"/>
                <a:gd name="connsiteX10" fmla="*/ 6748678 w 9350488"/>
                <a:gd name="connsiteY10" fmla="*/ 4380567 h 4399344"/>
                <a:gd name="connsiteX11" fmla="*/ 6728884 w 9350488"/>
                <a:gd name="connsiteY11" fmla="*/ 4374423 h 4399344"/>
                <a:gd name="connsiteX12" fmla="*/ 6722076 w 9350488"/>
                <a:gd name="connsiteY12" fmla="*/ 4370728 h 4399344"/>
                <a:gd name="connsiteX13" fmla="*/ 6714626 w 9350488"/>
                <a:gd name="connsiteY13" fmla="*/ 4367972 h 4399344"/>
                <a:gd name="connsiteX14" fmla="*/ 6695104 w 9350488"/>
                <a:gd name="connsiteY14" fmla="*/ 4356088 h 4399344"/>
                <a:gd name="connsiteX15" fmla="*/ 6675017 w 9350488"/>
                <a:gd name="connsiteY15" fmla="*/ 4345185 h 4399344"/>
                <a:gd name="connsiteX16" fmla="*/ 6668890 w 9350488"/>
                <a:gd name="connsiteY16" fmla="*/ 4340130 h 4399344"/>
                <a:gd name="connsiteX17" fmla="*/ 6662274 w 9350488"/>
                <a:gd name="connsiteY17" fmla="*/ 4336102 h 4399344"/>
                <a:gd name="connsiteX18" fmla="*/ 6647012 w 9350488"/>
                <a:gd name="connsiteY18" fmla="*/ 4322079 h 4399344"/>
                <a:gd name="connsiteX19" fmla="*/ 6628085 w 9350488"/>
                <a:gd name="connsiteY19" fmla="*/ 4306462 h 4399344"/>
                <a:gd name="connsiteX20" fmla="*/ 6622029 w 9350488"/>
                <a:gd name="connsiteY20" fmla="*/ 4299122 h 4399344"/>
                <a:gd name="connsiteX21" fmla="*/ 6616378 w 9350488"/>
                <a:gd name="connsiteY21" fmla="*/ 4293931 h 4399344"/>
                <a:gd name="connsiteX22" fmla="*/ 6606505 w 9350488"/>
                <a:gd name="connsiteY22" fmla="*/ 4280307 h 4399344"/>
                <a:gd name="connsiteX23" fmla="*/ 6589361 w 9350488"/>
                <a:gd name="connsiteY23" fmla="*/ 4259529 h 4399344"/>
                <a:gd name="connsiteX24" fmla="*/ 6583143 w 9350488"/>
                <a:gd name="connsiteY24" fmla="*/ 4248073 h 4399344"/>
                <a:gd name="connsiteX25" fmla="*/ 6578683 w 9350488"/>
                <a:gd name="connsiteY25" fmla="*/ 4241920 h 4399344"/>
                <a:gd name="connsiteX26" fmla="*/ 5577164 w 9350488"/>
                <a:gd name="connsiteY26" fmla="*/ 2519482 h 4399344"/>
                <a:gd name="connsiteX27" fmla="*/ 3584720 w 9350488"/>
                <a:gd name="connsiteY27" fmla="*/ 2519482 h 4399344"/>
                <a:gd name="connsiteX28" fmla="*/ 3577151 w 9350488"/>
                <a:gd name="connsiteY28" fmla="*/ 2518719 h 4399344"/>
                <a:gd name="connsiteX29" fmla="*/ 3564128 w 9350488"/>
                <a:gd name="connsiteY29" fmla="*/ 2519102 h 4399344"/>
                <a:gd name="connsiteX30" fmla="*/ 3537559 w 9350488"/>
                <a:gd name="connsiteY30" fmla="*/ 2514728 h 4399344"/>
                <a:gd name="connsiteX31" fmla="*/ 3520810 w 9350488"/>
                <a:gd name="connsiteY31" fmla="*/ 2513039 h 4399344"/>
                <a:gd name="connsiteX32" fmla="*/ 3513476 w 9350488"/>
                <a:gd name="connsiteY32" fmla="*/ 2510763 h 4399344"/>
                <a:gd name="connsiteX33" fmla="*/ 3504091 w 9350488"/>
                <a:gd name="connsiteY33" fmla="*/ 2509217 h 4399344"/>
                <a:gd name="connsiteX34" fmla="*/ 3481082 w 9350488"/>
                <a:gd name="connsiteY34" fmla="*/ 2500707 h 4399344"/>
                <a:gd name="connsiteX35" fmla="*/ 3461284 w 9350488"/>
                <a:gd name="connsiteY35" fmla="*/ 2494561 h 4399344"/>
                <a:gd name="connsiteX36" fmla="*/ 3454474 w 9350488"/>
                <a:gd name="connsiteY36" fmla="*/ 2490865 h 4399344"/>
                <a:gd name="connsiteX37" fmla="*/ 3447024 w 9350488"/>
                <a:gd name="connsiteY37" fmla="*/ 2488109 h 4399344"/>
                <a:gd name="connsiteX38" fmla="*/ 3427503 w 9350488"/>
                <a:gd name="connsiteY38" fmla="*/ 2476226 h 4399344"/>
                <a:gd name="connsiteX39" fmla="*/ 3407416 w 9350488"/>
                <a:gd name="connsiteY39" fmla="*/ 2465323 h 4399344"/>
                <a:gd name="connsiteX40" fmla="*/ 3401290 w 9350488"/>
                <a:gd name="connsiteY40" fmla="*/ 2460268 h 4399344"/>
                <a:gd name="connsiteX41" fmla="*/ 3394672 w 9350488"/>
                <a:gd name="connsiteY41" fmla="*/ 2456239 h 4399344"/>
                <a:gd name="connsiteX42" fmla="*/ 3379407 w 9350488"/>
                <a:gd name="connsiteY42" fmla="*/ 2442213 h 4399344"/>
                <a:gd name="connsiteX43" fmla="*/ 3360484 w 9350488"/>
                <a:gd name="connsiteY43" fmla="*/ 2426600 h 4399344"/>
                <a:gd name="connsiteX44" fmla="*/ 3354430 w 9350488"/>
                <a:gd name="connsiteY44" fmla="*/ 2419263 h 4399344"/>
                <a:gd name="connsiteX45" fmla="*/ 3348776 w 9350488"/>
                <a:gd name="connsiteY45" fmla="*/ 2414068 h 4399344"/>
                <a:gd name="connsiteX46" fmla="*/ 3338897 w 9350488"/>
                <a:gd name="connsiteY46" fmla="*/ 2400437 h 4399344"/>
                <a:gd name="connsiteX47" fmla="*/ 3321761 w 9350488"/>
                <a:gd name="connsiteY47" fmla="*/ 2379667 h 4399344"/>
                <a:gd name="connsiteX48" fmla="*/ 3315545 w 9350488"/>
                <a:gd name="connsiteY48" fmla="*/ 2368216 h 4399344"/>
                <a:gd name="connsiteX49" fmla="*/ 3311081 w 9350488"/>
                <a:gd name="connsiteY49" fmla="*/ 2362057 h 4399344"/>
                <a:gd name="connsiteX50" fmla="*/ 2309562 w 9350488"/>
                <a:gd name="connsiteY50" fmla="*/ 639619 h 4399344"/>
                <a:gd name="connsiteX51" fmla="*/ 317118 w 9350488"/>
                <a:gd name="connsiteY51" fmla="*/ 639619 h 4399344"/>
                <a:gd name="connsiteX52" fmla="*/ 1 w 9350488"/>
                <a:gd name="connsiteY52" fmla="*/ 322501 h 4399344"/>
                <a:gd name="connsiteX53" fmla="*/ 317119 w 9350488"/>
                <a:gd name="connsiteY53" fmla="*/ 5383 h 4399344"/>
                <a:gd name="connsiteX54" fmla="*/ 2436279 w 9350488"/>
                <a:gd name="connsiteY54" fmla="*/ 5383 h 4399344"/>
                <a:gd name="connsiteX55" fmla="*/ 2448735 w 9350488"/>
                <a:gd name="connsiteY55" fmla="*/ 2523 h 4399344"/>
                <a:gd name="connsiteX56" fmla="*/ 2627103 w 9350488"/>
                <a:gd name="connsiteY56" fmla="*/ 31715 h 4399344"/>
                <a:gd name="connsiteX57" fmla="*/ 2650943 w 9350488"/>
                <a:gd name="connsiteY57" fmla="*/ 46228 h 4399344"/>
                <a:gd name="connsiteX58" fmla="*/ 2675472 w 9350488"/>
                <a:gd name="connsiteY58" fmla="*/ 59542 h 4399344"/>
                <a:gd name="connsiteX59" fmla="*/ 2790366 w 9350488"/>
                <a:gd name="connsiteY59" fmla="*/ 199065 h 4399344"/>
                <a:gd name="connsiteX60" fmla="*/ 2794154 w 9350488"/>
                <a:gd name="connsiteY60" fmla="*/ 211270 h 4399344"/>
                <a:gd name="connsiteX61" fmla="*/ 3767495 w 9350488"/>
                <a:gd name="connsiteY61" fmla="*/ 1885246 h 4399344"/>
                <a:gd name="connsiteX62" fmla="*/ 5703881 w 9350488"/>
                <a:gd name="connsiteY62" fmla="*/ 1885246 h 4399344"/>
                <a:gd name="connsiteX63" fmla="*/ 5716337 w 9350488"/>
                <a:gd name="connsiteY63" fmla="*/ 1882386 h 4399344"/>
                <a:gd name="connsiteX64" fmla="*/ 5894704 w 9350488"/>
                <a:gd name="connsiteY64" fmla="*/ 1911577 h 4399344"/>
                <a:gd name="connsiteX65" fmla="*/ 5930433 w 9350488"/>
                <a:gd name="connsiteY65" fmla="*/ 1933328 h 4399344"/>
                <a:gd name="connsiteX66" fmla="*/ 5943074 w 9350488"/>
                <a:gd name="connsiteY66" fmla="*/ 1939405 h 4399344"/>
                <a:gd name="connsiteX67" fmla="*/ 6044613 w 9350488"/>
                <a:gd name="connsiteY67" fmla="*/ 2051207 h 4399344"/>
                <a:gd name="connsiteX68" fmla="*/ 6057322 w 9350488"/>
                <a:gd name="connsiteY68" fmla="*/ 2083506 h 4399344"/>
                <a:gd name="connsiteX69" fmla="*/ 7035096 w 9350488"/>
                <a:gd name="connsiteY69" fmla="*/ 3765107 h 4399344"/>
                <a:gd name="connsiteX70" fmla="*/ 9033370 w 9350488"/>
                <a:gd name="connsiteY70" fmla="*/ 3765107 h 4399344"/>
                <a:gd name="connsiteX71" fmla="*/ 9210674 w 9350488"/>
                <a:gd name="connsiteY71" fmla="*/ 3819266 h 43993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9350488" h="4399344">
                  <a:moveTo>
                    <a:pt x="9210674" y="3819266"/>
                  </a:moveTo>
                  <a:cubicBezTo>
                    <a:pt x="9295028" y="3876255"/>
                    <a:pt x="9350488" y="3972763"/>
                    <a:pt x="9350488" y="4082226"/>
                  </a:cubicBezTo>
                  <a:cubicBezTo>
                    <a:pt x="9350488" y="4257365"/>
                    <a:pt x="9208509" y="4399344"/>
                    <a:pt x="9033370" y="4399344"/>
                  </a:cubicBezTo>
                  <a:lnTo>
                    <a:pt x="6852320" y="4399344"/>
                  </a:lnTo>
                  <a:lnTo>
                    <a:pt x="6844759" y="4398581"/>
                  </a:lnTo>
                  <a:lnTo>
                    <a:pt x="6831730" y="4398964"/>
                  </a:lnTo>
                  <a:lnTo>
                    <a:pt x="6805150" y="4394589"/>
                  </a:lnTo>
                  <a:lnTo>
                    <a:pt x="6788410" y="4392901"/>
                  </a:lnTo>
                  <a:lnTo>
                    <a:pt x="6781081" y="4390626"/>
                  </a:lnTo>
                  <a:lnTo>
                    <a:pt x="6771692" y="4389080"/>
                  </a:lnTo>
                  <a:lnTo>
                    <a:pt x="6748678" y="4380567"/>
                  </a:lnTo>
                  <a:lnTo>
                    <a:pt x="6728884" y="4374423"/>
                  </a:lnTo>
                  <a:lnTo>
                    <a:pt x="6722076" y="4370728"/>
                  </a:lnTo>
                  <a:lnTo>
                    <a:pt x="6714626" y="4367972"/>
                  </a:lnTo>
                  <a:lnTo>
                    <a:pt x="6695104" y="4356088"/>
                  </a:lnTo>
                  <a:lnTo>
                    <a:pt x="6675017" y="4345185"/>
                  </a:lnTo>
                  <a:lnTo>
                    <a:pt x="6668890" y="4340130"/>
                  </a:lnTo>
                  <a:lnTo>
                    <a:pt x="6662274" y="4336102"/>
                  </a:lnTo>
                  <a:lnTo>
                    <a:pt x="6647012" y="4322079"/>
                  </a:lnTo>
                  <a:lnTo>
                    <a:pt x="6628085" y="4306462"/>
                  </a:lnTo>
                  <a:lnTo>
                    <a:pt x="6622029" y="4299122"/>
                  </a:lnTo>
                  <a:lnTo>
                    <a:pt x="6616378" y="4293931"/>
                  </a:lnTo>
                  <a:lnTo>
                    <a:pt x="6606505" y="4280307"/>
                  </a:lnTo>
                  <a:lnTo>
                    <a:pt x="6589361" y="4259529"/>
                  </a:lnTo>
                  <a:lnTo>
                    <a:pt x="6583143" y="4248073"/>
                  </a:lnTo>
                  <a:lnTo>
                    <a:pt x="6578683" y="4241920"/>
                  </a:lnTo>
                  <a:lnTo>
                    <a:pt x="5577164" y="2519482"/>
                  </a:lnTo>
                  <a:lnTo>
                    <a:pt x="3584720" y="2519482"/>
                  </a:lnTo>
                  <a:lnTo>
                    <a:pt x="3577151" y="2518719"/>
                  </a:lnTo>
                  <a:lnTo>
                    <a:pt x="3564128" y="2519102"/>
                  </a:lnTo>
                  <a:lnTo>
                    <a:pt x="3537559" y="2514728"/>
                  </a:lnTo>
                  <a:lnTo>
                    <a:pt x="3520810" y="2513039"/>
                  </a:lnTo>
                  <a:lnTo>
                    <a:pt x="3513476" y="2510763"/>
                  </a:lnTo>
                  <a:lnTo>
                    <a:pt x="3504091" y="2509217"/>
                  </a:lnTo>
                  <a:lnTo>
                    <a:pt x="3481082" y="2500707"/>
                  </a:lnTo>
                  <a:lnTo>
                    <a:pt x="3461284" y="2494561"/>
                  </a:lnTo>
                  <a:lnTo>
                    <a:pt x="3454474" y="2490865"/>
                  </a:lnTo>
                  <a:lnTo>
                    <a:pt x="3447024" y="2488109"/>
                  </a:lnTo>
                  <a:lnTo>
                    <a:pt x="3427503" y="2476226"/>
                  </a:lnTo>
                  <a:lnTo>
                    <a:pt x="3407416" y="2465323"/>
                  </a:lnTo>
                  <a:lnTo>
                    <a:pt x="3401290" y="2460268"/>
                  </a:lnTo>
                  <a:lnTo>
                    <a:pt x="3394672" y="2456239"/>
                  </a:lnTo>
                  <a:lnTo>
                    <a:pt x="3379407" y="2442213"/>
                  </a:lnTo>
                  <a:lnTo>
                    <a:pt x="3360484" y="2426600"/>
                  </a:lnTo>
                  <a:lnTo>
                    <a:pt x="3354430" y="2419263"/>
                  </a:lnTo>
                  <a:lnTo>
                    <a:pt x="3348776" y="2414068"/>
                  </a:lnTo>
                  <a:lnTo>
                    <a:pt x="3338897" y="2400437"/>
                  </a:lnTo>
                  <a:lnTo>
                    <a:pt x="3321761" y="2379667"/>
                  </a:lnTo>
                  <a:lnTo>
                    <a:pt x="3315545" y="2368216"/>
                  </a:lnTo>
                  <a:lnTo>
                    <a:pt x="3311081" y="2362057"/>
                  </a:lnTo>
                  <a:lnTo>
                    <a:pt x="2309562" y="639619"/>
                  </a:lnTo>
                  <a:lnTo>
                    <a:pt x="317118" y="639619"/>
                  </a:lnTo>
                  <a:cubicBezTo>
                    <a:pt x="141979" y="639619"/>
                    <a:pt x="0" y="497640"/>
                    <a:pt x="1" y="322501"/>
                  </a:cubicBezTo>
                  <a:cubicBezTo>
                    <a:pt x="0" y="147362"/>
                    <a:pt x="141979" y="5383"/>
                    <a:pt x="317119" y="5383"/>
                  </a:cubicBezTo>
                  <a:lnTo>
                    <a:pt x="2436279" y="5383"/>
                  </a:lnTo>
                  <a:lnTo>
                    <a:pt x="2448735" y="2523"/>
                  </a:lnTo>
                  <a:cubicBezTo>
                    <a:pt x="2510031" y="-5274"/>
                    <a:pt x="2572102" y="5149"/>
                    <a:pt x="2627103" y="31715"/>
                  </a:cubicBezTo>
                  <a:lnTo>
                    <a:pt x="2650943" y="46228"/>
                  </a:lnTo>
                  <a:lnTo>
                    <a:pt x="2675472" y="59542"/>
                  </a:lnTo>
                  <a:cubicBezTo>
                    <a:pt x="2726084" y="93735"/>
                    <a:pt x="2766295" y="142156"/>
                    <a:pt x="2790366" y="199065"/>
                  </a:cubicBezTo>
                  <a:lnTo>
                    <a:pt x="2794154" y="211270"/>
                  </a:lnTo>
                  <a:lnTo>
                    <a:pt x="3767495" y="1885246"/>
                  </a:lnTo>
                  <a:lnTo>
                    <a:pt x="5703881" y="1885246"/>
                  </a:lnTo>
                  <a:lnTo>
                    <a:pt x="5716337" y="1882386"/>
                  </a:lnTo>
                  <a:cubicBezTo>
                    <a:pt x="5777633" y="1874589"/>
                    <a:pt x="5839704" y="1885011"/>
                    <a:pt x="5894704" y="1911577"/>
                  </a:cubicBezTo>
                  <a:lnTo>
                    <a:pt x="5930433" y="1933328"/>
                  </a:lnTo>
                  <a:lnTo>
                    <a:pt x="5943074" y="1939405"/>
                  </a:lnTo>
                  <a:cubicBezTo>
                    <a:pt x="5985251" y="1967899"/>
                    <a:pt x="6020204" y="2006273"/>
                    <a:pt x="6044613" y="2051207"/>
                  </a:cubicBezTo>
                  <a:lnTo>
                    <a:pt x="6057322" y="2083506"/>
                  </a:lnTo>
                  <a:lnTo>
                    <a:pt x="7035096" y="3765107"/>
                  </a:lnTo>
                  <a:lnTo>
                    <a:pt x="9033370" y="3765107"/>
                  </a:lnTo>
                  <a:cubicBezTo>
                    <a:pt x="9099047" y="3765107"/>
                    <a:pt x="9160061" y="3785073"/>
                    <a:pt x="9210674" y="3819266"/>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rot="19805282">
              <a:off x="1100786" y="3962064"/>
              <a:ext cx="634909" cy="634236"/>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ounded Rectangle 17"/>
            <p:cNvSpPr/>
            <p:nvPr/>
          </p:nvSpPr>
          <p:spPr>
            <a:xfrm rot="19805282">
              <a:off x="2976655" y="2907046"/>
              <a:ext cx="634909" cy="634236"/>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ed Rectangle 18"/>
            <p:cNvSpPr/>
            <p:nvPr/>
          </p:nvSpPr>
          <p:spPr>
            <a:xfrm rot="19805282">
              <a:off x="4856481" y="3966200"/>
              <a:ext cx="634909" cy="634236"/>
            </a:xfrm>
            <a:prstGeom prst="roundRect">
              <a:avLst>
                <a:gd name="adj"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ed Rectangle 19"/>
            <p:cNvSpPr/>
            <p:nvPr/>
          </p:nvSpPr>
          <p:spPr>
            <a:xfrm rot="19805282">
              <a:off x="6750373" y="2907049"/>
              <a:ext cx="634909" cy="634236"/>
            </a:xfrm>
            <a:prstGeom prst="roundRect">
              <a:avLst>
                <a:gd name="adj"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20"/>
            <p:cNvSpPr/>
            <p:nvPr/>
          </p:nvSpPr>
          <p:spPr>
            <a:xfrm rot="19805282">
              <a:off x="10518517" y="2907047"/>
              <a:ext cx="634909" cy="634236"/>
            </a:xfrm>
            <a:prstGeom prst="roundRect">
              <a:avLst>
                <a:gd name="adj" fmla="val 5000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rot="19805282">
              <a:off x="8614859" y="3962065"/>
              <a:ext cx="634909" cy="634236"/>
            </a:xfrm>
            <a:prstGeom prst="roundRect">
              <a:avLst>
                <a:gd name="adj" fmla="val 50000"/>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noEditPoints="1"/>
            </p:cNvSpPr>
            <p:nvPr/>
          </p:nvSpPr>
          <p:spPr bwMode="auto">
            <a:xfrm>
              <a:off x="3100417" y="3031426"/>
              <a:ext cx="387383" cy="385476"/>
            </a:xfrm>
            <a:custGeom>
              <a:avLst/>
              <a:gdLst>
                <a:gd name="T0" fmla="*/ 6 w 94"/>
                <a:gd name="T1" fmla="*/ 28 h 94"/>
                <a:gd name="T2" fmla="*/ 32 w 94"/>
                <a:gd name="T3" fmla="*/ 4 h 94"/>
                <a:gd name="T4" fmla="*/ 67 w 94"/>
                <a:gd name="T5" fmla="*/ 6 h 94"/>
                <a:gd name="T6" fmla="*/ 90 w 94"/>
                <a:gd name="T7" fmla="*/ 32 h 94"/>
                <a:gd name="T8" fmla="*/ 88 w 94"/>
                <a:gd name="T9" fmla="*/ 67 h 94"/>
                <a:gd name="T10" fmla="*/ 88 w 94"/>
                <a:gd name="T11" fmla="*/ 67 h 94"/>
                <a:gd name="T12" fmla="*/ 62 w 94"/>
                <a:gd name="T13" fmla="*/ 90 h 94"/>
                <a:gd name="T14" fmla="*/ 27 w 94"/>
                <a:gd name="T15" fmla="*/ 89 h 94"/>
                <a:gd name="T16" fmla="*/ 27 w 94"/>
                <a:gd name="T17" fmla="*/ 89 h 94"/>
                <a:gd name="T18" fmla="*/ 4 w 94"/>
                <a:gd name="T19" fmla="*/ 62 h 94"/>
                <a:gd name="T20" fmla="*/ 6 w 94"/>
                <a:gd name="T21" fmla="*/ 28 h 94"/>
                <a:gd name="T22" fmla="*/ 6 w 94"/>
                <a:gd name="T23" fmla="*/ 28 h 94"/>
                <a:gd name="T24" fmla="*/ 20 w 94"/>
                <a:gd name="T25" fmla="*/ 27 h 94"/>
                <a:gd name="T26" fmla="*/ 16 w 94"/>
                <a:gd name="T27" fmla="*/ 32 h 94"/>
                <a:gd name="T28" fmla="*/ 16 w 94"/>
                <a:gd name="T29" fmla="*/ 32 h 94"/>
                <a:gd name="T30" fmla="*/ 15 w 94"/>
                <a:gd name="T31" fmla="*/ 35 h 94"/>
                <a:gd name="T32" fmla="*/ 36 w 94"/>
                <a:gd name="T33" fmla="*/ 37 h 94"/>
                <a:gd name="T34" fmla="*/ 34 w 94"/>
                <a:gd name="T35" fmla="*/ 40 h 94"/>
                <a:gd name="T36" fmla="*/ 32 w 94"/>
                <a:gd name="T37" fmla="*/ 45 h 94"/>
                <a:gd name="T38" fmla="*/ 13 w 94"/>
                <a:gd name="T39" fmla="*/ 53 h 94"/>
                <a:gd name="T40" fmla="*/ 15 w 94"/>
                <a:gd name="T41" fmla="*/ 59 h 94"/>
                <a:gd name="T42" fmla="*/ 15 w 94"/>
                <a:gd name="T43" fmla="*/ 59 h 94"/>
                <a:gd name="T44" fmla="*/ 16 w 94"/>
                <a:gd name="T45" fmla="*/ 60 h 94"/>
                <a:gd name="T46" fmla="*/ 29 w 94"/>
                <a:gd name="T47" fmla="*/ 54 h 94"/>
                <a:gd name="T48" fmla="*/ 26 w 94"/>
                <a:gd name="T49" fmla="*/ 74 h 94"/>
                <a:gd name="T50" fmla="*/ 32 w 94"/>
                <a:gd name="T51" fmla="*/ 78 h 94"/>
                <a:gd name="T52" fmla="*/ 32 w 94"/>
                <a:gd name="T53" fmla="*/ 78 h 94"/>
                <a:gd name="T54" fmla="*/ 33 w 94"/>
                <a:gd name="T55" fmla="*/ 79 h 94"/>
                <a:gd name="T56" fmla="*/ 34 w 94"/>
                <a:gd name="T57" fmla="*/ 78 h 94"/>
                <a:gd name="T58" fmla="*/ 36 w 94"/>
                <a:gd name="T59" fmla="*/ 55 h 94"/>
                <a:gd name="T60" fmla="*/ 48 w 94"/>
                <a:gd name="T61" fmla="*/ 67 h 94"/>
                <a:gd name="T62" fmla="*/ 60 w 94"/>
                <a:gd name="T63" fmla="*/ 79 h 94"/>
                <a:gd name="T64" fmla="*/ 65 w 94"/>
                <a:gd name="T65" fmla="*/ 77 h 94"/>
                <a:gd name="T66" fmla="*/ 66 w 94"/>
                <a:gd name="T67" fmla="*/ 74 h 94"/>
                <a:gd name="T68" fmla="*/ 54 w 94"/>
                <a:gd name="T69" fmla="*/ 62 h 94"/>
                <a:gd name="T70" fmla="*/ 39 w 94"/>
                <a:gd name="T71" fmla="*/ 48 h 94"/>
                <a:gd name="T72" fmla="*/ 41 w 94"/>
                <a:gd name="T73" fmla="*/ 43 h 94"/>
                <a:gd name="T74" fmla="*/ 43 w 94"/>
                <a:gd name="T75" fmla="*/ 39 h 94"/>
                <a:gd name="T76" fmla="*/ 49 w 94"/>
                <a:gd name="T77" fmla="*/ 42 h 94"/>
                <a:gd name="T78" fmla="*/ 77 w 94"/>
                <a:gd name="T79" fmla="*/ 64 h 94"/>
                <a:gd name="T80" fmla="*/ 78 w 94"/>
                <a:gd name="T81" fmla="*/ 62 h 94"/>
                <a:gd name="T82" fmla="*/ 78 w 94"/>
                <a:gd name="T83" fmla="*/ 62 h 94"/>
                <a:gd name="T84" fmla="*/ 80 w 94"/>
                <a:gd name="T85" fmla="*/ 56 h 94"/>
                <a:gd name="T86" fmla="*/ 53 w 94"/>
                <a:gd name="T87" fmla="*/ 35 h 94"/>
                <a:gd name="T88" fmla="*/ 47 w 94"/>
                <a:gd name="T89" fmla="*/ 32 h 94"/>
                <a:gd name="T90" fmla="*/ 50 w 94"/>
                <a:gd name="T91" fmla="*/ 28 h 94"/>
                <a:gd name="T92" fmla="*/ 56 w 94"/>
                <a:gd name="T93" fmla="*/ 30 h 94"/>
                <a:gd name="T94" fmla="*/ 74 w 94"/>
                <a:gd name="T95" fmla="*/ 28 h 94"/>
                <a:gd name="T96" fmla="*/ 71 w 94"/>
                <a:gd name="T97" fmla="*/ 23 h 94"/>
                <a:gd name="T98" fmla="*/ 70 w 94"/>
                <a:gd name="T99" fmla="*/ 22 h 94"/>
                <a:gd name="T100" fmla="*/ 58 w 94"/>
                <a:gd name="T101" fmla="*/ 23 h 94"/>
                <a:gd name="T102" fmla="*/ 55 w 94"/>
                <a:gd name="T103" fmla="*/ 22 h 94"/>
                <a:gd name="T104" fmla="*/ 62 w 94"/>
                <a:gd name="T105" fmla="*/ 16 h 94"/>
                <a:gd name="T106" fmla="*/ 53 w 94"/>
                <a:gd name="T107" fmla="*/ 14 h 94"/>
                <a:gd name="T108" fmla="*/ 49 w 94"/>
                <a:gd name="T109" fmla="*/ 18 h 94"/>
                <a:gd name="T110" fmla="*/ 43 w 94"/>
                <a:gd name="T111" fmla="*/ 13 h 94"/>
                <a:gd name="T112" fmla="*/ 37 w 94"/>
                <a:gd name="T113" fmla="*/ 15 h 94"/>
                <a:gd name="T114" fmla="*/ 35 w 94"/>
                <a:gd name="T115" fmla="*/ 16 h 94"/>
                <a:gd name="T116" fmla="*/ 44 w 94"/>
                <a:gd name="T117" fmla="*/ 24 h 94"/>
                <a:gd name="T118" fmla="*/ 40 w 94"/>
                <a:gd name="T119" fmla="*/ 30 h 94"/>
                <a:gd name="T120" fmla="*/ 20 w 94"/>
                <a:gd name="T121" fmla="*/ 27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4" h="94">
                  <a:moveTo>
                    <a:pt x="6" y="28"/>
                  </a:moveTo>
                  <a:cubicBezTo>
                    <a:pt x="11" y="16"/>
                    <a:pt x="21" y="8"/>
                    <a:pt x="32" y="4"/>
                  </a:cubicBezTo>
                  <a:cubicBezTo>
                    <a:pt x="43" y="0"/>
                    <a:pt x="56" y="1"/>
                    <a:pt x="67" y="6"/>
                  </a:cubicBezTo>
                  <a:cubicBezTo>
                    <a:pt x="78" y="12"/>
                    <a:pt x="86" y="21"/>
                    <a:pt x="90" y="32"/>
                  </a:cubicBezTo>
                  <a:cubicBezTo>
                    <a:pt x="94" y="43"/>
                    <a:pt x="94" y="56"/>
                    <a:pt x="88" y="67"/>
                  </a:cubicBezTo>
                  <a:cubicBezTo>
                    <a:pt x="88" y="67"/>
                    <a:pt x="88" y="67"/>
                    <a:pt x="88" y="67"/>
                  </a:cubicBezTo>
                  <a:cubicBezTo>
                    <a:pt x="83" y="78"/>
                    <a:pt x="73" y="87"/>
                    <a:pt x="62" y="90"/>
                  </a:cubicBezTo>
                  <a:cubicBezTo>
                    <a:pt x="51" y="94"/>
                    <a:pt x="39" y="94"/>
                    <a:pt x="27" y="89"/>
                  </a:cubicBezTo>
                  <a:cubicBezTo>
                    <a:pt x="27" y="89"/>
                    <a:pt x="27" y="89"/>
                    <a:pt x="27" y="89"/>
                  </a:cubicBezTo>
                  <a:cubicBezTo>
                    <a:pt x="16" y="83"/>
                    <a:pt x="8" y="73"/>
                    <a:pt x="4" y="62"/>
                  </a:cubicBezTo>
                  <a:cubicBezTo>
                    <a:pt x="0" y="51"/>
                    <a:pt x="1" y="39"/>
                    <a:pt x="6" y="28"/>
                  </a:cubicBezTo>
                  <a:cubicBezTo>
                    <a:pt x="6" y="28"/>
                    <a:pt x="6" y="28"/>
                    <a:pt x="6" y="28"/>
                  </a:cubicBezTo>
                  <a:close/>
                  <a:moveTo>
                    <a:pt x="20" y="27"/>
                  </a:moveTo>
                  <a:cubicBezTo>
                    <a:pt x="18" y="29"/>
                    <a:pt x="17" y="30"/>
                    <a:pt x="16" y="32"/>
                  </a:cubicBezTo>
                  <a:cubicBezTo>
                    <a:pt x="16" y="32"/>
                    <a:pt x="16" y="32"/>
                    <a:pt x="16" y="32"/>
                  </a:cubicBezTo>
                  <a:cubicBezTo>
                    <a:pt x="16" y="33"/>
                    <a:pt x="15" y="34"/>
                    <a:pt x="15" y="35"/>
                  </a:cubicBezTo>
                  <a:cubicBezTo>
                    <a:pt x="21" y="34"/>
                    <a:pt x="28" y="34"/>
                    <a:pt x="36" y="37"/>
                  </a:cubicBezTo>
                  <a:cubicBezTo>
                    <a:pt x="35" y="38"/>
                    <a:pt x="35" y="39"/>
                    <a:pt x="34" y="40"/>
                  </a:cubicBezTo>
                  <a:cubicBezTo>
                    <a:pt x="33" y="42"/>
                    <a:pt x="32" y="43"/>
                    <a:pt x="32" y="45"/>
                  </a:cubicBezTo>
                  <a:cubicBezTo>
                    <a:pt x="26" y="45"/>
                    <a:pt x="20" y="47"/>
                    <a:pt x="13" y="53"/>
                  </a:cubicBezTo>
                  <a:cubicBezTo>
                    <a:pt x="14" y="55"/>
                    <a:pt x="14" y="57"/>
                    <a:pt x="15" y="59"/>
                  </a:cubicBezTo>
                  <a:cubicBezTo>
                    <a:pt x="15" y="59"/>
                    <a:pt x="15" y="59"/>
                    <a:pt x="15" y="59"/>
                  </a:cubicBezTo>
                  <a:cubicBezTo>
                    <a:pt x="16" y="60"/>
                    <a:pt x="16" y="60"/>
                    <a:pt x="16" y="60"/>
                  </a:cubicBezTo>
                  <a:cubicBezTo>
                    <a:pt x="21" y="56"/>
                    <a:pt x="25" y="54"/>
                    <a:pt x="29" y="54"/>
                  </a:cubicBezTo>
                  <a:cubicBezTo>
                    <a:pt x="27" y="61"/>
                    <a:pt x="26" y="68"/>
                    <a:pt x="26" y="74"/>
                  </a:cubicBezTo>
                  <a:cubicBezTo>
                    <a:pt x="28" y="76"/>
                    <a:pt x="30" y="77"/>
                    <a:pt x="32" y="78"/>
                  </a:cubicBezTo>
                  <a:cubicBezTo>
                    <a:pt x="32" y="78"/>
                    <a:pt x="32" y="78"/>
                    <a:pt x="32" y="78"/>
                  </a:cubicBezTo>
                  <a:cubicBezTo>
                    <a:pt x="33" y="78"/>
                    <a:pt x="33" y="78"/>
                    <a:pt x="33" y="79"/>
                  </a:cubicBezTo>
                  <a:cubicBezTo>
                    <a:pt x="34" y="78"/>
                    <a:pt x="34" y="78"/>
                    <a:pt x="34" y="78"/>
                  </a:cubicBezTo>
                  <a:cubicBezTo>
                    <a:pt x="33" y="72"/>
                    <a:pt x="34" y="64"/>
                    <a:pt x="36" y="55"/>
                  </a:cubicBezTo>
                  <a:cubicBezTo>
                    <a:pt x="41" y="58"/>
                    <a:pt x="44" y="62"/>
                    <a:pt x="48" y="67"/>
                  </a:cubicBezTo>
                  <a:cubicBezTo>
                    <a:pt x="52" y="71"/>
                    <a:pt x="56" y="76"/>
                    <a:pt x="60" y="79"/>
                  </a:cubicBezTo>
                  <a:cubicBezTo>
                    <a:pt x="62" y="78"/>
                    <a:pt x="63" y="78"/>
                    <a:pt x="65" y="77"/>
                  </a:cubicBezTo>
                  <a:cubicBezTo>
                    <a:pt x="66" y="74"/>
                    <a:pt x="66" y="74"/>
                    <a:pt x="66" y="74"/>
                  </a:cubicBezTo>
                  <a:cubicBezTo>
                    <a:pt x="62" y="71"/>
                    <a:pt x="58" y="67"/>
                    <a:pt x="54" y="62"/>
                  </a:cubicBezTo>
                  <a:cubicBezTo>
                    <a:pt x="49" y="56"/>
                    <a:pt x="44" y="51"/>
                    <a:pt x="39" y="48"/>
                  </a:cubicBezTo>
                  <a:cubicBezTo>
                    <a:pt x="40" y="46"/>
                    <a:pt x="40" y="45"/>
                    <a:pt x="41" y="43"/>
                  </a:cubicBezTo>
                  <a:cubicBezTo>
                    <a:pt x="42" y="42"/>
                    <a:pt x="42" y="40"/>
                    <a:pt x="43" y="39"/>
                  </a:cubicBezTo>
                  <a:cubicBezTo>
                    <a:pt x="45" y="40"/>
                    <a:pt x="47" y="41"/>
                    <a:pt x="49" y="42"/>
                  </a:cubicBezTo>
                  <a:cubicBezTo>
                    <a:pt x="61" y="47"/>
                    <a:pt x="71" y="55"/>
                    <a:pt x="77" y="64"/>
                  </a:cubicBezTo>
                  <a:cubicBezTo>
                    <a:pt x="77" y="63"/>
                    <a:pt x="78" y="63"/>
                    <a:pt x="78" y="62"/>
                  </a:cubicBezTo>
                  <a:cubicBezTo>
                    <a:pt x="78" y="62"/>
                    <a:pt x="78" y="62"/>
                    <a:pt x="78" y="62"/>
                  </a:cubicBezTo>
                  <a:cubicBezTo>
                    <a:pt x="79" y="60"/>
                    <a:pt x="80" y="58"/>
                    <a:pt x="80" y="56"/>
                  </a:cubicBezTo>
                  <a:cubicBezTo>
                    <a:pt x="74" y="47"/>
                    <a:pt x="63" y="40"/>
                    <a:pt x="53" y="35"/>
                  </a:cubicBezTo>
                  <a:cubicBezTo>
                    <a:pt x="51" y="34"/>
                    <a:pt x="49" y="33"/>
                    <a:pt x="47" y="32"/>
                  </a:cubicBezTo>
                  <a:cubicBezTo>
                    <a:pt x="48" y="31"/>
                    <a:pt x="49" y="29"/>
                    <a:pt x="50" y="28"/>
                  </a:cubicBezTo>
                  <a:cubicBezTo>
                    <a:pt x="52" y="29"/>
                    <a:pt x="54" y="30"/>
                    <a:pt x="56" y="30"/>
                  </a:cubicBezTo>
                  <a:cubicBezTo>
                    <a:pt x="66" y="32"/>
                    <a:pt x="73" y="28"/>
                    <a:pt x="74" y="28"/>
                  </a:cubicBezTo>
                  <a:cubicBezTo>
                    <a:pt x="71" y="23"/>
                    <a:pt x="71" y="23"/>
                    <a:pt x="71" y="23"/>
                  </a:cubicBezTo>
                  <a:cubicBezTo>
                    <a:pt x="71" y="22"/>
                    <a:pt x="70" y="22"/>
                    <a:pt x="70" y="22"/>
                  </a:cubicBezTo>
                  <a:cubicBezTo>
                    <a:pt x="68" y="22"/>
                    <a:pt x="63" y="24"/>
                    <a:pt x="58" y="23"/>
                  </a:cubicBezTo>
                  <a:cubicBezTo>
                    <a:pt x="57" y="23"/>
                    <a:pt x="56" y="22"/>
                    <a:pt x="55" y="22"/>
                  </a:cubicBezTo>
                  <a:cubicBezTo>
                    <a:pt x="57" y="20"/>
                    <a:pt x="60" y="18"/>
                    <a:pt x="62" y="16"/>
                  </a:cubicBezTo>
                  <a:cubicBezTo>
                    <a:pt x="59" y="15"/>
                    <a:pt x="56" y="14"/>
                    <a:pt x="53" y="14"/>
                  </a:cubicBezTo>
                  <a:cubicBezTo>
                    <a:pt x="52" y="15"/>
                    <a:pt x="50" y="16"/>
                    <a:pt x="49" y="18"/>
                  </a:cubicBezTo>
                  <a:cubicBezTo>
                    <a:pt x="47" y="16"/>
                    <a:pt x="45" y="15"/>
                    <a:pt x="43" y="13"/>
                  </a:cubicBezTo>
                  <a:cubicBezTo>
                    <a:pt x="41" y="14"/>
                    <a:pt x="39" y="14"/>
                    <a:pt x="37" y="15"/>
                  </a:cubicBezTo>
                  <a:cubicBezTo>
                    <a:pt x="35" y="16"/>
                    <a:pt x="35" y="16"/>
                    <a:pt x="35" y="16"/>
                  </a:cubicBezTo>
                  <a:cubicBezTo>
                    <a:pt x="35" y="16"/>
                    <a:pt x="39" y="20"/>
                    <a:pt x="44" y="24"/>
                  </a:cubicBezTo>
                  <a:cubicBezTo>
                    <a:pt x="42" y="26"/>
                    <a:pt x="41" y="28"/>
                    <a:pt x="40" y="30"/>
                  </a:cubicBezTo>
                  <a:cubicBezTo>
                    <a:pt x="33" y="28"/>
                    <a:pt x="26" y="27"/>
                    <a:pt x="20" y="27"/>
                  </a:cubicBezTo>
                  <a:close/>
                </a:path>
              </a:pathLst>
            </a:custGeom>
            <a:solidFill>
              <a:schemeClr val="bg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6878905" y="3031426"/>
              <a:ext cx="377843" cy="362576"/>
            </a:xfrm>
            <a:custGeom>
              <a:avLst/>
              <a:gdLst>
                <a:gd name="T0" fmla="*/ 80 w 198"/>
                <a:gd name="T1" fmla="*/ 39 h 190"/>
                <a:gd name="T2" fmla="*/ 32 w 198"/>
                <a:gd name="T3" fmla="*/ 39 h 190"/>
                <a:gd name="T4" fmla="*/ 24 w 198"/>
                <a:gd name="T5" fmla="*/ 52 h 190"/>
                <a:gd name="T6" fmla="*/ 32 w 198"/>
                <a:gd name="T7" fmla="*/ 65 h 190"/>
                <a:gd name="T8" fmla="*/ 80 w 198"/>
                <a:gd name="T9" fmla="*/ 65 h 190"/>
                <a:gd name="T10" fmla="*/ 80 w 198"/>
                <a:gd name="T11" fmla="*/ 39 h 190"/>
                <a:gd name="T12" fmla="*/ 80 w 198"/>
                <a:gd name="T13" fmla="*/ 39 h 190"/>
                <a:gd name="T14" fmla="*/ 114 w 198"/>
                <a:gd name="T15" fmla="*/ 65 h 190"/>
                <a:gd name="T16" fmla="*/ 170 w 198"/>
                <a:gd name="T17" fmla="*/ 65 h 190"/>
                <a:gd name="T18" fmla="*/ 177 w 198"/>
                <a:gd name="T19" fmla="*/ 65 h 190"/>
                <a:gd name="T20" fmla="*/ 179 w 198"/>
                <a:gd name="T21" fmla="*/ 69 h 190"/>
                <a:gd name="T22" fmla="*/ 194 w 198"/>
                <a:gd name="T23" fmla="*/ 93 h 190"/>
                <a:gd name="T24" fmla="*/ 198 w 198"/>
                <a:gd name="T25" fmla="*/ 99 h 190"/>
                <a:gd name="T26" fmla="*/ 194 w 198"/>
                <a:gd name="T27" fmla="*/ 103 h 190"/>
                <a:gd name="T28" fmla="*/ 179 w 198"/>
                <a:gd name="T29" fmla="*/ 127 h 190"/>
                <a:gd name="T30" fmla="*/ 177 w 198"/>
                <a:gd name="T31" fmla="*/ 134 h 190"/>
                <a:gd name="T32" fmla="*/ 170 w 198"/>
                <a:gd name="T33" fmla="*/ 134 h 190"/>
                <a:gd name="T34" fmla="*/ 114 w 198"/>
                <a:gd name="T35" fmla="*/ 134 h 190"/>
                <a:gd name="T36" fmla="*/ 114 w 198"/>
                <a:gd name="T37" fmla="*/ 164 h 190"/>
                <a:gd name="T38" fmla="*/ 164 w 198"/>
                <a:gd name="T39" fmla="*/ 164 h 190"/>
                <a:gd name="T40" fmla="*/ 164 w 198"/>
                <a:gd name="T41" fmla="*/ 190 h 190"/>
                <a:gd name="T42" fmla="*/ 37 w 198"/>
                <a:gd name="T43" fmla="*/ 190 h 190"/>
                <a:gd name="T44" fmla="*/ 37 w 198"/>
                <a:gd name="T45" fmla="*/ 164 h 190"/>
                <a:gd name="T46" fmla="*/ 82 w 198"/>
                <a:gd name="T47" fmla="*/ 164 h 190"/>
                <a:gd name="T48" fmla="*/ 82 w 198"/>
                <a:gd name="T49" fmla="*/ 86 h 190"/>
                <a:gd name="T50" fmla="*/ 26 w 198"/>
                <a:gd name="T51" fmla="*/ 86 h 190"/>
                <a:gd name="T52" fmla="*/ 19 w 198"/>
                <a:gd name="T53" fmla="*/ 86 h 190"/>
                <a:gd name="T54" fmla="*/ 17 w 198"/>
                <a:gd name="T55" fmla="*/ 80 h 190"/>
                <a:gd name="T56" fmla="*/ 2 w 198"/>
                <a:gd name="T57" fmla="*/ 56 h 190"/>
                <a:gd name="T58" fmla="*/ 0 w 198"/>
                <a:gd name="T59" fmla="*/ 52 h 190"/>
                <a:gd name="T60" fmla="*/ 2 w 198"/>
                <a:gd name="T61" fmla="*/ 45 h 190"/>
                <a:gd name="T62" fmla="*/ 17 w 198"/>
                <a:gd name="T63" fmla="*/ 21 h 190"/>
                <a:gd name="T64" fmla="*/ 19 w 198"/>
                <a:gd name="T65" fmla="*/ 17 h 190"/>
                <a:gd name="T66" fmla="*/ 26 w 198"/>
                <a:gd name="T67" fmla="*/ 17 h 190"/>
                <a:gd name="T68" fmla="*/ 82 w 198"/>
                <a:gd name="T69" fmla="*/ 17 h 190"/>
                <a:gd name="T70" fmla="*/ 82 w 198"/>
                <a:gd name="T71" fmla="*/ 13 h 190"/>
                <a:gd name="T72" fmla="*/ 99 w 198"/>
                <a:gd name="T73" fmla="*/ 0 h 190"/>
                <a:gd name="T74" fmla="*/ 114 w 198"/>
                <a:gd name="T75" fmla="*/ 13 h 190"/>
                <a:gd name="T76" fmla="*/ 114 w 198"/>
                <a:gd name="T77" fmla="*/ 65 h 190"/>
                <a:gd name="T78" fmla="*/ 114 w 198"/>
                <a:gd name="T79" fmla="*/ 65 h 190"/>
                <a:gd name="T80" fmla="*/ 166 w 198"/>
                <a:gd name="T81" fmla="*/ 84 h 190"/>
                <a:gd name="T82" fmla="*/ 116 w 198"/>
                <a:gd name="T83" fmla="*/ 84 h 190"/>
                <a:gd name="T84" fmla="*/ 116 w 198"/>
                <a:gd name="T85" fmla="*/ 112 h 190"/>
                <a:gd name="T86" fmla="*/ 166 w 198"/>
                <a:gd name="T87" fmla="*/ 112 h 190"/>
                <a:gd name="T88" fmla="*/ 175 w 198"/>
                <a:gd name="T89" fmla="*/ 99 h 190"/>
                <a:gd name="T90" fmla="*/ 166 w 198"/>
                <a:gd name="T91" fmla="*/ 84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90">
                  <a:moveTo>
                    <a:pt x="80" y="39"/>
                  </a:moveTo>
                  <a:lnTo>
                    <a:pt x="32" y="39"/>
                  </a:lnTo>
                  <a:lnTo>
                    <a:pt x="24" y="52"/>
                  </a:lnTo>
                  <a:lnTo>
                    <a:pt x="32" y="65"/>
                  </a:lnTo>
                  <a:lnTo>
                    <a:pt x="80" y="65"/>
                  </a:lnTo>
                  <a:lnTo>
                    <a:pt x="80" y="39"/>
                  </a:lnTo>
                  <a:lnTo>
                    <a:pt x="80" y="39"/>
                  </a:lnTo>
                  <a:close/>
                  <a:moveTo>
                    <a:pt x="114" y="65"/>
                  </a:moveTo>
                  <a:lnTo>
                    <a:pt x="170" y="65"/>
                  </a:lnTo>
                  <a:lnTo>
                    <a:pt x="177" y="65"/>
                  </a:lnTo>
                  <a:lnTo>
                    <a:pt x="179" y="69"/>
                  </a:lnTo>
                  <a:lnTo>
                    <a:pt x="194" y="93"/>
                  </a:lnTo>
                  <a:lnTo>
                    <a:pt x="198" y="99"/>
                  </a:lnTo>
                  <a:lnTo>
                    <a:pt x="194" y="103"/>
                  </a:lnTo>
                  <a:lnTo>
                    <a:pt x="179" y="127"/>
                  </a:lnTo>
                  <a:lnTo>
                    <a:pt x="177" y="134"/>
                  </a:lnTo>
                  <a:lnTo>
                    <a:pt x="170" y="134"/>
                  </a:lnTo>
                  <a:lnTo>
                    <a:pt x="114" y="134"/>
                  </a:lnTo>
                  <a:lnTo>
                    <a:pt x="114" y="164"/>
                  </a:lnTo>
                  <a:lnTo>
                    <a:pt x="164" y="164"/>
                  </a:lnTo>
                  <a:lnTo>
                    <a:pt x="164" y="190"/>
                  </a:lnTo>
                  <a:lnTo>
                    <a:pt x="37" y="190"/>
                  </a:lnTo>
                  <a:lnTo>
                    <a:pt x="37" y="164"/>
                  </a:lnTo>
                  <a:lnTo>
                    <a:pt x="82" y="164"/>
                  </a:lnTo>
                  <a:lnTo>
                    <a:pt x="82" y="86"/>
                  </a:lnTo>
                  <a:lnTo>
                    <a:pt x="26" y="86"/>
                  </a:lnTo>
                  <a:lnTo>
                    <a:pt x="19" y="86"/>
                  </a:lnTo>
                  <a:lnTo>
                    <a:pt x="17" y="80"/>
                  </a:lnTo>
                  <a:lnTo>
                    <a:pt x="2" y="56"/>
                  </a:lnTo>
                  <a:lnTo>
                    <a:pt x="0" y="52"/>
                  </a:lnTo>
                  <a:lnTo>
                    <a:pt x="2" y="45"/>
                  </a:lnTo>
                  <a:lnTo>
                    <a:pt x="17" y="21"/>
                  </a:lnTo>
                  <a:lnTo>
                    <a:pt x="19" y="17"/>
                  </a:lnTo>
                  <a:lnTo>
                    <a:pt x="26" y="17"/>
                  </a:lnTo>
                  <a:lnTo>
                    <a:pt x="82" y="17"/>
                  </a:lnTo>
                  <a:lnTo>
                    <a:pt x="82" y="13"/>
                  </a:lnTo>
                  <a:lnTo>
                    <a:pt x="99" y="0"/>
                  </a:lnTo>
                  <a:lnTo>
                    <a:pt x="114" y="13"/>
                  </a:lnTo>
                  <a:lnTo>
                    <a:pt x="114" y="65"/>
                  </a:lnTo>
                  <a:lnTo>
                    <a:pt x="114" y="65"/>
                  </a:lnTo>
                  <a:close/>
                  <a:moveTo>
                    <a:pt x="166" y="84"/>
                  </a:moveTo>
                  <a:lnTo>
                    <a:pt x="116" y="84"/>
                  </a:lnTo>
                  <a:lnTo>
                    <a:pt x="116" y="112"/>
                  </a:lnTo>
                  <a:lnTo>
                    <a:pt x="166" y="112"/>
                  </a:lnTo>
                  <a:lnTo>
                    <a:pt x="175" y="99"/>
                  </a:lnTo>
                  <a:lnTo>
                    <a:pt x="166" y="84"/>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5005051" y="4114114"/>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8773924" y="4087398"/>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38" name="Straight Arrow Connector 37"/>
          <p:cNvCxnSpPr/>
          <p:nvPr/>
        </p:nvCxnSpPr>
        <p:spPr>
          <a:xfrm>
            <a:off x="3474579"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7454235" y="3956327"/>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440759"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5476570" y="2943490"/>
            <a:ext cx="0" cy="1013398"/>
          </a:xfrm>
          <a:prstGeom prst="straightConnector1">
            <a:avLst/>
          </a:prstGeom>
          <a:ln w="6350">
            <a:solidFill>
              <a:schemeClr val="bg1">
                <a:lumMod val="65000"/>
              </a:schemeClr>
            </a:solidFill>
            <a:prstDash val="sysDash"/>
            <a:tailEnd type="triangle"/>
          </a:ln>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2205729" y="5176348"/>
            <a:ext cx="2537702" cy="824682"/>
            <a:chOff x="1929542" y="4908274"/>
            <a:chExt cx="2729132" cy="782003"/>
          </a:xfrm>
        </p:grpSpPr>
        <p:sp>
          <p:nvSpPr>
            <p:cNvPr id="44" name="TextBox 43"/>
            <p:cNvSpPr txBox="1"/>
            <p:nvPr/>
          </p:nvSpPr>
          <p:spPr>
            <a:xfrm>
              <a:off x="2519031" y="4908274"/>
              <a:ext cx="1550153" cy="311548"/>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Rectangle 44"/>
            <p:cNvSpPr/>
            <p:nvPr/>
          </p:nvSpPr>
          <p:spPr>
            <a:xfrm>
              <a:off x="1929542" y="5195350"/>
              <a:ext cx="2729132" cy="494927"/>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6185385" y="5201374"/>
            <a:ext cx="2537702" cy="799656"/>
            <a:chOff x="5703260" y="4932005"/>
            <a:chExt cx="2729132" cy="758272"/>
          </a:xfrm>
        </p:grpSpPr>
        <p:sp>
          <p:nvSpPr>
            <p:cNvPr id="48" name="TextBox 47"/>
            <p:cNvSpPr txBox="1"/>
            <p:nvPr/>
          </p:nvSpPr>
          <p:spPr>
            <a:xfrm>
              <a:off x="6292750" y="4932005"/>
              <a:ext cx="1550153" cy="311548"/>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703260" y="5195350"/>
              <a:ext cx="2729132" cy="494927"/>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4168723" y="1709795"/>
            <a:ext cx="2611174" cy="815016"/>
            <a:chOff x="4038291" y="1621125"/>
            <a:chExt cx="2304129" cy="772840"/>
          </a:xfrm>
        </p:grpSpPr>
        <p:sp>
          <p:nvSpPr>
            <p:cNvPr id="50" name="TextBox 49"/>
            <p:cNvSpPr txBox="1"/>
            <p:nvPr/>
          </p:nvSpPr>
          <p:spPr>
            <a:xfrm>
              <a:off x="4554393" y="1621125"/>
              <a:ext cx="1271925" cy="311549"/>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038291" y="1899037"/>
              <a:ext cx="2304129" cy="49492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8114883" y="1721694"/>
            <a:ext cx="2611174" cy="803111"/>
            <a:chOff x="7780247" y="1632414"/>
            <a:chExt cx="2304129" cy="761553"/>
          </a:xfrm>
        </p:grpSpPr>
        <p:sp>
          <p:nvSpPr>
            <p:cNvPr id="52" name="TextBox 51"/>
            <p:cNvSpPr txBox="1"/>
            <p:nvPr/>
          </p:nvSpPr>
          <p:spPr>
            <a:xfrm>
              <a:off x="8296348" y="1632414"/>
              <a:ext cx="1271925" cy="311550"/>
            </a:xfrm>
            <a:prstGeom prst="rect">
              <a:avLst/>
            </a:prstGeom>
            <a:noFill/>
          </p:spPr>
          <p:txBody>
            <a:bodyPr wrap="none"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7780247" y="1899037"/>
              <a:ext cx="2304129" cy="49493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文本框 2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526808628"/>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up)">
                                      <p:cBhvr>
                                        <p:cTn id="11" dur="500"/>
                                        <p:tgtEl>
                                          <p:spTgt spid="3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wipe(down)">
                                      <p:cBhvr>
                                        <p:cTn id="19" dur="500"/>
                                        <p:tgtEl>
                                          <p:spTgt spid="43"/>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wipe(up)">
                                      <p:cBhvr>
                                        <p:cTn id="27" dur="500"/>
                                        <p:tgtEl>
                                          <p:spTgt spid="41"/>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wipe(down)">
                                      <p:cBhvr>
                                        <p:cTn id="35" dur="500"/>
                                        <p:tgtEl>
                                          <p:spTgt spid="4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489706" y="1960141"/>
            <a:ext cx="4559775" cy="4461526"/>
            <a:chOff x="5935480" y="1522617"/>
            <a:chExt cx="5018173" cy="4910048"/>
          </a:xfrm>
        </p:grpSpPr>
        <p:sp>
          <p:nvSpPr>
            <p:cNvPr id="25" name="Freeform 5"/>
            <p:cNvSpPr>
              <a:spLocks/>
            </p:cNvSpPr>
            <p:nvPr/>
          </p:nvSpPr>
          <p:spPr bwMode="auto">
            <a:xfrm>
              <a:off x="7220387" y="3756948"/>
              <a:ext cx="231061" cy="1336007"/>
            </a:xfrm>
            <a:custGeom>
              <a:avLst/>
              <a:gdLst>
                <a:gd name="T0" fmla="*/ 132 w 132"/>
                <a:gd name="T1" fmla="*/ 0 h 763"/>
                <a:gd name="T2" fmla="*/ 132 w 132"/>
                <a:gd name="T3" fmla="*/ 743 h 763"/>
                <a:gd name="T4" fmla="*/ 112 w 132"/>
                <a:gd name="T5" fmla="*/ 763 h 763"/>
                <a:gd name="T6" fmla="*/ 0 w 132"/>
                <a:gd name="T7" fmla="*/ 763 h 763"/>
              </a:gdLst>
              <a:ahLst/>
              <a:cxnLst>
                <a:cxn ang="0">
                  <a:pos x="T0" y="T1"/>
                </a:cxn>
                <a:cxn ang="0">
                  <a:pos x="T2" y="T3"/>
                </a:cxn>
                <a:cxn ang="0">
                  <a:pos x="T4" y="T5"/>
                </a:cxn>
                <a:cxn ang="0">
                  <a:pos x="T6" y="T7"/>
                </a:cxn>
              </a:cxnLst>
              <a:rect l="0" t="0" r="r" b="b"/>
              <a:pathLst>
                <a:path w="132" h="763">
                  <a:moveTo>
                    <a:pt x="132" y="0"/>
                  </a:moveTo>
                  <a:cubicBezTo>
                    <a:pt x="132" y="743"/>
                    <a:pt x="132" y="743"/>
                    <a:pt x="132" y="743"/>
                  </a:cubicBezTo>
                  <a:cubicBezTo>
                    <a:pt x="132" y="754"/>
                    <a:pt x="123" y="763"/>
                    <a:pt x="112" y="763"/>
                  </a:cubicBezTo>
                  <a:cubicBezTo>
                    <a:pt x="0" y="763"/>
                    <a:pt x="0" y="763"/>
                    <a:pt x="0" y="763"/>
                  </a:cubicBezTo>
                </a:path>
              </a:pathLst>
            </a:custGeom>
            <a:noFill/>
            <a:ln w="60325" cap="flat">
              <a:solidFill>
                <a:schemeClr val="tx2">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6"/>
            <p:cNvSpPr>
              <a:spLocks/>
            </p:cNvSpPr>
            <p:nvPr/>
          </p:nvSpPr>
          <p:spPr bwMode="auto">
            <a:xfrm>
              <a:off x="5935480" y="6024605"/>
              <a:ext cx="1498935" cy="37029"/>
            </a:xfrm>
            <a:custGeom>
              <a:avLst/>
              <a:gdLst>
                <a:gd name="T0" fmla="*/ 0 w 856"/>
                <a:gd name="T1" fmla="*/ 0 h 21"/>
                <a:gd name="T2" fmla="*/ 0 w 856"/>
                <a:gd name="T3" fmla="*/ 18 h 21"/>
                <a:gd name="T4" fmla="*/ 4 w 856"/>
                <a:gd name="T5" fmla="*/ 21 h 21"/>
                <a:gd name="T6" fmla="*/ 853 w 856"/>
                <a:gd name="T7" fmla="*/ 21 h 21"/>
                <a:gd name="T8" fmla="*/ 856 w 856"/>
                <a:gd name="T9" fmla="*/ 18 h 21"/>
                <a:gd name="T10" fmla="*/ 856 w 856"/>
                <a:gd name="T11" fmla="*/ 0 h 21"/>
                <a:gd name="T12" fmla="*/ 0 w 856"/>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856" h="21">
                  <a:moveTo>
                    <a:pt x="0" y="0"/>
                  </a:moveTo>
                  <a:cubicBezTo>
                    <a:pt x="0" y="18"/>
                    <a:pt x="0" y="18"/>
                    <a:pt x="0" y="18"/>
                  </a:cubicBezTo>
                  <a:cubicBezTo>
                    <a:pt x="0" y="20"/>
                    <a:pt x="2" y="21"/>
                    <a:pt x="4" y="21"/>
                  </a:cubicBezTo>
                  <a:cubicBezTo>
                    <a:pt x="853" y="21"/>
                    <a:pt x="853" y="21"/>
                    <a:pt x="853" y="21"/>
                  </a:cubicBezTo>
                  <a:cubicBezTo>
                    <a:pt x="855" y="21"/>
                    <a:pt x="856" y="20"/>
                    <a:pt x="856" y="18"/>
                  </a:cubicBezTo>
                  <a:cubicBezTo>
                    <a:pt x="856" y="0"/>
                    <a:pt x="856" y="0"/>
                    <a:pt x="856" y="0"/>
                  </a:cubicBezTo>
                  <a:lnTo>
                    <a:pt x="0" y="0"/>
                  </a:lnTo>
                  <a:close/>
                </a:path>
              </a:pathLst>
            </a:custGeom>
            <a:solidFill>
              <a:schemeClr val="accent1">
                <a:lumMod val="75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7"/>
            <p:cNvSpPr>
              <a:spLocks/>
            </p:cNvSpPr>
            <p:nvPr/>
          </p:nvSpPr>
          <p:spPr bwMode="auto">
            <a:xfrm>
              <a:off x="6175428" y="5009269"/>
              <a:ext cx="1020520" cy="662079"/>
            </a:xfrm>
            <a:custGeom>
              <a:avLst/>
              <a:gdLst>
                <a:gd name="T0" fmla="*/ 583 w 583"/>
                <a:gd name="T1" fmla="*/ 375 h 378"/>
                <a:gd name="T2" fmla="*/ 579 w 583"/>
                <a:gd name="T3" fmla="*/ 378 h 378"/>
                <a:gd name="T4" fmla="*/ 3 w 583"/>
                <a:gd name="T5" fmla="*/ 378 h 378"/>
                <a:gd name="T6" fmla="*/ 0 w 583"/>
                <a:gd name="T7" fmla="*/ 375 h 378"/>
                <a:gd name="T8" fmla="*/ 0 w 583"/>
                <a:gd name="T9" fmla="*/ 3 h 378"/>
                <a:gd name="T10" fmla="*/ 3 w 583"/>
                <a:gd name="T11" fmla="*/ 0 h 378"/>
                <a:gd name="T12" fmla="*/ 579 w 583"/>
                <a:gd name="T13" fmla="*/ 0 h 378"/>
                <a:gd name="T14" fmla="*/ 583 w 583"/>
                <a:gd name="T15" fmla="*/ 3 h 378"/>
                <a:gd name="T16" fmla="*/ 583 w 583"/>
                <a:gd name="T17" fmla="*/ 375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3" h="378">
                  <a:moveTo>
                    <a:pt x="583" y="375"/>
                  </a:moveTo>
                  <a:cubicBezTo>
                    <a:pt x="583" y="377"/>
                    <a:pt x="581" y="378"/>
                    <a:pt x="579" y="378"/>
                  </a:cubicBezTo>
                  <a:cubicBezTo>
                    <a:pt x="3" y="378"/>
                    <a:pt x="3" y="378"/>
                    <a:pt x="3" y="378"/>
                  </a:cubicBezTo>
                  <a:cubicBezTo>
                    <a:pt x="1" y="378"/>
                    <a:pt x="0" y="377"/>
                    <a:pt x="0" y="375"/>
                  </a:cubicBezTo>
                  <a:cubicBezTo>
                    <a:pt x="0" y="3"/>
                    <a:pt x="0" y="3"/>
                    <a:pt x="0" y="3"/>
                  </a:cubicBezTo>
                  <a:cubicBezTo>
                    <a:pt x="0" y="2"/>
                    <a:pt x="1" y="0"/>
                    <a:pt x="3" y="0"/>
                  </a:cubicBezTo>
                  <a:cubicBezTo>
                    <a:pt x="579" y="0"/>
                    <a:pt x="579" y="0"/>
                    <a:pt x="579" y="0"/>
                  </a:cubicBezTo>
                  <a:cubicBezTo>
                    <a:pt x="581" y="0"/>
                    <a:pt x="583" y="2"/>
                    <a:pt x="583" y="3"/>
                  </a:cubicBezTo>
                  <a:lnTo>
                    <a:pt x="583" y="375"/>
                  </a:ln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ectangle 8"/>
            <p:cNvSpPr>
              <a:spLocks noChangeArrowheads="1"/>
            </p:cNvSpPr>
            <p:nvPr/>
          </p:nvSpPr>
          <p:spPr bwMode="auto">
            <a:xfrm>
              <a:off x="6215419" y="5047780"/>
              <a:ext cx="940537" cy="58505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9"/>
            <p:cNvSpPr>
              <a:spLocks/>
            </p:cNvSpPr>
            <p:nvPr/>
          </p:nvSpPr>
          <p:spPr bwMode="auto">
            <a:xfrm>
              <a:off x="5935480" y="5672830"/>
              <a:ext cx="1500416" cy="355479"/>
            </a:xfrm>
            <a:custGeom>
              <a:avLst/>
              <a:gdLst>
                <a:gd name="T0" fmla="*/ 856 w 857"/>
                <a:gd name="T1" fmla="*/ 200 h 203"/>
                <a:gd name="T2" fmla="*/ 853 w 857"/>
                <a:gd name="T3" fmla="*/ 203 h 203"/>
                <a:gd name="T4" fmla="*/ 4 w 857"/>
                <a:gd name="T5" fmla="*/ 203 h 203"/>
                <a:gd name="T6" fmla="*/ 1 w 857"/>
                <a:gd name="T7" fmla="*/ 200 h 203"/>
                <a:gd name="T8" fmla="*/ 134 w 857"/>
                <a:gd name="T9" fmla="*/ 2 h 203"/>
                <a:gd name="T10" fmla="*/ 139 w 857"/>
                <a:gd name="T11" fmla="*/ 0 h 203"/>
                <a:gd name="T12" fmla="*/ 718 w 857"/>
                <a:gd name="T13" fmla="*/ 0 h 203"/>
                <a:gd name="T14" fmla="*/ 723 w 857"/>
                <a:gd name="T15" fmla="*/ 2 h 203"/>
                <a:gd name="T16" fmla="*/ 856 w 857"/>
                <a:gd name="T17" fmla="*/ 20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7" h="203">
                  <a:moveTo>
                    <a:pt x="856" y="200"/>
                  </a:moveTo>
                  <a:cubicBezTo>
                    <a:pt x="857" y="202"/>
                    <a:pt x="855" y="203"/>
                    <a:pt x="853" y="203"/>
                  </a:cubicBezTo>
                  <a:cubicBezTo>
                    <a:pt x="563" y="203"/>
                    <a:pt x="294" y="203"/>
                    <a:pt x="4" y="203"/>
                  </a:cubicBezTo>
                  <a:cubicBezTo>
                    <a:pt x="1" y="203"/>
                    <a:pt x="0" y="202"/>
                    <a:pt x="1" y="200"/>
                  </a:cubicBezTo>
                  <a:cubicBezTo>
                    <a:pt x="48" y="129"/>
                    <a:pt x="86" y="74"/>
                    <a:pt x="134" y="2"/>
                  </a:cubicBezTo>
                  <a:cubicBezTo>
                    <a:pt x="135" y="1"/>
                    <a:pt x="137" y="0"/>
                    <a:pt x="139" y="0"/>
                  </a:cubicBezTo>
                  <a:cubicBezTo>
                    <a:pt x="332" y="0"/>
                    <a:pt x="525" y="0"/>
                    <a:pt x="718" y="0"/>
                  </a:cubicBezTo>
                  <a:cubicBezTo>
                    <a:pt x="720" y="0"/>
                    <a:pt x="722" y="1"/>
                    <a:pt x="723" y="2"/>
                  </a:cubicBezTo>
                  <a:cubicBezTo>
                    <a:pt x="771" y="74"/>
                    <a:pt x="808" y="129"/>
                    <a:pt x="856" y="20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10"/>
            <p:cNvSpPr>
              <a:spLocks/>
            </p:cNvSpPr>
            <p:nvPr/>
          </p:nvSpPr>
          <p:spPr bwMode="auto">
            <a:xfrm>
              <a:off x="6084337" y="5846125"/>
              <a:ext cx="91091" cy="42213"/>
            </a:xfrm>
            <a:custGeom>
              <a:avLst/>
              <a:gdLst>
                <a:gd name="T0" fmla="*/ 51 w 52"/>
                <a:gd name="T1" fmla="*/ 3 h 24"/>
                <a:gd name="T2" fmla="*/ 48 w 52"/>
                <a:gd name="T3" fmla="*/ 0 h 24"/>
                <a:gd name="T4" fmla="*/ 18 w 52"/>
                <a:gd name="T5" fmla="*/ 0 h 24"/>
                <a:gd name="T6" fmla="*/ 12 w 52"/>
                <a:gd name="T7" fmla="*/ 3 h 24"/>
                <a:gd name="T8" fmla="*/ 1 w 52"/>
                <a:gd name="T9" fmla="*/ 21 h 24"/>
                <a:gd name="T10" fmla="*/ 4 w 52"/>
                <a:gd name="T11" fmla="*/ 24 h 24"/>
                <a:gd name="T12" fmla="*/ 35 w 52"/>
                <a:gd name="T13" fmla="*/ 24 h 24"/>
                <a:gd name="T14" fmla="*/ 41 w 52"/>
                <a:gd name="T15" fmla="*/ 21 h 24"/>
                <a:gd name="T16" fmla="*/ 51 w 52"/>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4">
                  <a:moveTo>
                    <a:pt x="51" y="3"/>
                  </a:moveTo>
                  <a:cubicBezTo>
                    <a:pt x="52" y="1"/>
                    <a:pt x="50" y="0"/>
                    <a:pt x="48" y="0"/>
                  </a:cubicBezTo>
                  <a:cubicBezTo>
                    <a:pt x="38" y="0"/>
                    <a:pt x="28" y="0"/>
                    <a:pt x="18" y="0"/>
                  </a:cubicBezTo>
                  <a:cubicBezTo>
                    <a:pt x="16" y="0"/>
                    <a:pt x="13" y="1"/>
                    <a:pt x="12" y="3"/>
                  </a:cubicBezTo>
                  <a:cubicBezTo>
                    <a:pt x="8" y="9"/>
                    <a:pt x="5" y="15"/>
                    <a:pt x="1" y="21"/>
                  </a:cubicBezTo>
                  <a:cubicBezTo>
                    <a:pt x="0" y="23"/>
                    <a:pt x="1" y="24"/>
                    <a:pt x="4" y="24"/>
                  </a:cubicBezTo>
                  <a:cubicBezTo>
                    <a:pt x="14" y="24"/>
                    <a:pt x="25" y="24"/>
                    <a:pt x="35" y="24"/>
                  </a:cubicBezTo>
                  <a:cubicBezTo>
                    <a:pt x="38" y="24"/>
                    <a:pt x="40" y="23"/>
                    <a:pt x="41" y="21"/>
                  </a:cubicBezTo>
                  <a:cubicBezTo>
                    <a:pt x="44" y="15"/>
                    <a:pt x="48" y="9"/>
                    <a:pt x="5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11"/>
            <p:cNvSpPr>
              <a:spLocks/>
            </p:cNvSpPr>
            <p:nvPr/>
          </p:nvSpPr>
          <p:spPr bwMode="auto">
            <a:xfrm>
              <a:off x="6171725" y="5846125"/>
              <a:ext cx="87388" cy="42213"/>
            </a:xfrm>
            <a:custGeom>
              <a:avLst/>
              <a:gdLst>
                <a:gd name="T0" fmla="*/ 49 w 50"/>
                <a:gd name="T1" fmla="*/ 3 h 24"/>
                <a:gd name="T2" fmla="*/ 46 w 50"/>
                <a:gd name="T3" fmla="*/ 0 h 24"/>
                <a:gd name="T4" fmla="*/ 16 w 50"/>
                <a:gd name="T5" fmla="*/ 0 h 24"/>
                <a:gd name="T6" fmla="*/ 10 w 50"/>
                <a:gd name="T7" fmla="*/ 3 h 24"/>
                <a:gd name="T8" fmla="*/ 0 w 50"/>
                <a:gd name="T9" fmla="*/ 21 h 24"/>
                <a:gd name="T10" fmla="*/ 3 w 50"/>
                <a:gd name="T11" fmla="*/ 24 h 24"/>
                <a:gd name="T12" fmla="*/ 35 w 50"/>
                <a:gd name="T13" fmla="*/ 24 h 24"/>
                <a:gd name="T14" fmla="*/ 41 w 50"/>
                <a:gd name="T15" fmla="*/ 21 h 24"/>
                <a:gd name="T16" fmla="*/ 49 w 50"/>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4">
                  <a:moveTo>
                    <a:pt x="49" y="3"/>
                  </a:moveTo>
                  <a:cubicBezTo>
                    <a:pt x="50" y="1"/>
                    <a:pt x="48" y="0"/>
                    <a:pt x="46" y="0"/>
                  </a:cubicBezTo>
                  <a:cubicBezTo>
                    <a:pt x="36" y="0"/>
                    <a:pt x="26" y="0"/>
                    <a:pt x="16" y="0"/>
                  </a:cubicBezTo>
                  <a:cubicBezTo>
                    <a:pt x="13" y="0"/>
                    <a:pt x="11" y="1"/>
                    <a:pt x="10" y="3"/>
                  </a:cubicBezTo>
                  <a:cubicBezTo>
                    <a:pt x="7" y="9"/>
                    <a:pt x="4" y="15"/>
                    <a:pt x="0" y="21"/>
                  </a:cubicBezTo>
                  <a:cubicBezTo>
                    <a:pt x="0" y="23"/>
                    <a:pt x="1" y="24"/>
                    <a:pt x="3" y="24"/>
                  </a:cubicBezTo>
                  <a:cubicBezTo>
                    <a:pt x="14" y="24"/>
                    <a:pt x="24" y="24"/>
                    <a:pt x="35" y="24"/>
                  </a:cubicBezTo>
                  <a:cubicBezTo>
                    <a:pt x="37" y="24"/>
                    <a:pt x="40" y="23"/>
                    <a:pt x="41" y="21"/>
                  </a:cubicBezTo>
                  <a:cubicBezTo>
                    <a:pt x="43" y="15"/>
                    <a:pt x="46" y="9"/>
                    <a:pt x="4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12"/>
            <p:cNvSpPr>
              <a:spLocks/>
            </p:cNvSpPr>
            <p:nvPr/>
          </p:nvSpPr>
          <p:spPr bwMode="auto">
            <a:xfrm>
              <a:off x="6257632" y="5846125"/>
              <a:ext cx="83686" cy="42213"/>
            </a:xfrm>
            <a:custGeom>
              <a:avLst/>
              <a:gdLst>
                <a:gd name="T0" fmla="*/ 48 w 48"/>
                <a:gd name="T1" fmla="*/ 3 h 24"/>
                <a:gd name="T2" fmla="*/ 45 w 48"/>
                <a:gd name="T3" fmla="*/ 0 h 24"/>
                <a:gd name="T4" fmla="*/ 14 w 48"/>
                <a:gd name="T5" fmla="*/ 0 h 24"/>
                <a:gd name="T6" fmla="*/ 9 w 48"/>
                <a:gd name="T7" fmla="*/ 3 h 24"/>
                <a:gd name="T8" fmla="*/ 1 w 48"/>
                <a:gd name="T9" fmla="*/ 21 h 24"/>
                <a:gd name="T10" fmla="*/ 4 w 48"/>
                <a:gd name="T11" fmla="*/ 24 h 24"/>
                <a:gd name="T12" fmla="*/ 36 w 48"/>
                <a:gd name="T13" fmla="*/ 24 h 24"/>
                <a:gd name="T14" fmla="*/ 41 w 48"/>
                <a:gd name="T15" fmla="*/ 21 h 24"/>
                <a:gd name="T16" fmla="*/ 48 w 48"/>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4">
                  <a:moveTo>
                    <a:pt x="48" y="3"/>
                  </a:moveTo>
                  <a:cubicBezTo>
                    <a:pt x="48" y="1"/>
                    <a:pt x="47" y="0"/>
                    <a:pt x="45" y="0"/>
                  </a:cubicBezTo>
                  <a:cubicBezTo>
                    <a:pt x="35" y="0"/>
                    <a:pt x="24" y="0"/>
                    <a:pt x="14" y="0"/>
                  </a:cubicBezTo>
                  <a:cubicBezTo>
                    <a:pt x="12" y="0"/>
                    <a:pt x="10" y="1"/>
                    <a:pt x="9" y="3"/>
                  </a:cubicBezTo>
                  <a:cubicBezTo>
                    <a:pt x="6" y="9"/>
                    <a:pt x="4" y="15"/>
                    <a:pt x="1" y="21"/>
                  </a:cubicBezTo>
                  <a:cubicBezTo>
                    <a:pt x="0" y="23"/>
                    <a:pt x="2" y="24"/>
                    <a:pt x="4" y="24"/>
                  </a:cubicBezTo>
                  <a:cubicBezTo>
                    <a:pt x="15" y="24"/>
                    <a:pt x="25" y="24"/>
                    <a:pt x="36" y="24"/>
                  </a:cubicBezTo>
                  <a:cubicBezTo>
                    <a:pt x="38" y="24"/>
                    <a:pt x="41" y="23"/>
                    <a:pt x="41" y="21"/>
                  </a:cubicBezTo>
                  <a:cubicBezTo>
                    <a:pt x="43" y="15"/>
                    <a:pt x="46" y="9"/>
                    <a:pt x="4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13"/>
            <p:cNvSpPr>
              <a:spLocks/>
            </p:cNvSpPr>
            <p:nvPr/>
          </p:nvSpPr>
          <p:spPr bwMode="auto">
            <a:xfrm>
              <a:off x="6345021" y="5846125"/>
              <a:ext cx="80723" cy="42213"/>
            </a:xfrm>
            <a:custGeom>
              <a:avLst/>
              <a:gdLst>
                <a:gd name="T0" fmla="*/ 46 w 46"/>
                <a:gd name="T1" fmla="*/ 3 h 24"/>
                <a:gd name="T2" fmla="*/ 42 w 46"/>
                <a:gd name="T3" fmla="*/ 0 h 24"/>
                <a:gd name="T4" fmla="*/ 12 w 46"/>
                <a:gd name="T5" fmla="*/ 0 h 24"/>
                <a:gd name="T6" fmla="*/ 7 w 46"/>
                <a:gd name="T7" fmla="*/ 3 h 24"/>
                <a:gd name="T8" fmla="*/ 1 w 46"/>
                <a:gd name="T9" fmla="*/ 21 h 24"/>
                <a:gd name="T10" fmla="*/ 4 w 46"/>
                <a:gd name="T11" fmla="*/ 24 h 24"/>
                <a:gd name="T12" fmla="*/ 36 w 46"/>
                <a:gd name="T13" fmla="*/ 24 h 24"/>
                <a:gd name="T14" fmla="*/ 41 w 46"/>
                <a:gd name="T15" fmla="*/ 21 h 24"/>
                <a:gd name="T16" fmla="*/ 46 w 46"/>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4">
                  <a:moveTo>
                    <a:pt x="46" y="3"/>
                  </a:moveTo>
                  <a:cubicBezTo>
                    <a:pt x="46" y="1"/>
                    <a:pt x="45" y="0"/>
                    <a:pt x="42" y="0"/>
                  </a:cubicBezTo>
                  <a:cubicBezTo>
                    <a:pt x="32" y="0"/>
                    <a:pt x="22" y="0"/>
                    <a:pt x="12" y="0"/>
                  </a:cubicBezTo>
                  <a:cubicBezTo>
                    <a:pt x="10" y="0"/>
                    <a:pt x="7" y="1"/>
                    <a:pt x="7" y="3"/>
                  </a:cubicBezTo>
                  <a:cubicBezTo>
                    <a:pt x="5" y="9"/>
                    <a:pt x="3" y="15"/>
                    <a:pt x="1" y="21"/>
                  </a:cubicBezTo>
                  <a:cubicBezTo>
                    <a:pt x="0" y="23"/>
                    <a:pt x="2" y="24"/>
                    <a:pt x="4" y="24"/>
                  </a:cubicBezTo>
                  <a:cubicBezTo>
                    <a:pt x="15" y="24"/>
                    <a:pt x="25" y="24"/>
                    <a:pt x="36" y="24"/>
                  </a:cubicBezTo>
                  <a:cubicBezTo>
                    <a:pt x="38" y="24"/>
                    <a:pt x="40" y="23"/>
                    <a:pt x="41" y="21"/>
                  </a:cubicBezTo>
                  <a:cubicBezTo>
                    <a:pt x="42" y="15"/>
                    <a:pt x="44" y="9"/>
                    <a:pt x="4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14"/>
            <p:cNvSpPr>
              <a:spLocks/>
            </p:cNvSpPr>
            <p:nvPr/>
          </p:nvSpPr>
          <p:spPr bwMode="auto">
            <a:xfrm>
              <a:off x="6432409" y="5846125"/>
              <a:ext cx="77020" cy="42213"/>
            </a:xfrm>
            <a:custGeom>
              <a:avLst/>
              <a:gdLst>
                <a:gd name="T0" fmla="*/ 44 w 44"/>
                <a:gd name="T1" fmla="*/ 3 h 24"/>
                <a:gd name="T2" fmla="*/ 40 w 44"/>
                <a:gd name="T3" fmla="*/ 0 h 24"/>
                <a:gd name="T4" fmla="*/ 10 w 44"/>
                <a:gd name="T5" fmla="*/ 0 h 24"/>
                <a:gd name="T6" fmla="*/ 5 w 44"/>
                <a:gd name="T7" fmla="*/ 3 h 24"/>
                <a:gd name="T8" fmla="*/ 0 w 44"/>
                <a:gd name="T9" fmla="*/ 21 h 24"/>
                <a:gd name="T10" fmla="*/ 4 w 44"/>
                <a:gd name="T11" fmla="*/ 24 h 24"/>
                <a:gd name="T12" fmla="*/ 36 w 44"/>
                <a:gd name="T13" fmla="*/ 24 h 24"/>
                <a:gd name="T14" fmla="*/ 40 w 44"/>
                <a:gd name="T15" fmla="*/ 21 h 24"/>
                <a:gd name="T16" fmla="*/ 44 w 44"/>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4">
                  <a:moveTo>
                    <a:pt x="44" y="3"/>
                  </a:moveTo>
                  <a:cubicBezTo>
                    <a:pt x="44" y="1"/>
                    <a:pt x="42" y="0"/>
                    <a:pt x="40" y="0"/>
                  </a:cubicBezTo>
                  <a:cubicBezTo>
                    <a:pt x="30" y="0"/>
                    <a:pt x="20" y="0"/>
                    <a:pt x="10" y="0"/>
                  </a:cubicBezTo>
                  <a:cubicBezTo>
                    <a:pt x="8" y="0"/>
                    <a:pt x="5" y="1"/>
                    <a:pt x="5" y="3"/>
                  </a:cubicBezTo>
                  <a:cubicBezTo>
                    <a:pt x="3" y="9"/>
                    <a:pt x="2" y="15"/>
                    <a:pt x="0" y="21"/>
                  </a:cubicBezTo>
                  <a:cubicBezTo>
                    <a:pt x="0" y="23"/>
                    <a:pt x="1" y="24"/>
                    <a:pt x="4" y="24"/>
                  </a:cubicBezTo>
                  <a:cubicBezTo>
                    <a:pt x="14" y="24"/>
                    <a:pt x="25" y="24"/>
                    <a:pt x="36" y="24"/>
                  </a:cubicBezTo>
                  <a:cubicBezTo>
                    <a:pt x="38" y="24"/>
                    <a:pt x="40" y="23"/>
                    <a:pt x="40" y="21"/>
                  </a:cubicBezTo>
                  <a:cubicBezTo>
                    <a:pt x="42" y="15"/>
                    <a:pt x="43" y="9"/>
                    <a:pt x="4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5"/>
            <p:cNvSpPr>
              <a:spLocks/>
            </p:cNvSpPr>
            <p:nvPr/>
          </p:nvSpPr>
          <p:spPr bwMode="auto">
            <a:xfrm>
              <a:off x="6519798" y="5846125"/>
              <a:ext cx="74058" cy="42213"/>
            </a:xfrm>
            <a:custGeom>
              <a:avLst/>
              <a:gdLst>
                <a:gd name="T0" fmla="*/ 42 w 42"/>
                <a:gd name="T1" fmla="*/ 3 h 24"/>
                <a:gd name="T2" fmla="*/ 38 w 42"/>
                <a:gd name="T3" fmla="*/ 0 h 24"/>
                <a:gd name="T4" fmla="*/ 8 w 42"/>
                <a:gd name="T5" fmla="*/ 0 h 24"/>
                <a:gd name="T6" fmla="*/ 3 w 42"/>
                <a:gd name="T7" fmla="*/ 3 h 24"/>
                <a:gd name="T8" fmla="*/ 0 w 42"/>
                <a:gd name="T9" fmla="*/ 21 h 24"/>
                <a:gd name="T10" fmla="*/ 4 w 42"/>
                <a:gd name="T11" fmla="*/ 24 h 24"/>
                <a:gd name="T12" fmla="*/ 35 w 42"/>
                <a:gd name="T13" fmla="*/ 24 h 24"/>
                <a:gd name="T14" fmla="*/ 40 w 42"/>
                <a:gd name="T15" fmla="*/ 21 h 24"/>
                <a:gd name="T16" fmla="*/ 42 w 42"/>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4">
                  <a:moveTo>
                    <a:pt x="42" y="3"/>
                  </a:moveTo>
                  <a:cubicBezTo>
                    <a:pt x="42" y="1"/>
                    <a:pt x="40" y="0"/>
                    <a:pt x="38" y="0"/>
                  </a:cubicBezTo>
                  <a:cubicBezTo>
                    <a:pt x="28" y="0"/>
                    <a:pt x="18" y="0"/>
                    <a:pt x="8" y="0"/>
                  </a:cubicBezTo>
                  <a:cubicBezTo>
                    <a:pt x="5" y="0"/>
                    <a:pt x="3" y="1"/>
                    <a:pt x="3" y="3"/>
                  </a:cubicBezTo>
                  <a:cubicBezTo>
                    <a:pt x="2" y="9"/>
                    <a:pt x="1" y="15"/>
                    <a:pt x="0" y="21"/>
                  </a:cubicBezTo>
                  <a:cubicBezTo>
                    <a:pt x="0" y="23"/>
                    <a:pt x="1" y="24"/>
                    <a:pt x="4" y="24"/>
                  </a:cubicBezTo>
                  <a:cubicBezTo>
                    <a:pt x="14" y="24"/>
                    <a:pt x="25" y="24"/>
                    <a:pt x="35" y="24"/>
                  </a:cubicBezTo>
                  <a:cubicBezTo>
                    <a:pt x="38" y="24"/>
                    <a:pt x="40" y="23"/>
                    <a:pt x="40" y="21"/>
                  </a:cubicBezTo>
                  <a:cubicBezTo>
                    <a:pt x="41" y="15"/>
                    <a:pt x="41" y="9"/>
                    <a:pt x="42"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6"/>
            <p:cNvSpPr>
              <a:spLocks/>
            </p:cNvSpPr>
            <p:nvPr/>
          </p:nvSpPr>
          <p:spPr bwMode="auto">
            <a:xfrm>
              <a:off x="6605705" y="5846125"/>
              <a:ext cx="71836" cy="42213"/>
            </a:xfrm>
            <a:custGeom>
              <a:avLst/>
              <a:gdLst>
                <a:gd name="T0" fmla="*/ 41 w 41"/>
                <a:gd name="T1" fmla="*/ 3 h 24"/>
                <a:gd name="T2" fmla="*/ 37 w 41"/>
                <a:gd name="T3" fmla="*/ 0 h 24"/>
                <a:gd name="T4" fmla="*/ 6 w 41"/>
                <a:gd name="T5" fmla="*/ 0 h 24"/>
                <a:gd name="T6" fmla="*/ 2 w 41"/>
                <a:gd name="T7" fmla="*/ 3 h 24"/>
                <a:gd name="T8" fmla="*/ 0 w 41"/>
                <a:gd name="T9" fmla="*/ 21 h 24"/>
                <a:gd name="T10" fmla="*/ 5 w 41"/>
                <a:gd name="T11" fmla="*/ 24 h 24"/>
                <a:gd name="T12" fmla="*/ 36 w 41"/>
                <a:gd name="T13" fmla="*/ 24 h 24"/>
                <a:gd name="T14" fmla="*/ 41 w 41"/>
                <a:gd name="T15" fmla="*/ 21 h 24"/>
                <a:gd name="T16" fmla="*/ 41 w 41"/>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4">
                  <a:moveTo>
                    <a:pt x="41" y="3"/>
                  </a:moveTo>
                  <a:cubicBezTo>
                    <a:pt x="41" y="1"/>
                    <a:pt x="39" y="0"/>
                    <a:pt x="37" y="0"/>
                  </a:cubicBezTo>
                  <a:cubicBezTo>
                    <a:pt x="27" y="0"/>
                    <a:pt x="16" y="0"/>
                    <a:pt x="6" y="0"/>
                  </a:cubicBezTo>
                  <a:cubicBezTo>
                    <a:pt x="4" y="0"/>
                    <a:pt x="2" y="1"/>
                    <a:pt x="2" y="3"/>
                  </a:cubicBezTo>
                  <a:cubicBezTo>
                    <a:pt x="1" y="9"/>
                    <a:pt x="1" y="15"/>
                    <a:pt x="0" y="21"/>
                  </a:cubicBezTo>
                  <a:cubicBezTo>
                    <a:pt x="0" y="23"/>
                    <a:pt x="2" y="24"/>
                    <a:pt x="5" y="24"/>
                  </a:cubicBezTo>
                  <a:cubicBezTo>
                    <a:pt x="15" y="24"/>
                    <a:pt x="26" y="24"/>
                    <a:pt x="36" y="24"/>
                  </a:cubicBezTo>
                  <a:cubicBezTo>
                    <a:pt x="39" y="24"/>
                    <a:pt x="41" y="23"/>
                    <a:pt x="41" y="21"/>
                  </a:cubicBezTo>
                  <a:cubicBezTo>
                    <a:pt x="41" y="15"/>
                    <a:pt x="41" y="9"/>
                    <a:pt x="4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7"/>
            <p:cNvSpPr>
              <a:spLocks/>
            </p:cNvSpPr>
            <p:nvPr/>
          </p:nvSpPr>
          <p:spPr bwMode="auto">
            <a:xfrm>
              <a:off x="6693094" y="5846125"/>
              <a:ext cx="70355" cy="42213"/>
            </a:xfrm>
            <a:custGeom>
              <a:avLst/>
              <a:gdLst>
                <a:gd name="T0" fmla="*/ 39 w 40"/>
                <a:gd name="T1" fmla="*/ 3 h 24"/>
                <a:gd name="T2" fmla="*/ 34 w 40"/>
                <a:gd name="T3" fmla="*/ 0 h 24"/>
                <a:gd name="T4" fmla="*/ 4 w 40"/>
                <a:gd name="T5" fmla="*/ 0 h 24"/>
                <a:gd name="T6" fmla="*/ 0 w 40"/>
                <a:gd name="T7" fmla="*/ 3 h 24"/>
                <a:gd name="T8" fmla="*/ 0 w 40"/>
                <a:gd name="T9" fmla="*/ 21 h 24"/>
                <a:gd name="T10" fmla="*/ 4 w 40"/>
                <a:gd name="T11" fmla="*/ 24 h 24"/>
                <a:gd name="T12" fmla="*/ 36 w 40"/>
                <a:gd name="T13" fmla="*/ 24 h 24"/>
                <a:gd name="T14" fmla="*/ 40 w 40"/>
                <a:gd name="T15" fmla="*/ 21 h 24"/>
                <a:gd name="T16" fmla="*/ 39 w 40"/>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39" y="3"/>
                  </a:moveTo>
                  <a:cubicBezTo>
                    <a:pt x="39" y="1"/>
                    <a:pt x="37" y="0"/>
                    <a:pt x="34" y="0"/>
                  </a:cubicBezTo>
                  <a:cubicBezTo>
                    <a:pt x="24" y="0"/>
                    <a:pt x="14" y="0"/>
                    <a:pt x="4" y="0"/>
                  </a:cubicBezTo>
                  <a:cubicBezTo>
                    <a:pt x="2" y="0"/>
                    <a:pt x="0" y="1"/>
                    <a:pt x="0" y="3"/>
                  </a:cubicBezTo>
                  <a:cubicBezTo>
                    <a:pt x="0" y="9"/>
                    <a:pt x="0" y="15"/>
                    <a:pt x="0" y="21"/>
                  </a:cubicBezTo>
                  <a:cubicBezTo>
                    <a:pt x="0" y="23"/>
                    <a:pt x="2" y="24"/>
                    <a:pt x="4" y="24"/>
                  </a:cubicBezTo>
                  <a:cubicBezTo>
                    <a:pt x="15" y="24"/>
                    <a:pt x="26" y="24"/>
                    <a:pt x="36" y="24"/>
                  </a:cubicBezTo>
                  <a:cubicBezTo>
                    <a:pt x="38" y="24"/>
                    <a:pt x="40" y="23"/>
                    <a:pt x="40" y="21"/>
                  </a:cubicBezTo>
                  <a:cubicBezTo>
                    <a:pt x="40" y="15"/>
                    <a:pt x="39" y="9"/>
                    <a:pt x="3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8"/>
            <p:cNvSpPr>
              <a:spLocks/>
            </p:cNvSpPr>
            <p:nvPr/>
          </p:nvSpPr>
          <p:spPr bwMode="auto">
            <a:xfrm>
              <a:off x="6777520" y="5846125"/>
              <a:ext cx="73317" cy="42213"/>
            </a:xfrm>
            <a:custGeom>
              <a:avLst/>
              <a:gdLst>
                <a:gd name="T0" fmla="*/ 39 w 42"/>
                <a:gd name="T1" fmla="*/ 3 h 24"/>
                <a:gd name="T2" fmla="*/ 34 w 42"/>
                <a:gd name="T3" fmla="*/ 0 h 24"/>
                <a:gd name="T4" fmla="*/ 4 w 42"/>
                <a:gd name="T5" fmla="*/ 0 h 24"/>
                <a:gd name="T6" fmla="*/ 0 w 42"/>
                <a:gd name="T7" fmla="*/ 3 h 24"/>
                <a:gd name="T8" fmla="*/ 2 w 42"/>
                <a:gd name="T9" fmla="*/ 21 h 24"/>
                <a:gd name="T10" fmla="*/ 6 w 42"/>
                <a:gd name="T11" fmla="*/ 24 h 24"/>
                <a:gd name="T12" fmla="*/ 38 w 42"/>
                <a:gd name="T13" fmla="*/ 24 h 24"/>
                <a:gd name="T14" fmla="*/ 42 w 42"/>
                <a:gd name="T15" fmla="*/ 21 h 24"/>
                <a:gd name="T16" fmla="*/ 39 w 42"/>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4">
                  <a:moveTo>
                    <a:pt x="39" y="3"/>
                  </a:moveTo>
                  <a:cubicBezTo>
                    <a:pt x="38" y="1"/>
                    <a:pt x="36" y="0"/>
                    <a:pt x="34" y="0"/>
                  </a:cubicBezTo>
                  <a:cubicBezTo>
                    <a:pt x="24" y="0"/>
                    <a:pt x="14" y="0"/>
                    <a:pt x="4" y="0"/>
                  </a:cubicBezTo>
                  <a:cubicBezTo>
                    <a:pt x="1" y="0"/>
                    <a:pt x="0" y="1"/>
                    <a:pt x="0" y="3"/>
                  </a:cubicBezTo>
                  <a:cubicBezTo>
                    <a:pt x="0" y="9"/>
                    <a:pt x="1" y="15"/>
                    <a:pt x="2" y="21"/>
                  </a:cubicBezTo>
                  <a:cubicBezTo>
                    <a:pt x="2" y="23"/>
                    <a:pt x="4" y="24"/>
                    <a:pt x="6" y="24"/>
                  </a:cubicBezTo>
                  <a:cubicBezTo>
                    <a:pt x="17" y="24"/>
                    <a:pt x="27" y="24"/>
                    <a:pt x="38" y="24"/>
                  </a:cubicBezTo>
                  <a:cubicBezTo>
                    <a:pt x="40" y="24"/>
                    <a:pt x="42" y="23"/>
                    <a:pt x="42" y="21"/>
                  </a:cubicBezTo>
                  <a:cubicBezTo>
                    <a:pt x="41" y="15"/>
                    <a:pt x="40" y="9"/>
                    <a:pt x="3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9"/>
            <p:cNvSpPr>
              <a:spLocks/>
            </p:cNvSpPr>
            <p:nvPr/>
          </p:nvSpPr>
          <p:spPr bwMode="auto">
            <a:xfrm>
              <a:off x="6861206" y="5846125"/>
              <a:ext cx="77020" cy="42213"/>
            </a:xfrm>
            <a:custGeom>
              <a:avLst/>
              <a:gdLst>
                <a:gd name="T0" fmla="*/ 39 w 44"/>
                <a:gd name="T1" fmla="*/ 3 h 24"/>
                <a:gd name="T2" fmla="*/ 34 w 44"/>
                <a:gd name="T3" fmla="*/ 0 h 24"/>
                <a:gd name="T4" fmla="*/ 4 w 44"/>
                <a:gd name="T5" fmla="*/ 0 h 24"/>
                <a:gd name="T6" fmla="*/ 0 w 44"/>
                <a:gd name="T7" fmla="*/ 3 h 24"/>
                <a:gd name="T8" fmla="*/ 3 w 44"/>
                <a:gd name="T9" fmla="*/ 21 h 24"/>
                <a:gd name="T10" fmla="*/ 8 w 44"/>
                <a:gd name="T11" fmla="*/ 24 h 24"/>
                <a:gd name="T12" fmla="*/ 40 w 44"/>
                <a:gd name="T13" fmla="*/ 24 h 24"/>
                <a:gd name="T14" fmla="*/ 43 w 44"/>
                <a:gd name="T15" fmla="*/ 21 h 24"/>
                <a:gd name="T16" fmla="*/ 39 w 44"/>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4">
                  <a:moveTo>
                    <a:pt x="39" y="3"/>
                  </a:moveTo>
                  <a:cubicBezTo>
                    <a:pt x="38" y="1"/>
                    <a:pt x="36" y="0"/>
                    <a:pt x="34" y="0"/>
                  </a:cubicBezTo>
                  <a:cubicBezTo>
                    <a:pt x="24" y="0"/>
                    <a:pt x="14" y="0"/>
                    <a:pt x="4" y="0"/>
                  </a:cubicBezTo>
                  <a:cubicBezTo>
                    <a:pt x="1" y="0"/>
                    <a:pt x="0" y="1"/>
                    <a:pt x="0" y="3"/>
                  </a:cubicBezTo>
                  <a:cubicBezTo>
                    <a:pt x="1" y="9"/>
                    <a:pt x="2" y="15"/>
                    <a:pt x="3" y="21"/>
                  </a:cubicBezTo>
                  <a:cubicBezTo>
                    <a:pt x="4" y="23"/>
                    <a:pt x="6" y="24"/>
                    <a:pt x="8" y="24"/>
                  </a:cubicBezTo>
                  <a:cubicBezTo>
                    <a:pt x="19" y="24"/>
                    <a:pt x="29" y="24"/>
                    <a:pt x="40" y="24"/>
                  </a:cubicBezTo>
                  <a:cubicBezTo>
                    <a:pt x="42" y="24"/>
                    <a:pt x="44" y="23"/>
                    <a:pt x="43" y="21"/>
                  </a:cubicBezTo>
                  <a:cubicBezTo>
                    <a:pt x="42" y="15"/>
                    <a:pt x="40" y="9"/>
                    <a:pt x="3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20"/>
            <p:cNvSpPr>
              <a:spLocks/>
            </p:cNvSpPr>
            <p:nvPr/>
          </p:nvSpPr>
          <p:spPr bwMode="auto">
            <a:xfrm>
              <a:off x="6944151" y="5846125"/>
              <a:ext cx="82204" cy="42213"/>
            </a:xfrm>
            <a:custGeom>
              <a:avLst/>
              <a:gdLst>
                <a:gd name="T0" fmla="*/ 40 w 47"/>
                <a:gd name="T1" fmla="*/ 3 h 24"/>
                <a:gd name="T2" fmla="*/ 35 w 47"/>
                <a:gd name="T3" fmla="*/ 0 h 24"/>
                <a:gd name="T4" fmla="*/ 4 w 47"/>
                <a:gd name="T5" fmla="*/ 0 h 24"/>
                <a:gd name="T6" fmla="*/ 1 w 47"/>
                <a:gd name="T7" fmla="*/ 3 h 24"/>
                <a:gd name="T8" fmla="*/ 6 w 47"/>
                <a:gd name="T9" fmla="*/ 21 h 24"/>
                <a:gd name="T10" fmla="*/ 11 w 47"/>
                <a:gd name="T11" fmla="*/ 24 h 24"/>
                <a:gd name="T12" fmla="*/ 43 w 47"/>
                <a:gd name="T13" fmla="*/ 24 h 24"/>
                <a:gd name="T14" fmla="*/ 46 w 47"/>
                <a:gd name="T15" fmla="*/ 21 h 24"/>
                <a:gd name="T16" fmla="*/ 40 w 47"/>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4">
                  <a:moveTo>
                    <a:pt x="40" y="3"/>
                  </a:moveTo>
                  <a:cubicBezTo>
                    <a:pt x="39" y="1"/>
                    <a:pt x="37" y="0"/>
                    <a:pt x="35" y="0"/>
                  </a:cubicBezTo>
                  <a:cubicBezTo>
                    <a:pt x="25" y="0"/>
                    <a:pt x="14" y="0"/>
                    <a:pt x="4" y="0"/>
                  </a:cubicBezTo>
                  <a:cubicBezTo>
                    <a:pt x="2" y="0"/>
                    <a:pt x="0" y="1"/>
                    <a:pt x="1" y="3"/>
                  </a:cubicBezTo>
                  <a:cubicBezTo>
                    <a:pt x="3" y="9"/>
                    <a:pt x="4" y="15"/>
                    <a:pt x="6" y="21"/>
                  </a:cubicBezTo>
                  <a:cubicBezTo>
                    <a:pt x="6" y="23"/>
                    <a:pt x="9" y="24"/>
                    <a:pt x="11" y="24"/>
                  </a:cubicBezTo>
                  <a:cubicBezTo>
                    <a:pt x="22" y="24"/>
                    <a:pt x="32" y="24"/>
                    <a:pt x="43" y="24"/>
                  </a:cubicBezTo>
                  <a:cubicBezTo>
                    <a:pt x="45" y="24"/>
                    <a:pt x="47" y="23"/>
                    <a:pt x="46" y="21"/>
                  </a:cubicBezTo>
                  <a:cubicBezTo>
                    <a:pt x="44" y="15"/>
                    <a:pt x="42" y="9"/>
                    <a:pt x="4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21"/>
            <p:cNvSpPr>
              <a:spLocks/>
            </p:cNvSpPr>
            <p:nvPr/>
          </p:nvSpPr>
          <p:spPr bwMode="auto">
            <a:xfrm>
              <a:off x="7027836" y="5846125"/>
              <a:ext cx="84426" cy="42213"/>
            </a:xfrm>
            <a:custGeom>
              <a:avLst/>
              <a:gdLst>
                <a:gd name="T0" fmla="*/ 40 w 48"/>
                <a:gd name="T1" fmla="*/ 3 h 24"/>
                <a:gd name="T2" fmla="*/ 34 w 48"/>
                <a:gd name="T3" fmla="*/ 0 h 24"/>
                <a:gd name="T4" fmla="*/ 4 w 48"/>
                <a:gd name="T5" fmla="*/ 0 h 24"/>
                <a:gd name="T6" fmla="*/ 1 w 48"/>
                <a:gd name="T7" fmla="*/ 3 h 24"/>
                <a:gd name="T8" fmla="*/ 8 w 48"/>
                <a:gd name="T9" fmla="*/ 21 h 24"/>
                <a:gd name="T10" fmla="*/ 13 w 48"/>
                <a:gd name="T11" fmla="*/ 24 h 24"/>
                <a:gd name="T12" fmla="*/ 44 w 48"/>
                <a:gd name="T13" fmla="*/ 24 h 24"/>
                <a:gd name="T14" fmla="*/ 48 w 48"/>
                <a:gd name="T15" fmla="*/ 21 h 24"/>
                <a:gd name="T16" fmla="*/ 40 w 48"/>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4">
                  <a:moveTo>
                    <a:pt x="40" y="3"/>
                  </a:moveTo>
                  <a:cubicBezTo>
                    <a:pt x="39" y="1"/>
                    <a:pt x="37" y="0"/>
                    <a:pt x="34" y="0"/>
                  </a:cubicBezTo>
                  <a:cubicBezTo>
                    <a:pt x="24" y="0"/>
                    <a:pt x="14" y="0"/>
                    <a:pt x="4" y="0"/>
                  </a:cubicBezTo>
                  <a:cubicBezTo>
                    <a:pt x="2" y="0"/>
                    <a:pt x="0" y="1"/>
                    <a:pt x="1" y="3"/>
                  </a:cubicBezTo>
                  <a:cubicBezTo>
                    <a:pt x="3" y="9"/>
                    <a:pt x="5" y="15"/>
                    <a:pt x="8" y="21"/>
                  </a:cubicBezTo>
                  <a:cubicBezTo>
                    <a:pt x="8" y="23"/>
                    <a:pt x="10" y="24"/>
                    <a:pt x="13" y="24"/>
                  </a:cubicBezTo>
                  <a:cubicBezTo>
                    <a:pt x="23" y="24"/>
                    <a:pt x="34" y="24"/>
                    <a:pt x="44" y="24"/>
                  </a:cubicBezTo>
                  <a:cubicBezTo>
                    <a:pt x="47" y="24"/>
                    <a:pt x="48" y="23"/>
                    <a:pt x="48" y="21"/>
                  </a:cubicBezTo>
                  <a:cubicBezTo>
                    <a:pt x="45" y="15"/>
                    <a:pt x="42" y="9"/>
                    <a:pt x="4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22"/>
            <p:cNvSpPr>
              <a:spLocks/>
            </p:cNvSpPr>
            <p:nvPr/>
          </p:nvSpPr>
          <p:spPr bwMode="auto">
            <a:xfrm>
              <a:off x="7112262" y="5846125"/>
              <a:ext cx="87388" cy="42213"/>
            </a:xfrm>
            <a:custGeom>
              <a:avLst/>
              <a:gdLst>
                <a:gd name="T0" fmla="*/ 40 w 50"/>
                <a:gd name="T1" fmla="*/ 3 h 24"/>
                <a:gd name="T2" fmla="*/ 34 w 50"/>
                <a:gd name="T3" fmla="*/ 0 h 24"/>
                <a:gd name="T4" fmla="*/ 4 w 50"/>
                <a:gd name="T5" fmla="*/ 0 h 24"/>
                <a:gd name="T6" fmla="*/ 1 w 50"/>
                <a:gd name="T7" fmla="*/ 3 h 24"/>
                <a:gd name="T8" fmla="*/ 9 w 50"/>
                <a:gd name="T9" fmla="*/ 21 h 24"/>
                <a:gd name="T10" fmla="*/ 15 w 50"/>
                <a:gd name="T11" fmla="*/ 24 h 24"/>
                <a:gd name="T12" fmla="*/ 46 w 50"/>
                <a:gd name="T13" fmla="*/ 24 h 24"/>
                <a:gd name="T14" fmla="*/ 49 w 50"/>
                <a:gd name="T15" fmla="*/ 21 h 24"/>
                <a:gd name="T16" fmla="*/ 40 w 50"/>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4">
                  <a:moveTo>
                    <a:pt x="40" y="3"/>
                  </a:moveTo>
                  <a:cubicBezTo>
                    <a:pt x="39" y="1"/>
                    <a:pt x="36" y="0"/>
                    <a:pt x="34" y="0"/>
                  </a:cubicBezTo>
                  <a:cubicBezTo>
                    <a:pt x="24" y="0"/>
                    <a:pt x="14" y="0"/>
                    <a:pt x="4" y="0"/>
                  </a:cubicBezTo>
                  <a:cubicBezTo>
                    <a:pt x="1" y="0"/>
                    <a:pt x="0" y="1"/>
                    <a:pt x="1" y="3"/>
                  </a:cubicBezTo>
                  <a:cubicBezTo>
                    <a:pt x="4" y="9"/>
                    <a:pt x="6" y="15"/>
                    <a:pt x="9" y="21"/>
                  </a:cubicBezTo>
                  <a:cubicBezTo>
                    <a:pt x="10" y="23"/>
                    <a:pt x="12" y="24"/>
                    <a:pt x="15" y="24"/>
                  </a:cubicBezTo>
                  <a:cubicBezTo>
                    <a:pt x="25" y="24"/>
                    <a:pt x="36" y="24"/>
                    <a:pt x="46" y="24"/>
                  </a:cubicBezTo>
                  <a:cubicBezTo>
                    <a:pt x="49" y="24"/>
                    <a:pt x="50" y="23"/>
                    <a:pt x="49" y="21"/>
                  </a:cubicBezTo>
                  <a:cubicBezTo>
                    <a:pt x="46" y="15"/>
                    <a:pt x="43" y="9"/>
                    <a:pt x="4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23"/>
            <p:cNvSpPr>
              <a:spLocks/>
            </p:cNvSpPr>
            <p:nvPr/>
          </p:nvSpPr>
          <p:spPr bwMode="auto">
            <a:xfrm>
              <a:off x="7195948" y="5846125"/>
              <a:ext cx="91091" cy="42213"/>
            </a:xfrm>
            <a:custGeom>
              <a:avLst/>
              <a:gdLst>
                <a:gd name="T0" fmla="*/ 40 w 52"/>
                <a:gd name="T1" fmla="*/ 3 h 24"/>
                <a:gd name="T2" fmla="*/ 34 w 52"/>
                <a:gd name="T3" fmla="*/ 0 h 24"/>
                <a:gd name="T4" fmla="*/ 4 w 52"/>
                <a:gd name="T5" fmla="*/ 0 h 24"/>
                <a:gd name="T6" fmla="*/ 1 w 52"/>
                <a:gd name="T7" fmla="*/ 3 h 24"/>
                <a:gd name="T8" fmla="*/ 11 w 52"/>
                <a:gd name="T9" fmla="*/ 21 h 24"/>
                <a:gd name="T10" fmla="*/ 16 w 52"/>
                <a:gd name="T11" fmla="*/ 24 h 24"/>
                <a:gd name="T12" fmla="*/ 48 w 52"/>
                <a:gd name="T13" fmla="*/ 24 h 24"/>
                <a:gd name="T14" fmla="*/ 51 w 52"/>
                <a:gd name="T15" fmla="*/ 21 h 24"/>
                <a:gd name="T16" fmla="*/ 40 w 52"/>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4">
                  <a:moveTo>
                    <a:pt x="40" y="3"/>
                  </a:moveTo>
                  <a:cubicBezTo>
                    <a:pt x="39" y="1"/>
                    <a:pt x="36" y="0"/>
                    <a:pt x="34" y="0"/>
                  </a:cubicBezTo>
                  <a:cubicBezTo>
                    <a:pt x="24" y="0"/>
                    <a:pt x="14" y="0"/>
                    <a:pt x="4" y="0"/>
                  </a:cubicBezTo>
                  <a:cubicBezTo>
                    <a:pt x="1" y="0"/>
                    <a:pt x="0" y="1"/>
                    <a:pt x="1" y="3"/>
                  </a:cubicBezTo>
                  <a:cubicBezTo>
                    <a:pt x="4" y="9"/>
                    <a:pt x="7" y="15"/>
                    <a:pt x="11" y="21"/>
                  </a:cubicBezTo>
                  <a:cubicBezTo>
                    <a:pt x="12" y="23"/>
                    <a:pt x="14" y="24"/>
                    <a:pt x="16" y="24"/>
                  </a:cubicBezTo>
                  <a:cubicBezTo>
                    <a:pt x="27" y="24"/>
                    <a:pt x="38" y="24"/>
                    <a:pt x="48" y="24"/>
                  </a:cubicBezTo>
                  <a:cubicBezTo>
                    <a:pt x="51" y="24"/>
                    <a:pt x="52" y="23"/>
                    <a:pt x="51" y="21"/>
                  </a:cubicBezTo>
                  <a:cubicBezTo>
                    <a:pt x="47" y="15"/>
                    <a:pt x="43" y="9"/>
                    <a:pt x="40"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24"/>
            <p:cNvSpPr>
              <a:spLocks/>
            </p:cNvSpPr>
            <p:nvPr/>
          </p:nvSpPr>
          <p:spPr bwMode="auto">
            <a:xfrm>
              <a:off x="6113960" y="5797247"/>
              <a:ext cx="87388" cy="39991"/>
            </a:xfrm>
            <a:custGeom>
              <a:avLst/>
              <a:gdLst>
                <a:gd name="T0" fmla="*/ 49 w 50"/>
                <a:gd name="T1" fmla="*/ 2 h 23"/>
                <a:gd name="T2" fmla="*/ 47 w 50"/>
                <a:gd name="T3" fmla="*/ 0 h 23"/>
                <a:gd name="T4" fmla="*/ 18 w 50"/>
                <a:gd name="T5" fmla="*/ 0 h 23"/>
                <a:gd name="T6" fmla="*/ 13 w 50"/>
                <a:gd name="T7" fmla="*/ 2 h 23"/>
                <a:gd name="T8" fmla="*/ 1 w 50"/>
                <a:gd name="T9" fmla="*/ 21 h 23"/>
                <a:gd name="T10" fmla="*/ 4 w 50"/>
                <a:gd name="T11" fmla="*/ 23 h 23"/>
                <a:gd name="T12" fmla="*/ 34 w 50"/>
                <a:gd name="T13" fmla="*/ 23 h 23"/>
                <a:gd name="T14" fmla="*/ 39 w 50"/>
                <a:gd name="T15" fmla="*/ 21 h 23"/>
                <a:gd name="T16" fmla="*/ 49 w 50"/>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23">
                  <a:moveTo>
                    <a:pt x="49" y="2"/>
                  </a:moveTo>
                  <a:cubicBezTo>
                    <a:pt x="50" y="1"/>
                    <a:pt x="49" y="0"/>
                    <a:pt x="47" y="0"/>
                  </a:cubicBezTo>
                  <a:cubicBezTo>
                    <a:pt x="37" y="0"/>
                    <a:pt x="28" y="0"/>
                    <a:pt x="18" y="0"/>
                  </a:cubicBezTo>
                  <a:cubicBezTo>
                    <a:pt x="16" y="0"/>
                    <a:pt x="13" y="1"/>
                    <a:pt x="13" y="2"/>
                  </a:cubicBezTo>
                  <a:cubicBezTo>
                    <a:pt x="9" y="9"/>
                    <a:pt x="5" y="15"/>
                    <a:pt x="1" y="21"/>
                  </a:cubicBezTo>
                  <a:cubicBezTo>
                    <a:pt x="0" y="22"/>
                    <a:pt x="1" y="23"/>
                    <a:pt x="4" y="23"/>
                  </a:cubicBezTo>
                  <a:cubicBezTo>
                    <a:pt x="14" y="23"/>
                    <a:pt x="24" y="23"/>
                    <a:pt x="34" y="23"/>
                  </a:cubicBezTo>
                  <a:cubicBezTo>
                    <a:pt x="36" y="23"/>
                    <a:pt x="39" y="22"/>
                    <a:pt x="39" y="21"/>
                  </a:cubicBezTo>
                  <a:cubicBezTo>
                    <a:pt x="43" y="15"/>
                    <a:pt x="46" y="9"/>
                    <a:pt x="49"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5"/>
            <p:cNvSpPr>
              <a:spLocks/>
            </p:cNvSpPr>
            <p:nvPr/>
          </p:nvSpPr>
          <p:spPr bwMode="auto">
            <a:xfrm>
              <a:off x="6197645" y="5797247"/>
              <a:ext cx="82204" cy="39991"/>
            </a:xfrm>
            <a:custGeom>
              <a:avLst/>
              <a:gdLst>
                <a:gd name="T0" fmla="*/ 47 w 47"/>
                <a:gd name="T1" fmla="*/ 2 h 23"/>
                <a:gd name="T2" fmla="*/ 44 w 47"/>
                <a:gd name="T3" fmla="*/ 0 h 23"/>
                <a:gd name="T4" fmla="*/ 15 w 47"/>
                <a:gd name="T5" fmla="*/ 0 h 23"/>
                <a:gd name="T6" fmla="*/ 10 w 47"/>
                <a:gd name="T7" fmla="*/ 2 h 23"/>
                <a:gd name="T8" fmla="*/ 0 w 47"/>
                <a:gd name="T9" fmla="*/ 21 h 23"/>
                <a:gd name="T10" fmla="*/ 3 w 47"/>
                <a:gd name="T11" fmla="*/ 23 h 23"/>
                <a:gd name="T12" fmla="*/ 33 w 47"/>
                <a:gd name="T13" fmla="*/ 23 h 23"/>
                <a:gd name="T14" fmla="*/ 38 w 47"/>
                <a:gd name="T15" fmla="*/ 21 h 23"/>
                <a:gd name="T16" fmla="*/ 47 w 47"/>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3">
                  <a:moveTo>
                    <a:pt x="47" y="2"/>
                  </a:moveTo>
                  <a:cubicBezTo>
                    <a:pt x="47" y="1"/>
                    <a:pt x="46" y="0"/>
                    <a:pt x="44" y="0"/>
                  </a:cubicBezTo>
                  <a:cubicBezTo>
                    <a:pt x="34" y="0"/>
                    <a:pt x="25" y="0"/>
                    <a:pt x="15" y="0"/>
                  </a:cubicBezTo>
                  <a:cubicBezTo>
                    <a:pt x="13" y="0"/>
                    <a:pt x="11" y="1"/>
                    <a:pt x="10" y="2"/>
                  </a:cubicBezTo>
                  <a:cubicBezTo>
                    <a:pt x="7" y="9"/>
                    <a:pt x="4" y="15"/>
                    <a:pt x="0" y="21"/>
                  </a:cubicBezTo>
                  <a:cubicBezTo>
                    <a:pt x="0" y="22"/>
                    <a:pt x="1" y="23"/>
                    <a:pt x="3" y="23"/>
                  </a:cubicBezTo>
                  <a:cubicBezTo>
                    <a:pt x="13" y="23"/>
                    <a:pt x="23" y="23"/>
                    <a:pt x="33" y="23"/>
                  </a:cubicBezTo>
                  <a:cubicBezTo>
                    <a:pt x="35" y="23"/>
                    <a:pt x="38" y="22"/>
                    <a:pt x="38" y="21"/>
                  </a:cubicBezTo>
                  <a:cubicBezTo>
                    <a:pt x="41" y="15"/>
                    <a:pt x="44" y="9"/>
                    <a:pt x="4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26"/>
            <p:cNvSpPr>
              <a:spLocks/>
            </p:cNvSpPr>
            <p:nvPr/>
          </p:nvSpPr>
          <p:spPr bwMode="auto">
            <a:xfrm>
              <a:off x="6279850" y="5797247"/>
              <a:ext cx="80723" cy="39991"/>
            </a:xfrm>
            <a:custGeom>
              <a:avLst/>
              <a:gdLst>
                <a:gd name="T0" fmla="*/ 45 w 46"/>
                <a:gd name="T1" fmla="*/ 2 h 23"/>
                <a:gd name="T2" fmla="*/ 42 w 46"/>
                <a:gd name="T3" fmla="*/ 0 h 23"/>
                <a:gd name="T4" fmla="*/ 13 w 46"/>
                <a:gd name="T5" fmla="*/ 0 h 23"/>
                <a:gd name="T6" fmla="*/ 8 w 46"/>
                <a:gd name="T7" fmla="*/ 2 h 23"/>
                <a:gd name="T8" fmla="*/ 0 w 46"/>
                <a:gd name="T9" fmla="*/ 21 h 23"/>
                <a:gd name="T10" fmla="*/ 3 w 46"/>
                <a:gd name="T11" fmla="*/ 23 h 23"/>
                <a:gd name="T12" fmla="*/ 33 w 46"/>
                <a:gd name="T13" fmla="*/ 23 h 23"/>
                <a:gd name="T14" fmla="*/ 38 w 46"/>
                <a:gd name="T15" fmla="*/ 21 h 23"/>
                <a:gd name="T16" fmla="*/ 45 w 46"/>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3">
                  <a:moveTo>
                    <a:pt x="45" y="2"/>
                  </a:moveTo>
                  <a:cubicBezTo>
                    <a:pt x="46" y="1"/>
                    <a:pt x="44" y="0"/>
                    <a:pt x="42" y="0"/>
                  </a:cubicBezTo>
                  <a:cubicBezTo>
                    <a:pt x="33" y="0"/>
                    <a:pt x="23" y="0"/>
                    <a:pt x="13" y="0"/>
                  </a:cubicBezTo>
                  <a:cubicBezTo>
                    <a:pt x="11" y="0"/>
                    <a:pt x="9" y="1"/>
                    <a:pt x="8" y="2"/>
                  </a:cubicBezTo>
                  <a:cubicBezTo>
                    <a:pt x="6" y="9"/>
                    <a:pt x="3" y="15"/>
                    <a:pt x="0" y="21"/>
                  </a:cubicBezTo>
                  <a:cubicBezTo>
                    <a:pt x="0" y="22"/>
                    <a:pt x="1" y="23"/>
                    <a:pt x="3" y="23"/>
                  </a:cubicBezTo>
                  <a:cubicBezTo>
                    <a:pt x="13" y="23"/>
                    <a:pt x="23" y="23"/>
                    <a:pt x="33" y="23"/>
                  </a:cubicBezTo>
                  <a:cubicBezTo>
                    <a:pt x="36" y="23"/>
                    <a:pt x="38" y="22"/>
                    <a:pt x="38" y="21"/>
                  </a:cubicBezTo>
                  <a:cubicBezTo>
                    <a:pt x="41" y="15"/>
                    <a:pt x="43" y="9"/>
                    <a:pt x="4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27"/>
            <p:cNvSpPr>
              <a:spLocks/>
            </p:cNvSpPr>
            <p:nvPr/>
          </p:nvSpPr>
          <p:spPr bwMode="auto">
            <a:xfrm>
              <a:off x="6362795" y="5797247"/>
              <a:ext cx="77020" cy="39991"/>
            </a:xfrm>
            <a:custGeom>
              <a:avLst/>
              <a:gdLst>
                <a:gd name="T0" fmla="*/ 44 w 44"/>
                <a:gd name="T1" fmla="*/ 2 h 23"/>
                <a:gd name="T2" fmla="*/ 40 w 44"/>
                <a:gd name="T3" fmla="*/ 0 h 23"/>
                <a:gd name="T4" fmla="*/ 12 w 44"/>
                <a:gd name="T5" fmla="*/ 0 h 23"/>
                <a:gd name="T6" fmla="*/ 7 w 44"/>
                <a:gd name="T7" fmla="*/ 2 h 23"/>
                <a:gd name="T8" fmla="*/ 0 w 44"/>
                <a:gd name="T9" fmla="*/ 21 h 23"/>
                <a:gd name="T10" fmla="*/ 4 w 44"/>
                <a:gd name="T11" fmla="*/ 23 h 23"/>
                <a:gd name="T12" fmla="*/ 34 w 44"/>
                <a:gd name="T13" fmla="*/ 23 h 23"/>
                <a:gd name="T14" fmla="*/ 39 w 44"/>
                <a:gd name="T15" fmla="*/ 21 h 23"/>
                <a:gd name="T16" fmla="*/ 44 w 44"/>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3">
                  <a:moveTo>
                    <a:pt x="44" y="2"/>
                  </a:moveTo>
                  <a:cubicBezTo>
                    <a:pt x="44" y="1"/>
                    <a:pt x="43" y="0"/>
                    <a:pt x="40" y="0"/>
                  </a:cubicBezTo>
                  <a:cubicBezTo>
                    <a:pt x="31" y="0"/>
                    <a:pt x="21" y="0"/>
                    <a:pt x="12" y="0"/>
                  </a:cubicBezTo>
                  <a:cubicBezTo>
                    <a:pt x="10" y="0"/>
                    <a:pt x="7" y="1"/>
                    <a:pt x="7" y="2"/>
                  </a:cubicBezTo>
                  <a:cubicBezTo>
                    <a:pt x="5" y="9"/>
                    <a:pt x="3" y="15"/>
                    <a:pt x="0" y="21"/>
                  </a:cubicBezTo>
                  <a:cubicBezTo>
                    <a:pt x="0" y="22"/>
                    <a:pt x="1" y="23"/>
                    <a:pt x="4" y="23"/>
                  </a:cubicBezTo>
                  <a:cubicBezTo>
                    <a:pt x="14" y="23"/>
                    <a:pt x="24" y="23"/>
                    <a:pt x="34" y="23"/>
                  </a:cubicBezTo>
                  <a:cubicBezTo>
                    <a:pt x="36" y="23"/>
                    <a:pt x="38" y="22"/>
                    <a:pt x="39" y="21"/>
                  </a:cubicBezTo>
                  <a:cubicBezTo>
                    <a:pt x="40" y="15"/>
                    <a:pt x="42" y="9"/>
                    <a:pt x="4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28"/>
            <p:cNvSpPr>
              <a:spLocks/>
            </p:cNvSpPr>
            <p:nvPr/>
          </p:nvSpPr>
          <p:spPr bwMode="auto">
            <a:xfrm>
              <a:off x="6444999" y="5797247"/>
              <a:ext cx="73317" cy="39991"/>
            </a:xfrm>
            <a:custGeom>
              <a:avLst/>
              <a:gdLst>
                <a:gd name="T0" fmla="*/ 42 w 42"/>
                <a:gd name="T1" fmla="*/ 2 h 23"/>
                <a:gd name="T2" fmla="*/ 39 w 42"/>
                <a:gd name="T3" fmla="*/ 0 h 23"/>
                <a:gd name="T4" fmla="*/ 10 w 42"/>
                <a:gd name="T5" fmla="*/ 0 h 23"/>
                <a:gd name="T6" fmla="*/ 5 w 42"/>
                <a:gd name="T7" fmla="*/ 2 h 23"/>
                <a:gd name="T8" fmla="*/ 1 w 42"/>
                <a:gd name="T9" fmla="*/ 21 h 23"/>
                <a:gd name="T10" fmla="*/ 4 w 42"/>
                <a:gd name="T11" fmla="*/ 23 h 23"/>
                <a:gd name="T12" fmla="*/ 34 w 42"/>
                <a:gd name="T13" fmla="*/ 23 h 23"/>
                <a:gd name="T14" fmla="*/ 39 w 42"/>
                <a:gd name="T15" fmla="*/ 21 h 23"/>
                <a:gd name="T16" fmla="*/ 42 w 42"/>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3">
                  <a:moveTo>
                    <a:pt x="42" y="2"/>
                  </a:moveTo>
                  <a:cubicBezTo>
                    <a:pt x="42" y="1"/>
                    <a:pt x="41" y="0"/>
                    <a:pt x="39" y="0"/>
                  </a:cubicBezTo>
                  <a:cubicBezTo>
                    <a:pt x="29" y="0"/>
                    <a:pt x="19" y="0"/>
                    <a:pt x="10" y="0"/>
                  </a:cubicBezTo>
                  <a:cubicBezTo>
                    <a:pt x="8" y="0"/>
                    <a:pt x="6" y="1"/>
                    <a:pt x="5" y="2"/>
                  </a:cubicBezTo>
                  <a:cubicBezTo>
                    <a:pt x="4" y="9"/>
                    <a:pt x="2" y="15"/>
                    <a:pt x="1" y="21"/>
                  </a:cubicBezTo>
                  <a:cubicBezTo>
                    <a:pt x="0" y="22"/>
                    <a:pt x="2" y="23"/>
                    <a:pt x="4" y="23"/>
                  </a:cubicBezTo>
                  <a:cubicBezTo>
                    <a:pt x="14" y="23"/>
                    <a:pt x="24" y="23"/>
                    <a:pt x="34" y="23"/>
                  </a:cubicBezTo>
                  <a:cubicBezTo>
                    <a:pt x="36" y="23"/>
                    <a:pt x="38" y="22"/>
                    <a:pt x="39" y="21"/>
                  </a:cubicBezTo>
                  <a:cubicBezTo>
                    <a:pt x="40" y="15"/>
                    <a:pt x="41" y="9"/>
                    <a:pt x="42"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29"/>
            <p:cNvSpPr>
              <a:spLocks/>
            </p:cNvSpPr>
            <p:nvPr/>
          </p:nvSpPr>
          <p:spPr bwMode="auto">
            <a:xfrm>
              <a:off x="6527204" y="5797247"/>
              <a:ext cx="71836" cy="39991"/>
            </a:xfrm>
            <a:custGeom>
              <a:avLst/>
              <a:gdLst>
                <a:gd name="T0" fmla="*/ 41 w 41"/>
                <a:gd name="T1" fmla="*/ 2 h 23"/>
                <a:gd name="T2" fmla="*/ 37 w 41"/>
                <a:gd name="T3" fmla="*/ 0 h 23"/>
                <a:gd name="T4" fmla="*/ 8 w 41"/>
                <a:gd name="T5" fmla="*/ 0 h 23"/>
                <a:gd name="T6" fmla="*/ 4 w 41"/>
                <a:gd name="T7" fmla="*/ 2 h 23"/>
                <a:gd name="T8" fmla="*/ 1 w 41"/>
                <a:gd name="T9" fmla="*/ 21 h 23"/>
                <a:gd name="T10" fmla="*/ 4 w 41"/>
                <a:gd name="T11" fmla="*/ 23 h 23"/>
                <a:gd name="T12" fmla="*/ 34 w 41"/>
                <a:gd name="T13" fmla="*/ 23 h 23"/>
                <a:gd name="T14" fmla="*/ 39 w 41"/>
                <a:gd name="T15" fmla="*/ 21 h 23"/>
                <a:gd name="T16" fmla="*/ 41 w 41"/>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3">
                  <a:moveTo>
                    <a:pt x="41" y="2"/>
                  </a:moveTo>
                  <a:cubicBezTo>
                    <a:pt x="41" y="1"/>
                    <a:pt x="39" y="0"/>
                    <a:pt x="37" y="0"/>
                  </a:cubicBezTo>
                  <a:cubicBezTo>
                    <a:pt x="27" y="0"/>
                    <a:pt x="18" y="0"/>
                    <a:pt x="8" y="0"/>
                  </a:cubicBezTo>
                  <a:cubicBezTo>
                    <a:pt x="6" y="0"/>
                    <a:pt x="4" y="1"/>
                    <a:pt x="4" y="2"/>
                  </a:cubicBezTo>
                  <a:cubicBezTo>
                    <a:pt x="3" y="9"/>
                    <a:pt x="2" y="15"/>
                    <a:pt x="1" y="21"/>
                  </a:cubicBezTo>
                  <a:cubicBezTo>
                    <a:pt x="0" y="22"/>
                    <a:pt x="2" y="23"/>
                    <a:pt x="4" y="23"/>
                  </a:cubicBezTo>
                  <a:cubicBezTo>
                    <a:pt x="14" y="23"/>
                    <a:pt x="24" y="23"/>
                    <a:pt x="34" y="23"/>
                  </a:cubicBezTo>
                  <a:cubicBezTo>
                    <a:pt x="37" y="23"/>
                    <a:pt x="39" y="22"/>
                    <a:pt x="39" y="21"/>
                  </a:cubicBezTo>
                  <a:cubicBezTo>
                    <a:pt x="39" y="15"/>
                    <a:pt x="40" y="9"/>
                    <a:pt x="4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Freeform 30"/>
            <p:cNvSpPr>
              <a:spLocks/>
            </p:cNvSpPr>
            <p:nvPr/>
          </p:nvSpPr>
          <p:spPr bwMode="auto">
            <a:xfrm>
              <a:off x="6610889" y="5797247"/>
              <a:ext cx="66652" cy="39991"/>
            </a:xfrm>
            <a:custGeom>
              <a:avLst/>
              <a:gdLst>
                <a:gd name="T0" fmla="*/ 38 w 38"/>
                <a:gd name="T1" fmla="*/ 2 h 23"/>
                <a:gd name="T2" fmla="*/ 34 w 38"/>
                <a:gd name="T3" fmla="*/ 0 h 23"/>
                <a:gd name="T4" fmla="*/ 5 w 38"/>
                <a:gd name="T5" fmla="*/ 0 h 23"/>
                <a:gd name="T6" fmla="*/ 1 w 38"/>
                <a:gd name="T7" fmla="*/ 2 h 23"/>
                <a:gd name="T8" fmla="*/ 0 w 38"/>
                <a:gd name="T9" fmla="*/ 21 h 23"/>
                <a:gd name="T10" fmla="*/ 4 w 38"/>
                <a:gd name="T11" fmla="*/ 23 h 23"/>
                <a:gd name="T12" fmla="*/ 34 w 38"/>
                <a:gd name="T13" fmla="*/ 23 h 23"/>
                <a:gd name="T14" fmla="*/ 38 w 38"/>
                <a:gd name="T15" fmla="*/ 21 h 23"/>
                <a:gd name="T16" fmla="*/ 38 w 38"/>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8" y="2"/>
                  </a:moveTo>
                  <a:cubicBezTo>
                    <a:pt x="38" y="1"/>
                    <a:pt x="36" y="0"/>
                    <a:pt x="34" y="0"/>
                  </a:cubicBezTo>
                  <a:cubicBezTo>
                    <a:pt x="25" y="0"/>
                    <a:pt x="15" y="0"/>
                    <a:pt x="5" y="0"/>
                  </a:cubicBezTo>
                  <a:cubicBezTo>
                    <a:pt x="3" y="0"/>
                    <a:pt x="1" y="1"/>
                    <a:pt x="1" y="2"/>
                  </a:cubicBezTo>
                  <a:cubicBezTo>
                    <a:pt x="1" y="9"/>
                    <a:pt x="0" y="15"/>
                    <a:pt x="0" y="21"/>
                  </a:cubicBezTo>
                  <a:cubicBezTo>
                    <a:pt x="0" y="22"/>
                    <a:pt x="1" y="23"/>
                    <a:pt x="4" y="23"/>
                  </a:cubicBezTo>
                  <a:cubicBezTo>
                    <a:pt x="14" y="23"/>
                    <a:pt x="24" y="23"/>
                    <a:pt x="34" y="23"/>
                  </a:cubicBezTo>
                  <a:cubicBezTo>
                    <a:pt x="36" y="23"/>
                    <a:pt x="38" y="22"/>
                    <a:pt x="38" y="21"/>
                  </a:cubicBezTo>
                  <a:cubicBezTo>
                    <a:pt x="38" y="15"/>
                    <a:pt x="38" y="9"/>
                    <a:pt x="38"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31"/>
            <p:cNvSpPr>
              <a:spLocks/>
            </p:cNvSpPr>
            <p:nvPr/>
          </p:nvSpPr>
          <p:spPr bwMode="auto">
            <a:xfrm>
              <a:off x="6693094" y="5797247"/>
              <a:ext cx="66652" cy="39991"/>
            </a:xfrm>
            <a:custGeom>
              <a:avLst/>
              <a:gdLst>
                <a:gd name="T0" fmla="*/ 36 w 38"/>
                <a:gd name="T1" fmla="*/ 2 h 23"/>
                <a:gd name="T2" fmla="*/ 32 w 38"/>
                <a:gd name="T3" fmla="*/ 0 h 23"/>
                <a:gd name="T4" fmla="*/ 4 w 38"/>
                <a:gd name="T5" fmla="*/ 0 h 23"/>
                <a:gd name="T6" fmla="*/ 0 w 38"/>
                <a:gd name="T7" fmla="*/ 2 h 23"/>
                <a:gd name="T8" fmla="*/ 0 w 38"/>
                <a:gd name="T9" fmla="*/ 21 h 23"/>
                <a:gd name="T10" fmla="*/ 4 w 38"/>
                <a:gd name="T11" fmla="*/ 23 h 23"/>
                <a:gd name="T12" fmla="*/ 34 w 38"/>
                <a:gd name="T13" fmla="*/ 23 h 23"/>
                <a:gd name="T14" fmla="*/ 38 w 38"/>
                <a:gd name="T15" fmla="*/ 21 h 23"/>
                <a:gd name="T16" fmla="*/ 36 w 38"/>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6" y="2"/>
                  </a:moveTo>
                  <a:cubicBezTo>
                    <a:pt x="36" y="1"/>
                    <a:pt x="34" y="0"/>
                    <a:pt x="32" y="0"/>
                  </a:cubicBezTo>
                  <a:cubicBezTo>
                    <a:pt x="23" y="0"/>
                    <a:pt x="13" y="0"/>
                    <a:pt x="4" y="0"/>
                  </a:cubicBezTo>
                  <a:cubicBezTo>
                    <a:pt x="1" y="0"/>
                    <a:pt x="0" y="1"/>
                    <a:pt x="0" y="2"/>
                  </a:cubicBezTo>
                  <a:cubicBezTo>
                    <a:pt x="0" y="9"/>
                    <a:pt x="0" y="15"/>
                    <a:pt x="0" y="21"/>
                  </a:cubicBezTo>
                  <a:cubicBezTo>
                    <a:pt x="0" y="22"/>
                    <a:pt x="2" y="23"/>
                    <a:pt x="4" y="23"/>
                  </a:cubicBezTo>
                  <a:cubicBezTo>
                    <a:pt x="14" y="23"/>
                    <a:pt x="24" y="23"/>
                    <a:pt x="34" y="23"/>
                  </a:cubicBezTo>
                  <a:cubicBezTo>
                    <a:pt x="36" y="23"/>
                    <a:pt x="38" y="22"/>
                    <a:pt x="38" y="21"/>
                  </a:cubicBezTo>
                  <a:cubicBezTo>
                    <a:pt x="37" y="15"/>
                    <a:pt x="37" y="9"/>
                    <a:pt x="3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2"/>
            <p:cNvSpPr>
              <a:spLocks/>
            </p:cNvSpPr>
            <p:nvPr/>
          </p:nvSpPr>
          <p:spPr bwMode="auto">
            <a:xfrm>
              <a:off x="6772336" y="5797247"/>
              <a:ext cx="69615" cy="39991"/>
            </a:xfrm>
            <a:custGeom>
              <a:avLst/>
              <a:gdLst>
                <a:gd name="T0" fmla="*/ 37 w 40"/>
                <a:gd name="T1" fmla="*/ 2 h 23"/>
                <a:gd name="T2" fmla="*/ 33 w 40"/>
                <a:gd name="T3" fmla="*/ 0 h 23"/>
                <a:gd name="T4" fmla="*/ 4 w 40"/>
                <a:gd name="T5" fmla="*/ 0 h 23"/>
                <a:gd name="T6" fmla="*/ 0 w 40"/>
                <a:gd name="T7" fmla="*/ 2 h 23"/>
                <a:gd name="T8" fmla="*/ 2 w 40"/>
                <a:gd name="T9" fmla="*/ 21 h 23"/>
                <a:gd name="T10" fmla="*/ 6 w 40"/>
                <a:gd name="T11" fmla="*/ 23 h 23"/>
                <a:gd name="T12" fmla="*/ 36 w 40"/>
                <a:gd name="T13" fmla="*/ 23 h 23"/>
                <a:gd name="T14" fmla="*/ 40 w 40"/>
                <a:gd name="T15" fmla="*/ 21 h 23"/>
                <a:gd name="T16" fmla="*/ 37 w 40"/>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3">
                  <a:moveTo>
                    <a:pt x="37" y="2"/>
                  </a:moveTo>
                  <a:cubicBezTo>
                    <a:pt x="37" y="1"/>
                    <a:pt x="35" y="0"/>
                    <a:pt x="33" y="0"/>
                  </a:cubicBezTo>
                  <a:cubicBezTo>
                    <a:pt x="23" y="0"/>
                    <a:pt x="13" y="0"/>
                    <a:pt x="4" y="0"/>
                  </a:cubicBezTo>
                  <a:cubicBezTo>
                    <a:pt x="2" y="0"/>
                    <a:pt x="0" y="1"/>
                    <a:pt x="0" y="2"/>
                  </a:cubicBezTo>
                  <a:cubicBezTo>
                    <a:pt x="1" y="9"/>
                    <a:pt x="1" y="15"/>
                    <a:pt x="2" y="21"/>
                  </a:cubicBezTo>
                  <a:cubicBezTo>
                    <a:pt x="2" y="22"/>
                    <a:pt x="4" y="23"/>
                    <a:pt x="6" y="23"/>
                  </a:cubicBezTo>
                  <a:cubicBezTo>
                    <a:pt x="16" y="23"/>
                    <a:pt x="26" y="23"/>
                    <a:pt x="36" y="23"/>
                  </a:cubicBezTo>
                  <a:cubicBezTo>
                    <a:pt x="39" y="23"/>
                    <a:pt x="40" y="22"/>
                    <a:pt x="40" y="21"/>
                  </a:cubicBezTo>
                  <a:cubicBezTo>
                    <a:pt x="39" y="15"/>
                    <a:pt x="38" y="9"/>
                    <a:pt x="3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Freeform 33"/>
            <p:cNvSpPr>
              <a:spLocks/>
            </p:cNvSpPr>
            <p:nvPr/>
          </p:nvSpPr>
          <p:spPr bwMode="auto">
            <a:xfrm>
              <a:off x="6850837" y="5797247"/>
              <a:ext cx="74058" cy="39991"/>
            </a:xfrm>
            <a:custGeom>
              <a:avLst/>
              <a:gdLst>
                <a:gd name="T0" fmla="*/ 37 w 42"/>
                <a:gd name="T1" fmla="*/ 2 h 23"/>
                <a:gd name="T2" fmla="*/ 33 w 42"/>
                <a:gd name="T3" fmla="*/ 0 h 23"/>
                <a:gd name="T4" fmla="*/ 4 w 42"/>
                <a:gd name="T5" fmla="*/ 0 h 23"/>
                <a:gd name="T6" fmla="*/ 1 w 42"/>
                <a:gd name="T7" fmla="*/ 2 h 23"/>
                <a:gd name="T8" fmla="*/ 4 w 42"/>
                <a:gd name="T9" fmla="*/ 21 h 23"/>
                <a:gd name="T10" fmla="*/ 9 w 42"/>
                <a:gd name="T11" fmla="*/ 23 h 23"/>
                <a:gd name="T12" fmla="*/ 39 w 42"/>
                <a:gd name="T13" fmla="*/ 23 h 23"/>
                <a:gd name="T14" fmla="*/ 42 w 42"/>
                <a:gd name="T15" fmla="*/ 21 h 23"/>
                <a:gd name="T16" fmla="*/ 37 w 42"/>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3">
                  <a:moveTo>
                    <a:pt x="37" y="2"/>
                  </a:moveTo>
                  <a:cubicBezTo>
                    <a:pt x="37" y="1"/>
                    <a:pt x="35" y="0"/>
                    <a:pt x="33" y="0"/>
                  </a:cubicBezTo>
                  <a:cubicBezTo>
                    <a:pt x="23" y="0"/>
                    <a:pt x="14" y="0"/>
                    <a:pt x="4" y="0"/>
                  </a:cubicBezTo>
                  <a:cubicBezTo>
                    <a:pt x="2" y="0"/>
                    <a:pt x="0" y="1"/>
                    <a:pt x="1" y="2"/>
                  </a:cubicBezTo>
                  <a:cubicBezTo>
                    <a:pt x="2" y="9"/>
                    <a:pt x="3" y="15"/>
                    <a:pt x="4" y="21"/>
                  </a:cubicBezTo>
                  <a:cubicBezTo>
                    <a:pt x="4" y="22"/>
                    <a:pt x="6" y="23"/>
                    <a:pt x="9" y="23"/>
                  </a:cubicBezTo>
                  <a:cubicBezTo>
                    <a:pt x="19" y="23"/>
                    <a:pt x="29" y="23"/>
                    <a:pt x="39" y="23"/>
                  </a:cubicBezTo>
                  <a:cubicBezTo>
                    <a:pt x="41" y="23"/>
                    <a:pt x="42" y="22"/>
                    <a:pt x="42" y="21"/>
                  </a:cubicBezTo>
                  <a:cubicBezTo>
                    <a:pt x="41" y="15"/>
                    <a:pt x="39" y="9"/>
                    <a:pt x="3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Freeform 34"/>
            <p:cNvSpPr>
              <a:spLocks/>
            </p:cNvSpPr>
            <p:nvPr/>
          </p:nvSpPr>
          <p:spPr bwMode="auto">
            <a:xfrm>
              <a:off x="6931561" y="5797247"/>
              <a:ext cx="77020" cy="39991"/>
            </a:xfrm>
            <a:custGeom>
              <a:avLst/>
              <a:gdLst>
                <a:gd name="T0" fmla="*/ 37 w 44"/>
                <a:gd name="T1" fmla="*/ 2 h 23"/>
                <a:gd name="T2" fmla="*/ 32 w 44"/>
                <a:gd name="T3" fmla="*/ 0 h 23"/>
                <a:gd name="T4" fmla="*/ 3 w 44"/>
                <a:gd name="T5" fmla="*/ 0 h 23"/>
                <a:gd name="T6" fmla="*/ 0 w 44"/>
                <a:gd name="T7" fmla="*/ 2 h 23"/>
                <a:gd name="T8" fmla="*/ 5 w 44"/>
                <a:gd name="T9" fmla="*/ 21 h 23"/>
                <a:gd name="T10" fmla="*/ 10 w 44"/>
                <a:gd name="T11" fmla="*/ 23 h 23"/>
                <a:gd name="T12" fmla="*/ 40 w 44"/>
                <a:gd name="T13" fmla="*/ 23 h 23"/>
                <a:gd name="T14" fmla="*/ 43 w 44"/>
                <a:gd name="T15" fmla="*/ 21 h 23"/>
                <a:gd name="T16" fmla="*/ 37 w 44"/>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3">
                  <a:moveTo>
                    <a:pt x="37" y="2"/>
                  </a:moveTo>
                  <a:cubicBezTo>
                    <a:pt x="36" y="1"/>
                    <a:pt x="34" y="0"/>
                    <a:pt x="32" y="0"/>
                  </a:cubicBezTo>
                  <a:cubicBezTo>
                    <a:pt x="22" y="0"/>
                    <a:pt x="13" y="0"/>
                    <a:pt x="3" y="0"/>
                  </a:cubicBezTo>
                  <a:cubicBezTo>
                    <a:pt x="1" y="0"/>
                    <a:pt x="0" y="1"/>
                    <a:pt x="0" y="2"/>
                  </a:cubicBezTo>
                  <a:cubicBezTo>
                    <a:pt x="2" y="9"/>
                    <a:pt x="3" y="15"/>
                    <a:pt x="5" y="21"/>
                  </a:cubicBezTo>
                  <a:cubicBezTo>
                    <a:pt x="5" y="22"/>
                    <a:pt x="8" y="23"/>
                    <a:pt x="10" y="23"/>
                  </a:cubicBezTo>
                  <a:cubicBezTo>
                    <a:pt x="20" y="23"/>
                    <a:pt x="30" y="23"/>
                    <a:pt x="40" y="23"/>
                  </a:cubicBezTo>
                  <a:cubicBezTo>
                    <a:pt x="42" y="23"/>
                    <a:pt x="44" y="22"/>
                    <a:pt x="43" y="21"/>
                  </a:cubicBezTo>
                  <a:cubicBezTo>
                    <a:pt x="41" y="15"/>
                    <a:pt x="39" y="9"/>
                    <a:pt x="3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35"/>
            <p:cNvSpPr>
              <a:spLocks/>
            </p:cNvSpPr>
            <p:nvPr/>
          </p:nvSpPr>
          <p:spPr bwMode="auto">
            <a:xfrm>
              <a:off x="7010062" y="5797247"/>
              <a:ext cx="80723" cy="39991"/>
            </a:xfrm>
            <a:custGeom>
              <a:avLst/>
              <a:gdLst>
                <a:gd name="T0" fmla="*/ 37 w 46"/>
                <a:gd name="T1" fmla="*/ 2 h 23"/>
                <a:gd name="T2" fmla="*/ 32 w 46"/>
                <a:gd name="T3" fmla="*/ 0 h 23"/>
                <a:gd name="T4" fmla="*/ 3 w 46"/>
                <a:gd name="T5" fmla="*/ 0 h 23"/>
                <a:gd name="T6" fmla="*/ 0 w 46"/>
                <a:gd name="T7" fmla="*/ 2 h 23"/>
                <a:gd name="T8" fmla="*/ 7 w 46"/>
                <a:gd name="T9" fmla="*/ 21 h 23"/>
                <a:gd name="T10" fmla="*/ 12 w 46"/>
                <a:gd name="T11" fmla="*/ 23 h 23"/>
                <a:gd name="T12" fmla="*/ 42 w 46"/>
                <a:gd name="T13" fmla="*/ 23 h 23"/>
                <a:gd name="T14" fmla="*/ 45 w 46"/>
                <a:gd name="T15" fmla="*/ 21 h 23"/>
                <a:gd name="T16" fmla="*/ 37 w 46"/>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3">
                  <a:moveTo>
                    <a:pt x="37" y="2"/>
                  </a:moveTo>
                  <a:cubicBezTo>
                    <a:pt x="37" y="1"/>
                    <a:pt x="34" y="0"/>
                    <a:pt x="32" y="0"/>
                  </a:cubicBezTo>
                  <a:cubicBezTo>
                    <a:pt x="23" y="0"/>
                    <a:pt x="13" y="0"/>
                    <a:pt x="3" y="0"/>
                  </a:cubicBezTo>
                  <a:cubicBezTo>
                    <a:pt x="1" y="0"/>
                    <a:pt x="0" y="1"/>
                    <a:pt x="0" y="2"/>
                  </a:cubicBezTo>
                  <a:cubicBezTo>
                    <a:pt x="3" y="9"/>
                    <a:pt x="5" y="15"/>
                    <a:pt x="7" y="21"/>
                  </a:cubicBezTo>
                  <a:cubicBezTo>
                    <a:pt x="8" y="22"/>
                    <a:pt x="10" y="23"/>
                    <a:pt x="12" y="23"/>
                  </a:cubicBezTo>
                  <a:cubicBezTo>
                    <a:pt x="22" y="23"/>
                    <a:pt x="32" y="23"/>
                    <a:pt x="42" y="23"/>
                  </a:cubicBezTo>
                  <a:cubicBezTo>
                    <a:pt x="45" y="23"/>
                    <a:pt x="46" y="22"/>
                    <a:pt x="45" y="21"/>
                  </a:cubicBezTo>
                  <a:cubicBezTo>
                    <a:pt x="43" y="15"/>
                    <a:pt x="40" y="9"/>
                    <a:pt x="3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Freeform 36"/>
            <p:cNvSpPr>
              <a:spLocks/>
            </p:cNvSpPr>
            <p:nvPr/>
          </p:nvSpPr>
          <p:spPr bwMode="auto">
            <a:xfrm>
              <a:off x="7089304" y="5797247"/>
              <a:ext cx="83686" cy="39991"/>
            </a:xfrm>
            <a:custGeom>
              <a:avLst/>
              <a:gdLst>
                <a:gd name="T0" fmla="*/ 38 w 48"/>
                <a:gd name="T1" fmla="*/ 2 h 23"/>
                <a:gd name="T2" fmla="*/ 32 w 48"/>
                <a:gd name="T3" fmla="*/ 0 h 23"/>
                <a:gd name="T4" fmla="*/ 4 w 48"/>
                <a:gd name="T5" fmla="*/ 0 h 23"/>
                <a:gd name="T6" fmla="*/ 1 w 48"/>
                <a:gd name="T7" fmla="*/ 2 h 23"/>
                <a:gd name="T8" fmla="*/ 9 w 48"/>
                <a:gd name="T9" fmla="*/ 21 h 23"/>
                <a:gd name="T10" fmla="*/ 15 w 48"/>
                <a:gd name="T11" fmla="*/ 23 h 23"/>
                <a:gd name="T12" fmla="*/ 45 w 48"/>
                <a:gd name="T13" fmla="*/ 23 h 23"/>
                <a:gd name="T14" fmla="*/ 47 w 48"/>
                <a:gd name="T15" fmla="*/ 21 h 23"/>
                <a:gd name="T16" fmla="*/ 38 w 48"/>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3">
                  <a:moveTo>
                    <a:pt x="38" y="2"/>
                  </a:moveTo>
                  <a:cubicBezTo>
                    <a:pt x="37" y="1"/>
                    <a:pt x="35" y="0"/>
                    <a:pt x="32" y="0"/>
                  </a:cubicBezTo>
                  <a:cubicBezTo>
                    <a:pt x="23" y="0"/>
                    <a:pt x="13" y="0"/>
                    <a:pt x="4" y="0"/>
                  </a:cubicBezTo>
                  <a:cubicBezTo>
                    <a:pt x="2" y="0"/>
                    <a:pt x="0" y="1"/>
                    <a:pt x="1" y="2"/>
                  </a:cubicBezTo>
                  <a:cubicBezTo>
                    <a:pt x="4" y="9"/>
                    <a:pt x="6" y="15"/>
                    <a:pt x="9" y="21"/>
                  </a:cubicBezTo>
                  <a:cubicBezTo>
                    <a:pt x="10" y="22"/>
                    <a:pt x="12" y="23"/>
                    <a:pt x="15" y="23"/>
                  </a:cubicBezTo>
                  <a:cubicBezTo>
                    <a:pt x="25" y="23"/>
                    <a:pt x="35" y="23"/>
                    <a:pt x="45" y="23"/>
                  </a:cubicBezTo>
                  <a:cubicBezTo>
                    <a:pt x="47" y="23"/>
                    <a:pt x="48" y="22"/>
                    <a:pt x="47" y="21"/>
                  </a:cubicBezTo>
                  <a:cubicBezTo>
                    <a:pt x="44" y="15"/>
                    <a:pt x="41" y="9"/>
                    <a:pt x="38"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Freeform 37"/>
            <p:cNvSpPr>
              <a:spLocks/>
            </p:cNvSpPr>
            <p:nvPr/>
          </p:nvSpPr>
          <p:spPr bwMode="auto">
            <a:xfrm>
              <a:off x="7170028" y="5797247"/>
              <a:ext cx="85167" cy="39991"/>
            </a:xfrm>
            <a:custGeom>
              <a:avLst/>
              <a:gdLst>
                <a:gd name="T0" fmla="*/ 37 w 49"/>
                <a:gd name="T1" fmla="*/ 2 h 23"/>
                <a:gd name="T2" fmla="*/ 32 w 49"/>
                <a:gd name="T3" fmla="*/ 0 h 23"/>
                <a:gd name="T4" fmla="*/ 3 w 49"/>
                <a:gd name="T5" fmla="*/ 0 h 23"/>
                <a:gd name="T6" fmla="*/ 0 w 49"/>
                <a:gd name="T7" fmla="*/ 2 h 23"/>
                <a:gd name="T8" fmla="*/ 10 w 49"/>
                <a:gd name="T9" fmla="*/ 21 h 23"/>
                <a:gd name="T10" fmla="*/ 16 w 49"/>
                <a:gd name="T11" fmla="*/ 23 h 23"/>
                <a:gd name="T12" fmla="*/ 46 w 49"/>
                <a:gd name="T13" fmla="*/ 23 h 23"/>
                <a:gd name="T14" fmla="*/ 48 w 49"/>
                <a:gd name="T15" fmla="*/ 21 h 23"/>
                <a:gd name="T16" fmla="*/ 37 w 49"/>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23">
                  <a:moveTo>
                    <a:pt x="37" y="2"/>
                  </a:moveTo>
                  <a:cubicBezTo>
                    <a:pt x="36" y="1"/>
                    <a:pt x="34" y="0"/>
                    <a:pt x="32" y="0"/>
                  </a:cubicBezTo>
                  <a:cubicBezTo>
                    <a:pt x="22" y="0"/>
                    <a:pt x="12" y="0"/>
                    <a:pt x="3" y="0"/>
                  </a:cubicBezTo>
                  <a:cubicBezTo>
                    <a:pt x="1" y="0"/>
                    <a:pt x="0" y="1"/>
                    <a:pt x="0" y="2"/>
                  </a:cubicBezTo>
                  <a:cubicBezTo>
                    <a:pt x="4" y="9"/>
                    <a:pt x="7" y="15"/>
                    <a:pt x="10" y="21"/>
                  </a:cubicBezTo>
                  <a:cubicBezTo>
                    <a:pt x="11" y="22"/>
                    <a:pt x="14" y="23"/>
                    <a:pt x="16" y="23"/>
                  </a:cubicBezTo>
                  <a:cubicBezTo>
                    <a:pt x="26" y="23"/>
                    <a:pt x="36" y="23"/>
                    <a:pt x="46" y="23"/>
                  </a:cubicBezTo>
                  <a:cubicBezTo>
                    <a:pt x="48" y="23"/>
                    <a:pt x="49" y="22"/>
                    <a:pt x="48" y="21"/>
                  </a:cubicBezTo>
                  <a:cubicBezTo>
                    <a:pt x="45" y="15"/>
                    <a:pt x="41" y="9"/>
                    <a:pt x="37"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38"/>
            <p:cNvSpPr>
              <a:spLocks/>
            </p:cNvSpPr>
            <p:nvPr/>
          </p:nvSpPr>
          <p:spPr bwMode="auto">
            <a:xfrm>
              <a:off x="6145064" y="5746147"/>
              <a:ext cx="82945" cy="42213"/>
            </a:xfrm>
            <a:custGeom>
              <a:avLst/>
              <a:gdLst>
                <a:gd name="T0" fmla="*/ 47 w 47"/>
                <a:gd name="T1" fmla="*/ 3 h 24"/>
                <a:gd name="T2" fmla="*/ 44 w 47"/>
                <a:gd name="T3" fmla="*/ 0 h 24"/>
                <a:gd name="T4" fmla="*/ 17 w 47"/>
                <a:gd name="T5" fmla="*/ 0 h 24"/>
                <a:gd name="T6" fmla="*/ 12 w 47"/>
                <a:gd name="T7" fmla="*/ 3 h 24"/>
                <a:gd name="T8" fmla="*/ 1 w 47"/>
                <a:gd name="T9" fmla="*/ 21 h 24"/>
                <a:gd name="T10" fmla="*/ 3 w 47"/>
                <a:gd name="T11" fmla="*/ 24 h 24"/>
                <a:gd name="T12" fmla="*/ 31 w 47"/>
                <a:gd name="T13" fmla="*/ 24 h 24"/>
                <a:gd name="T14" fmla="*/ 37 w 47"/>
                <a:gd name="T15" fmla="*/ 21 h 24"/>
                <a:gd name="T16" fmla="*/ 47 w 47"/>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24">
                  <a:moveTo>
                    <a:pt x="47" y="3"/>
                  </a:moveTo>
                  <a:cubicBezTo>
                    <a:pt x="47" y="1"/>
                    <a:pt x="46" y="0"/>
                    <a:pt x="44" y="0"/>
                  </a:cubicBezTo>
                  <a:cubicBezTo>
                    <a:pt x="35" y="0"/>
                    <a:pt x="26" y="0"/>
                    <a:pt x="17" y="0"/>
                  </a:cubicBezTo>
                  <a:cubicBezTo>
                    <a:pt x="15" y="0"/>
                    <a:pt x="13" y="1"/>
                    <a:pt x="12" y="3"/>
                  </a:cubicBezTo>
                  <a:cubicBezTo>
                    <a:pt x="8" y="9"/>
                    <a:pt x="4" y="15"/>
                    <a:pt x="1" y="21"/>
                  </a:cubicBezTo>
                  <a:cubicBezTo>
                    <a:pt x="0" y="23"/>
                    <a:pt x="1" y="24"/>
                    <a:pt x="3" y="24"/>
                  </a:cubicBezTo>
                  <a:cubicBezTo>
                    <a:pt x="12" y="24"/>
                    <a:pt x="22" y="24"/>
                    <a:pt x="31" y="24"/>
                  </a:cubicBezTo>
                  <a:cubicBezTo>
                    <a:pt x="34" y="24"/>
                    <a:pt x="36" y="23"/>
                    <a:pt x="37" y="21"/>
                  </a:cubicBezTo>
                  <a:cubicBezTo>
                    <a:pt x="40" y="15"/>
                    <a:pt x="43" y="9"/>
                    <a:pt x="4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Freeform 39"/>
            <p:cNvSpPr>
              <a:spLocks/>
            </p:cNvSpPr>
            <p:nvPr/>
          </p:nvSpPr>
          <p:spPr bwMode="auto">
            <a:xfrm>
              <a:off x="6222085" y="5746147"/>
              <a:ext cx="80723" cy="42213"/>
            </a:xfrm>
            <a:custGeom>
              <a:avLst/>
              <a:gdLst>
                <a:gd name="T0" fmla="*/ 46 w 46"/>
                <a:gd name="T1" fmla="*/ 3 h 24"/>
                <a:gd name="T2" fmla="*/ 43 w 46"/>
                <a:gd name="T3" fmla="*/ 0 h 24"/>
                <a:gd name="T4" fmla="*/ 16 w 46"/>
                <a:gd name="T5" fmla="*/ 0 h 24"/>
                <a:gd name="T6" fmla="*/ 11 w 46"/>
                <a:gd name="T7" fmla="*/ 3 h 24"/>
                <a:gd name="T8" fmla="*/ 1 w 46"/>
                <a:gd name="T9" fmla="*/ 21 h 24"/>
                <a:gd name="T10" fmla="*/ 4 w 46"/>
                <a:gd name="T11" fmla="*/ 24 h 24"/>
                <a:gd name="T12" fmla="*/ 32 w 46"/>
                <a:gd name="T13" fmla="*/ 24 h 24"/>
                <a:gd name="T14" fmla="*/ 37 w 46"/>
                <a:gd name="T15" fmla="*/ 21 h 24"/>
                <a:gd name="T16" fmla="*/ 46 w 46"/>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4">
                  <a:moveTo>
                    <a:pt x="46" y="3"/>
                  </a:moveTo>
                  <a:cubicBezTo>
                    <a:pt x="46" y="1"/>
                    <a:pt x="45" y="0"/>
                    <a:pt x="43" y="0"/>
                  </a:cubicBezTo>
                  <a:cubicBezTo>
                    <a:pt x="34" y="0"/>
                    <a:pt x="25" y="0"/>
                    <a:pt x="16" y="0"/>
                  </a:cubicBezTo>
                  <a:cubicBezTo>
                    <a:pt x="14" y="0"/>
                    <a:pt x="12" y="1"/>
                    <a:pt x="11" y="3"/>
                  </a:cubicBezTo>
                  <a:cubicBezTo>
                    <a:pt x="8" y="9"/>
                    <a:pt x="4" y="15"/>
                    <a:pt x="1" y="21"/>
                  </a:cubicBezTo>
                  <a:cubicBezTo>
                    <a:pt x="0" y="23"/>
                    <a:pt x="2" y="24"/>
                    <a:pt x="4" y="24"/>
                  </a:cubicBezTo>
                  <a:cubicBezTo>
                    <a:pt x="13" y="24"/>
                    <a:pt x="23" y="24"/>
                    <a:pt x="32" y="24"/>
                  </a:cubicBezTo>
                  <a:cubicBezTo>
                    <a:pt x="34" y="24"/>
                    <a:pt x="37" y="23"/>
                    <a:pt x="37" y="21"/>
                  </a:cubicBezTo>
                  <a:cubicBezTo>
                    <a:pt x="40" y="15"/>
                    <a:pt x="43" y="9"/>
                    <a:pt x="4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Freeform 40"/>
            <p:cNvSpPr>
              <a:spLocks/>
            </p:cNvSpPr>
            <p:nvPr/>
          </p:nvSpPr>
          <p:spPr bwMode="auto">
            <a:xfrm>
              <a:off x="6301327" y="5746147"/>
              <a:ext cx="77020" cy="42213"/>
            </a:xfrm>
            <a:custGeom>
              <a:avLst/>
              <a:gdLst>
                <a:gd name="T0" fmla="*/ 44 w 44"/>
                <a:gd name="T1" fmla="*/ 3 h 24"/>
                <a:gd name="T2" fmla="*/ 41 w 44"/>
                <a:gd name="T3" fmla="*/ 0 h 24"/>
                <a:gd name="T4" fmla="*/ 14 w 44"/>
                <a:gd name="T5" fmla="*/ 0 h 24"/>
                <a:gd name="T6" fmla="*/ 9 w 44"/>
                <a:gd name="T7" fmla="*/ 3 h 24"/>
                <a:gd name="T8" fmla="*/ 1 w 44"/>
                <a:gd name="T9" fmla="*/ 21 h 24"/>
                <a:gd name="T10" fmla="*/ 4 w 44"/>
                <a:gd name="T11" fmla="*/ 24 h 24"/>
                <a:gd name="T12" fmla="*/ 32 w 44"/>
                <a:gd name="T13" fmla="*/ 24 h 24"/>
                <a:gd name="T14" fmla="*/ 37 w 44"/>
                <a:gd name="T15" fmla="*/ 21 h 24"/>
                <a:gd name="T16" fmla="*/ 44 w 44"/>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4">
                  <a:moveTo>
                    <a:pt x="44" y="3"/>
                  </a:moveTo>
                  <a:cubicBezTo>
                    <a:pt x="44" y="1"/>
                    <a:pt x="43" y="0"/>
                    <a:pt x="41" y="0"/>
                  </a:cubicBezTo>
                  <a:cubicBezTo>
                    <a:pt x="32" y="0"/>
                    <a:pt x="23" y="0"/>
                    <a:pt x="14" y="0"/>
                  </a:cubicBezTo>
                  <a:cubicBezTo>
                    <a:pt x="12" y="0"/>
                    <a:pt x="9" y="1"/>
                    <a:pt x="9" y="3"/>
                  </a:cubicBezTo>
                  <a:cubicBezTo>
                    <a:pt x="6" y="9"/>
                    <a:pt x="3" y="15"/>
                    <a:pt x="1" y="21"/>
                  </a:cubicBezTo>
                  <a:cubicBezTo>
                    <a:pt x="0" y="23"/>
                    <a:pt x="1" y="24"/>
                    <a:pt x="4" y="24"/>
                  </a:cubicBezTo>
                  <a:cubicBezTo>
                    <a:pt x="13" y="24"/>
                    <a:pt x="23" y="24"/>
                    <a:pt x="32" y="24"/>
                  </a:cubicBezTo>
                  <a:cubicBezTo>
                    <a:pt x="34" y="24"/>
                    <a:pt x="36" y="23"/>
                    <a:pt x="37" y="21"/>
                  </a:cubicBezTo>
                  <a:cubicBezTo>
                    <a:pt x="39" y="15"/>
                    <a:pt x="41" y="9"/>
                    <a:pt x="44"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41"/>
            <p:cNvSpPr>
              <a:spLocks/>
            </p:cNvSpPr>
            <p:nvPr/>
          </p:nvSpPr>
          <p:spPr bwMode="auto">
            <a:xfrm>
              <a:off x="6379828" y="5746147"/>
              <a:ext cx="74058" cy="42213"/>
            </a:xfrm>
            <a:custGeom>
              <a:avLst/>
              <a:gdLst>
                <a:gd name="T0" fmla="*/ 41 w 42"/>
                <a:gd name="T1" fmla="*/ 3 h 24"/>
                <a:gd name="T2" fmla="*/ 38 w 42"/>
                <a:gd name="T3" fmla="*/ 0 h 24"/>
                <a:gd name="T4" fmla="*/ 11 w 42"/>
                <a:gd name="T5" fmla="*/ 0 h 24"/>
                <a:gd name="T6" fmla="*/ 7 w 42"/>
                <a:gd name="T7" fmla="*/ 3 h 24"/>
                <a:gd name="T8" fmla="*/ 0 w 42"/>
                <a:gd name="T9" fmla="*/ 21 h 24"/>
                <a:gd name="T10" fmla="*/ 3 w 42"/>
                <a:gd name="T11" fmla="*/ 24 h 24"/>
                <a:gd name="T12" fmla="*/ 32 w 42"/>
                <a:gd name="T13" fmla="*/ 24 h 24"/>
                <a:gd name="T14" fmla="*/ 36 w 42"/>
                <a:gd name="T15" fmla="*/ 21 h 24"/>
                <a:gd name="T16" fmla="*/ 41 w 42"/>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4">
                  <a:moveTo>
                    <a:pt x="41" y="3"/>
                  </a:moveTo>
                  <a:cubicBezTo>
                    <a:pt x="42" y="1"/>
                    <a:pt x="41" y="0"/>
                    <a:pt x="38" y="0"/>
                  </a:cubicBezTo>
                  <a:cubicBezTo>
                    <a:pt x="29" y="0"/>
                    <a:pt x="20" y="0"/>
                    <a:pt x="11" y="0"/>
                  </a:cubicBezTo>
                  <a:cubicBezTo>
                    <a:pt x="9" y="0"/>
                    <a:pt x="7" y="1"/>
                    <a:pt x="7" y="3"/>
                  </a:cubicBezTo>
                  <a:cubicBezTo>
                    <a:pt x="5" y="9"/>
                    <a:pt x="2" y="15"/>
                    <a:pt x="0" y="21"/>
                  </a:cubicBezTo>
                  <a:cubicBezTo>
                    <a:pt x="0" y="23"/>
                    <a:pt x="1" y="24"/>
                    <a:pt x="3" y="24"/>
                  </a:cubicBezTo>
                  <a:cubicBezTo>
                    <a:pt x="13" y="24"/>
                    <a:pt x="22" y="24"/>
                    <a:pt x="32" y="24"/>
                  </a:cubicBezTo>
                  <a:cubicBezTo>
                    <a:pt x="34" y="24"/>
                    <a:pt x="36" y="23"/>
                    <a:pt x="36" y="21"/>
                  </a:cubicBezTo>
                  <a:cubicBezTo>
                    <a:pt x="38" y="15"/>
                    <a:pt x="40" y="9"/>
                    <a:pt x="4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Freeform 42"/>
            <p:cNvSpPr>
              <a:spLocks/>
            </p:cNvSpPr>
            <p:nvPr/>
          </p:nvSpPr>
          <p:spPr bwMode="auto">
            <a:xfrm>
              <a:off x="6459070" y="5746147"/>
              <a:ext cx="69615" cy="42213"/>
            </a:xfrm>
            <a:custGeom>
              <a:avLst/>
              <a:gdLst>
                <a:gd name="T0" fmla="*/ 39 w 40"/>
                <a:gd name="T1" fmla="*/ 3 h 24"/>
                <a:gd name="T2" fmla="*/ 36 w 40"/>
                <a:gd name="T3" fmla="*/ 0 h 24"/>
                <a:gd name="T4" fmla="*/ 9 w 40"/>
                <a:gd name="T5" fmla="*/ 0 h 24"/>
                <a:gd name="T6" fmla="*/ 5 w 40"/>
                <a:gd name="T7" fmla="*/ 3 h 24"/>
                <a:gd name="T8" fmla="*/ 0 w 40"/>
                <a:gd name="T9" fmla="*/ 21 h 24"/>
                <a:gd name="T10" fmla="*/ 3 w 40"/>
                <a:gd name="T11" fmla="*/ 24 h 24"/>
                <a:gd name="T12" fmla="*/ 32 w 40"/>
                <a:gd name="T13" fmla="*/ 24 h 24"/>
                <a:gd name="T14" fmla="*/ 36 w 40"/>
                <a:gd name="T15" fmla="*/ 21 h 24"/>
                <a:gd name="T16" fmla="*/ 39 w 40"/>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39" y="3"/>
                  </a:moveTo>
                  <a:cubicBezTo>
                    <a:pt x="40" y="1"/>
                    <a:pt x="38" y="0"/>
                    <a:pt x="36" y="0"/>
                  </a:cubicBezTo>
                  <a:cubicBezTo>
                    <a:pt x="27" y="0"/>
                    <a:pt x="18" y="0"/>
                    <a:pt x="9" y="0"/>
                  </a:cubicBezTo>
                  <a:cubicBezTo>
                    <a:pt x="7" y="0"/>
                    <a:pt x="5" y="1"/>
                    <a:pt x="5" y="3"/>
                  </a:cubicBezTo>
                  <a:cubicBezTo>
                    <a:pt x="3" y="9"/>
                    <a:pt x="1" y="15"/>
                    <a:pt x="0" y="21"/>
                  </a:cubicBezTo>
                  <a:cubicBezTo>
                    <a:pt x="0" y="23"/>
                    <a:pt x="1" y="24"/>
                    <a:pt x="3" y="24"/>
                  </a:cubicBezTo>
                  <a:cubicBezTo>
                    <a:pt x="13" y="24"/>
                    <a:pt x="22" y="24"/>
                    <a:pt x="32" y="24"/>
                  </a:cubicBezTo>
                  <a:cubicBezTo>
                    <a:pt x="34" y="24"/>
                    <a:pt x="36" y="23"/>
                    <a:pt x="36" y="21"/>
                  </a:cubicBezTo>
                  <a:cubicBezTo>
                    <a:pt x="37" y="15"/>
                    <a:pt x="38" y="9"/>
                    <a:pt x="39"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Freeform 43"/>
            <p:cNvSpPr>
              <a:spLocks/>
            </p:cNvSpPr>
            <p:nvPr/>
          </p:nvSpPr>
          <p:spPr bwMode="auto">
            <a:xfrm>
              <a:off x="6536091" y="5746147"/>
              <a:ext cx="66652" cy="42213"/>
            </a:xfrm>
            <a:custGeom>
              <a:avLst/>
              <a:gdLst>
                <a:gd name="T0" fmla="*/ 38 w 38"/>
                <a:gd name="T1" fmla="*/ 3 h 24"/>
                <a:gd name="T2" fmla="*/ 35 w 38"/>
                <a:gd name="T3" fmla="*/ 0 h 24"/>
                <a:gd name="T4" fmla="*/ 8 w 38"/>
                <a:gd name="T5" fmla="*/ 0 h 24"/>
                <a:gd name="T6" fmla="*/ 4 w 38"/>
                <a:gd name="T7" fmla="*/ 3 h 24"/>
                <a:gd name="T8" fmla="*/ 0 w 38"/>
                <a:gd name="T9" fmla="*/ 21 h 24"/>
                <a:gd name="T10" fmla="*/ 4 w 38"/>
                <a:gd name="T11" fmla="*/ 24 h 24"/>
                <a:gd name="T12" fmla="*/ 32 w 38"/>
                <a:gd name="T13" fmla="*/ 24 h 24"/>
                <a:gd name="T14" fmla="*/ 37 w 38"/>
                <a:gd name="T15" fmla="*/ 21 h 24"/>
                <a:gd name="T16" fmla="*/ 38 w 38"/>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4">
                  <a:moveTo>
                    <a:pt x="38" y="3"/>
                  </a:moveTo>
                  <a:cubicBezTo>
                    <a:pt x="38" y="1"/>
                    <a:pt x="37" y="0"/>
                    <a:pt x="35" y="0"/>
                  </a:cubicBezTo>
                  <a:cubicBezTo>
                    <a:pt x="26" y="0"/>
                    <a:pt x="17" y="0"/>
                    <a:pt x="8" y="0"/>
                  </a:cubicBezTo>
                  <a:cubicBezTo>
                    <a:pt x="6" y="0"/>
                    <a:pt x="4" y="1"/>
                    <a:pt x="4" y="3"/>
                  </a:cubicBezTo>
                  <a:cubicBezTo>
                    <a:pt x="3" y="9"/>
                    <a:pt x="1" y="15"/>
                    <a:pt x="0" y="21"/>
                  </a:cubicBezTo>
                  <a:cubicBezTo>
                    <a:pt x="0" y="23"/>
                    <a:pt x="2" y="24"/>
                    <a:pt x="4" y="24"/>
                  </a:cubicBezTo>
                  <a:cubicBezTo>
                    <a:pt x="13" y="24"/>
                    <a:pt x="23" y="24"/>
                    <a:pt x="32" y="24"/>
                  </a:cubicBezTo>
                  <a:cubicBezTo>
                    <a:pt x="35" y="24"/>
                    <a:pt x="36" y="23"/>
                    <a:pt x="37" y="21"/>
                  </a:cubicBezTo>
                  <a:cubicBezTo>
                    <a:pt x="37" y="15"/>
                    <a:pt x="38" y="9"/>
                    <a:pt x="38"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44"/>
            <p:cNvSpPr>
              <a:spLocks/>
            </p:cNvSpPr>
            <p:nvPr/>
          </p:nvSpPr>
          <p:spPr bwMode="auto">
            <a:xfrm>
              <a:off x="6614592" y="5746147"/>
              <a:ext cx="62949" cy="42213"/>
            </a:xfrm>
            <a:custGeom>
              <a:avLst/>
              <a:gdLst>
                <a:gd name="T0" fmla="*/ 36 w 36"/>
                <a:gd name="T1" fmla="*/ 3 h 24"/>
                <a:gd name="T2" fmla="*/ 33 w 36"/>
                <a:gd name="T3" fmla="*/ 0 h 24"/>
                <a:gd name="T4" fmla="*/ 5 w 36"/>
                <a:gd name="T5" fmla="*/ 0 h 24"/>
                <a:gd name="T6" fmla="*/ 2 w 36"/>
                <a:gd name="T7" fmla="*/ 3 h 24"/>
                <a:gd name="T8" fmla="*/ 0 w 36"/>
                <a:gd name="T9" fmla="*/ 21 h 24"/>
                <a:gd name="T10" fmla="*/ 4 w 36"/>
                <a:gd name="T11" fmla="*/ 24 h 24"/>
                <a:gd name="T12" fmla="*/ 32 w 36"/>
                <a:gd name="T13" fmla="*/ 24 h 24"/>
                <a:gd name="T14" fmla="*/ 36 w 36"/>
                <a:gd name="T15" fmla="*/ 21 h 24"/>
                <a:gd name="T16" fmla="*/ 36 w 36"/>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4">
                  <a:moveTo>
                    <a:pt x="36" y="3"/>
                  </a:moveTo>
                  <a:cubicBezTo>
                    <a:pt x="36" y="1"/>
                    <a:pt x="35" y="0"/>
                    <a:pt x="33" y="0"/>
                  </a:cubicBezTo>
                  <a:cubicBezTo>
                    <a:pt x="24" y="0"/>
                    <a:pt x="14" y="0"/>
                    <a:pt x="5" y="0"/>
                  </a:cubicBezTo>
                  <a:cubicBezTo>
                    <a:pt x="3" y="0"/>
                    <a:pt x="2" y="1"/>
                    <a:pt x="2" y="3"/>
                  </a:cubicBezTo>
                  <a:cubicBezTo>
                    <a:pt x="1" y="9"/>
                    <a:pt x="1" y="15"/>
                    <a:pt x="0" y="21"/>
                  </a:cubicBezTo>
                  <a:cubicBezTo>
                    <a:pt x="0" y="23"/>
                    <a:pt x="2" y="24"/>
                    <a:pt x="4" y="24"/>
                  </a:cubicBezTo>
                  <a:cubicBezTo>
                    <a:pt x="13" y="24"/>
                    <a:pt x="23" y="24"/>
                    <a:pt x="32" y="24"/>
                  </a:cubicBezTo>
                  <a:cubicBezTo>
                    <a:pt x="34" y="24"/>
                    <a:pt x="36" y="23"/>
                    <a:pt x="36" y="21"/>
                  </a:cubicBezTo>
                  <a:cubicBezTo>
                    <a:pt x="36" y="15"/>
                    <a:pt x="36" y="9"/>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45"/>
            <p:cNvSpPr>
              <a:spLocks/>
            </p:cNvSpPr>
            <p:nvPr/>
          </p:nvSpPr>
          <p:spPr bwMode="auto">
            <a:xfrm>
              <a:off x="6691613" y="5746147"/>
              <a:ext cx="65171" cy="42213"/>
            </a:xfrm>
            <a:custGeom>
              <a:avLst/>
              <a:gdLst>
                <a:gd name="T0" fmla="*/ 35 w 37"/>
                <a:gd name="T1" fmla="*/ 3 h 24"/>
                <a:gd name="T2" fmla="*/ 31 w 37"/>
                <a:gd name="T3" fmla="*/ 0 h 24"/>
                <a:gd name="T4" fmla="*/ 4 w 37"/>
                <a:gd name="T5" fmla="*/ 0 h 24"/>
                <a:gd name="T6" fmla="*/ 0 w 37"/>
                <a:gd name="T7" fmla="*/ 3 h 24"/>
                <a:gd name="T8" fmla="*/ 1 w 37"/>
                <a:gd name="T9" fmla="*/ 21 h 24"/>
                <a:gd name="T10" fmla="*/ 5 w 37"/>
                <a:gd name="T11" fmla="*/ 24 h 24"/>
                <a:gd name="T12" fmla="*/ 33 w 37"/>
                <a:gd name="T13" fmla="*/ 24 h 24"/>
                <a:gd name="T14" fmla="*/ 37 w 37"/>
                <a:gd name="T15" fmla="*/ 21 h 24"/>
                <a:gd name="T16" fmla="*/ 35 w 37"/>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4">
                  <a:moveTo>
                    <a:pt x="35" y="3"/>
                  </a:moveTo>
                  <a:cubicBezTo>
                    <a:pt x="35" y="1"/>
                    <a:pt x="33" y="0"/>
                    <a:pt x="31" y="0"/>
                  </a:cubicBezTo>
                  <a:cubicBezTo>
                    <a:pt x="22" y="0"/>
                    <a:pt x="13" y="0"/>
                    <a:pt x="4" y="0"/>
                  </a:cubicBezTo>
                  <a:cubicBezTo>
                    <a:pt x="2" y="0"/>
                    <a:pt x="0" y="1"/>
                    <a:pt x="0" y="3"/>
                  </a:cubicBezTo>
                  <a:cubicBezTo>
                    <a:pt x="0" y="9"/>
                    <a:pt x="1" y="15"/>
                    <a:pt x="1" y="21"/>
                  </a:cubicBezTo>
                  <a:cubicBezTo>
                    <a:pt x="1" y="23"/>
                    <a:pt x="2" y="24"/>
                    <a:pt x="5" y="24"/>
                  </a:cubicBezTo>
                  <a:cubicBezTo>
                    <a:pt x="14" y="24"/>
                    <a:pt x="23" y="24"/>
                    <a:pt x="33" y="24"/>
                  </a:cubicBezTo>
                  <a:cubicBezTo>
                    <a:pt x="35" y="24"/>
                    <a:pt x="37" y="23"/>
                    <a:pt x="37" y="21"/>
                  </a:cubicBezTo>
                  <a:cubicBezTo>
                    <a:pt x="36" y="15"/>
                    <a:pt x="36" y="9"/>
                    <a:pt x="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Freeform 46"/>
            <p:cNvSpPr>
              <a:spLocks/>
            </p:cNvSpPr>
            <p:nvPr/>
          </p:nvSpPr>
          <p:spPr bwMode="auto">
            <a:xfrm>
              <a:off x="6767152" y="5746147"/>
              <a:ext cx="66652" cy="42213"/>
            </a:xfrm>
            <a:custGeom>
              <a:avLst/>
              <a:gdLst>
                <a:gd name="T0" fmla="*/ 35 w 38"/>
                <a:gd name="T1" fmla="*/ 3 h 24"/>
                <a:gd name="T2" fmla="*/ 31 w 38"/>
                <a:gd name="T3" fmla="*/ 0 h 24"/>
                <a:gd name="T4" fmla="*/ 4 w 38"/>
                <a:gd name="T5" fmla="*/ 0 h 24"/>
                <a:gd name="T6" fmla="*/ 0 w 38"/>
                <a:gd name="T7" fmla="*/ 3 h 24"/>
                <a:gd name="T8" fmla="*/ 2 w 38"/>
                <a:gd name="T9" fmla="*/ 21 h 24"/>
                <a:gd name="T10" fmla="*/ 6 w 38"/>
                <a:gd name="T11" fmla="*/ 24 h 24"/>
                <a:gd name="T12" fmla="*/ 35 w 38"/>
                <a:gd name="T13" fmla="*/ 24 h 24"/>
                <a:gd name="T14" fmla="*/ 38 w 38"/>
                <a:gd name="T15" fmla="*/ 21 h 24"/>
                <a:gd name="T16" fmla="*/ 35 w 38"/>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4">
                  <a:moveTo>
                    <a:pt x="35" y="3"/>
                  </a:moveTo>
                  <a:cubicBezTo>
                    <a:pt x="35" y="1"/>
                    <a:pt x="33" y="0"/>
                    <a:pt x="31" y="0"/>
                  </a:cubicBezTo>
                  <a:cubicBezTo>
                    <a:pt x="22" y="0"/>
                    <a:pt x="13" y="0"/>
                    <a:pt x="4" y="0"/>
                  </a:cubicBezTo>
                  <a:cubicBezTo>
                    <a:pt x="2" y="0"/>
                    <a:pt x="0" y="1"/>
                    <a:pt x="0" y="3"/>
                  </a:cubicBezTo>
                  <a:cubicBezTo>
                    <a:pt x="1" y="9"/>
                    <a:pt x="2" y="15"/>
                    <a:pt x="2" y="21"/>
                  </a:cubicBezTo>
                  <a:cubicBezTo>
                    <a:pt x="2" y="23"/>
                    <a:pt x="4" y="24"/>
                    <a:pt x="6" y="24"/>
                  </a:cubicBezTo>
                  <a:cubicBezTo>
                    <a:pt x="16" y="24"/>
                    <a:pt x="25" y="24"/>
                    <a:pt x="35" y="24"/>
                  </a:cubicBezTo>
                  <a:cubicBezTo>
                    <a:pt x="37" y="24"/>
                    <a:pt x="38" y="23"/>
                    <a:pt x="38" y="21"/>
                  </a:cubicBezTo>
                  <a:cubicBezTo>
                    <a:pt x="37" y="15"/>
                    <a:pt x="36" y="9"/>
                    <a:pt x="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47"/>
            <p:cNvSpPr>
              <a:spLocks/>
            </p:cNvSpPr>
            <p:nvPr/>
          </p:nvSpPr>
          <p:spPr bwMode="auto">
            <a:xfrm>
              <a:off x="6841950" y="5746147"/>
              <a:ext cx="70355" cy="42213"/>
            </a:xfrm>
            <a:custGeom>
              <a:avLst/>
              <a:gdLst>
                <a:gd name="T0" fmla="*/ 35 w 40"/>
                <a:gd name="T1" fmla="*/ 3 h 24"/>
                <a:gd name="T2" fmla="*/ 31 w 40"/>
                <a:gd name="T3" fmla="*/ 0 h 24"/>
                <a:gd name="T4" fmla="*/ 4 w 40"/>
                <a:gd name="T5" fmla="*/ 0 h 24"/>
                <a:gd name="T6" fmla="*/ 0 w 40"/>
                <a:gd name="T7" fmla="*/ 3 h 24"/>
                <a:gd name="T8" fmla="*/ 4 w 40"/>
                <a:gd name="T9" fmla="*/ 21 h 24"/>
                <a:gd name="T10" fmla="*/ 8 w 40"/>
                <a:gd name="T11" fmla="*/ 24 h 24"/>
                <a:gd name="T12" fmla="*/ 37 w 40"/>
                <a:gd name="T13" fmla="*/ 24 h 24"/>
                <a:gd name="T14" fmla="*/ 40 w 40"/>
                <a:gd name="T15" fmla="*/ 21 h 24"/>
                <a:gd name="T16" fmla="*/ 35 w 40"/>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4">
                  <a:moveTo>
                    <a:pt x="35" y="3"/>
                  </a:moveTo>
                  <a:cubicBezTo>
                    <a:pt x="35" y="1"/>
                    <a:pt x="33" y="0"/>
                    <a:pt x="31" y="0"/>
                  </a:cubicBezTo>
                  <a:cubicBezTo>
                    <a:pt x="22" y="0"/>
                    <a:pt x="13" y="0"/>
                    <a:pt x="4" y="0"/>
                  </a:cubicBezTo>
                  <a:cubicBezTo>
                    <a:pt x="1" y="0"/>
                    <a:pt x="0" y="1"/>
                    <a:pt x="0" y="3"/>
                  </a:cubicBezTo>
                  <a:cubicBezTo>
                    <a:pt x="1" y="9"/>
                    <a:pt x="3" y="15"/>
                    <a:pt x="4" y="21"/>
                  </a:cubicBezTo>
                  <a:cubicBezTo>
                    <a:pt x="4" y="23"/>
                    <a:pt x="6" y="24"/>
                    <a:pt x="8" y="24"/>
                  </a:cubicBezTo>
                  <a:cubicBezTo>
                    <a:pt x="18" y="24"/>
                    <a:pt x="27" y="24"/>
                    <a:pt x="37" y="24"/>
                  </a:cubicBezTo>
                  <a:cubicBezTo>
                    <a:pt x="39" y="24"/>
                    <a:pt x="40" y="23"/>
                    <a:pt x="40" y="21"/>
                  </a:cubicBezTo>
                  <a:cubicBezTo>
                    <a:pt x="38" y="15"/>
                    <a:pt x="37" y="9"/>
                    <a:pt x="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Freeform 48"/>
            <p:cNvSpPr>
              <a:spLocks/>
            </p:cNvSpPr>
            <p:nvPr/>
          </p:nvSpPr>
          <p:spPr bwMode="auto">
            <a:xfrm>
              <a:off x="6917490" y="5746147"/>
              <a:ext cx="73317" cy="42213"/>
            </a:xfrm>
            <a:custGeom>
              <a:avLst/>
              <a:gdLst>
                <a:gd name="T0" fmla="*/ 35 w 42"/>
                <a:gd name="T1" fmla="*/ 3 h 24"/>
                <a:gd name="T2" fmla="*/ 30 w 42"/>
                <a:gd name="T3" fmla="*/ 0 h 24"/>
                <a:gd name="T4" fmla="*/ 3 w 42"/>
                <a:gd name="T5" fmla="*/ 0 h 24"/>
                <a:gd name="T6" fmla="*/ 0 w 42"/>
                <a:gd name="T7" fmla="*/ 3 h 24"/>
                <a:gd name="T8" fmla="*/ 5 w 42"/>
                <a:gd name="T9" fmla="*/ 21 h 24"/>
                <a:gd name="T10" fmla="*/ 10 w 42"/>
                <a:gd name="T11" fmla="*/ 24 h 24"/>
                <a:gd name="T12" fmla="*/ 38 w 42"/>
                <a:gd name="T13" fmla="*/ 24 h 24"/>
                <a:gd name="T14" fmla="*/ 41 w 42"/>
                <a:gd name="T15" fmla="*/ 21 h 24"/>
                <a:gd name="T16" fmla="*/ 35 w 42"/>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4">
                  <a:moveTo>
                    <a:pt x="35" y="3"/>
                  </a:moveTo>
                  <a:cubicBezTo>
                    <a:pt x="34" y="1"/>
                    <a:pt x="32" y="0"/>
                    <a:pt x="30" y="0"/>
                  </a:cubicBezTo>
                  <a:cubicBezTo>
                    <a:pt x="21" y="0"/>
                    <a:pt x="12" y="0"/>
                    <a:pt x="3" y="0"/>
                  </a:cubicBezTo>
                  <a:cubicBezTo>
                    <a:pt x="1" y="0"/>
                    <a:pt x="0" y="1"/>
                    <a:pt x="0" y="3"/>
                  </a:cubicBezTo>
                  <a:cubicBezTo>
                    <a:pt x="2" y="9"/>
                    <a:pt x="4" y="15"/>
                    <a:pt x="5" y="21"/>
                  </a:cubicBezTo>
                  <a:cubicBezTo>
                    <a:pt x="6" y="23"/>
                    <a:pt x="8" y="24"/>
                    <a:pt x="10" y="24"/>
                  </a:cubicBezTo>
                  <a:cubicBezTo>
                    <a:pt x="19" y="24"/>
                    <a:pt x="29" y="24"/>
                    <a:pt x="38" y="24"/>
                  </a:cubicBezTo>
                  <a:cubicBezTo>
                    <a:pt x="40" y="24"/>
                    <a:pt x="42" y="23"/>
                    <a:pt x="41" y="21"/>
                  </a:cubicBezTo>
                  <a:cubicBezTo>
                    <a:pt x="39" y="15"/>
                    <a:pt x="37" y="9"/>
                    <a:pt x="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Freeform 49"/>
            <p:cNvSpPr>
              <a:spLocks/>
            </p:cNvSpPr>
            <p:nvPr/>
          </p:nvSpPr>
          <p:spPr bwMode="auto">
            <a:xfrm>
              <a:off x="6993029" y="5746147"/>
              <a:ext cx="77020" cy="42213"/>
            </a:xfrm>
            <a:custGeom>
              <a:avLst/>
              <a:gdLst>
                <a:gd name="T0" fmla="*/ 35 w 44"/>
                <a:gd name="T1" fmla="*/ 3 h 24"/>
                <a:gd name="T2" fmla="*/ 30 w 44"/>
                <a:gd name="T3" fmla="*/ 0 h 24"/>
                <a:gd name="T4" fmla="*/ 3 w 44"/>
                <a:gd name="T5" fmla="*/ 0 h 24"/>
                <a:gd name="T6" fmla="*/ 0 w 44"/>
                <a:gd name="T7" fmla="*/ 3 h 24"/>
                <a:gd name="T8" fmla="*/ 7 w 44"/>
                <a:gd name="T9" fmla="*/ 21 h 24"/>
                <a:gd name="T10" fmla="*/ 12 w 44"/>
                <a:gd name="T11" fmla="*/ 24 h 24"/>
                <a:gd name="T12" fmla="*/ 40 w 44"/>
                <a:gd name="T13" fmla="*/ 24 h 24"/>
                <a:gd name="T14" fmla="*/ 43 w 44"/>
                <a:gd name="T15" fmla="*/ 21 h 24"/>
                <a:gd name="T16" fmla="*/ 35 w 44"/>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4">
                  <a:moveTo>
                    <a:pt x="35" y="3"/>
                  </a:moveTo>
                  <a:cubicBezTo>
                    <a:pt x="34" y="1"/>
                    <a:pt x="32" y="0"/>
                    <a:pt x="30" y="0"/>
                  </a:cubicBezTo>
                  <a:cubicBezTo>
                    <a:pt x="21" y="0"/>
                    <a:pt x="12" y="0"/>
                    <a:pt x="3" y="0"/>
                  </a:cubicBezTo>
                  <a:cubicBezTo>
                    <a:pt x="1" y="0"/>
                    <a:pt x="0" y="1"/>
                    <a:pt x="0" y="3"/>
                  </a:cubicBezTo>
                  <a:cubicBezTo>
                    <a:pt x="2" y="9"/>
                    <a:pt x="5" y="15"/>
                    <a:pt x="7" y="21"/>
                  </a:cubicBezTo>
                  <a:cubicBezTo>
                    <a:pt x="7" y="23"/>
                    <a:pt x="10" y="24"/>
                    <a:pt x="12" y="24"/>
                  </a:cubicBezTo>
                  <a:cubicBezTo>
                    <a:pt x="21" y="24"/>
                    <a:pt x="31" y="24"/>
                    <a:pt x="40" y="24"/>
                  </a:cubicBezTo>
                  <a:cubicBezTo>
                    <a:pt x="42" y="24"/>
                    <a:pt x="44" y="23"/>
                    <a:pt x="43" y="21"/>
                  </a:cubicBezTo>
                  <a:cubicBezTo>
                    <a:pt x="40" y="15"/>
                    <a:pt x="38" y="9"/>
                    <a:pt x="35"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50"/>
            <p:cNvSpPr>
              <a:spLocks/>
            </p:cNvSpPr>
            <p:nvPr/>
          </p:nvSpPr>
          <p:spPr bwMode="auto">
            <a:xfrm>
              <a:off x="7066346" y="5746147"/>
              <a:ext cx="80723" cy="42213"/>
            </a:xfrm>
            <a:custGeom>
              <a:avLst/>
              <a:gdLst>
                <a:gd name="T0" fmla="*/ 36 w 46"/>
                <a:gd name="T1" fmla="*/ 3 h 24"/>
                <a:gd name="T2" fmla="*/ 31 w 46"/>
                <a:gd name="T3" fmla="*/ 0 h 24"/>
                <a:gd name="T4" fmla="*/ 4 w 46"/>
                <a:gd name="T5" fmla="*/ 0 h 24"/>
                <a:gd name="T6" fmla="*/ 1 w 46"/>
                <a:gd name="T7" fmla="*/ 3 h 24"/>
                <a:gd name="T8" fmla="*/ 9 w 46"/>
                <a:gd name="T9" fmla="*/ 21 h 24"/>
                <a:gd name="T10" fmla="*/ 14 w 46"/>
                <a:gd name="T11" fmla="*/ 24 h 24"/>
                <a:gd name="T12" fmla="*/ 43 w 46"/>
                <a:gd name="T13" fmla="*/ 24 h 24"/>
                <a:gd name="T14" fmla="*/ 45 w 46"/>
                <a:gd name="T15" fmla="*/ 21 h 24"/>
                <a:gd name="T16" fmla="*/ 36 w 46"/>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4">
                  <a:moveTo>
                    <a:pt x="36" y="3"/>
                  </a:moveTo>
                  <a:cubicBezTo>
                    <a:pt x="35" y="1"/>
                    <a:pt x="33" y="0"/>
                    <a:pt x="31" y="0"/>
                  </a:cubicBezTo>
                  <a:cubicBezTo>
                    <a:pt x="22" y="0"/>
                    <a:pt x="13" y="0"/>
                    <a:pt x="4" y="0"/>
                  </a:cubicBezTo>
                  <a:cubicBezTo>
                    <a:pt x="2" y="0"/>
                    <a:pt x="0" y="1"/>
                    <a:pt x="1" y="3"/>
                  </a:cubicBezTo>
                  <a:cubicBezTo>
                    <a:pt x="4" y="9"/>
                    <a:pt x="7" y="15"/>
                    <a:pt x="9" y="21"/>
                  </a:cubicBezTo>
                  <a:cubicBezTo>
                    <a:pt x="10" y="23"/>
                    <a:pt x="12" y="24"/>
                    <a:pt x="14" y="24"/>
                  </a:cubicBezTo>
                  <a:cubicBezTo>
                    <a:pt x="24" y="24"/>
                    <a:pt x="33" y="24"/>
                    <a:pt x="43" y="24"/>
                  </a:cubicBezTo>
                  <a:cubicBezTo>
                    <a:pt x="45" y="24"/>
                    <a:pt x="46" y="23"/>
                    <a:pt x="45" y="21"/>
                  </a:cubicBezTo>
                  <a:cubicBezTo>
                    <a:pt x="42" y="15"/>
                    <a:pt x="39" y="9"/>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1" name="Freeform 51"/>
            <p:cNvSpPr>
              <a:spLocks/>
            </p:cNvSpPr>
            <p:nvPr/>
          </p:nvSpPr>
          <p:spPr bwMode="auto">
            <a:xfrm>
              <a:off x="7141886" y="5746147"/>
              <a:ext cx="83686" cy="42213"/>
            </a:xfrm>
            <a:custGeom>
              <a:avLst/>
              <a:gdLst>
                <a:gd name="T0" fmla="*/ 36 w 48"/>
                <a:gd name="T1" fmla="*/ 3 h 24"/>
                <a:gd name="T2" fmla="*/ 30 w 48"/>
                <a:gd name="T3" fmla="*/ 0 h 24"/>
                <a:gd name="T4" fmla="*/ 3 w 48"/>
                <a:gd name="T5" fmla="*/ 0 h 24"/>
                <a:gd name="T6" fmla="*/ 1 w 48"/>
                <a:gd name="T7" fmla="*/ 3 h 24"/>
                <a:gd name="T8" fmla="*/ 11 w 48"/>
                <a:gd name="T9" fmla="*/ 21 h 24"/>
                <a:gd name="T10" fmla="*/ 16 w 48"/>
                <a:gd name="T11" fmla="*/ 24 h 24"/>
                <a:gd name="T12" fmla="*/ 45 w 48"/>
                <a:gd name="T13" fmla="*/ 24 h 24"/>
                <a:gd name="T14" fmla="*/ 47 w 48"/>
                <a:gd name="T15" fmla="*/ 21 h 24"/>
                <a:gd name="T16" fmla="*/ 36 w 48"/>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24">
                  <a:moveTo>
                    <a:pt x="36" y="3"/>
                  </a:moveTo>
                  <a:cubicBezTo>
                    <a:pt x="35" y="1"/>
                    <a:pt x="32" y="0"/>
                    <a:pt x="30" y="0"/>
                  </a:cubicBezTo>
                  <a:cubicBezTo>
                    <a:pt x="21" y="0"/>
                    <a:pt x="12" y="0"/>
                    <a:pt x="3" y="0"/>
                  </a:cubicBezTo>
                  <a:cubicBezTo>
                    <a:pt x="1" y="0"/>
                    <a:pt x="0" y="1"/>
                    <a:pt x="1" y="3"/>
                  </a:cubicBezTo>
                  <a:cubicBezTo>
                    <a:pt x="4" y="9"/>
                    <a:pt x="8" y="15"/>
                    <a:pt x="11" y="21"/>
                  </a:cubicBezTo>
                  <a:cubicBezTo>
                    <a:pt x="12" y="23"/>
                    <a:pt x="14" y="24"/>
                    <a:pt x="16" y="24"/>
                  </a:cubicBezTo>
                  <a:cubicBezTo>
                    <a:pt x="26" y="24"/>
                    <a:pt x="35" y="24"/>
                    <a:pt x="45" y="24"/>
                  </a:cubicBezTo>
                  <a:cubicBezTo>
                    <a:pt x="47" y="24"/>
                    <a:pt x="48" y="23"/>
                    <a:pt x="47" y="21"/>
                  </a:cubicBezTo>
                  <a:cubicBezTo>
                    <a:pt x="43" y="15"/>
                    <a:pt x="39" y="9"/>
                    <a:pt x="36"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Freeform 52"/>
            <p:cNvSpPr>
              <a:spLocks/>
            </p:cNvSpPr>
            <p:nvPr/>
          </p:nvSpPr>
          <p:spPr bwMode="auto">
            <a:xfrm>
              <a:off x="6175428" y="5697269"/>
              <a:ext cx="79983" cy="40732"/>
            </a:xfrm>
            <a:custGeom>
              <a:avLst/>
              <a:gdLst>
                <a:gd name="T0" fmla="*/ 45 w 46"/>
                <a:gd name="T1" fmla="*/ 2 h 23"/>
                <a:gd name="T2" fmla="*/ 43 w 46"/>
                <a:gd name="T3" fmla="*/ 0 h 23"/>
                <a:gd name="T4" fmla="*/ 17 w 46"/>
                <a:gd name="T5" fmla="*/ 0 h 23"/>
                <a:gd name="T6" fmla="*/ 12 w 46"/>
                <a:gd name="T7" fmla="*/ 2 h 23"/>
                <a:gd name="T8" fmla="*/ 1 w 46"/>
                <a:gd name="T9" fmla="*/ 21 h 23"/>
                <a:gd name="T10" fmla="*/ 3 w 46"/>
                <a:gd name="T11" fmla="*/ 23 h 23"/>
                <a:gd name="T12" fmla="*/ 30 w 46"/>
                <a:gd name="T13" fmla="*/ 23 h 23"/>
                <a:gd name="T14" fmla="*/ 35 w 46"/>
                <a:gd name="T15" fmla="*/ 21 h 23"/>
                <a:gd name="T16" fmla="*/ 45 w 46"/>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 h="23">
                  <a:moveTo>
                    <a:pt x="45" y="2"/>
                  </a:moveTo>
                  <a:cubicBezTo>
                    <a:pt x="46" y="1"/>
                    <a:pt x="45" y="0"/>
                    <a:pt x="43" y="0"/>
                  </a:cubicBezTo>
                  <a:cubicBezTo>
                    <a:pt x="34" y="0"/>
                    <a:pt x="26" y="0"/>
                    <a:pt x="17" y="0"/>
                  </a:cubicBezTo>
                  <a:cubicBezTo>
                    <a:pt x="16" y="0"/>
                    <a:pt x="13" y="1"/>
                    <a:pt x="12" y="2"/>
                  </a:cubicBezTo>
                  <a:cubicBezTo>
                    <a:pt x="9" y="8"/>
                    <a:pt x="5" y="15"/>
                    <a:pt x="1" y="21"/>
                  </a:cubicBezTo>
                  <a:cubicBezTo>
                    <a:pt x="0" y="22"/>
                    <a:pt x="1" y="23"/>
                    <a:pt x="3" y="23"/>
                  </a:cubicBezTo>
                  <a:cubicBezTo>
                    <a:pt x="12" y="23"/>
                    <a:pt x="21" y="23"/>
                    <a:pt x="30" y="23"/>
                  </a:cubicBezTo>
                  <a:cubicBezTo>
                    <a:pt x="32" y="23"/>
                    <a:pt x="34" y="22"/>
                    <a:pt x="35" y="21"/>
                  </a:cubicBezTo>
                  <a:cubicBezTo>
                    <a:pt x="38" y="15"/>
                    <a:pt x="42" y="8"/>
                    <a:pt x="45"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6248746" y="5697269"/>
              <a:ext cx="77020" cy="40732"/>
            </a:xfrm>
            <a:custGeom>
              <a:avLst/>
              <a:gdLst>
                <a:gd name="T0" fmla="*/ 44 w 44"/>
                <a:gd name="T1" fmla="*/ 2 h 23"/>
                <a:gd name="T2" fmla="*/ 41 w 44"/>
                <a:gd name="T3" fmla="*/ 0 h 23"/>
                <a:gd name="T4" fmla="*/ 16 w 44"/>
                <a:gd name="T5" fmla="*/ 0 h 23"/>
                <a:gd name="T6" fmla="*/ 11 w 44"/>
                <a:gd name="T7" fmla="*/ 2 h 23"/>
                <a:gd name="T8" fmla="*/ 1 w 44"/>
                <a:gd name="T9" fmla="*/ 21 h 23"/>
                <a:gd name="T10" fmla="*/ 3 w 44"/>
                <a:gd name="T11" fmla="*/ 23 h 23"/>
                <a:gd name="T12" fmla="*/ 30 w 44"/>
                <a:gd name="T13" fmla="*/ 23 h 23"/>
                <a:gd name="T14" fmla="*/ 35 w 44"/>
                <a:gd name="T15" fmla="*/ 21 h 23"/>
                <a:gd name="T16" fmla="*/ 44 w 44"/>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23">
                  <a:moveTo>
                    <a:pt x="44" y="2"/>
                  </a:moveTo>
                  <a:cubicBezTo>
                    <a:pt x="44" y="1"/>
                    <a:pt x="43" y="0"/>
                    <a:pt x="41" y="0"/>
                  </a:cubicBezTo>
                  <a:cubicBezTo>
                    <a:pt x="33" y="0"/>
                    <a:pt x="24" y="0"/>
                    <a:pt x="16" y="0"/>
                  </a:cubicBezTo>
                  <a:cubicBezTo>
                    <a:pt x="14" y="0"/>
                    <a:pt x="12" y="1"/>
                    <a:pt x="11" y="2"/>
                  </a:cubicBezTo>
                  <a:cubicBezTo>
                    <a:pt x="8" y="8"/>
                    <a:pt x="4" y="15"/>
                    <a:pt x="1" y="21"/>
                  </a:cubicBezTo>
                  <a:cubicBezTo>
                    <a:pt x="0" y="22"/>
                    <a:pt x="1" y="23"/>
                    <a:pt x="3" y="23"/>
                  </a:cubicBezTo>
                  <a:cubicBezTo>
                    <a:pt x="12" y="23"/>
                    <a:pt x="21" y="23"/>
                    <a:pt x="30" y="23"/>
                  </a:cubicBezTo>
                  <a:cubicBezTo>
                    <a:pt x="32" y="23"/>
                    <a:pt x="35" y="22"/>
                    <a:pt x="35" y="21"/>
                  </a:cubicBezTo>
                  <a:cubicBezTo>
                    <a:pt x="38" y="15"/>
                    <a:pt x="41" y="8"/>
                    <a:pt x="4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Freeform 54"/>
            <p:cNvSpPr>
              <a:spLocks/>
            </p:cNvSpPr>
            <p:nvPr/>
          </p:nvSpPr>
          <p:spPr bwMode="auto">
            <a:xfrm>
              <a:off x="6324285" y="5697269"/>
              <a:ext cx="71836" cy="40732"/>
            </a:xfrm>
            <a:custGeom>
              <a:avLst/>
              <a:gdLst>
                <a:gd name="T0" fmla="*/ 41 w 41"/>
                <a:gd name="T1" fmla="*/ 2 h 23"/>
                <a:gd name="T2" fmla="*/ 38 w 41"/>
                <a:gd name="T3" fmla="*/ 0 h 23"/>
                <a:gd name="T4" fmla="*/ 13 w 41"/>
                <a:gd name="T5" fmla="*/ 0 h 23"/>
                <a:gd name="T6" fmla="*/ 8 w 41"/>
                <a:gd name="T7" fmla="*/ 2 h 23"/>
                <a:gd name="T8" fmla="*/ 0 w 41"/>
                <a:gd name="T9" fmla="*/ 21 h 23"/>
                <a:gd name="T10" fmla="*/ 3 w 41"/>
                <a:gd name="T11" fmla="*/ 23 h 23"/>
                <a:gd name="T12" fmla="*/ 30 w 41"/>
                <a:gd name="T13" fmla="*/ 23 h 23"/>
                <a:gd name="T14" fmla="*/ 34 w 41"/>
                <a:gd name="T15" fmla="*/ 21 h 23"/>
                <a:gd name="T16" fmla="*/ 41 w 41"/>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23">
                  <a:moveTo>
                    <a:pt x="41" y="2"/>
                  </a:moveTo>
                  <a:cubicBezTo>
                    <a:pt x="41" y="1"/>
                    <a:pt x="40" y="0"/>
                    <a:pt x="38" y="0"/>
                  </a:cubicBezTo>
                  <a:cubicBezTo>
                    <a:pt x="30" y="0"/>
                    <a:pt x="21" y="0"/>
                    <a:pt x="13" y="0"/>
                  </a:cubicBezTo>
                  <a:cubicBezTo>
                    <a:pt x="11" y="0"/>
                    <a:pt x="9" y="1"/>
                    <a:pt x="8" y="2"/>
                  </a:cubicBezTo>
                  <a:cubicBezTo>
                    <a:pt x="6" y="8"/>
                    <a:pt x="3" y="15"/>
                    <a:pt x="0" y="21"/>
                  </a:cubicBezTo>
                  <a:cubicBezTo>
                    <a:pt x="0" y="22"/>
                    <a:pt x="1" y="23"/>
                    <a:pt x="3" y="23"/>
                  </a:cubicBezTo>
                  <a:cubicBezTo>
                    <a:pt x="12" y="23"/>
                    <a:pt x="21" y="23"/>
                    <a:pt x="30" y="23"/>
                  </a:cubicBezTo>
                  <a:cubicBezTo>
                    <a:pt x="32" y="23"/>
                    <a:pt x="34" y="22"/>
                    <a:pt x="34" y="21"/>
                  </a:cubicBezTo>
                  <a:cubicBezTo>
                    <a:pt x="36" y="15"/>
                    <a:pt x="39" y="8"/>
                    <a:pt x="41"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Freeform 55"/>
            <p:cNvSpPr>
              <a:spLocks/>
            </p:cNvSpPr>
            <p:nvPr/>
          </p:nvSpPr>
          <p:spPr bwMode="auto">
            <a:xfrm>
              <a:off x="6397602" y="5697269"/>
              <a:ext cx="69615" cy="40732"/>
            </a:xfrm>
            <a:custGeom>
              <a:avLst/>
              <a:gdLst>
                <a:gd name="T0" fmla="*/ 39 w 40"/>
                <a:gd name="T1" fmla="*/ 2 h 23"/>
                <a:gd name="T2" fmla="*/ 37 w 40"/>
                <a:gd name="T3" fmla="*/ 0 h 23"/>
                <a:gd name="T4" fmla="*/ 11 w 40"/>
                <a:gd name="T5" fmla="*/ 0 h 23"/>
                <a:gd name="T6" fmla="*/ 7 w 40"/>
                <a:gd name="T7" fmla="*/ 2 h 23"/>
                <a:gd name="T8" fmla="*/ 0 w 40"/>
                <a:gd name="T9" fmla="*/ 21 h 23"/>
                <a:gd name="T10" fmla="*/ 3 w 40"/>
                <a:gd name="T11" fmla="*/ 23 h 23"/>
                <a:gd name="T12" fmla="*/ 30 w 40"/>
                <a:gd name="T13" fmla="*/ 23 h 23"/>
                <a:gd name="T14" fmla="*/ 34 w 40"/>
                <a:gd name="T15" fmla="*/ 21 h 23"/>
                <a:gd name="T16" fmla="*/ 39 w 40"/>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3">
                  <a:moveTo>
                    <a:pt x="39" y="2"/>
                  </a:moveTo>
                  <a:cubicBezTo>
                    <a:pt x="40" y="1"/>
                    <a:pt x="38" y="0"/>
                    <a:pt x="37" y="0"/>
                  </a:cubicBezTo>
                  <a:cubicBezTo>
                    <a:pt x="28" y="0"/>
                    <a:pt x="19" y="0"/>
                    <a:pt x="11" y="0"/>
                  </a:cubicBezTo>
                  <a:cubicBezTo>
                    <a:pt x="9" y="0"/>
                    <a:pt x="7" y="1"/>
                    <a:pt x="7" y="2"/>
                  </a:cubicBezTo>
                  <a:cubicBezTo>
                    <a:pt x="4" y="8"/>
                    <a:pt x="2" y="15"/>
                    <a:pt x="0" y="21"/>
                  </a:cubicBezTo>
                  <a:cubicBezTo>
                    <a:pt x="0" y="22"/>
                    <a:pt x="1" y="23"/>
                    <a:pt x="3" y="23"/>
                  </a:cubicBezTo>
                  <a:cubicBezTo>
                    <a:pt x="12" y="23"/>
                    <a:pt x="21" y="23"/>
                    <a:pt x="30" y="23"/>
                  </a:cubicBezTo>
                  <a:cubicBezTo>
                    <a:pt x="32" y="23"/>
                    <a:pt x="34" y="22"/>
                    <a:pt x="34" y="21"/>
                  </a:cubicBezTo>
                  <a:cubicBezTo>
                    <a:pt x="36" y="15"/>
                    <a:pt x="38" y="8"/>
                    <a:pt x="39"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Freeform 56"/>
            <p:cNvSpPr>
              <a:spLocks/>
            </p:cNvSpPr>
            <p:nvPr/>
          </p:nvSpPr>
          <p:spPr bwMode="auto">
            <a:xfrm>
              <a:off x="6470920" y="5697269"/>
              <a:ext cx="66652" cy="40732"/>
            </a:xfrm>
            <a:custGeom>
              <a:avLst/>
              <a:gdLst>
                <a:gd name="T0" fmla="*/ 38 w 38"/>
                <a:gd name="T1" fmla="*/ 2 h 23"/>
                <a:gd name="T2" fmla="*/ 35 w 38"/>
                <a:gd name="T3" fmla="*/ 0 h 23"/>
                <a:gd name="T4" fmla="*/ 9 w 38"/>
                <a:gd name="T5" fmla="*/ 0 h 23"/>
                <a:gd name="T6" fmla="*/ 5 w 38"/>
                <a:gd name="T7" fmla="*/ 2 h 23"/>
                <a:gd name="T8" fmla="*/ 0 w 38"/>
                <a:gd name="T9" fmla="*/ 21 h 23"/>
                <a:gd name="T10" fmla="*/ 3 w 38"/>
                <a:gd name="T11" fmla="*/ 23 h 23"/>
                <a:gd name="T12" fmla="*/ 30 w 38"/>
                <a:gd name="T13" fmla="*/ 23 h 23"/>
                <a:gd name="T14" fmla="*/ 34 w 38"/>
                <a:gd name="T15" fmla="*/ 21 h 23"/>
                <a:gd name="T16" fmla="*/ 38 w 38"/>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8" y="2"/>
                  </a:moveTo>
                  <a:cubicBezTo>
                    <a:pt x="38" y="1"/>
                    <a:pt x="37" y="0"/>
                    <a:pt x="35" y="0"/>
                  </a:cubicBezTo>
                  <a:cubicBezTo>
                    <a:pt x="26" y="0"/>
                    <a:pt x="18" y="0"/>
                    <a:pt x="9" y="0"/>
                  </a:cubicBezTo>
                  <a:cubicBezTo>
                    <a:pt x="7" y="0"/>
                    <a:pt x="5" y="1"/>
                    <a:pt x="5" y="2"/>
                  </a:cubicBezTo>
                  <a:cubicBezTo>
                    <a:pt x="3" y="8"/>
                    <a:pt x="2" y="15"/>
                    <a:pt x="0" y="21"/>
                  </a:cubicBezTo>
                  <a:cubicBezTo>
                    <a:pt x="0" y="22"/>
                    <a:pt x="1" y="23"/>
                    <a:pt x="3" y="23"/>
                  </a:cubicBezTo>
                  <a:cubicBezTo>
                    <a:pt x="12" y="23"/>
                    <a:pt x="21" y="23"/>
                    <a:pt x="30" y="23"/>
                  </a:cubicBezTo>
                  <a:cubicBezTo>
                    <a:pt x="32" y="23"/>
                    <a:pt x="34" y="22"/>
                    <a:pt x="34" y="21"/>
                  </a:cubicBezTo>
                  <a:cubicBezTo>
                    <a:pt x="35" y="15"/>
                    <a:pt x="37" y="8"/>
                    <a:pt x="38"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Freeform 57"/>
            <p:cNvSpPr>
              <a:spLocks/>
            </p:cNvSpPr>
            <p:nvPr/>
          </p:nvSpPr>
          <p:spPr bwMode="auto">
            <a:xfrm>
              <a:off x="6544237" y="5697269"/>
              <a:ext cx="63690" cy="40732"/>
            </a:xfrm>
            <a:custGeom>
              <a:avLst/>
              <a:gdLst>
                <a:gd name="T0" fmla="*/ 36 w 36"/>
                <a:gd name="T1" fmla="*/ 2 h 23"/>
                <a:gd name="T2" fmla="*/ 33 w 36"/>
                <a:gd name="T3" fmla="*/ 0 h 23"/>
                <a:gd name="T4" fmla="*/ 7 w 36"/>
                <a:gd name="T5" fmla="*/ 0 h 23"/>
                <a:gd name="T6" fmla="*/ 3 w 36"/>
                <a:gd name="T7" fmla="*/ 2 h 23"/>
                <a:gd name="T8" fmla="*/ 0 w 36"/>
                <a:gd name="T9" fmla="*/ 21 h 23"/>
                <a:gd name="T10" fmla="*/ 4 w 36"/>
                <a:gd name="T11" fmla="*/ 23 h 23"/>
                <a:gd name="T12" fmla="*/ 30 w 36"/>
                <a:gd name="T13" fmla="*/ 23 h 23"/>
                <a:gd name="T14" fmla="*/ 34 w 36"/>
                <a:gd name="T15" fmla="*/ 21 h 23"/>
                <a:gd name="T16" fmla="*/ 36 w 36"/>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3">
                  <a:moveTo>
                    <a:pt x="36" y="2"/>
                  </a:moveTo>
                  <a:cubicBezTo>
                    <a:pt x="36" y="1"/>
                    <a:pt x="35" y="0"/>
                    <a:pt x="33" y="0"/>
                  </a:cubicBezTo>
                  <a:cubicBezTo>
                    <a:pt x="24" y="0"/>
                    <a:pt x="16" y="0"/>
                    <a:pt x="7" y="0"/>
                  </a:cubicBezTo>
                  <a:cubicBezTo>
                    <a:pt x="5" y="0"/>
                    <a:pt x="4" y="1"/>
                    <a:pt x="3" y="2"/>
                  </a:cubicBezTo>
                  <a:cubicBezTo>
                    <a:pt x="2" y="8"/>
                    <a:pt x="1" y="15"/>
                    <a:pt x="0" y="21"/>
                  </a:cubicBezTo>
                  <a:cubicBezTo>
                    <a:pt x="0" y="22"/>
                    <a:pt x="1" y="23"/>
                    <a:pt x="4" y="23"/>
                  </a:cubicBezTo>
                  <a:cubicBezTo>
                    <a:pt x="12" y="23"/>
                    <a:pt x="21" y="23"/>
                    <a:pt x="30" y="23"/>
                  </a:cubicBezTo>
                  <a:cubicBezTo>
                    <a:pt x="32" y="23"/>
                    <a:pt x="34" y="22"/>
                    <a:pt x="34" y="21"/>
                  </a:cubicBezTo>
                  <a:cubicBezTo>
                    <a:pt x="35" y="15"/>
                    <a:pt x="35" y="8"/>
                    <a:pt x="36"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Freeform 58"/>
            <p:cNvSpPr>
              <a:spLocks/>
            </p:cNvSpPr>
            <p:nvPr/>
          </p:nvSpPr>
          <p:spPr bwMode="auto">
            <a:xfrm>
              <a:off x="6618295" y="5697269"/>
              <a:ext cx="61468" cy="40732"/>
            </a:xfrm>
            <a:custGeom>
              <a:avLst/>
              <a:gdLst>
                <a:gd name="T0" fmla="*/ 34 w 35"/>
                <a:gd name="T1" fmla="*/ 2 h 23"/>
                <a:gd name="T2" fmla="*/ 31 w 35"/>
                <a:gd name="T3" fmla="*/ 0 h 23"/>
                <a:gd name="T4" fmla="*/ 5 w 35"/>
                <a:gd name="T5" fmla="*/ 0 h 23"/>
                <a:gd name="T6" fmla="*/ 2 w 35"/>
                <a:gd name="T7" fmla="*/ 2 h 23"/>
                <a:gd name="T8" fmla="*/ 0 w 35"/>
                <a:gd name="T9" fmla="*/ 21 h 23"/>
                <a:gd name="T10" fmla="*/ 4 w 35"/>
                <a:gd name="T11" fmla="*/ 23 h 23"/>
                <a:gd name="T12" fmla="*/ 31 w 35"/>
                <a:gd name="T13" fmla="*/ 23 h 23"/>
                <a:gd name="T14" fmla="*/ 34 w 35"/>
                <a:gd name="T15" fmla="*/ 21 h 23"/>
                <a:gd name="T16" fmla="*/ 34 w 35"/>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23">
                  <a:moveTo>
                    <a:pt x="34" y="2"/>
                  </a:moveTo>
                  <a:cubicBezTo>
                    <a:pt x="35" y="1"/>
                    <a:pt x="33" y="0"/>
                    <a:pt x="31" y="0"/>
                  </a:cubicBezTo>
                  <a:cubicBezTo>
                    <a:pt x="23" y="0"/>
                    <a:pt x="14" y="0"/>
                    <a:pt x="5" y="0"/>
                  </a:cubicBezTo>
                  <a:cubicBezTo>
                    <a:pt x="4" y="0"/>
                    <a:pt x="2" y="1"/>
                    <a:pt x="2" y="2"/>
                  </a:cubicBezTo>
                  <a:cubicBezTo>
                    <a:pt x="1" y="8"/>
                    <a:pt x="1" y="15"/>
                    <a:pt x="0" y="21"/>
                  </a:cubicBezTo>
                  <a:cubicBezTo>
                    <a:pt x="0" y="22"/>
                    <a:pt x="2" y="23"/>
                    <a:pt x="4" y="23"/>
                  </a:cubicBezTo>
                  <a:cubicBezTo>
                    <a:pt x="13" y="23"/>
                    <a:pt x="22" y="23"/>
                    <a:pt x="31" y="23"/>
                  </a:cubicBezTo>
                  <a:cubicBezTo>
                    <a:pt x="33" y="23"/>
                    <a:pt x="34" y="22"/>
                    <a:pt x="34" y="21"/>
                  </a:cubicBezTo>
                  <a:cubicBezTo>
                    <a:pt x="34" y="15"/>
                    <a:pt x="34" y="8"/>
                    <a:pt x="34"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Freeform 59"/>
            <p:cNvSpPr>
              <a:spLocks/>
            </p:cNvSpPr>
            <p:nvPr/>
          </p:nvSpPr>
          <p:spPr bwMode="auto">
            <a:xfrm>
              <a:off x="6691613" y="5697269"/>
              <a:ext cx="59246" cy="40732"/>
            </a:xfrm>
            <a:custGeom>
              <a:avLst/>
              <a:gdLst>
                <a:gd name="T0" fmla="*/ 33 w 34"/>
                <a:gd name="T1" fmla="*/ 2 h 23"/>
                <a:gd name="T2" fmla="*/ 29 w 34"/>
                <a:gd name="T3" fmla="*/ 0 h 23"/>
                <a:gd name="T4" fmla="*/ 4 w 34"/>
                <a:gd name="T5" fmla="*/ 0 h 23"/>
                <a:gd name="T6" fmla="*/ 0 w 34"/>
                <a:gd name="T7" fmla="*/ 2 h 23"/>
                <a:gd name="T8" fmla="*/ 0 w 34"/>
                <a:gd name="T9" fmla="*/ 21 h 23"/>
                <a:gd name="T10" fmla="*/ 4 w 34"/>
                <a:gd name="T11" fmla="*/ 23 h 23"/>
                <a:gd name="T12" fmla="*/ 31 w 34"/>
                <a:gd name="T13" fmla="*/ 23 h 23"/>
                <a:gd name="T14" fmla="*/ 34 w 34"/>
                <a:gd name="T15" fmla="*/ 21 h 23"/>
                <a:gd name="T16" fmla="*/ 33 w 34"/>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23">
                  <a:moveTo>
                    <a:pt x="33" y="2"/>
                  </a:moveTo>
                  <a:cubicBezTo>
                    <a:pt x="33" y="1"/>
                    <a:pt x="31" y="0"/>
                    <a:pt x="29" y="0"/>
                  </a:cubicBezTo>
                  <a:cubicBezTo>
                    <a:pt x="21" y="0"/>
                    <a:pt x="12" y="0"/>
                    <a:pt x="4" y="0"/>
                  </a:cubicBezTo>
                  <a:cubicBezTo>
                    <a:pt x="2" y="0"/>
                    <a:pt x="0" y="1"/>
                    <a:pt x="0" y="2"/>
                  </a:cubicBezTo>
                  <a:cubicBezTo>
                    <a:pt x="0" y="8"/>
                    <a:pt x="0" y="15"/>
                    <a:pt x="0" y="21"/>
                  </a:cubicBezTo>
                  <a:cubicBezTo>
                    <a:pt x="0" y="22"/>
                    <a:pt x="2" y="23"/>
                    <a:pt x="4" y="23"/>
                  </a:cubicBezTo>
                  <a:cubicBezTo>
                    <a:pt x="13" y="23"/>
                    <a:pt x="22" y="23"/>
                    <a:pt x="31" y="23"/>
                  </a:cubicBezTo>
                  <a:cubicBezTo>
                    <a:pt x="33" y="23"/>
                    <a:pt x="34" y="22"/>
                    <a:pt x="34" y="21"/>
                  </a:cubicBezTo>
                  <a:cubicBezTo>
                    <a:pt x="34" y="15"/>
                    <a:pt x="33"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Freeform 60"/>
            <p:cNvSpPr>
              <a:spLocks/>
            </p:cNvSpPr>
            <p:nvPr/>
          </p:nvSpPr>
          <p:spPr bwMode="auto">
            <a:xfrm>
              <a:off x="6761968" y="5697269"/>
              <a:ext cx="64430" cy="40732"/>
            </a:xfrm>
            <a:custGeom>
              <a:avLst/>
              <a:gdLst>
                <a:gd name="T0" fmla="*/ 33 w 37"/>
                <a:gd name="T1" fmla="*/ 2 h 23"/>
                <a:gd name="T2" fmla="*/ 29 w 37"/>
                <a:gd name="T3" fmla="*/ 0 h 23"/>
                <a:gd name="T4" fmla="*/ 4 w 37"/>
                <a:gd name="T5" fmla="*/ 0 h 23"/>
                <a:gd name="T6" fmla="*/ 1 w 37"/>
                <a:gd name="T7" fmla="*/ 2 h 23"/>
                <a:gd name="T8" fmla="*/ 2 w 37"/>
                <a:gd name="T9" fmla="*/ 21 h 23"/>
                <a:gd name="T10" fmla="*/ 6 w 37"/>
                <a:gd name="T11" fmla="*/ 23 h 23"/>
                <a:gd name="T12" fmla="*/ 33 w 37"/>
                <a:gd name="T13" fmla="*/ 23 h 23"/>
                <a:gd name="T14" fmla="*/ 36 w 37"/>
                <a:gd name="T15" fmla="*/ 21 h 23"/>
                <a:gd name="T16" fmla="*/ 33 w 37"/>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3">
                  <a:moveTo>
                    <a:pt x="33" y="2"/>
                  </a:moveTo>
                  <a:cubicBezTo>
                    <a:pt x="33" y="1"/>
                    <a:pt x="31" y="0"/>
                    <a:pt x="29" y="0"/>
                  </a:cubicBezTo>
                  <a:cubicBezTo>
                    <a:pt x="21" y="0"/>
                    <a:pt x="12" y="0"/>
                    <a:pt x="4" y="0"/>
                  </a:cubicBezTo>
                  <a:cubicBezTo>
                    <a:pt x="2" y="0"/>
                    <a:pt x="0" y="1"/>
                    <a:pt x="1" y="2"/>
                  </a:cubicBezTo>
                  <a:cubicBezTo>
                    <a:pt x="1" y="8"/>
                    <a:pt x="2" y="15"/>
                    <a:pt x="2" y="21"/>
                  </a:cubicBezTo>
                  <a:cubicBezTo>
                    <a:pt x="3" y="22"/>
                    <a:pt x="4" y="23"/>
                    <a:pt x="6" y="23"/>
                  </a:cubicBezTo>
                  <a:cubicBezTo>
                    <a:pt x="15" y="23"/>
                    <a:pt x="24" y="23"/>
                    <a:pt x="33" y="23"/>
                  </a:cubicBezTo>
                  <a:cubicBezTo>
                    <a:pt x="35" y="23"/>
                    <a:pt x="37" y="22"/>
                    <a:pt x="36" y="21"/>
                  </a:cubicBezTo>
                  <a:cubicBezTo>
                    <a:pt x="35" y="15"/>
                    <a:pt x="34"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Freeform 61"/>
            <p:cNvSpPr>
              <a:spLocks/>
            </p:cNvSpPr>
            <p:nvPr/>
          </p:nvSpPr>
          <p:spPr bwMode="auto">
            <a:xfrm>
              <a:off x="6833804" y="5697269"/>
              <a:ext cx="65912" cy="40732"/>
            </a:xfrm>
            <a:custGeom>
              <a:avLst/>
              <a:gdLst>
                <a:gd name="T0" fmla="*/ 33 w 38"/>
                <a:gd name="T1" fmla="*/ 2 h 23"/>
                <a:gd name="T2" fmla="*/ 29 w 38"/>
                <a:gd name="T3" fmla="*/ 0 h 23"/>
                <a:gd name="T4" fmla="*/ 3 w 38"/>
                <a:gd name="T5" fmla="*/ 0 h 23"/>
                <a:gd name="T6" fmla="*/ 0 w 38"/>
                <a:gd name="T7" fmla="*/ 2 h 23"/>
                <a:gd name="T8" fmla="*/ 3 w 38"/>
                <a:gd name="T9" fmla="*/ 21 h 23"/>
                <a:gd name="T10" fmla="*/ 8 w 38"/>
                <a:gd name="T11" fmla="*/ 23 h 23"/>
                <a:gd name="T12" fmla="*/ 34 w 38"/>
                <a:gd name="T13" fmla="*/ 23 h 23"/>
                <a:gd name="T14" fmla="*/ 37 w 38"/>
                <a:gd name="T15" fmla="*/ 21 h 23"/>
                <a:gd name="T16" fmla="*/ 33 w 38"/>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23">
                  <a:moveTo>
                    <a:pt x="33" y="2"/>
                  </a:moveTo>
                  <a:cubicBezTo>
                    <a:pt x="32" y="1"/>
                    <a:pt x="30" y="0"/>
                    <a:pt x="29" y="0"/>
                  </a:cubicBezTo>
                  <a:cubicBezTo>
                    <a:pt x="20" y="0"/>
                    <a:pt x="12" y="0"/>
                    <a:pt x="3" y="0"/>
                  </a:cubicBezTo>
                  <a:cubicBezTo>
                    <a:pt x="1" y="0"/>
                    <a:pt x="0" y="1"/>
                    <a:pt x="0" y="2"/>
                  </a:cubicBezTo>
                  <a:cubicBezTo>
                    <a:pt x="1" y="8"/>
                    <a:pt x="2" y="15"/>
                    <a:pt x="3" y="21"/>
                  </a:cubicBezTo>
                  <a:cubicBezTo>
                    <a:pt x="4" y="22"/>
                    <a:pt x="6" y="23"/>
                    <a:pt x="8" y="23"/>
                  </a:cubicBezTo>
                  <a:cubicBezTo>
                    <a:pt x="17" y="23"/>
                    <a:pt x="25" y="23"/>
                    <a:pt x="34" y="23"/>
                  </a:cubicBezTo>
                  <a:cubicBezTo>
                    <a:pt x="36" y="23"/>
                    <a:pt x="38" y="22"/>
                    <a:pt x="37" y="21"/>
                  </a:cubicBezTo>
                  <a:cubicBezTo>
                    <a:pt x="36" y="15"/>
                    <a:pt x="34"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Freeform 62"/>
            <p:cNvSpPr>
              <a:spLocks/>
            </p:cNvSpPr>
            <p:nvPr/>
          </p:nvSpPr>
          <p:spPr bwMode="auto">
            <a:xfrm>
              <a:off x="6903419" y="5697269"/>
              <a:ext cx="70355" cy="40732"/>
            </a:xfrm>
            <a:custGeom>
              <a:avLst/>
              <a:gdLst>
                <a:gd name="T0" fmla="*/ 33 w 40"/>
                <a:gd name="T1" fmla="*/ 2 h 23"/>
                <a:gd name="T2" fmla="*/ 29 w 40"/>
                <a:gd name="T3" fmla="*/ 0 h 23"/>
                <a:gd name="T4" fmla="*/ 3 w 40"/>
                <a:gd name="T5" fmla="*/ 0 h 23"/>
                <a:gd name="T6" fmla="*/ 0 w 40"/>
                <a:gd name="T7" fmla="*/ 2 h 23"/>
                <a:gd name="T8" fmla="*/ 5 w 40"/>
                <a:gd name="T9" fmla="*/ 21 h 23"/>
                <a:gd name="T10" fmla="*/ 10 w 40"/>
                <a:gd name="T11" fmla="*/ 23 h 23"/>
                <a:gd name="T12" fmla="*/ 37 w 40"/>
                <a:gd name="T13" fmla="*/ 23 h 23"/>
                <a:gd name="T14" fmla="*/ 39 w 40"/>
                <a:gd name="T15" fmla="*/ 21 h 23"/>
                <a:gd name="T16" fmla="*/ 33 w 40"/>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23">
                  <a:moveTo>
                    <a:pt x="33" y="2"/>
                  </a:moveTo>
                  <a:cubicBezTo>
                    <a:pt x="33" y="1"/>
                    <a:pt x="31" y="0"/>
                    <a:pt x="29" y="0"/>
                  </a:cubicBezTo>
                  <a:cubicBezTo>
                    <a:pt x="20" y="0"/>
                    <a:pt x="12" y="0"/>
                    <a:pt x="3" y="0"/>
                  </a:cubicBezTo>
                  <a:cubicBezTo>
                    <a:pt x="1" y="0"/>
                    <a:pt x="0" y="1"/>
                    <a:pt x="0" y="2"/>
                  </a:cubicBezTo>
                  <a:cubicBezTo>
                    <a:pt x="2" y="8"/>
                    <a:pt x="4" y="15"/>
                    <a:pt x="5" y="21"/>
                  </a:cubicBezTo>
                  <a:cubicBezTo>
                    <a:pt x="6" y="22"/>
                    <a:pt x="8" y="23"/>
                    <a:pt x="10" y="23"/>
                  </a:cubicBezTo>
                  <a:cubicBezTo>
                    <a:pt x="19" y="23"/>
                    <a:pt x="28" y="23"/>
                    <a:pt x="37" y="23"/>
                  </a:cubicBezTo>
                  <a:cubicBezTo>
                    <a:pt x="39" y="23"/>
                    <a:pt x="40" y="22"/>
                    <a:pt x="39" y="21"/>
                  </a:cubicBezTo>
                  <a:cubicBezTo>
                    <a:pt x="37" y="15"/>
                    <a:pt x="35"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Freeform 63"/>
            <p:cNvSpPr>
              <a:spLocks/>
            </p:cNvSpPr>
            <p:nvPr/>
          </p:nvSpPr>
          <p:spPr bwMode="auto">
            <a:xfrm>
              <a:off x="6973774" y="5697269"/>
              <a:ext cx="73317" cy="40732"/>
            </a:xfrm>
            <a:custGeom>
              <a:avLst/>
              <a:gdLst>
                <a:gd name="T0" fmla="*/ 33 w 42"/>
                <a:gd name="T1" fmla="*/ 2 h 23"/>
                <a:gd name="T2" fmla="*/ 29 w 42"/>
                <a:gd name="T3" fmla="*/ 0 h 23"/>
                <a:gd name="T4" fmla="*/ 3 w 42"/>
                <a:gd name="T5" fmla="*/ 0 h 23"/>
                <a:gd name="T6" fmla="*/ 1 w 42"/>
                <a:gd name="T7" fmla="*/ 2 h 23"/>
                <a:gd name="T8" fmla="*/ 8 w 42"/>
                <a:gd name="T9" fmla="*/ 21 h 23"/>
                <a:gd name="T10" fmla="*/ 12 w 42"/>
                <a:gd name="T11" fmla="*/ 23 h 23"/>
                <a:gd name="T12" fmla="*/ 39 w 42"/>
                <a:gd name="T13" fmla="*/ 23 h 23"/>
                <a:gd name="T14" fmla="*/ 42 w 42"/>
                <a:gd name="T15" fmla="*/ 21 h 23"/>
                <a:gd name="T16" fmla="*/ 33 w 42"/>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23">
                  <a:moveTo>
                    <a:pt x="33" y="2"/>
                  </a:moveTo>
                  <a:cubicBezTo>
                    <a:pt x="33" y="1"/>
                    <a:pt x="31" y="0"/>
                    <a:pt x="29" y="0"/>
                  </a:cubicBezTo>
                  <a:cubicBezTo>
                    <a:pt x="20" y="0"/>
                    <a:pt x="12" y="0"/>
                    <a:pt x="3" y="0"/>
                  </a:cubicBezTo>
                  <a:cubicBezTo>
                    <a:pt x="1" y="0"/>
                    <a:pt x="0" y="1"/>
                    <a:pt x="1" y="2"/>
                  </a:cubicBezTo>
                  <a:cubicBezTo>
                    <a:pt x="3" y="8"/>
                    <a:pt x="5" y="15"/>
                    <a:pt x="8" y="21"/>
                  </a:cubicBezTo>
                  <a:cubicBezTo>
                    <a:pt x="8" y="22"/>
                    <a:pt x="10" y="23"/>
                    <a:pt x="12" y="23"/>
                  </a:cubicBezTo>
                  <a:cubicBezTo>
                    <a:pt x="21" y="23"/>
                    <a:pt x="30" y="23"/>
                    <a:pt x="39" y="23"/>
                  </a:cubicBezTo>
                  <a:cubicBezTo>
                    <a:pt x="41" y="23"/>
                    <a:pt x="42" y="22"/>
                    <a:pt x="42" y="21"/>
                  </a:cubicBezTo>
                  <a:cubicBezTo>
                    <a:pt x="39" y="15"/>
                    <a:pt x="36"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Freeform 64"/>
            <p:cNvSpPr>
              <a:spLocks/>
            </p:cNvSpPr>
            <p:nvPr/>
          </p:nvSpPr>
          <p:spPr bwMode="auto">
            <a:xfrm>
              <a:off x="7045610" y="5697269"/>
              <a:ext cx="74799" cy="40732"/>
            </a:xfrm>
            <a:custGeom>
              <a:avLst/>
              <a:gdLst>
                <a:gd name="T0" fmla="*/ 33 w 43"/>
                <a:gd name="T1" fmla="*/ 2 h 23"/>
                <a:gd name="T2" fmla="*/ 28 w 43"/>
                <a:gd name="T3" fmla="*/ 0 h 23"/>
                <a:gd name="T4" fmla="*/ 3 w 43"/>
                <a:gd name="T5" fmla="*/ 0 h 23"/>
                <a:gd name="T6" fmla="*/ 0 w 43"/>
                <a:gd name="T7" fmla="*/ 2 h 23"/>
                <a:gd name="T8" fmla="*/ 9 w 43"/>
                <a:gd name="T9" fmla="*/ 21 h 23"/>
                <a:gd name="T10" fmla="*/ 13 w 43"/>
                <a:gd name="T11" fmla="*/ 23 h 23"/>
                <a:gd name="T12" fmla="*/ 40 w 43"/>
                <a:gd name="T13" fmla="*/ 23 h 23"/>
                <a:gd name="T14" fmla="*/ 43 w 43"/>
                <a:gd name="T15" fmla="*/ 21 h 23"/>
                <a:gd name="T16" fmla="*/ 33 w 43"/>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23">
                  <a:moveTo>
                    <a:pt x="33" y="2"/>
                  </a:moveTo>
                  <a:cubicBezTo>
                    <a:pt x="32" y="1"/>
                    <a:pt x="30" y="0"/>
                    <a:pt x="28" y="0"/>
                  </a:cubicBezTo>
                  <a:cubicBezTo>
                    <a:pt x="20" y="0"/>
                    <a:pt x="11" y="0"/>
                    <a:pt x="3" y="0"/>
                  </a:cubicBezTo>
                  <a:cubicBezTo>
                    <a:pt x="1" y="0"/>
                    <a:pt x="0" y="1"/>
                    <a:pt x="0" y="2"/>
                  </a:cubicBezTo>
                  <a:cubicBezTo>
                    <a:pt x="3" y="8"/>
                    <a:pt x="6" y="15"/>
                    <a:pt x="9" y="21"/>
                  </a:cubicBezTo>
                  <a:cubicBezTo>
                    <a:pt x="9" y="22"/>
                    <a:pt x="11" y="23"/>
                    <a:pt x="13" y="23"/>
                  </a:cubicBezTo>
                  <a:cubicBezTo>
                    <a:pt x="22" y="23"/>
                    <a:pt x="31" y="23"/>
                    <a:pt x="40" y="23"/>
                  </a:cubicBezTo>
                  <a:cubicBezTo>
                    <a:pt x="42" y="23"/>
                    <a:pt x="43" y="22"/>
                    <a:pt x="43" y="21"/>
                  </a:cubicBezTo>
                  <a:cubicBezTo>
                    <a:pt x="39" y="15"/>
                    <a:pt x="36"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Freeform 65"/>
            <p:cNvSpPr>
              <a:spLocks/>
            </p:cNvSpPr>
            <p:nvPr/>
          </p:nvSpPr>
          <p:spPr bwMode="auto">
            <a:xfrm>
              <a:off x="7115225" y="5697269"/>
              <a:ext cx="79242" cy="40732"/>
            </a:xfrm>
            <a:custGeom>
              <a:avLst/>
              <a:gdLst>
                <a:gd name="T0" fmla="*/ 33 w 45"/>
                <a:gd name="T1" fmla="*/ 2 h 23"/>
                <a:gd name="T2" fmla="*/ 28 w 45"/>
                <a:gd name="T3" fmla="*/ 0 h 23"/>
                <a:gd name="T4" fmla="*/ 3 w 45"/>
                <a:gd name="T5" fmla="*/ 0 h 23"/>
                <a:gd name="T6" fmla="*/ 1 w 45"/>
                <a:gd name="T7" fmla="*/ 2 h 23"/>
                <a:gd name="T8" fmla="*/ 11 w 45"/>
                <a:gd name="T9" fmla="*/ 21 h 23"/>
                <a:gd name="T10" fmla="*/ 16 w 45"/>
                <a:gd name="T11" fmla="*/ 23 h 23"/>
                <a:gd name="T12" fmla="*/ 42 w 45"/>
                <a:gd name="T13" fmla="*/ 23 h 23"/>
                <a:gd name="T14" fmla="*/ 45 w 45"/>
                <a:gd name="T15" fmla="*/ 21 h 23"/>
                <a:gd name="T16" fmla="*/ 33 w 45"/>
                <a:gd name="T17" fmla="*/ 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3">
                  <a:moveTo>
                    <a:pt x="33" y="2"/>
                  </a:moveTo>
                  <a:cubicBezTo>
                    <a:pt x="32" y="1"/>
                    <a:pt x="30" y="0"/>
                    <a:pt x="28" y="0"/>
                  </a:cubicBezTo>
                  <a:cubicBezTo>
                    <a:pt x="20" y="0"/>
                    <a:pt x="11" y="0"/>
                    <a:pt x="3" y="0"/>
                  </a:cubicBezTo>
                  <a:cubicBezTo>
                    <a:pt x="1" y="0"/>
                    <a:pt x="0" y="1"/>
                    <a:pt x="1" y="2"/>
                  </a:cubicBezTo>
                  <a:cubicBezTo>
                    <a:pt x="4" y="8"/>
                    <a:pt x="7" y="15"/>
                    <a:pt x="11" y="21"/>
                  </a:cubicBezTo>
                  <a:cubicBezTo>
                    <a:pt x="11" y="22"/>
                    <a:pt x="14" y="23"/>
                    <a:pt x="16" y="23"/>
                  </a:cubicBezTo>
                  <a:cubicBezTo>
                    <a:pt x="25" y="23"/>
                    <a:pt x="34" y="23"/>
                    <a:pt x="42" y="23"/>
                  </a:cubicBezTo>
                  <a:cubicBezTo>
                    <a:pt x="45" y="23"/>
                    <a:pt x="45" y="22"/>
                    <a:pt x="45" y="21"/>
                  </a:cubicBezTo>
                  <a:cubicBezTo>
                    <a:pt x="41" y="15"/>
                    <a:pt x="37" y="8"/>
                    <a:pt x="3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Freeform 66"/>
            <p:cNvSpPr>
              <a:spLocks/>
            </p:cNvSpPr>
            <p:nvPr/>
          </p:nvSpPr>
          <p:spPr bwMode="auto">
            <a:xfrm>
              <a:off x="6493878" y="5921665"/>
              <a:ext cx="383621" cy="87388"/>
            </a:xfrm>
            <a:custGeom>
              <a:avLst/>
              <a:gdLst>
                <a:gd name="T0" fmla="*/ 218 w 219"/>
                <a:gd name="T1" fmla="*/ 47 h 50"/>
                <a:gd name="T2" fmla="*/ 214 w 219"/>
                <a:gd name="T3" fmla="*/ 50 h 50"/>
                <a:gd name="T4" fmla="*/ 5 w 219"/>
                <a:gd name="T5" fmla="*/ 50 h 50"/>
                <a:gd name="T6" fmla="*/ 0 w 219"/>
                <a:gd name="T7" fmla="*/ 47 h 50"/>
                <a:gd name="T8" fmla="*/ 11 w 219"/>
                <a:gd name="T9" fmla="*/ 2 h 50"/>
                <a:gd name="T10" fmla="*/ 16 w 219"/>
                <a:gd name="T11" fmla="*/ 0 h 50"/>
                <a:gd name="T12" fmla="*/ 203 w 219"/>
                <a:gd name="T13" fmla="*/ 0 h 50"/>
                <a:gd name="T14" fmla="*/ 208 w 219"/>
                <a:gd name="T15" fmla="*/ 2 h 50"/>
                <a:gd name="T16" fmla="*/ 218 w 219"/>
                <a:gd name="T17" fmla="*/ 4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9" h="50">
                  <a:moveTo>
                    <a:pt x="218" y="47"/>
                  </a:moveTo>
                  <a:cubicBezTo>
                    <a:pt x="219" y="49"/>
                    <a:pt x="216" y="50"/>
                    <a:pt x="214" y="50"/>
                  </a:cubicBezTo>
                  <a:cubicBezTo>
                    <a:pt x="144" y="50"/>
                    <a:pt x="75" y="50"/>
                    <a:pt x="5" y="50"/>
                  </a:cubicBezTo>
                  <a:cubicBezTo>
                    <a:pt x="2" y="50"/>
                    <a:pt x="0" y="49"/>
                    <a:pt x="0" y="47"/>
                  </a:cubicBezTo>
                  <a:cubicBezTo>
                    <a:pt x="4" y="27"/>
                    <a:pt x="7" y="23"/>
                    <a:pt x="11" y="2"/>
                  </a:cubicBezTo>
                  <a:cubicBezTo>
                    <a:pt x="11" y="1"/>
                    <a:pt x="13" y="0"/>
                    <a:pt x="16" y="0"/>
                  </a:cubicBezTo>
                  <a:cubicBezTo>
                    <a:pt x="78" y="0"/>
                    <a:pt x="141" y="0"/>
                    <a:pt x="203" y="0"/>
                  </a:cubicBezTo>
                  <a:cubicBezTo>
                    <a:pt x="205" y="0"/>
                    <a:pt x="208" y="1"/>
                    <a:pt x="208" y="2"/>
                  </a:cubicBezTo>
                  <a:cubicBezTo>
                    <a:pt x="211" y="23"/>
                    <a:pt x="215" y="27"/>
                    <a:pt x="21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Freeform 67"/>
            <p:cNvSpPr>
              <a:spLocks/>
            </p:cNvSpPr>
            <p:nvPr/>
          </p:nvSpPr>
          <p:spPr bwMode="auto">
            <a:xfrm>
              <a:off x="7195948" y="5047780"/>
              <a:ext cx="139970" cy="91091"/>
            </a:xfrm>
            <a:custGeom>
              <a:avLst/>
              <a:gdLst>
                <a:gd name="T0" fmla="*/ 60 w 80"/>
                <a:gd name="T1" fmla="*/ 0 h 52"/>
                <a:gd name="T2" fmla="*/ 0 w 80"/>
                <a:gd name="T3" fmla="*/ 0 h 52"/>
                <a:gd name="T4" fmla="*/ 0 w 80"/>
                <a:gd name="T5" fmla="*/ 52 h 52"/>
                <a:gd name="T6" fmla="*/ 60 w 80"/>
                <a:gd name="T7" fmla="*/ 52 h 52"/>
                <a:gd name="T8" fmla="*/ 80 w 80"/>
                <a:gd name="T9" fmla="*/ 32 h 52"/>
                <a:gd name="T10" fmla="*/ 80 w 80"/>
                <a:gd name="T11" fmla="*/ 20 h 52"/>
                <a:gd name="T12" fmla="*/ 60 w 80"/>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80" h="52">
                  <a:moveTo>
                    <a:pt x="60" y="0"/>
                  </a:moveTo>
                  <a:cubicBezTo>
                    <a:pt x="0" y="0"/>
                    <a:pt x="0" y="0"/>
                    <a:pt x="0" y="0"/>
                  </a:cubicBezTo>
                  <a:cubicBezTo>
                    <a:pt x="0" y="52"/>
                    <a:pt x="0" y="52"/>
                    <a:pt x="0" y="52"/>
                  </a:cubicBezTo>
                  <a:cubicBezTo>
                    <a:pt x="60" y="52"/>
                    <a:pt x="60" y="52"/>
                    <a:pt x="60" y="52"/>
                  </a:cubicBezTo>
                  <a:cubicBezTo>
                    <a:pt x="71" y="52"/>
                    <a:pt x="80" y="43"/>
                    <a:pt x="80" y="32"/>
                  </a:cubicBezTo>
                  <a:cubicBezTo>
                    <a:pt x="80" y="20"/>
                    <a:pt x="80" y="20"/>
                    <a:pt x="80" y="20"/>
                  </a:cubicBezTo>
                  <a:cubicBezTo>
                    <a:pt x="80" y="9"/>
                    <a:pt x="71" y="0"/>
                    <a:pt x="60" y="0"/>
                  </a:cubicBezTo>
                  <a:close/>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Freeform 68"/>
            <p:cNvSpPr>
              <a:spLocks/>
            </p:cNvSpPr>
            <p:nvPr/>
          </p:nvSpPr>
          <p:spPr bwMode="auto">
            <a:xfrm>
              <a:off x="9256983" y="3756948"/>
              <a:ext cx="231061" cy="1415249"/>
            </a:xfrm>
            <a:custGeom>
              <a:avLst/>
              <a:gdLst>
                <a:gd name="T0" fmla="*/ 0 w 132"/>
                <a:gd name="T1" fmla="*/ 0 h 808"/>
                <a:gd name="T2" fmla="*/ 0 w 132"/>
                <a:gd name="T3" fmla="*/ 788 h 808"/>
                <a:gd name="T4" fmla="*/ 20 w 132"/>
                <a:gd name="T5" fmla="*/ 808 h 808"/>
                <a:gd name="T6" fmla="*/ 132 w 132"/>
                <a:gd name="T7" fmla="*/ 808 h 808"/>
              </a:gdLst>
              <a:ahLst/>
              <a:cxnLst>
                <a:cxn ang="0">
                  <a:pos x="T0" y="T1"/>
                </a:cxn>
                <a:cxn ang="0">
                  <a:pos x="T2" y="T3"/>
                </a:cxn>
                <a:cxn ang="0">
                  <a:pos x="T4" y="T5"/>
                </a:cxn>
                <a:cxn ang="0">
                  <a:pos x="T6" y="T7"/>
                </a:cxn>
              </a:cxnLst>
              <a:rect l="0" t="0" r="r" b="b"/>
              <a:pathLst>
                <a:path w="132" h="808">
                  <a:moveTo>
                    <a:pt x="0" y="0"/>
                  </a:moveTo>
                  <a:cubicBezTo>
                    <a:pt x="0" y="788"/>
                    <a:pt x="0" y="788"/>
                    <a:pt x="0" y="788"/>
                  </a:cubicBezTo>
                  <a:cubicBezTo>
                    <a:pt x="0" y="799"/>
                    <a:pt x="9" y="808"/>
                    <a:pt x="20" y="808"/>
                  </a:cubicBezTo>
                  <a:cubicBezTo>
                    <a:pt x="132" y="808"/>
                    <a:pt x="132" y="808"/>
                    <a:pt x="132" y="808"/>
                  </a:cubicBezTo>
                </a:path>
              </a:pathLst>
            </a:custGeom>
            <a:noFill/>
            <a:ln w="60325" cap="flat">
              <a:solidFill>
                <a:schemeClr val="tx2">
                  <a:lumMod val="60000"/>
                  <a:lumOff val="4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ectangle 69"/>
            <p:cNvSpPr>
              <a:spLocks noChangeArrowheads="1"/>
            </p:cNvSpPr>
            <p:nvPr/>
          </p:nvSpPr>
          <p:spPr bwMode="auto">
            <a:xfrm>
              <a:off x="10092358" y="6029789"/>
              <a:ext cx="279939" cy="206622"/>
            </a:xfrm>
            <a:prstGeom prst="rect">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Freeform 70"/>
            <p:cNvSpPr>
              <a:spLocks/>
            </p:cNvSpPr>
            <p:nvPr/>
          </p:nvSpPr>
          <p:spPr bwMode="auto">
            <a:xfrm>
              <a:off x="9512483" y="5009269"/>
              <a:ext cx="1441170" cy="1052365"/>
            </a:xfrm>
            <a:custGeom>
              <a:avLst/>
              <a:gdLst>
                <a:gd name="T0" fmla="*/ 823 w 823"/>
                <a:gd name="T1" fmla="*/ 596 h 601"/>
                <a:gd name="T2" fmla="*/ 817 w 823"/>
                <a:gd name="T3" fmla="*/ 601 h 601"/>
                <a:gd name="T4" fmla="*/ 5 w 823"/>
                <a:gd name="T5" fmla="*/ 601 h 601"/>
                <a:gd name="T6" fmla="*/ 0 w 823"/>
                <a:gd name="T7" fmla="*/ 596 h 601"/>
                <a:gd name="T8" fmla="*/ 0 w 823"/>
                <a:gd name="T9" fmla="*/ 5 h 601"/>
                <a:gd name="T10" fmla="*/ 5 w 823"/>
                <a:gd name="T11" fmla="*/ 0 h 601"/>
                <a:gd name="T12" fmla="*/ 817 w 823"/>
                <a:gd name="T13" fmla="*/ 0 h 601"/>
                <a:gd name="T14" fmla="*/ 823 w 823"/>
                <a:gd name="T15" fmla="*/ 5 h 601"/>
                <a:gd name="T16" fmla="*/ 823 w 823"/>
                <a:gd name="T17" fmla="*/ 596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3" h="601">
                  <a:moveTo>
                    <a:pt x="823" y="596"/>
                  </a:moveTo>
                  <a:cubicBezTo>
                    <a:pt x="823" y="599"/>
                    <a:pt x="820" y="601"/>
                    <a:pt x="817" y="601"/>
                  </a:cubicBezTo>
                  <a:cubicBezTo>
                    <a:pt x="5" y="601"/>
                    <a:pt x="5" y="601"/>
                    <a:pt x="5" y="601"/>
                  </a:cubicBezTo>
                  <a:cubicBezTo>
                    <a:pt x="3" y="601"/>
                    <a:pt x="0" y="599"/>
                    <a:pt x="0" y="596"/>
                  </a:cubicBezTo>
                  <a:cubicBezTo>
                    <a:pt x="0" y="5"/>
                    <a:pt x="0" y="5"/>
                    <a:pt x="0" y="5"/>
                  </a:cubicBezTo>
                  <a:cubicBezTo>
                    <a:pt x="0" y="2"/>
                    <a:pt x="3" y="0"/>
                    <a:pt x="5" y="0"/>
                  </a:cubicBezTo>
                  <a:cubicBezTo>
                    <a:pt x="817" y="0"/>
                    <a:pt x="817" y="0"/>
                    <a:pt x="817" y="0"/>
                  </a:cubicBezTo>
                  <a:cubicBezTo>
                    <a:pt x="820" y="0"/>
                    <a:pt x="823" y="2"/>
                    <a:pt x="823" y="5"/>
                  </a:cubicBezTo>
                  <a:lnTo>
                    <a:pt x="823" y="596"/>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Freeform 71"/>
            <p:cNvSpPr>
              <a:spLocks/>
            </p:cNvSpPr>
            <p:nvPr/>
          </p:nvSpPr>
          <p:spPr bwMode="auto">
            <a:xfrm>
              <a:off x="9512483" y="5883154"/>
              <a:ext cx="1441170" cy="178480"/>
            </a:xfrm>
            <a:custGeom>
              <a:avLst/>
              <a:gdLst>
                <a:gd name="T0" fmla="*/ 0 w 823"/>
                <a:gd name="T1" fmla="*/ 0 h 102"/>
                <a:gd name="T2" fmla="*/ 0 w 823"/>
                <a:gd name="T3" fmla="*/ 97 h 102"/>
                <a:gd name="T4" fmla="*/ 5 w 823"/>
                <a:gd name="T5" fmla="*/ 102 h 102"/>
                <a:gd name="T6" fmla="*/ 817 w 823"/>
                <a:gd name="T7" fmla="*/ 102 h 102"/>
                <a:gd name="T8" fmla="*/ 823 w 823"/>
                <a:gd name="T9" fmla="*/ 97 h 102"/>
                <a:gd name="T10" fmla="*/ 823 w 823"/>
                <a:gd name="T11" fmla="*/ 0 h 102"/>
                <a:gd name="T12" fmla="*/ 0 w 823"/>
                <a:gd name="T13" fmla="*/ 0 h 102"/>
              </a:gdLst>
              <a:ahLst/>
              <a:cxnLst>
                <a:cxn ang="0">
                  <a:pos x="T0" y="T1"/>
                </a:cxn>
                <a:cxn ang="0">
                  <a:pos x="T2" y="T3"/>
                </a:cxn>
                <a:cxn ang="0">
                  <a:pos x="T4" y="T5"/>
                </a:cxn>
                <a:cxn ang="0">
                  <a:pos x="T6" y="T7"/>
                </a:cxn>
                <a:cxn ang="0">
                  <a:pos x="T8" y="T9"/>
                </a:cxn>
                <a:cxn ang="0">
                  <a:pos x="T10" y="T11"/>
                </a:cxn>
                <a:cxn ang="0">
                  <a:pos x="T12" y="T13"/>
                </a:cxn>
              </a:cxnLst>
              <a:rect l="0" t="0" r="r" b="b"/>
              <a:pathLst>
                <a:path w="823" h="102">
                  <a:moveTo>
                    <a:pt x="0" y="0"/>
                  </a:moveTo>
                  <a:cubicBezTo>
                    <a:pt x="0" y="97"/>
                    <a:pt x="0" y="97"/>
                    <a:pt x="0" y="97"/>
                  </a:cubicBezTo>
                  <a:cubicBezTo>
                    <a:pt x="0" y="100"/>
                    <a:pt x="3" y="102"/>
                    <a:pt x="5" y="102"/>
                  </a:cubicBezTo>
                  <a:cubicBezTo>
                    <a:pt x="817" y="102"/>
                    <a:pt x="817" y="102"/>
                    <a:pt x="817" y="102"/>
                  </a:cubicBezTo>
                  <a:cubicBezTo>
                    <a:pt x="820" y="102"/>
                    <a:pt x="823" y="100"/>
                    <a:pt x="823" y="97"/>
                  </a:cubicBezTo>
                  <a:cubicBezTo>
                    <a:pt x="823" y="0"/>
                    <a:pt x="823" y="0"/>
                    <a:pt x="823" y="0"/>
                  </a:cubicBezTo>
                  <a:lnTo>
                    <a:pt x="0" y="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ectangle 72"/>
            <p:cNvSpPr>
              <a:spLocks noChangeArrowheads="1"/>
            </p:cNvSpPr>
            <p:nvPr/>
          </p:nvSpPr>
          <p:spPr bwMode="auto">
            <a:xfrm>
              <a:off x="9575433" y="5068516"/>
              <a:ext cx="1315271" cy="8146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ectangle 73"/>
            <p:cNvSpPr>
              <a:spLocks noChangeArrowheads="1"/>
            </p:cNvSpPr>
            <p:nvPr/>
          </p:nvSpPr>
          <p:spPr bwMode="auto">
            <a:xfrm>
              <a:off x="9930911" y="6210491"/>
              <a:ext cx="604314" cy="52581"/>
            </a:xfrm>
            <a:prstGeom prst="rect">
              <a:avLst/>
            </a:pr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Freeform 74"/>
            <p:cNvSpPr>
              <a:spLocks/>
            </p:cNvSpPr>
            <p:nvPr/>
          </p:nvSpPr>
          <p:spPr bwMode="auto">
            <a:xfrm>
              <a:off x="9372514" y="5126281"/>
              <a:ext cx="139970" cy="91091"/>
            </a:xfrm>
            <a:custGeom>
              <a:avLst/>
              <a:gdLst>
                <a:gd name="T0" fmla="*/ 20 w 80"/>
                <a:gd name="T1" fmla="*/ 0 h 52"/>
                <a:gd name="T2" fmla="*/ 80 w 80"/>
                <a:gd name="T3" fmla="*/ 0 h 52"/>
                <a:gd name="T4" fmla="*/ 80 w 80"/>
                <a:gd name="T5" fmla="*/ 52 h 52"/>
                <a:gd name="T6" fmla="*/ 20 w 80"/>
                <a:gd name="T7" fmla="*/ 52 h 52"/>
                <a:gd name="T8" fmla="*/ 0 w 80"/>
                <a:gd name="T9" fmla="*/ 32 h 52"/>
                <a:gd name="T10" fmla="*/ 0 w 80"/>
                <a:gd name="T11" fmla="*/ 20 h 52"/>
                <a:gd name="T12" fmla="*/ 20 w 80"/>
                <a:gd name="T13" fmla="*/ 0 h 52"/>
              </a:gdLst>
              <a:ahLst/>
              <a:cxnLst>
                <a:cxn ang="0">
                  <a:pos x="T0" y="T1"/>
                </a:cxn>
                <a:cxn ang="0">
                  <a:pos x="T2" y="T3"/>
                </a:cxn>
                <a:cxn ang="0">
                  <a:pos x="T4" y="T5"/>
                </a:cxn>
                <a:cxn ang="0">
                  <a:pos x="T6" y="T7"/>
                </a:cxn>
                <a:cxn ang="0">
                  <a:pos x="T8" y="T9"/>
                </a:cxn>
                <a:cxn ang="0">
                  <a:pos x="T10" y="T11"/>
                </a:cxn>
                <a:cxn ang="0">
                  <a:pos x="T12" y="T13"/>
                </a:cxn>
              </a:cxnLst>
              <a:rect l="0" t="0" r="r" b="b"/>
              <a:pathLst>
                <a:path w="80" h="52">
                  <a:moveTo>
                    <a:pt x="20" y="0"/>
                  </a:moveTo>
                  <a:cubicBezTo>
                    <a:pt x="80" y="0"/>
                    <a:pt x="80" y="0"/>
                    <a:pt x="80" y="0"/>
                  </a:cubicBezTo>
                  <a:cubicBezTo>
                    <a:pt x="80" y="52"/>
                    <a:pt x="80" y="52"/>
                    <a:pt x="80" y="52"/>
                  </a:cubicBezTo>
                  <a:cubicBezTo>
                    <a:pt x="20" y="52"/>
                    <a:pt x="20" y="52"/>
                    <a:pt x="20" y="52"/>
                  </a:cubicBezTo>
                  <a:cubicBezTo>
                    <a:pt x="9" y="52"/>
                    <a:pt x="0" y="43"/>
                    <a:pt x="0" y="32"/>
                  </a:cubicBezTo>
                  <a:cubicBezTo>
                    <a:pt x="0" y="20"/>
                    <a:pt x="0" y="20"/>
                    <a:pt x="0" y="20"/>
                  </a:cubicBezTo>
                  <a:cubicBezTo>
                    <a:pt x="0" y="9"/>
                    <a:pt x="9" y="0"/>
                    <a:pt x="20" y="0"/>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Line 75"/>
            <p:cNvSpPr>
              <a:spLocks noChangeShapeType="1"/>
            </p:cNvSpPr>
            <p:nvPr/>
          </p:nvSpPr>
          <p:spPr bwMode="auto">
            <a:xfrm>
              <a:off x="8623046" y="3756948"/>
              <a:ext cx="0" cy="1597432"/>
            </a:xfrm>
            <a:prstGeom prst="line">
              <a:avLst/>
            </a:prstGeom>
            <a:noFill/>
            <a:ln w="60325" cap="flat">
              <a:solidFill>
                <a:schemeClr val="tx2">
                  <a:lumMod val="60000"/>
                  <a:lumOff val="4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6430" tIns="48216" rIns="96430" bIns="48216" numCol="1" anchor="t" anchorCtr="0" compatLnSpc="1">
              <a:prstTxWarp prst="textNoShape">
                <a:avLst/>
              </a:prstTxWarp>
            </a:bodyPr>
            <a:lstStyle/>
            <a:p>
              <a:endParaRPr lang="en-GB">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Freeform 76"/>
            <p:cNvSpPr>
              <a:spLocks/>
            </p:cNvSpPr>
            <p:nvPr/>
          </p:nvSpPr>
          <p:spPr bwMode="auto">
            <a:xfrm>
              <a:off x="8463822" y="5376597"/>
              <a:ext cx="812417" cy="1056068"/>
            </a:xfrm>
            <a:custGeom>
              <a:avLst/>
              <a:gdLst>
                <a:gd name="T0" fmla="*/ 464 w 464"/>
                <a:gd name="T1" fmla="*/ 586 h 603"/>
                <a:gd name="T2" fmla="*/ 446 w 464"/>
                <a:gd name="T3" fmla="*/ 603 h 603"/>
                <a:gd name="T4" fmla="*/ 18 w 464"/>
                <a:gd name="T5" fmla="*/ 603 h 603"/>
                <a:gd name="T6" fmla="*/ 0 w 464"/>
                <a:gd name="T7" fmla="*/ 586 h 603"/>
                <a:gd name="T8" fmla="*/ 0 w 464"/>
                <a:gd name="T9" fmla="*/ 18 h 603"/>
                <a:gd name="T10" fmla="*/ 18 w 464"/>
                <a:gd name="T11" fmla="*/ 0 h 603"/>
                <a:gd name="T12" fmla="*/ 446 w 464"/>
                <a:gd name="T13" fmla="*/ 0 h 603"/>
                <a:gd name="T14" fmla="*/ 464 w 464"/>
                <a:gd name="T15" fmla="*/ 18 h 603"/>
                <a:gd name="T16" fmla="*/ 464 w 464"/>
                <a:gd name="T17" fmla="*/ 586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4" h="603">
                  <a:moveTo>
                    <a:pt x="464" y="586"/>
                  </a:moveTo>
                  <a:cubicBezTo>
                    <a:pt x="464" y="596"/>
                    <a:pt x="456" y="603"/>
                    <a:pt x="446" y="603"/>
                  </a:cubicBezTo>
                  <a:cubicBezTo>
                    <a:pt x="18" y="603"/>
                    <a:pt x="18" y="603"/>
                    <a:pt x="18" y="603"/>
                  </a:cubicBezTo>
                  <a:cubicBezTo>
                    <a:pt x="8" y="603"/>
                    <a:pt x="0" y="596"/>
                    <a:pt x="0" y="586"/>
                  </a:cubicBezTo>
                  <a:cubicBezTo>
                    <a:pt x="0" y="18"/>
                    <a:pt x="0" y="18"/>
                    <a:pt x="0" y="18"/>
                  </a:cubicBezTo>
                  <a:cubicBezTo>
                    <a:pt x="0" y="8"/>
                    <a:pt x="8" y="0"/>
                    <a:pt x="18" y="0"/>
                  </a:cubicBezTo>
                  <a:cubicBezTo>
                    <a:pt x="446" y="0"/>
                    <a:pt x="446" y="0"/>
                    <a:pt x="446" y="0"/>
                  </a:cubicBezTo>
                  <a:cubicBezTo>
                    <a:pt x="456" y="0"/>
                    <a:pt x="464" y="8"/>
                    <a:pt x="464" y="18"/>
                  </a:cubicBezTo>
                  <a:lnTo>
                    <a:pt x="464" y="586"/>
                  </a:ln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ectangle 77"/>
            <p:cNvSpPr>
              <a:spLocks noChangeArrowheads="1"/>
            </p:cNvSpPr>
            <p:nvPr/>
          </p:nvSpPr>
          <p:spPr bwMode="auto">
            <a:xfrm>
              <a:off x="8491964" y="5412145"/>
              <a:ext cx="756133" cy="9346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Oval 78"/>
            <p:cNvSpPr>
              <a:spLocks noChangeArrowheads="1"/>
            </p:cNvSpPr>
            <p:nvPr/>
          </p:nvSpPr>
          <p:spPr bwMode="auto">
            <a:xfrm>
              <a:off x="8843739" y="6360829"/>
              <a:ext cx="52581" cy="52581"/>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Freeform 79"/>
            <p:cNvSpPr>
              <a:spLocks/>
            </p:cNvSpPr>
            <p:nvPr/>
          </p:nvSpPr>
          <p:spPr bwMode="auto">
            <a:xfrm>
              <a:off x="8577871" y="5236628"/>
              <a:ext cx="90351" cy="139970"/>
            </a:xfrm>
            <a:custGeom>
              <a:avLst/>
              <a:gdLst>
                <a:gd name="T0" fmla="*/ 52 w 52"/>
                <a:gd name="T1" fmla="*/ 20 h 80"/>
                <a:gd name="T2" fmla="*/ 52 w 52"/>
                <a:gd name="T3" fmla="*/ 80 h 80"/>
                <a:gd name="T4" fmla="*/ 0 w 52"/>
                <a:gd name="T5" fmla="*/ 80 h 80"/>
                <a:gd name="T6" fmla="*/ 0 w 52"/>
                <a:gd name="T7" fmla="*/ 20 h 80"/>
                <a:gd name="T8" fmla="*/ 20 w 52"/>
                <a:gd name="T9" fmla="*/ 0 h 80"/>
                <a:gd name="T10" fmla="*/ 32 w 52"/>
                <a:gd name="T11" fmla="*/ 0 h 80"/>
                <a:gd name="T12" fmla="*/ 52 w 52"/>
                <a:gd name="T13" fmla="*/ 20 h 80"/>
              </a:gdLst>
              <a:ahLst/>
              <a:cxnLst>
                <a:cxn ang="0">
                  <a:pos x="T0" y="T1"/>
                </a:cxn>
                <a:cxn ang="0">
                  <a:pos x="T2" y="T3"/>
                </a:cxn>
                <a:cxn ang="0">
                  <a:pos x="T4" y="T5"/>
                </a:cxn>
                <a:cxn ang="0">
                  <a:pos x="T6" y="T7"/>
                </a:cxn>
                <a:cxn ang="0">
                  <a:pos x="T8" y="T9"/>
                </a:cxn>
                <a:cxn ang="0">
                  <a:pos x="T10" y="T11"/>
                </a:cxn>
                <a:cxn ang="0">
                  <a:pos x="T12" y="T13"/>
                </a:cxn>
              </a:cxnLst>
              <a:rect l="0" t="0" r="r" b="b"/>
              <a:pathLst>
                <a:path w="52" h="80">
                  <a:moveTo>
                    <a:pt x="52" y="20"/>
                  </a:moveTo>
                  <a:cubicBezTo>
                    <a:pt x="52" y="80"/>
                    <a:pt x="52" y="80"/>
                    <a:pt x="52" y="80"/>
                  </a:cubicBezTo>
                  <a:cubicBezTo>
                    <a:pt x="0" y="80"/>
                    <a:pt x="0" y="80"/>
                    <a:pt x="0" y="80"/>
                  </a:cubicBezTo>
                  <a:cubicBezTo>
                    <a:pt x="0" y="20"/>
                    <a:pt x="0" y="20"/>
                    <a:pt x="0" y="20"/>
                  </a:cubicBezTo>
                  <a:cubicBezTo>
                    <a:pt x="0" y="9"/>
                    <a:pt x="9" y="0"/>
                    <a:pt x="20" y="0"/>
                  </a:cubicBezTo>
                  <a:cubicBezTo>
                    <a:pt x="32" y="0"/>
                    <a:pt x="32" y="0"/>
                    <a:pt x="32" y="0"/>
                  </a:cubicBezTo>
                  <a:cubicBezTo>
                    <a:pt x="43" y="0"/>
                    <a:pt x="52" y="9"/>
                    <a:pt x="52" y="20"/>
                  </a:cubicBezTo>
                  <a:close/>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Line 80"/>
            <p:cNvSpPr>
              <a:spLocks noChangeShapeType="1"/>
            </p:cNvSpPr>
            <p:nvPr/>
          </p:nvSpPr>
          <p:spPr bwMode="auto">
            <a:xfrm>
              <a:off x="7868395" y="3756948"/>
              <a:ext cx="0" cy="1844045"/>
            </a:xfrm>
            <a:prstGeom prst="line">
              <a:avLst/>
            </a:prstGeom>
            <a:noFill/>
            <a:ln w="60325" cap="flat">
              <a:solidFill>
                <a:schemeClr val="tx2">
                  <a:lumMod val="60000"/>
                  <a:lumOff val="40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6430" tIns="48216" rIns="96430" bIns="48216" numCol="1" anchor="t" anchorCtr="0" compatLnSpc="1">
              <a:prstTxWarp prst="textNoShape">
                <a:avLst/>
              </a:prstTxWarp>
            </a:bodyPr>
            <a:lstStyle/>
            <a:p>
              <a:endParaRPr lang="en-GB">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Freeform 81"/>
            <p:cNvSpPr>
              <a:spLocks/>
            </p:cNvSpPr>
            <p:nvPr/>
          </p:nvSpPr>
          <p:spPr bwMode="auto">
            <a:xfrm>
              <a:off x="7647702" y="5625432"/>
              <a:ext cx="439905" cy="807233"/>
            </a:xfrm>
            <a:custGeom>
              <a:avLst/>
              <a:gdLst>
                <a:gd name="T0" fmla="*/ 251 w 251"/>
                <a:gd name="T1" fmla="*/ 444 h 461"/>
                <a:gd name="T2" fmla="*/ 233 w 251"/>
                <a:gd name="T3" fmla="*/ 461 h 461"/>
                <a:gd name="T4" fmla="*/ 18 w 251"/>
                <a:gd name="T5" fmla="*/ 461 h 461"/>
                <a:gd name="T6" fmla="*/ 0 w 251"/>
                <a:gd name="T7" fmla="*/ 444 h 461"/>
                <a:gd name="T8" fmla="*/ 0 w 251"/>
                <a:gd name="T9" fmla="*/ 18 h 461"/>
                <a:gd name="T10" fmla="*/ 18 w 251"/>
                <a:gd name="T11" fmla="*/ 0 h 461"/>
                <a:gd name="T12" fmla="*/ 233 w 251"/>
                <a:gd name="T13" fmla="*/ 0 h 461"/>
                <a:gd name="T14" fmla="*/ 251 w 251"/>
                <a:gd name="T15" fmla="*/ 18 h 461"/>
                <a:gd name="T16" fmla="*/ 251 w 251"/>
                <a:gd name="T17" fmla="*/ 444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461">
                  <a:moveTo>
                    <a:pt x="251" y="444"/>
                  </a:moveTo>
                  <a:cubicBezTo>
                    <a:pt x="251" y="454"/>
                    <a:pt x="243" y="461"/>
                    <a:pt x="233" y="461"/>
                  </a:cubicBezTo>
                  <a:cubicBezTo>
                    <a:pt x="18" y="461"/>
                    <a:pt x="18" y="461"/>
                    <a:pt x="18" y="461"/>
                  </a:cubicBezTo>
                  <a:cubicBezTo>
                    <a:pt x="8" y="461"/>
                    <a:pt x="0" y="454"/>
                    <a:pt x="0" y="444"/>
                  </a:cubicBezTo>
                  <a:cubicBezTo>
                    <a:pt x="0" y="18"/>
                    <a:pt x="0" y="18"/>
                    <a:pt x="0" y="18"/>
                  </a:cubicBezTo>
                  <a:cubicBezTo>
                    <a:pt x="0" y="8"/>
                    <a:pt x="8" y="0"/>
                    <a:pt x="18" y="0"/>
                  </a:cubicBezTo>
                  <a:cubicBezTo>
                    <a:pt x="233" y="0"/>
                    <a:pt x="233" y="0"/>
                    <a:pt x="233" y="0"/>
                  </a:cubicBezTo>
                  <a:cubicBezTo>
                    <a:pt x="243" y="0"/>
                    <a:pt x="251" y="8"/>
                    <a:pt x="251" y="18"/>
                  </a:cubicBezTo>
                  <a:lnTo>
                    <a:pt x="251" y="444"/>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Freeform 82"/>
            <p:cNvSpPr>
              <a:spLocks/>
            </p:cNvSpPr>
            <p:nvPr/>
          </p:nvSpPr>
          <p:spPr bwMode="auto">
            <a:xfrm>
              <a:off x="7786190" y="5649872"/>
              <a:ext cx="162928" cy="17774"/>
            </a:xfrm>
            <a:custGeom>
              <a:avLst/>
              <a:gdLst>
                <a:gd name="T0" fmla="*/ 93 w 93"/>
                <a:gd name="T1" fmla="*/ 5 h 10"/>
                <a:gd name="T2" fmla="*/ 88 w 93"/>
                <a:gd name="T3" fmla="*/ 10 h 10"/>
                <a:gd name="T4" fmla="*/ 5 w 93"/>
                <a:gd name="T5" fmla="*/ 10 h 10"/>
                <a:gd name="T6" fmla="*/ 0 w 93"/>
                <a:gd name="T7" fmla="*/ 5 h 10"/>
                <a:gd name="T8" fmla="*/ 0 w 93"/>
                <a:gd name="T9" fmla="*/ 5 h 10"/>
                <a:gd name="T10" fmla="*/ 5 w 93"/>
                <a:gd name="T11" fmla="*/ 0 h 10"/>
                <a:gd name="T12" fmla="*/ 88 w 93"/>
                <a:gd name="T13" fmla="*/ 0 h 10"/>
                <a:gd name="T14" fmla="*/ 93 w 93"/>
                <a:gd name="T15" fmla="*/ 5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0">
                  <a:moveTo>
                    <a:pt x="93" y="5"/>
                  </a:moveTo>
                  <a:cubicBezTo>
                    <a:pt x="93" y="7"/>
                    <a:pt x="91" y="10"/>
                    <a:pt x="88" y="10"/>
                  </a:cubicBezTo>
                  <a:cubicBezTo>
                    <a:pt x="5" y="10"/>
                    <a:pt x="5" y="10"/>
                    <a:pt x="5" y="10"/>
                  </a:cubicBezTo>
                  <a:cubicBezTo>
                    <a:pt x="3" y="10"/>
                    <a:pt x="0" y="7"/>
                    <a:pt x="0" y="5"/>
                  </a:cubicBezTo>
                  <a:cubicBezTo>
                    <a:pt x="0" y="5"/>
                    <a:pt x="0" y="5"/>
                    <a:pt x="0" y="5"/>
                  </a:cubicBezTo>
                  <a:cubicBezTo>
                    <a:pt x="0" y="2"/>
                    <a:pt x="3" y="0"/>
                    <a:pt x="5" y="0"/>
                  </a:cubicBezTo>
                  <a:cubicBezTo>
                    <a:pt x="88" y="0"/>
                    <a:pt x="88" y="0"/>
                    <a:pt x="88" y="0"/>
                  </a:cubicBezTo>
                  <a:cubicBezTo>
                    <a:pt x="91" y="0"/>
                    <a:pt x="93" y="2"/>
                    <a:pt x="93" y="5"/>
                  </a:cubicBezTo>
                  <a:close/>
                </a:path>
              </a:pathLst>
            </a:cu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ectangle 83"/>
            <p:cNvSpPr>
              <a:spLocks noChangeArrowheads="1"/>
            </p:cNvSpPr>
            <p:nvPr/>
          </p:nvSpPr>
          <p:spPr bwMode="auto">
            <a:xfrm>
              <a:off x="7675844" y="5686901"/>
              <a:ext cx="383621" cy="65985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Oval 84"/>
            <p:cNvSpPr>
              <a:spLocks noChangeArrowheads="1"/>
            </p:cNvSpPr>
            <p:nvPr/>
          </p:nvSpPr>
          <p:spPr bwMode="auto">
            <a:xfrm>
              <a:off x="7842475" y="6360829"/>
              <a:ext cx="51841" cy="52581"/>
            </a:xfrm>
            <a:prstGeom prst="ellipse">
              <a:avLst/>
            </a:prstGeom>
            <a:solidFill>
              <a:srgbClr val="F2F2F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Freeform 85"/>
            <p:cNvSpPr>
              <a:spLocks/>
            </p:cNvSpPr>
            <p:nvPr/>
          </p:nvSpPr>
          <p:spPr bwMode="auto">
            <a:xfrm>
              <a:off x="7822479" y="5485463"/>
              <a:ext cx="89610" cy="139970"/>
            </a:xfrm>
            <a:custGeom>
              <a:avLst/>
              <a:gdLst>
                <a:gd name="T0" fmla="*/ 51 w 51"/>
                <a:gd name="T1" fmla="*/ 20 h 80"/>
                <a:gd name="T2" fmla="*/ 51 w 51"/>
                <a:gd name="T3" fmla="*/ 80 h 80"/>
                <a:gd name="T4" fmla="*/ 0 w 51"/>
                <a:gd name="T5" fmla="*/ 80 h 80"/>
                <a:gd name="T6" fmla="*/ 0 w 51"/>
                <a:gd name="T7" fmla="*/ 20 h 80"/>
                <a:gd name="T8" fmla="*/ 20 w 51"/>
                <a:gd name="T9" fmla="*/ 0 h 80"/>
                <a:gd name="T10" fmla="*/ 31 w 51"/>
                <a:gd name="T11" fmla="*/ 0 h 80"/>
                <a:gd name="T12" fmla="*/ 51 w 51"/>
                <a:gd name="T13" fmla="*/ 20 h 80"/>
              </a:gdLst>
              <a:ahLst/>
              <a:cxnLst>
                <a:cxn ang="0">
                  <a:pos x="T0" y="T1"/>
                </a:cxn>
                <a:cxn ang="0">
                  <a:pos x="T2" y="T3"/>
                </a:cxn>
                <a:cxn ang="0">
                  <a:pos x="T4" y="T5"/>
                </a:cxn>
                <a:cxn ang="0">
                  <a:pos x="T6" y="T7"/>
                </a:cxn>
                <a:cxn ang="0">
                  <a:pos x="T8" y="T9"/>
                </a:cxn>
                <a:cxn ang="0">
                  <a:pos x="T10" y="T11"/>
                </a:cxn>
                <a:cxn ang="0">
                  <a:pos x="T12" y="T13"/>
                </a:cxn>
              </a:cxnLst>
              <a:rect l="0" t="0" r="r" b="b"/>
              <a:pathLst>
                <a:path w="51" h="80">
                  <a:moveTo>
                    <a:pt x="51" y="20"/>
                  </a:moveTo>
                  <a:cubicBezTo>
                    <a:pt x="51" y="80"/>
                    <a:pt x="51" y="80"/>
                    <a:pt x="51" y="80"/>
                  </a:cubicBezTo>
                  <a:cubicBezTo>
                    <a:pt x="0" y="80"/>
                    <a:pt x="0" y="80"/>
                    <a:pt x="0" y="80"/>
                  </a:cubicBezTo>
                  <a:cubicBezTo>
                    <a:pt x="0" y="20"/>
                    <a:pt x="0" y="20"/>
                    <a:pt x="0" y="20"/>
                  </a:cubicBezTo>
                  <a:cubicBezTo>
                    <a:pt x="0" y="9"/>
                    <a:pt x="9" y="0"/>
                    <a:pt x="20" y="0"/>
                  </a:cubicBezTo>
                  <a:cubicBezTo>
                    <a:pt x="31" y="0"/>
                    <a:pt x="31" y="0"/>
                    <a:pt x="31" y="0"/>
                  </a:cubicBezTo>
                  <a:cubicBezTo>
                    <a:pt x="43" y="0"/>
                    <a:pt x="51" y="9"/>
                    <a:pt x="51" y="20"/>
                  </a:cubicBez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6" name="Freeform 86"/>
            <p:cNvSpPr>
              <a:spLocks/>
            </p:cNvSpPr>
            <p:nvPr/>
          </p:nvSpPr>
          <p:spPr bwMode="auto">
            <a:xfrm>
              <a:off x="6047308" y="1522617"/>
              <a:ext cx="4794518" cy="2824574"/>
            </a:xfrm>
            <a:custGeom>
              <a:avLst/>
              <a:gdLst>
                <a:gd name="T0" fmla="*/ 2456 w 2738"/>
                <a:gd name="T1" fmla="*/ 830 h 1613"/>
                <a:gd name="T2" fmla="*/ 2348 w 2738"/>
                <a:gd name="T3" fmla="*/ 851 h 1613"/>
                <a:gd name="T4" fmla="*/ 2348 w 2738"/>
                <a:gd name="T5" fmla="*/ 850 h 1613"/>
                <a:gd name="T6" fmla="*/ 2025 w 2738"/>
                <a:gd name="T7" fmla="*/ 528 h 1613"/>
                <a:gd name="T8" fmla="*/ 1910 w 2738"/>
                <a:gd name="T9" fmla="*/ 549 h 1613"/>
                <a:gd name="T10" fmla="*/ 1812 w 2738"/>
                <a:gd name="T11" fmla="*/ 480 h 1613"/>
                <a:gd name="T12" fmla="*/ 1814 w 2738"/>
                <a:gd name="T13" fmla="*/ 435 h 1613"/>
                <a:gd name="T14" fmla="*/ 1379 w 2738"/>
                <a:gd name="T15" fmla="*/ 0 h 1613"/>
                <a:gd name="T16" fmla="*/ 1015 w 2738"/>
                <a:gd name="T17" fmla="*/ 196 h 1613"/>
                <a:gd name="T18" fmla="*/ 917 w 2738"/>
                <a:gd name="T19" fmla="*/ 162 h 1613"/>
                <a:gd name="T20" fmla="*/ 759 w 2738"/>
                <a:gd name="T21" fmla="*/ 320 h 1613"/>
                <a:gd name="T22" fmla="*/ 763 w 2738"/>
                <a:gd name="T23" fmla="*/ 356 h 1613"/>
                <a:gd name="T24" fmla="*/ 511 w 2738"/>
                <a:gd name="T25" fmla="*/ 621 h 1613"/>
                <a:gd name="T26" fmla="*/ 469 w 2738"/>
                <a:gd name="T27" fmla="*/ 616 h 1613"/>
                <a:gd name="T28" fmla="*/ 294 w 2738"/>
                <a:gd name="T29" fmla="*/ 791 h 1613"/>
                <a:gd name="T30" fmla="*/ 298 w 2738"/>
                <a:gd name="T31" fmla="*/ 830 h 1613"/>
                <a:gd name="T32" fmla="*/ 0 w 2738"/>
                <a:gd name="T33" fmla="*/ 1139 h 1613"/>
                <a:gd name="T34" fmla="*/ 309 w 2738"/>
                <a:gd name="T35" fmla="*/ 1449 h 1613"/>
                <a:gd name="T36" fmla="*/ 426 w 2738"/>
                <a:gd name="T37" fmla="*/ 1426 h 1613"/>
                <a:gd name="T38" fmla="*/ 737 w 2738"/>
                <a:gd name="T39" fmla="*/ 1573 h 1613"/>
                <a:gd name="T40" fmla="*/ 984 w 2738"/>
                <a:gd name="T41" fmla="*/ 1488 h 1613"/>
                <a:gd name="T42" fmla="*/ 1138 w 2738"/>
                <a:gd name="T43" fmla="*/ 1607 h 1613"/>
                <a:gd name="T44" fmla="*/ 1296 w 2738"/>
                <a:gd name="T45" fmla="*/ 1461 h 1613"/>
                <a:gd name="T46" fmla="*/ 1379 w 2738"/>
                <a:gd name="T47" fmla="*/ 1469 h 1613"/>
                <a:gd name="T48" fmla="*/ 1594 w 2738"/>
                <a:gd name="T49" fmla="*/ 1412 h 1613"/>
                <a:gd name="T50" fmla="*/ 1763 w 2738"/>
                <a:gd name="T51" fmla="*/ 1449 h 1613"/>
                <a:gd name="T52" fmla="*/ 1803 w 2738"/>
                <a:gd name="T53" fmla="*/ 1447 h 1613"/>
                <a:gd name="T54" fmla="*/ 2085 w 2738"/>
                <a:gd name="T55" fmla="*/ 1613 h 1613"/>
                <a:gd name="T56" fmla="*/ 2393 w 2738"/>
                <a:gd name="T57" fmla="*/ 1387 h 1613"/>
                <a:gd name="T58" fmla="*/ 2456 w 2738"/>
                <a:gd name="T59" fmla="*/ 1395 h 1613"/>
                <a:gd name="T60" fmla="*/ 2738 w 2738"/>
                <a:gd name="T61" fmla="*/ 1112 h 1613"/>
                <a:gd name="T62" fmla="*/ 2456 w 2738"/>
                <a:gd name="T63" fmla="*/ 830 h 1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38" h="1613">
                  <a:moveTo>
                    <a:pt x="2456" y="830"/>
                  </a:moveTo>
                  <a:cubicBezTo>
                    <a:pt x="2418" y="830"/>
                    <a:pt x="2381" y="837"/>
                    <a:pt x="2348" y="851"/>
                  </a:cubicBezTo>
                  <a:cubicBezTo>
                    <a:pt x="2348" y="851"/>
                    <a:pt x="2348" y="851"/>
                    <a:pt x="2348" y="850"/>
                  </a:cubicBezTo>
                  <a:cubicBezTo>
                    <a:pt x="2348" y="672"/>
                    <a:pt x="2203" y="528"/>
                    <a:pt x="2025" y="528"/>
                  </a:cubicBezTo>
                  <a:cubicBezTo>
                    <a:pt x="1985" y="528"/>
                    <a:pt x="1946" y="536"/>
                    <a:pt x="1910" y="549"/>
                  </a:cubicBezTo>
                  <a:cubicBezTo>
                    <a:pt x="1890" y="513"/>
                    <a:pt x="1854" y="487"/>
                    <a:pt x="1812" y="480"/>
                  </a:cubicBezTo>
                  <a:cubicBezTo>
                    <a:pt x="1813" y="465"/>
                    <a:pt x="1814" y="450"/>
                    <a:pt x="1814" y="435"/>
                  </a:cubicBezTo>
                  <a:cubicBezTo>
                    <a:pt x="1814" y="194"/>
                    <a:pt x="1619" y="0"/>
                    <a:pt x="1379" y="0"/>
                  </a:cubicBezTo>
                  <a:cubicBezTo>
                    <a:pt x="1227" y="0"/>
                    <a:pt x="1093" y="78"/>
                    <a:pt x="1015" y="196"/>
                  </a:cubicBezTo>
                  <a:cubicBezTo>
                    <a:pt x="988" y="175"/>
                    <a:pt x="954" y="162"/>
                    <a:pt x="917" y="162"/>
                  </a:cubicBezTo>
                  <a:cubicBezTo>
                    <a:pt x="829" y="162"/>
                    <a:pt x="759" y="233"/>
                    <a:pt x="759" y="320"/>
                  </a:cubicBezTo>
                  <a:cubicBezTo>
                    <a:pt x="759" y="333"/>
                    <a:pt x="760" y="344"/>
                    <a:pt x="763" y="356"/>
                  </a:cubicBezTo>
                  <a:cubicBezTo>
                    <a:pt x="642" y="398"/>
                    <a:pt x="547" y="497"/>
                    <a:pt x="511" y="621"/>
                  </a:cubicBezTo>
                  <a:cubicBezTo>
                    <a:pt x="497" y="618"/>
                    <a:pt x="483" y="616"/>
                    <a:pt x="469" y="616"/>
                  </a:cubicBezTo>
                  <a:cubicBezTo>
                    <a:pt x="372" y="616"/>
                    <a:pt x="294" y="694"/>
                    <a:pt x="294" y="791"/>
                  </a:cubicBezTo>
                  <a:cubicBezTo>
                    <a:pt x="294" y="805"/>
                    <a:pt x="295" y="818"/>
                    <a:pt x="298" y="830"/>
                  </a:cubicBezTo>
                  <a:cubicBezTo>
                    <a:pt x="132" y="836"/>
                    <a:pt x="0" y="972"/>
                    <a:pt x="0" y="1139"/>
                  </a:cubicBezTo>
                  <a:cubicBezTo>
                    <a:pt x="0" y="1310"/>
                    <a:pt x="138" y="1449"/>
                    <a:pt x="309" y="1449"/>
                  </a:cubicBezTo>
                  <a:cubicBezTo>
                    <a:pt x="351" y="1449"/>
                    <a:pt x="390" y="1441"/>
                    <a:pt x="426" y="1426"/>
                  </a:cubicBezTo>
                  <a:cubicBezTo>
                    <a:pt x="500" y="1516"/>
                    <a:pt x="612" y="1573"/>
                    <a:pt x="737" y="1573"/>
                  </a:cubicBezTo>
                  <a:cubicBezTo>
                    <a:pt x="830" y="1573"/>
                    <a:pt x="916" y="1541"/>
                    <a:pt x="984" y="1488"/>
                  </a:cubicBezTo>
                  <a:cubicBezTo>
                    <a:pt x="1002" y="1556"/>
                    <a:pt x="1064" y="1607"/>
                    <a:pt x="1138" y="1607"/>
                  </a:cubicBezTo>
                  <a:cubicBezTo>
                    <a:pt x="1221" y="1607"/>
                    <a:pt x="1290" y="1543"/>
                    <a:pt x="1296" y="1461"/>
                  </a:cubicBezTo>
                  <a:cubicBezTo>
                    <a:pt x="1323" y="1466"/>
                    <a:pt x="1351" y="1469"/>
                    <a:pt x="1379" y="1469"/>
                  </a:cubicBezTo>
                  <a:cubicBezTo>
                    <a:pt x="1457" y="1469"/>
                    <a:pt x="1531" y="1448"/>
                    <a:pt x="1594" y="1412"/>
                  </a:cubicBezTo>
                  <a:cubicBezTo>
                    <a:pt x="1646" y="1435"/>
                    <a:pt x="1703" y="1449"/>
                    <a:pt x="1763" y="1449"/>
                  </a:cubicBezTo>
                  <a:cubicBezTo>
                    <a:pt x="1777" y="1449"/>
                    <a:pt x="1790" y="1448"/>
                    <a:pt x="1803" y="1447"/>
                  </a:cubicBezTo>
                  <a:cubicBezTo>
                    <a:pt x="1858" y="1546"/>
                    <a:pt x="1964" y="1613"/>
                    <a:pt x="2085" y="1613"/>
                  </a:cubicBezTo>
                  <a:cubicBezTo>
                    <a:pt x="2229" y="1613"/>
                    <a:pt x="2351" y="1518"/>
                    <a:pt x="2393" y="1387"/>
                  </a:cubicBezTo>
                  <a:cubicBezTo>
                    <a:pt x="2413" y="1392"/>
                    <a:pt x="2434" y="1395"/>
                    <a:pt x="2456" y="1395"/>
                  </a:cubicBezTo>
                  <a:cubicBezTo>
                    <a:pt x="2612" y="1395"/>
                    <a:pt x="2738" y="1268"/>
                    <a:pt x="2738" y="1112"/>
                  </a:cubicBezTo>
                  <a:cubicBezTo>
                    <a:pt x="2738" y="956"/>
                    <a:pt x="2612" y="830"/>
                    <a:pt x="2456" y="830"/>
                  </a:cubicBezTo>
                  <a:close/>
                </a:path>
              </a:pathLst>
            </a:custGeom>
            <a:solidFill>
              <a:schemeClr val="tx2">
                <a:lumMod val="40000"/>
                <a:lumOff val="60000"/>
              </a:schemeClr>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7" name="Freeform 87"/>
            <p:cNvSpPr>
              <a:spLocks noEditPoints="1"/>
            </p:cNvSpPr>
            <p:nvPr/>
          </p:nvSpPr>
          <p:spPr bwMode="auto">
            <a:xfrm>
              <a:off x="8797823" y="2898615"/>
              <a:ext cx="266609" cy="266609"/>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76 w 152"/>
                <a:gd name="T11" fmla="*/ 136 h 152"/>
                <a:gd name="T12" fmla="*/ 16 w 152"/>
                <a:gd name="T13" fmla="*/ 76 h 152"/>
                <a:gd name="T14" fmla="*/ 76 w 152"/>
                <a:gd name="T15" fmla="*/ 16 h 152"/>
                <a:gd name="T16" fmla="*/ 136 w 152"/>
                <a:gd name="T17" fmla="*/ 76 h 152"/>
                <a:gd name="T18" fmla="*/ 76 w 152"/>
                <a:gd name="T19" fmla="*/ 136 h 152"/>
                <a:gd name="T20" fmla="*/ 76 w 152"/>
                <a:gd name="T21" fmla="*/ 136 h 152"/>
                <a:gd name="T22" fmla="*/ 76 w 152"/>
                <a:gd name="T2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76" y="136"/>
                  </a:moveTo>
                  <a:cubicBezTo>
                    <a:pt x="43" y="136"/>
                    <a:pt x="16" y="109"/>
                    <a:pt x="16" y="76"/>
                  </a:cubicBezTo>
                  <a:cubicBezTo>
                    <a:pt x="16" y="43"/>
                    <a:pt x="43" y="16"/>
                    <a:pt x="76" y="16"/>
                  </a:cubicBezTo>
                  <a:cubicBezTo>
                    <a:pt x="109" y="16"/>
                    <a:pt x="136" y="43"/>
                    <a:pt x="136" y="76"/>
                  </a:cubicBezTo>
                  <a:cubicBezTo>
                    <a:pt x="136" y="109"/>
                    <a:pt x="109" y="136"/>
                    <a:pt x="76" y="136"/>
                  </a:cubicBezTo>
                  <a:close/>
                  <a:moveTo>
                    <a:pt x="76" y="136"/>
                  </a:moveTo>
                  <a:cubicBezTo>
                    <a:pt x="76" y="136"/>
                    <a:pt x="76" y="136"/>
                    <a:pt x="76" y="13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Freeform 88"/>
            <p:cNvSpPr>
              <a:spLocks noEditPoints="1"/>
            </p:cNvSpPr>
            <p:nvPr/>
          </p:nvSpPr>
          <p:spPr bwMode="auto">
            <a:xfrm>
              <a:off x="8908170" y="3020071"/>
              <a:ext cx="44435" cy="96275"/>
            </a:xfrm>
            <a:custGeom>
              <a:avLst/>
              <a:gdLst>
                <a:gd name="T0" fmla="*/ 21 w 25"/>
                <a:gd name="T1" fmla="*/ 0 h 55"/>
                <a:gd name="T2" fmla="*/ 5 w 25"/>
                <a:gd name="T3" fmla="*/ 0 h 55"/>
                <a:gd name="T4" fmla="*/ 0 w 25"/>
                <a:gd name="T5" fmla="*/ 4 h 55"/>
                <a:gd name="T6" fmla="*/ 0 w 25"/>
                <a:gd name="T7" fmla="*/ 50 h 55"/>
                <a:gd name="T8" fmla="*/ 5 w 25"/>
                <a:gd name="T9" fmla="*/ 55 h 55"/>
                <a:gd name="T10" fmla="*/ 21 w 25"/>
                <a:gd name="T11" fmla="*/ 55 h 55"/>
                <a:gd name="T12" fmla="*/ 25 w 25"/>
                <a:gd name="T13" fmla="*/ 50 h 55"/>
                <a:gd name="T14" fmla="*/ 25 w 25"/>
                <a:gd name="T15" fmla="*/ 4 h 55"/>
                <a:gd name="T16" fmla="*/ 21 w 25"/>
                <a:gd name="T17" fmla="*/ 0 h 55"/>
                <a:gd name="T18" fmla="*/ 21 w 25"/>
                <a:gd name="T19" fmla="*/ 0 h 55"/>
                <a:gd name="T20" fmla="*/ 21 w 25"/>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55">
                  <a:moveTo>
                    <a:pt x="21" y="0"/>
                  </a:moveTo>
                  <a:cubicBezTo>
                    <a:pt x="5" y="0"/>
                    <a:pt x="5" y="0"/>
                    <a:pt x="5" y="0"/>
                  </a:cubicBezTo>
                  <a:cubicBezTo>
                    <a:pt x="2" y="0"/>
                    <a:pt x="0" y="2"/>
                    <a:pt x="0" y="4"/>
                  </a:cubicBezTo>
                  <a:cubicBezTo>
                    <a:pt x="0" y="50"/>
                    <a:pt x="0" y="50"/>
                    <a:pt x="0" y="50"/>
                  </a:cubicBezTo>
                  <a:cubicBezTo>
                    <a:pt x="0" y="53"/>
                    <a:pt x="2" y="55"/>
                    <a:pt x="5" y="55"/>
                  </a:cubicBezTo>
                  <a:cubicBezTo>
                    <a:pt x="21" y="55"/>
                    <a:pt x="21" y="55"/>
                    <a:pt x="21" y="55"/>
                  </a:cubicBezTo>
                  <a:cubicBezTo>
                    <a:pt x="23" y="55"/>
                    <a:pt x="25" y="53"/>
                    <a:pt x="25" y="50"/>
                  </a:cubicBezTo>
                  <a:cubicBezTo>
                    <a:pt x="25" y="4"/>
                    <a:pt x="25" y="4"/>
                    <a:pt x="25" y="4"/>
                  </a:cubicBezTo>
                  <a:cubicBezTo>
                    <a:pt x="25" y="2"/>
                    <a:pt x="23" y="0"/>
                    <a:pt x="21" y="0"/>
                  </a:cubicBezTo>
                  <a:close/>
                  <a:moveTo>
                    <a:pt x="21" y="0"/>
                  </a:moveTo>
                  <a:cubicBezTo>
                    <a:pt x="21" y="0"/>
                    <a:pt x="21" y="0"/>
                    <a:pt x="2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Freeform 89"/>
            <p:cNvSpPr>
              <a:spLocks noEditPoints="1"/>
            </p:cNvSpPr>
            <p:nvPr/>
          </p:nvSpPr>
          <p:spPr bwMode="auto">
            <a:xfrm>
              <a:off x="8906689" y="2948234"/>
              <a:ext cx="48878" cy="48878"/>
            </a:xfrm>
            <a:custGeom>
              <a:avLst/>
              <a:gdLst>
                <a:gd name="T0" fmla="*/ 14 w 28"/>
                <a:gd name="T1" fmla="*/ 0 h 28"/>
                <a:gd name="T2" fmla="*/ 0 w 28"/>
                <a:gd name="T3" fmla="*/ 14 h 28"/>
                <a:gd name="T4" fmla="*/ 14 w 28"/>
                <a:gd name="T5" fmla="*/ 28 h 28"/>
                <a:gd name="T6" fmla="*/ 28 w 28"/>
                <a:gd name="T7" fmla="*/ 14 h 28"/>
                <a:gd name="T8" fmla="*/ 14 w 28"/>
                <a:gd name="T9" fmla="*/ 0 h 28"/>
                <a:gd name="T10" fmla="*/ 14 w 28"/>
                <a:gd name="T11" fmla="*/ 0 h 28"/>
                <a:gd name="T12" fmla="*/ 14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4" y="0"/>
                  </a:moveTo>
                  <a:cubicBezTo>
                    <a:pt x="6" y="0"/>
                    <a:pt x="0" y="6"/>
                    <a:pt x="0" y="14"/>
                  </a:cubicBezTo>
                  <a:cubicBezTo>
                    <a:pt x="0" y="22"/>
                    <a:pt x="6" y="28"/>
                    <a:pt x="14" y="28"/>
                  </a:cubicBezTo>
                  <a:cubicBezTo>
                    <a:pt x="21" y="28"/>
                    <a:pt x="28" y="22"/>
                    <a:pt x="28" y="14"/>
                  </a:cubicBezTo>
                  <a:cubicBezTo>
                    <a:pt x="28" y="6"/>
                    <a:pt x="21" y="0"/>
                    <a:pt x="14" y="0"/>
                  </a:cubicBezTo>
                  <a:close/>
                  <a:moveTo>
                    <a:pt x="14" y="0"/>
                  </a:moveTo>
                  <a:cubicBezTo>
                    <a:pt x="14" y="0"/>
                    <a:pt x="14" y="0"/>
                    <a:pt x="1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Freeform 90"/>
            <p:cNvSpPr>
              <a:spLocks noEditPoints="1"/>
            </p:cNvSpPr>
            <p:nvPr/>
          </p:nvSpPr>
          <p:spPr bwMode="auto">
            <a:xfrm>
              <a:off x="6793072" y="3306675"/>
              <a:ext cx="266609" cy="266609"/>
            </a:xfrm>
            <a:custGeom>
              <a:avLst/>
              <a:gdLst>
                <a:gd name="T0" fmla="*/ 76 w 152"/>
                <a:gd name="T1" fmla="*/ 0 h 152"/>
                <a:gd name="T2" fmla="*/ 0 w 152"/>
                <a:gd name="T3" fmla="*/ 76 h 152"/>
                <a:gd name="T4" fmla="*/ 76 w 152"/>
                <a:gd name="T5" fmla="*/ 152 h 152"/>
                <a:gd name="T6" fmla="*/ 152 w 152"/>
                <a:gd name="T7" fmla="*/ 76 h 152"/>
                <a:gd name="T8" fmla="*/ 76 w 152"/>
                <a:gd name="T9" fmla="*/ 0 h 152"/>
                <a:gd name="T10" fmla="*/ 76 w 152"/>
                <a:gd name="T11" fmla="*/ 136 h 152"/>
                <a:gd name="T12" fmla="*/ 16 w 152"/>
                <a:gd name="T13" fmla="*/ 76 h 152"/>
                <a:gd name="T14" fmla="*/ 76 w 152"/>
                <a:gd name="T15" fmla="*/ 16 h 152"/>
                <a:gd name="T16" fmla="*/ 136 w 152"/>
                <a:gd name="T17" fmla="*/ 76 h 152"/>
                <a:gd name="T18" fmla="*/ 76 w 152"/>
                <a:gd name="T19" fmla="*/ 136 h 152"/>
                <a:gd name="T20" fmla="*/ 76 w 152"/>
                <a:gd name="T21" fmla="*/ 136 h 152"/>
                <a:gd name="T22" fmla="*/ 76 w 152"/>
                <a:gd name="T2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152">
                  <a:moveTo>
                    <a:pt x="76" y="0"/>
                  </a:moveTo>
                  <a:cubicBezTo>
                    <a:pt x="34" y="0"/>
                    <a:pt x="0" y="34"/>
                    <a:pt x="0" y="76"/>
                  </a:cubicBezTo>
                  <a:cubicBezTo>
                    <a:pt x="0" y="118"/>
                    <a:pt x="34" y="152"/>
                    <a:pt x="76" y="152"/>
                  </a:cubicBezTo>
                  <a:cubicBezTo>
                    <a:pt x="118" y="152"/>
                    <a:pt x="152" y="118"/>
                    <a:pt x="152" y="76"/>
                  </a:cubicBezTo>
                  <a:cubicBezTo>
                    <a:pt x="152" y="34"/>
                    <a:pt x="118" y="0"/>
                    <a:pt x="76" y="0"/>
                  </a:cubicBezTo>
                  <a:close/>
                  <a:moveTo>
                    <a:pt x="76" y="136"/>
                  </a:moveTo>
                  <a:cubicBezTo>
                    <a:pt x="43" y="136"/>
                    <a:pt x="16" y="109"/>
                    <a:pt x="16" y="76"/>
                  </a:cubicBezTo>
                  <a:cubicBezTo>
                    <a:pt x="16" y="43"/>
                    <a:pt x="43" y="16"/>
                    <a:pt x="76" y="16"/>
                  </a:cubicBezTo>
                  <a:cubicBezTo>
                    <a:pt x="109" y="16"/>
                    <a:pt x="136" y="43"/>
                    <a:pt x="136" y="76"/>
                  </a:cubicBezTo>
                  <a:cubicBezTo>
                    <a:pt x="136" y="109"/>
                    <a:pt x="109" y="136"/>
                    <a:pt x="76" y="136"/>
                  </a:cubicBezTo>
                  <a:close/>
                  <a:moveTo>
                    <a:pt x="76" y="136"/>
                  </a:moveTo>
                  <a:cubicBezTo>
                    <a:pt x="76" y="136"/>
                    <a:pt x="76" y="136"/>
                    <a:pt x="76" y="13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1" name="Freeform 91"/>
            <p:cNvSpPr>
              <a:spLocks noEditPoints="1"/>
            </p:cNvSpPr>
            <p:nvPr/>
          </p:nvSpPr>
          <p:spPr bwMode="auto">
            <a:xfrm>
              <a:off x="6905640" y="3428130"/>
              <a:ext cx="41473" cy="96275"/>
            </a:xfrm>
            <a:custGeom>
              <a:avLst/>
              <a:gdLst>
                <a:gd name="T0" fmla="*/ 20 w 24"/>
                <a:gd name="T1" fmla="*/ 0 h 55"/>
                <a:gd name="T2" fmla="*/ 4 w 24"/>
                <a:gd name="T3" fmla="*/ 0 h 55"/>
                <a:gd name="T4" fmla="*/ 0 w 24"/>
                <a:gd name="T5" fmla="*/ 4 h 55"/>
                <a:gd name="T6" fmla="*/ 0 w 24"/>
                <a:gd name="T7" fmla="*/ 50 h 55"/>
                <a:gd name="T8" fmla="*/ 4 w 24"/>
                <a:gd name="T9" fmla="*/ 55 h 55"/>
                <a:gd name="T10" fmla="*/ 20 w 24"/>
                <a:gd name="T11" fmla="*/ 55 h 55"/>
                <a:gd name="T12" fmla="*/ 24 w 24"/>
                <a:gd name="T13" fmla="*/ 50 h 55"/>
                <a:gd name="T14" fmla="*/ 24 w 24"/>
                <a:gd name="T15" fmla="*/ 4 h 55"/>
                <a:gd name="T16" fmla="*/ 20 w 24"/>
                <a:gd name="T17" fmla="*/ 0 h 55"/>
                <a:gd name="T18" fmla="*/ 20 w 24"/>
                <a:gd name="T19" fmla="*/ 0 h 55"/>
                <a:gd name="T20" fmla="*/ 20 w 24"/>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55">
                  <a:moveTo>
                    <a:pt x="20" y="0"/>
                  </a:moveTo>
                  <a:cubicBezTo>
                    <a:pt x="4" y="0"/>
                    <a:pt x="4" y="0"/>
                    <a:pt x="4" y="0"/>
                  </a:cubicBezTo>
                  <a:cubicBezTo>
                    <a:pt x="2" y="0"/>
                    <a:pt x="0" y="2"/>
                    <a:pt x="0" y="4"/>
                  </a:cubicBezTo>
                  <a:cubicBezTo>
                    <a:pt x="0" y="50"/>
                    <a:pt x="0" y="50"/>
                    <a:pt x="0" y="50"/>
                  </a:cubicBezTo>
                  <a:cubicBezTo>
                    <a:pt x="0" y="53"/>
                    <a:pt x="2" y="55"/>
                    <a:pt x="4" y="55"/>
                  </a:cubicBezTo>
                  <a:cubicBezTo>
                    <a:pt x="20" y="55"/>
                    <a:pt x="20" y="55"/>
                    <a:pt x="20" y="55"/>
                  </a:cubicBezTo>
                  <a:cubicBezTo>
                    <a:pt x="22" y="55"/>
                    <a:pt x="24" y="53"/>
                    <a:pt x="24" y="50"/>
                  </a:cubicBezTo>
                  <a:cubicBezTo>
                    <a:pt x="24" y="4"/>
                    <a:pt x="24" y="4"/>
                    <a:pt x="24" y="4"/>
                  </a:cubicBezTo>
                  <a:cubicBezTo>
                    <a:pt x="24" y="2"/>
                    <a:pt x="22" y="0"/>
                    <a:pt x="20" y="0"/>
                  </a:cubicBezTo>
                  <a:close/>
                  <a:moveTo>
                    <a:pt x="20" y="0"/>
                  </a:moveTo>
                  <a:cubicBezTo>
                    <a:pt x="20" y="0"/>
                    <a:pt x="20" y="0"/>
                    <a:pt x="2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Freeform 92"/>
            <p:cNvSpPr>
              <a:spLocks noEditPoints="1"/>
            </p:cNvSpPr>
            <p:nvPr/>
          </p:nvSpPr>
          <p:spPr bwMode="auto">
            <a:xfrm>
              <a:off x="6901937" y="3356294"/>
              <a:ext cx="48878" cy="48878"/>
            </a:xfrm>
            <a:custGeom>
              <a:avLst/>
              <a:gdLst>
                <a:gd name="T0" fmla="*/ 14 w 28"/>
                <a:gd name="T1" fmla="*/ 0 h 28"/>
                <a:gd name="T2" fmla="*/ 0 w 28"/>
                <a:gd name="T3" fmla="*/ 14 h 28"/>
                <a:gd name="T4" fmla="*/ 14 w 28"/>
                <a:gd name="T5" fmla="*/ 28 h 28"/>
                <a:gd name="T6" fmla="*/ 28 w 28"/>
                <a:gd name="T7" fmla="*/ 14 h 28"/>
                <a:gd name="T8" fmla="*/ 14 w 28"/>
                <a:gd name="T9" fmla="*/ 0 h 28"/>
                <a:gd name="T10" fmla="*/ 14 w 28"/>
                <a:gd name="T11" fmla="*/ 0 h 28"/>
                <a:gd name="T12" fmla="*/ 14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4" y="0"/>
                  </a:moveTo>
                  <a:cubicBezTo>
                    <a:pt x="6" y="0"/>
                    <a:pt x="0" y="6"/>
                    <a:pt x="0" y="14"/>
                  </a:cubicBezTo>
                  <a:cubicBezTo>
                    <a:pt x="0" y="21"/>
                    <a:pt x="6" y="28"/>
                    <a:pt x="14" y="28"/>
                  </a:cubicBezTo>
                  <a:cubicBezTo>
                    <a:pt x="22" y="28"/>
                    <a:pt x="28" y="21"/>
                    <a:pt x="28" y="14"/>
                  </a:cubicBezTo>
                  <a:cubicBezTo>
                    <a:pt x="28" y="6"/>
                    <a:pt x="22" y="0"/>
                    <a:pt x="14" y="0"/>
                  </a:cubicBezTo>
                  <a:close/>
                  <a:moveTo>
                    <a:pt x="14" y="0"/>
                  </a:moveTo>
                  <a:cubicBezTo>
                    <a:pt x="14" y="0"/>
                    <a:pt x="14" y="0"/>
                    <a:pt x="14"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Freeform 93"/>
            <p:cNvSpPr>
              <a:spLocks noEditPoints="1"/>
            </p:cNvSpPr>
            <p:nvPr/>
          </p:nvSpPr>
          <p:spPr bwMode="auto">
            <a:xfrm>
              <a:off x="9340669" y="3196329"/>
              <a:ext cx="487302" cy="705773"/>
            </a:xfrm>
            <a:custGeom>
              <a:avLst/>
              <a:gdLst>
                <a:gd name="T0" fmla="*/ 163 w 278"/>
                <a:gd name="T1" fmla="*/ 16 h 403"/>
                <a:gd name="T2" fmla="*/ 17 w 278"/>
                <a:gd name="T3" fmla="*/ 201 h 403"/>
                <a:gd name="T4" fmla="*/ 24 w 278"/>
                <a:gd name="T5" fmla="*/ 337 h 403"/>
                <a:gd name="T6" fmla="*/ 48 w 278"/>
                <a:gd name="T7" fmla="*/ 356 h 403"/>
                <a:gd name="T8" fmla="*/ 68 w 278"/>
                <a:gd name="T9" fmla="*/ 395 h 403"/>
                <a:gd name="T10" fmla="*/ 123 w 278"/>
                <a:gd name="T11" fmla="*/ 379 h 403"/>
                <a:gd name="T12" fmla="*/ 139 w 278"/>
                <a:gd name="T13" fmla="*/ 376 h 403"/>
                <a:gd name="T14" fmla="*/ 172 w 278"/>
                <a:gd name="T15" fmla="*/ 288 h 403"/>
                <a:gd name="T16" fmla="*/ 263 w 278"/>
                <a:gd name="T17" fmla="*/ 172 h 403"/>
                <a:gd name="T18" fmla="*/ 90 w 278"/>
                <a:gd name="T19" fmla="*/ 152 h 403"/>
                <a:gd name="T20" fmla="*/ 119 w 278"/>
                <a:gd name="T21" fmla="*/ 165 h 403"/>
                <a:gd name="T22" fmla="*/ 128 w 278"/>
                <a:gd name="T23" fmla="*/ 167 h 403"/>
                <a:gd name="T24" fmla="*/ 151 w 278"/>
                <a:gd name="T25" fmla="*/ 171 h 403"/>
                <a:gd name="T26" fmla="*/ 158 w 278"/>
                <a:gd name="T27" fmla="*/ 176 h 403"/>
                <a:gd name="T28" fmla="*/ 129 w 278"/>
                <a:gd name="T29" fmla="*/ 261 h 403"/>
                <a:gd name="T30" fmla="*/ 144 w 278"/>
                <a:gd name="T31" fmla="*/ 292 h 403"/>
                <a:gd name="T32" fmla="*/ 60 w 278"/>
                <a:gd name="T33" fmla="*/ 296 h 403"/>
                <a:gd name="T34" fmla="*/ 144 w 278"/>
                <a:gd name="T35" fmla="*/ 292 h 403"/>
                <a:gd name="T36" fmla="*/ 57 w 278"/>
                <a:gd name="T37" fmla="*/ 308 h 403"/>
                <a:gd name="T38" fmla="*/ 132 w 278"/>
                <a:gd name="T39" fmla="*/ 348 h 403"/>
                <a:gd name="T40" fmla="*/ 156 w 278"/>
                <a:gd name="T41" fmla="*/ 267 h 403"/>
                <a:gd name="T42" fmla="*/ 196 w 278"/>
                <a:gd name="T43" fmla="*/ 165 h 403"/>
                <a:gd name="T44" fmla="*/ 178 w 278"/>
                <a:gd name="T45" fmla="*/ 157 h 403"/>
                <a:gd name="T46" fmla="*/ 162 w 278"/>
                <a:gd name="T47" fmla="*/ 162 h 403"/>
                <a:gd name="T48" fmla="*/ 152 w 278"/>
                <a:gd name="T49" fmla="*/ 135 h 403"/>
                <a:gd name="T50" fmla="*/ 125 w 278"/>
                <a:gd name="T51" fmla="*/ 152 h 403"/>
                <a:gd name="T52" fmla="*/ 106 w 278"/>
                <a:gd name="T53" fmla="*/ 132 h 403"/>
                <a:gd name="T54" fmla="*/ 90 w 278"/>
                <a:gd name="T55" fmla="*/ 138 h 403"/>
                <a:gd name="T56" fmla="*/ 71 w 278"/>
                <a:gd name="T57" fmla="*/ 138 h 403"/>
                <a:gd name="T58" fmla="*/ 64 w 278"/>
                <a:gd name="T59" fmla="*/ 247 h 403"/>
                <a:gd name="T60" fmla="*/ 32 w 278"/>
                <a:gd name="T61" fmla="*/ 121 h 403"/>
                <a:gd name="T62" fmla="*/ 237 w 278"/>
                <a:gd name="T63" fmla="*/ 166 h 403"/>
                <a:gd name="T64" fmla="*/ 156 w 278"/>
                <a:gd name="T65" fmla="*/ 267 h 403"/>
                <a:gd name="T66" fmla="*/ 156 w 278"/>
                <a:gd name="T67" fmla="*/ 267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8" h="403">
                  <a:moveTo>
                    <a:pt x="263" y="172"/>
                  </a:moveTo>
                  <a:cubicBezTo>
                    <a:pt x="278" y="101"/>
                    <a:pt x="234" y="31"/>
                    <a:pt x="163" y="16"/>
                  </a:cubicBezTo>
                  <a:cubicBezTo>
                    <a:pt x="92" y="0"/>
                    <a:pt x="22" y="45"/>
                    <a:pt x="7" y="116"/>
                  </a:cubicBezTo>
                  <a:cubicBezTo>
                    <a:pt x="0" y="145"/>
                    <a:pt x="4" y="174"/>
                    <a:pt x="17" y="201"/>
                  </a:cubicBezTo>
                  <a:cubicBezTo>
                    <a:pt x="26" y="219"/>
                    <a:pt x="34" y="240"/>
                    <a:pt x="41" y="259"/>
                  </a:cubicBezTo>
                  <a:cubicBezTo>
                    <a:pt x="24" y="337"/>
                    <a:pt x="24" y="337"/>
                    <a:pt x="24" y="337"/>
                  </a:cubicBezTo>
                  <a:cubicBezTo>
                    <a:pt x="22" y="344"/>
                    <a:pt x="27" y="351"/>
                    <a:pt x="34" y="353"/>
                  </a:cubicBezTo>
                  <a:cubicBezTo>
                    <a:pt x="48" y="356"/>
                    <a:pt x="48" y="356"/>
                    <a:pt x="48" y="356"/>
                  </a:cubicBezTo>
                  <a:cubicBezTo>
                    <a:pt x="47" y="362"/>
                    <a:pt x="47" y="362"/>
                    <a:pt x="47" y="362"/>
                  </a:cubicBezTo>
                  <a:cubicBezTo>
                    <a:pt x="44" y="377"/>
                    <a:pt x="53" y="392"/>
                    <a:pt x="68" y="395"/>
                  </a:cubicBezTo>
                  <a:cubicBezTo>
                    <a:pt x="90" y="400"/>
                    <a:pt x="90" y="400"/>
                    <a:pt x="90" y="400"/>
                  </a:cubicBezTo>
                  <a:cubicBezTo>
                    <a:pt x="105" y="403"/>
                    <a:pt x="120" y="394"/>
                    <a:pt x="123" y="379"/>
                  </a:cubicBezTo>
                  <a:cubicBezTo>
                    <a:pt x="125" y="373"/>
                    <a:pt x="125" y="373"/>
                    <a:pt x="125" y="373"/>
                  </a:cubicBezTo>
                  <a:cubicBezTo>
                    <a:pt x="139" y="376"/>
                    <a:pt x="139" y="376"/>
                    <a:pt x="139" y="376"/>
                  </a:cubicBezTo>
                  <a:cubicBezTo>
                    <a:pt x="146" y="378"/>
                    <a:pt x="153" y="373"/>
                    <a:pt x="155" y="366"/>
                  </a:cubicBezTo>
                  <a:cubicBezTo>
                    <a:pt x="172" y="288"/>
                    <a:pt x="172" y="288"/>
                    <a:pt x="172" y="288"/>
                  </a:cubicBezTo>
                  <a:cubicBezTo>
                    <a:pt x="186" y="273"/>
                    <a:pt x="202" y="258"/>
                    <a:pt x="218" y="245"/>
                  </a:cubicBezTo>
                  <a:cubicBezTo>
                    <a:pt x="241" y="226"/>
                    <a:pt x="257" y="201"/>
                    <a:pt x="263" y="172"/>
                  </a:cubicBezTo>
                  <a:close/>
                  <a:moveTo>
                    <a:pt x="91" y="253"/>
                  </a:moveTo>
                  <a:cubicBezTo>
                    <a:pt x="90" y="152"/>
                    <a:pt x="90" y="152"/>
                    <a:pt x="90" y="152"/>
                  </a:cubicBezTo>
                  <a:cubicBezTo>
                    <a:pt x="106" y="146"/>
                    <a:pt x="106" y="146"/>
                    <a:pt x="106" y="146"/>
                  </a:cubicBezTo>
                  <a:cubicBezTo>
                    <a:pt x="119" y="165"/>
                    <a:pt x="119" y="165"/>
                    <a:pt x="119" y="165"/>
                  </a:cubicBezTo>
                  <a:cubicBezTo>
                    <a:pt x="120" y="167"/>
                    <a:pt x="121" y="168"/>
                    <a:pt x="123" y="168"/>
                  </a:cubicBezTo>
                  <a:cubicBezTo>
                    <a:pt x="125" y="169"/>
                    <a:pt x="127" y="168"/>
                    <a:pt x="128" y="167"/>
                  </a:cubicBezTo>
                  <a:cubicBezTo>
                    <a:pt x="146" y="153"/>
                    <a:pt x="146" y="153"/>
                    <a:pt x="146" y="153"/>
                  </a:cubicBezTo>
                  <a:cubicBezTo>
                    <a:pt x="151" y="171"/>
                    <a:pt x="151" y="171"/>
                    <a:pt x="151" y="171"/>
                  </a:cubicBezTo>
                  <a:cubicBezTo>
                    <a:pt x="152" y="173"/>
                    <a:pt x="153" y="175"/>
                    <a:pt x="156" y="175"/>
                  </a:cubicBezTo>
                  <a:cubicBezTo>
                    <a:pt x="157" y="176"/>
                    <a:pt x="157" y="176"/>
                    <a:pt x="158" y="176"/>
                  </a:cubicBezTo>
                  <a:cubicBezTo>
                    <a:pt x="170" y="173"/>
                    <a:pt x="170" y="173"/>
                    <a:pt x="170" y="173"/>
                  </a:cubicBezTo>
                  <a:cubicBezTo>
                    <a:pt x="129" y="261"/>
                    <a:pt x="129" y="261"/>
                    <a:pt x="129" y="261"/>
                  </a:cubicBezTo>
                  <a:lnTo>
                    <a:pt x="91" y="253"/>
                  </a:lnTo>
                  <a:close/>
                  <a:moveTo>
                    <a:pt x="144" y="292"/>
                  </a:moveTo>
                  <a:cubicBezTo>
                    <a:pt x="140" y="313"/>
                    <a:pt x="140" y="313"/>
                    <a:pt x="140" y="313"/>
                  </a:cubicBezTo>
                  <a:cubicBezTo>
                    <a:pt x="60" y="296"/>
                    <a:pt x="60" y="296"/>
                    <a:pt x="60" y="296"/>
                  </a:cubicBezTo>
                  <a:cubicBezTo>
                    <a:pt x="64" y="274"/>
                    <a:pt x="64" y="274"/>
                    <a:pt x="64" y="274"/>
                  </a:cubicBezTo>
                  <a:lnTo>
                    <a:pt x="144" y="292"/>
                  </a:lnTo>
                  <a:close/>
                  <a:moveTo>
                    <a:pt x="52" y="330"/>
                  </a:moveTo>
                  <a:cubicBezTo>
                    <a:pt x="57" y="308"/>
                    <a:pt x="57" y="308"/>
                    <a:pt x="57" y="308"/>
                  </a:cubicBezTo>
                  <a:cubicBezTo>
                    <a:pt x="137" y="326"/>
                    <a:pt x="137" y="326"/>
                    <a:pt x="137" y="326"/>
                  </a:cubicBezTo>
                  <a:cubicBezTo>
                    <a:pt x="132" y="348"/>
                    <a:pt x="132" y="348"/>
                    <a:pt x="132" y="348"/>
                  </a:cubicBezTo>
                  <a:lnTo>
                    <a:pt x="52" y="330"/>
                  </a:lnTo>
                  <a:close/>
                  <a:moveTo>
                    <a:pt x="156" y="267"/>
                  </a:moveTo>
                  <a:cubicBezTo>
                    <a:pt x="148" y="266"/>
                    <a:pt x="148" y="266"/>
                    <a:pt x="148" y="266"/>
                  </a:cubicBezTo>
                  <a:cubicBezTo>
                    <a:pt x="196" y="165"/>
                    <a:pt x="196" y="165"/>
                    <a:pt x="196" y="165"/>
                  </a:cubicBezTo>
                  <a:cubicBezTo>
                    <a:pt x="198" y="160"/>
                    <a:pt x="196" y="154"/>
                    <a:pt x="191" y="152"/>
                  </a:cubicBezTo>
                  <a:cubicBezTo>
                    <a:pt x="186" y="150"/>
                    <a:pt x="180" y="152"/>
                    <a:pt x="178" y="157"/>
                  </a:cubicBezTo>
                  <a:cubicBezTo>
                    <a:pt x="177" y="159"/>
                    <a:pt x="177" y="159"/>
                    <a:pt x="177" y="159"/>
                  </a:cubicBezTo>
                  <a:cubicBezTo>
                    <a:pt x="162" y="162"/>
                    <a:pt x="162" y="162"/>
                    <a:pt x="162" y="162"/>
                  </a:cubicBezTo>
                  <a:cubicBezTo>
                    <a:pt x="156" y="140"/>
                    <a:pt x="156" y="140"/>
                    <a:pt x="156" y="140"/>
                  </a:cubicBezTo>
                  <a:cubicBezTo>
                    <a:pt x="156" y="138"/>
                    <a:pt x="154" y="136"/>
                    <a:pt x="152" y="135"/>
                  </a:cubicBezTo>
                  <a:cubicBezTo>
                    <a:pt x="150" y="134"/>
                    <a:pt x="148" y="135"/>
                    <a:pt x="146" y="136"/>
                  </a:cubicBezTo>
                  <a:cubicBezTo>
                    <a:pt x="125" y="152"/>
                    <a:pt x="125" y="152"/>
                    <a:pt x="125" y="152"/>
                  </a:cubicBezTo>
                  <a:cubicBezTo>
                    <a:pt x="114" y="135"/>
                    <a:pt x="114" y="135"/>
                    <a:pt x="114" y="135"/>
                  </a:cubicBezTo>
                  <a:cubicBezTo>
                    <a:pt x="112" y="132"/>
                    <a:pt x="109" y="131"/>
                    <a:pt x="106" y="132"/>
                  </a:cubicBezTo>
                  <a:cubicBezTo>
                    <a:pt x="90" y="138"/>
                    <a:pt x="90" y="138"/>
                    <a:pt x="90" y="138"/>
                  </a:cubicBezTo>
                  <a:cubicBezTo>
                    <a:pt x="90" y="138"/>
                    <a:pt x="90" y="138"/>
                    <a:pt x="90" y="138"/>
                  </a:cubicBezTo>
                  <a:cubicBezTo>
                    <a:pt x="90" y="132"/>
                    <a:pt x="86" y="128"/>
                    <a:pt x="80" y="128"/>
                  </a:cubicBezTo>
                  <a:cubicBezTo>
                    <a:pt x="75" y="128"/>
                    <a:pt x="71" y="132"/>
                    <a:pt x="71" y="138"/>
                  </a:cubicBezTo>
                  <a:cubicBezTo>
                    <a:pt x="72" y="249"/>
                    <a:pt x="72" y="249"/>
                    <a:pt x="72" y="249"/>
                  </a:cubicBezTo>
                  <a:cubicBezTo>
                    <a:pt x="64" y="247"/>
                    <a:pt x="64" y="247"/>
                    <a:pt x="64" y="247"/>
                  </a:cubicBezTo>
                  <a:cubicBezTo>
                    <a:pt x="58" y="228"/>
                    <a:pt x="50" y="208"/>
                    <a:pt x="41" y="189"/>
                  </a:cubicBezTo>
                  <a:cubicBezTo>
                    <a:pt x="30" y="168"/>
                    <a:pt x="27" y="144"/>
                    <a:pt x="32" y="121"/>
                  </a:cubicBezTo>
                  <a:cubicBezTo>
                    <a:pt x="45" y="65"/>
                    <a:pt x="101" y="29"/>
                    <a:pt x="157" y="41"/>
                  </a:cubicBezTo>
                  <a:cubicBezTo>
                    <a:pt x="214" y="54"/>
                    <a:pt x="250" y="110"/>
                    <a:pt x="237" y="166"/>
                  </a:cubicBezTo>
                  <a:cubicBezTo>
                    <a:pt x="232" y="189"/>
                    <a:pt x="220" y="210"/>
                    <a:pt x="201" y="225"/>
                  </a:cubicBezTo>
                  <a:cubicBezTo>
                    <a:pt x="185" y="238"/>
                    <a:pt x="170" y="252"/>
                    <a:pt x="156" y="267"/>
                  </a:cubicBezTo>
                  <a:close/>
                  <a:moveTo>
                    <a:pt x="156" y="267"/>
                  </a:moveTo>
                  <a:cubicBezTo>
                    <a:pt x="156" y="267"/>
                    <a:pt x="156" y="267"/>
                    <a:pt x="156" y="26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Freeform 94"/>
            <p:cNvSpPr>
              <a:spLocks noEditPoints="1"/>
            </p:cNvSpPr>
            <p:nvPr/>
          </p:nvSpPr>
          <p:spPr bwMode="auto">
            <a:xfrm>
              <a:off x="6924895" y="3683631"/>
              <a:ext cx="208103" cy="302897"/>
            </a:xfrm>
            <a:custGeom>
              <a:avLst/>
              <a:gdLst>
                <a:gd name="T0" fmla="*/ 69 w 119"/>
                <a:gd name="T1" fmla="*/ 7 h 173"/>
                <a:gd name="T2" fmla="*/ 7 w 119"/>
                <a:gd name="T3" fmla="*/ 86 h 173"/>
                <a:gd name="T4" fmla="*/ 10 w 119"/>
                <a:gd name="T5" fmla="*/ 145 h 173"/>
                <a:gd name="T6" fmla="*/ 20 w 119"/>
                <a:gd name="T7" fmla="*/ 153 h 173"/>
                <a:gd name="T8" fmla="*/ 29 w 119"/>
                <a:gd name="T9" fmla="*/ 169 h 173"/>
                <a:gd name="T10" fmla="*/ 52 w 119"/>
                <a:gd name="T11" fmla="*/ 162 h 173"/>
                <a:gd name="T12" fmla="*/ 59 w 119"/>
                <a:gd name="T13" fmla="*/ 161 h 173"/>
                <a:gd name="T14" fmla="*/ 73 w 119"/>
                <a:gd name="T15" fmla="*/ 124 h 173"/>
                <a:gd name="T16" fmla="*/ 112 w 119"/>
                <a:gd name="T17" fmla="*/ 74 h 173"/>
                <a:gd name="T18" fmla="*/ 38 w 119"/>
                <a:gd name="T19" fmla="*/ 65 h 173"/>
                <a:gd name="T20" fmla="*/ 50 w 119"/>
                <a:gd name="T21" fmla="*/ 71 h 173"/>
                <a:gd name="T22" fmla="*/ 54 w 119"/>
                <a:gd name="T23" fmla="*/ 72 h 173"/>
                <a:gd name="T24" fmla="*/ 64 w 119"/>
                <a:gd name="T25" fmla="*/ 73 h 173"/>
                <a:gd name="T26" fmla="*/ 67 w 119"/>
                <a:gd name="T27" fmla="*/ 75 h 173"/>
                <a:gd name="T28" fmla="*/ 54 w 119"/>
                <a:gd name="T29" fmla="*/ 112 h 173"/>
                <a:gd name="T30" fmla="*/ 61 w 119"/>
                <a:gd name="T31" fmla="*/ 125 h 173"/>
                <a:gd name="T32" fmla="*/ 25 w 119"/>
                <a:gd name="T33" fmla="*/ 127 h 173"/>
                <a:gd name="T34" fmla="*/ 61 w 119"/>
                <a:gd name="T35" fmla="*/ 125 h 173"/>
                <a:gd name="T36" fmla="*/ 24 w 119"/>
                <a:gd name="T37" fmla="*/ 132 h 173"/>
                <a:gd name="T38" fmla="*/ 56 w 119"/>
                <a:gd name="T39" fmla="*/ 149 h 173"/>
                <a:gd name="T40" fmla="*/ 66 w 119"/>
                <a:gd name="T41" fmla="*/ 115 h 173"/>
                <a:gd name="T42" fmla="*/ 83 w 119"/>
                <a:gd name="T43" fmla="*/ 71 h 173"/>
                <a:gd name="T44" fmla="*/ 76 w 119"/>
                <a:gd name="T45" fmla="*/ 67 h 173"/>
                <a:gd name="T46" fmla="*/ 69 w 119"/>
                <a:gd name="T47" fmla="*/ 69 h 173"/>
                <a:gd name="T48" fmla="*/ 65 w 119"/>
                <a:gd name="T49" fmla="*/ 58 h 173"/>
                <a:gd name="T50" fmla="*/ 53 w 119"/>
                <a:gd name="T51" fmla="*/ 65 h 173"/>
                <a:gd name="T52" fmla="*/ 45 w 119"/>
                <a:gd name="T53" fmla="*/ 57 h 173"/>
                <a:gd name="T54" fmla="*/ 38 w 119"/>
                <a:gd name="T55" fmla="*/ 59 h 173"/>
                <a:gd name="T56" fmla="*/ 30 w 119"/>
                <a:gd name="T57" fmla="*/ 59 h 173"/>
                <a:gd name="T58" fmla="*/ 27 w 119"/>
                <a:gd name="T59" fmla="*/ 106 h 173"/>
                <a:gd name="T60" fmla="*/ 13 w 119"/>
                <a:gd name="T61" fmla="*/ 52 h 173"/>
                <a:gd name="T62" fmla="*/ 101 w 119"/>
                <a:gd name="T63" fmla="*/ 71 h 173"/>
                <a:gd name="T64" fmla="*/ 66 w 119"/>
                <a:gd name="T65" fmla="*/ 115 h 173"/>
                <a:gd name="T66" fmla="*/ 66 w 119"/>
                <a:gd name="T67" fmla="*/ 115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19" h="173">
                  <a:moveTo>
                    <a:pt x="112" y="74"/>
                  </a:moveTo>
                  <a:cubicBezTo>
                    <a:pt x="119" y="44"/>
                    <a:pt x="99" y="14"/>
                    <a:pt x="69" y="7"/>
                  </a:cubicBezTo>
                  <a:cubicBezTo>
                    <a:pt x="39" y="0"/>
                    <a:pt x="9" y="20"/>
                    <a:pt x="2" y="50"/>
                  </a:cubicBezTo>
                  <a:cubicBezTo>
                    <a:pt x="0" y="62"/>
                    <a:pt x="1" y="75"/>
                    <a:pt x="7" y="86"/>
                  </a:cubicBezTo>
                  <a:cubicBezTo>
                    <a:pt x="11" y="94"/>
                    <a:pt x="14" y="103"/>
                    <a:pt x="17" y="111"/>
                  </a:cubicBezTo>
                  <a:cubicBezTo>
                    <a:pt x="10" y="145"/>
                    <a:pt x="10" y="145"/>
                    <a:pt x="10" y="145"/>
                  </a:cubicBezTo>
                  <a:cubicBezTo>
                    <a:pt x="9" y="148"/>
                    <a:pt x="11" y="151"/>
                    <a:pt x="14" y="151"/>
                  </a:cubicBezTo>
                  <a:cubicBezTo>
                    <a:pt x="20" y="153"/>
                    <a:pt x="20" y="153"/>
                    <a:pt x="20" y="153"/>
                  </a:cubicBezTo>
                  <a:cubicBezTo>
                    <a:pt x="19" y="155"/>
                    <a:pt x="19" y="155"/>
                    <a:pt x="19" y="155"/>
                  </a:cubicBezTo>
                  <a:cubicBezTo>
                    <a:pt x="18" y="162"/>
                    <a:pt x="22" y="168"/>
                    <a:pt x="29" y="169"/>
                  </a:cubicBezTo>
                  <a:cubicBezTo>
                    <a:pt x="38" y="172"/>
                    <a:pt x="38" y="172"/>
                    <a:pt x="38" y="172"/>
                  </a:cubicBezTo>
                  <a:cubicBezTo>
                    <a:pt x="45" y="173"/>
                    <a:pt x="51" y="169"/>
                    <a:pt x="52" y="162"/>
                  </a:cubicBezTo>
                  <a:cubicBezTo>
                    <a:pt x="53" y="160"/>
                    <a:pt x="53" y="160"/>
                    <a:pt x="53" y="160"/>
                  </a:cubicBezTo>
                  <a:cubicBezTo>
                    <a:pt x="59" y="161"/>
                    <a:pt x="59" y="161"/>
                    <a:pt x="59" y="161"/>
                  </a:cubicBezTo>
                  <a:cubicBezTo>
                    <a:pt x="62" y="162"/>
                    <a:pt x="65" y="160"/>
                    <a:pt x="66" y="157"/>
                  </a:cubicBezTo>
                  <a:cubicBezTo>
                    <a:pt x="73" y="124"/>
                    <a:pt x="73" y="124"/>
                    <a:pt x="73" y="124"/>
                  </a:cubicBezTo>
                  <a:cubicBezTo>
                    <a:pt x="79" y="117"/>
                    <a:pt x="86" y="111"/>
                    <a:pt x="93" y="105"/>
                  </a:cubicBezTo>
                  <a:cubicBezTo>
                    <a:pt x="103" y="97"/>
                    <a:pt x="109" y="86"/>
                    <a:pt x="112" y="74"/>
                  </a:cubicBezTo>
                  <a:close/>
                  <a:moveTo>
                    <a:pt x="39" y="109"/>
                  </a:moveTo>
                  <a:cubicBezTo>
                    <a:pt x="38" y="65"/>
                    <a:pt x="38" y="65"/>
                    <a:pt x="38" y="65"/>
                  </a:cubicBezTo>
                  <a:cubicBezTo>
                    <a:pt x="45" y="63"/>
                    <a:pt x="45" y="63"/>
                    <a:pt x="45" y="63"/>
                  </a:cubicBezTo>
                  <a:cubicBezTo>
                    <a:pt x="50" y="71"/>
                    <a:pt x="50" y="71"/>
                    <a:pt x="50" y="71"/>
                  </a:cubicBezTo>
                  <a:cubicBezTo>
                    <a:pt x="51" y="72"/>
                    <a:pt x="51" y="72"/>
                    <a:pt x="52" y="72"/>
                  </a:cubicBezTo>
                  <a:cubicBezTo>
                    <a:pt x="53" y="72"/>
                    <a:pt x="54" y="72"/>
                    <a:pt x="54" y="72"/>
                  </a:cubicBezTo>
                  <a:cubicBezTo>
                    <a:pt x="62" y="66"/>
                    <a:pt x="62" y="66"/>
                    <a:pt x="62" y="66"/>
                  </a:cubicBezTo>
                  <a:cubicBezTo>
                    <a:pt x="64" y="73"/>
                    <a:pt x="64" y="73"/>
                    <a:pt x="64" y="73"/>
                  </a:cubicBezTo>
                  <a:cubicBezTo>
                    <a:pt x="64" y="74"/>
                    <a:pt x="65" y="75"/>
                    <a:pt x="66" y="75"/>
                  </a:cubicBezTo>
                  <a:cubicBezTo>
                    <a:pt x="66" y="75"/>
                    <a:pt x="67" y="75"/>
                    <a:pt x="67" y="75"/>
                  </a:cubicBezTo>
                  <a:cubicBezTo>
                    <a:pt x="72" y="74"/>
                    <a:pt x="72" y="74"/>
                    <a:pt x="72" y="74"/>
                  </a:cubicBezTo>
                  <a:cubicBezTo>
                    <a:pt x="54" y="112"/>
                    <a:pt x="54" y="112"/>
                    <a:pt x="54" y="112"/>
                  </a:cubicBezTo>
                  <a:lnTo>
                    <a:pt x="39" y="109"/>
                  </a:lnTo>
                  <a:close/>
                  <a:moveTo>
                    <a:pt x="61" y="125"/>
                  </a:moveTo>
                  <a:cubicBezTo>
                    <a:pt x="59" y="134"/>
                    <a:pt x="59" y="134"/>
                    <a:pt x="59" y="134"/>
                  </a:cubicBezTo>
                  <a:cubicBezTo>
                    <a:pt x="25" y="127"/>
                    <a:pt x="25" y="127"/>
                    <a:pt x="25" y="127"/>
                  </a:cubicBezTo>
                  <a:cubicBezTo>
                    <a:pt x="27" y="118"/>
                    <a:pt x="27" y="118"/>
                    <a:pt x="27" y="118"/>
                  </a:cubicBezTo>
                  <a:lnTo>
                    <a:pt x="61" y="125"/>
                  </a:lnTo>
                  <a:close/>
                  <a:moveTo>
                    <a:pt x="22" y="142"/>
                  </a:moveTo>
                  <a:cubicBezTo>
                    <a:pt x="24" y="132"/>
                    <a:pt x="24" y="132"/>
                    <a:pt x="24" y="132"/>
                  </a:cubicBezTo>
                  <a:cubicBezTo>
                    <a:pt x="58" y="140"/>
                    <a:pt x="58" y="140"/>
                    <a:pt x="58" y="140"/>
                  </a:cubicBezTo>
                  <a:cubicBezTo>
                    <a:pt x="56" y="149"/>
                    <a:pt x="56" y="149"/>
                    <a:pt x="56" y="149"/>
                  </a:cubicBezTo>
                  <a:lnTo>
                    <a:pt x="22" y="142"/>
                  </a:lnTo>
                  <a:close/>
                  <a:moveTo>
                    <a:pt x="66" y="115"/>
                  </a:moveTo>
                  <a:cubicBezTo>
                    <a:pt x="63" y="114"/>
                    <a:pt x="63" y="114"/>
                    <a:pt x="63" y="114"/>
                  </a:cubicBezTo>
                  <a:cubicBezTo>
                    <a:pt x="83" y="71"/>
                    <a:pt x="83" y="71"/>
                    <a:pt x="83" y="71"/>
                  </a:cubicBezTo>
                  <a:cubicBezTo>
                    <a:pt x="84" y="69"/>
                    <a:pt x="83" y="66"/>
                    <a:pt x="81" y="65"/>
                  </a:cubicBezTo>
                  <a:cubicBezTo>
                    <a:pt x="79" y="64"/>
                    <a:pt x="77" y="65"/>
                    <a:pt x="76" y="67"/>
                  </a:cubicBezTo>
                  <a:cubicBezTo>
                    <a:pt x="75" y="68"/>
                    <a:pt x="75" y="68"/>
                    <a:pt x="75" y="68"/>
                  </a:cubicBezTo>
                  <a:cubicBezTo>
                    <a:pt x="69" y="69"/>
                    <a:pt x="69" y="69"/>
                    <a:pt x="69" y="69"/>
                  </a:cubicBezTo>
                  <a:cubicBezTo>
                    <a:pt x="66" y="60"/>
                    <a:pt x="66" y="60"/>
                    <a:pt x="66" y="60"/>
                  </a:cubicBezTo>
                  <a:cubicBezTo>
                    <a:pt x="66" y="59"/>
                    <a:pt x="65" y="58"/>
                    <a:pt x="65" y="58"/>
                  </a:cubicBezTo>
                  <a:cubicBezTo>
                    <a:pt x="64" y="58"/>
                    <a:pt x="63" y="58"/>
                    <a:pt x="62" y="59"/>
                  </a:cubicBezTo>
                  <a:cubicBezTo>
                    <a:pt x="53" y="65"/>
                    <a:pt x="53" y="65"/>
                    <a:pt x="53" y="65"/>
                  </a:cubicBezTo>
                  <a:cubicBezTo>
                    <a:pt x="48" y="58"/>
                    <a:pt x="48" y="58"/>
                    <a:pt x="48" y="58"/>
                  </a:cubicBezTo>
                  <a:cubicBezTo>
                    <a:pt x="47" y="57"/>
                    <a:pt x="46" y="56"/>
                    <a:pt x="45" y="57"/>
                  </a:cubicBezTo>
                  <a:cubicBezTo>
                    <a:pt x="38" y="59"/>
                    <a:pt x="38" y="59"/>
                    <a:pt x="38" y="59"/>
                  </a:cubicBezTo>
                  <a:cubicBezTo>
                    <a:pt x="38" y="59"/>
                    <a:pt x="38" y="59"/>
                    <a:pt x="38" y="59"/>
                  </a:cubicBezTo>
                  <a:cubicBezTo>
                    <a:pt x="38" y="57"/>
                    <a:pt x="36" y="55"/>
                    <a:pt x="34" y="55"/>
                  </a:cubicBezTo>
                  <a:cubicBezTo>
                    <a:pt x="32" y="55"/>
                    <a:pt x="30" y="57"/>
                    <a:pt x="30" y="59"/>
                  </a:cubicBezTo>
                  <a:cubicBezTo>
                    <a:pt x="30" y="107"/>
                    <a:pt x="30" y="107"/>
                    <a:pt x="30" y="107"/>
                  </a:cubicBezTo>
                  <a:cubicBezTo>
                    <a:pt x="27" y="106"/>
                    <a:pt x="27" y="106"/>
                    <a:pt x="27" y="106"/>
                  </a:cubicBezTo>
                  <a:cubicBezTo>
                    <a:pt x="24" y="98"/>
                    <a:pt x="21" y="89"/>
                    <a:pt x="17" y="81"/>
                  </a:cubicBezTo>
                  <a:cubicBezTo>
                    <a:pt x="12" y="72"/>
                    <a:pt x="11" y="62"/>
                    <a:pt x="13" y="52"/>
                  </a:cubicBezTo>
                  <a:cubicBezTo>
                    <a:pt x="19" y="28"/>
                    <a:pt x="43" y="13"/>
                    <a:pt x="67" y="18"/>
                  </a:cubicBezTo>
                  <a:cubicBezTo>
                    <a:pt x="91" y="23"/>
                    <a:pt x="106" y="47"/>
                    <a:pt x="101" y="71"/>
                  </a:cubicBezTo>
                  <a:cubicBezTo>
                    <a:pt x="99" y="81"/>
                    <a:pt x="94" y="90"/>
                    <a:pt x="86" y="96"/>
                  </a:cubicBezTo>
                  <a:cubicBezTo>
                    <a:pt x="79" y="102"/>
                    <a:pt x="72" y="108"/>
                    <a:pt x="66" y="115"/>
                  </a:cubicBezTo>
                  <a:close/>
                  <a:moveTo>
                    <a:pt x="66" y="115"/>
                  </a:moveTo>
                  <a:cubicBezTo>
                    <a:pt x="66" y="115"/>
                    <a:pt x="66" y="115"/>
                    <a:pt x="66" y="11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Freeform 95"/>
            <p:cNvSpPr>
              <a:spLocks noEditPoints="1"/>
            </p:cNvSpPr>
            <p:nvPr/>
          </p:nvSpPr>
          <p:spPr bwMode="auto">
            <a:xfrm>
              <a:off x="7745459" y="2105454"/>
              <a:ext cx="662079" cy="648008"/>
            </a:xfrm>
            <a:custGeom>
              <a:avLst/>
              <a:gdLst>
                <a:gd name="T0" fmla="*/ 251 w 378"/>
                <a:gd name="T1" fmla="*/ 53 h 370"/>
                <a:gd name="T2" fmla="*/ 54 w 378"/>
                <a:gd name="T3" fmla="*/ 58 h 370"/>
                <a:gd name="T4" fmla="*/ 58 w 378"/>
                <a:gd name="T5" fmla="*/ 255 h 370"/>
                <a:gd name="T6" fmla="*/ 236 w 378"/>
                <a:gd name="T7" fmla="*/ 267 h 370"/>
                <a:gd name="T8" fmla="*/ 245 w 378"/>
                <a:gd name="T9" fmla="*/ 281 h 370"/>
                <a:gd name="T10" fmla="*/ 325 w 378"/>
                <a:gd name="T11" fmla="*/ 359 h 370"/>
                <a:gd name="T12" fmla="*/ 367 w 378"/>
                <a:gd name="T13" fmla="*/ 358 h 370"/>
                <a:gd name="T14" fmla="*/ 366 w 378"/>
                <a:gd name="T15" fmla="*/ 316 h 370"/>
                <a:gd name="T16" fmla="*/ 285 w 378"/>
                <a:gd name="T17" fmla="*/ 239 h 370"/>
                <a:gd name="T18" fmla="*/ 270 w 378"/>
                <a:gd name="T19" fmla="*/ 231 h 370"/>
                <a:gd name="T20" fmla="*/ 251 w 378"/>
                <a:gd name="T21" fmla="*/ 53 h 370"/>
                <a:gd name="T22" fmla="*/ 229 w 378"/>
                <a:gd name="T23" fmla="*/ 226 h 370"/>
                <a:gd name="T24" fmla="*/ 82 w 378"/>
                <a:gd name="T25" fmla="*/ 229 h 370"/>
                <a:gd name="T26" fmla="*/ 79 w 378"/>
                <a:gd name="T27" fmla="*/ 82 h 370"/>
                <a:gd name="T28" fmla="*/ 226 w 378"/>
                <a:gd name="T29" fmla="*/ 79 h 370"/>
                <a:gd name="T30" fmla="*/ 229 w 378"/>
                <a:gd name="T31" fmla="*/ 226 h 370"/>
                <a:gd name="T32" fmla="*/ 229 w 378"/>
                <a:gd name="T33" fmla="*/ 226 h 370"/>
                <a:gd name="T34" fmla="*/ 229 w 378"/>
                <a:gd name="T35" fmla="*/ 226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8" h="370">
                  <a:moveTo>
                    <a:pt x="251" y="53"/>
                  </a:moveTo>
                  <a:cubicBezTo>
                    <a:pt x="195" y="0"/>
                    <a:pt x="107" y="2"/>
                    <a:pt x="54" y="58"/>
                  </a:cubicBezTo>
                  <a:cubicBezTo>
                    <a:pt x="0" y="113"/>
                    <a:pt x="2" y="201"/>
                    <a:pt x="58" y="255"/>
                  </a:cubicBezTo>
                  <a:cubicBezTo>
                    <a:pt x="107" y="302"/>
                    <a:pt x="183" y="306"/>
                    <a:pt x="236" y="267"/>
                  </a:cubicBezTo>
                  <a:cubicBezTo>
                    <a:pt x="237" y="272"/>
                    <a:pt x="240" y="277"/>
                    <a:pt x="245" y="281"/>
                  </a:cubicBezTo>
                  <a:cubicBezTo>
                    <a:pt x="325" y="359"/>
                    <a:pt x="325" y="359"/>
                    <a:pt x="325" y="359"/>
                  </a:cubicBezTo>
                  <a:cubicBezTo>
                    <a:pt x="337" y="370"/>
                    <a:pt x="356" y="370"/>
                    <a:pt x="367" y="358"/>
                  </a:cubicBezTo>
                  <a:cubicBezTo>
                    <a:pt x="378" y="346"/>
                    <a:pt x="378" y="327"/>
                    <a:pt x="366" y="316"/>
                  </a:cubicBezTo>
                  <a:cubicBezTo>
                    <a:pt x="285" y="239"/>
                    <a:pt x="285" y="239"/>
                    <a:pt x="285" y="239"/>
                  </a:cubicBezTo>
                  <a:cubicBezTo>
                    <a:pt x="281" y="235"/>
                    <a:pt x="276" y="232"/>
                    <a:pt x="270" y="231"/>
                  </a:cubicBezTo>
                  <a:cubicBezTo>
                    <a:pt x="307" y="176"/>
                    <a:pt x="300" y="101"/>
                    <a:pt x="251" y="53"/>
                  </a:cubicBezTo>
                  <a:close/>
                  <a:moveTo>
                    <a:pt x="229" y="226"/>
                  </a:moveTo>
                  <a:cubicBezTo>
                    <a:pt x="190" y="267"/>
                    <a:pt x="124" y="269"/>
                    <a:pt x="82" y="229"/>
                  </a:cubicBezTo>
                  <a:cubicBezTo>
                    <a:pt x="41" y="189"/>
                    <a:pt x="39" y="123"/>
                    <a:pt x="79" y="82"/>
                  </a:cubicBezTo>
                  <a:cubicBezTo>
                    <a:pt x="119" y="41"/>
                    <a:pt x="185" y="39"/>
                    <a:pt x="226" y="79"/>
                  </a:cubicBezTo>
                  <a:cubicBezTo>
                    <a:pt x="268" y="119"/>
                    <a:pt x="269" y="185"/>
                    <a:pt x="229" y="226"/>
                  </a:cubicBezTo>
                  <a:close/>
                  <a:moveTo>
                    <a:pt x="229" y="226"/>
                  </a:moveTo>
                  <a:cubicBezTo>
                    <a:pt x="229" y="226"/>
                    <a:pt x="229" y="226"/>
                    <a:pt x="229" y="22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Freeform 96"/>
            <p:cNvSpPr>
              <a:spLocks noEditPoints="1"/>
            </p:cNvSpPr>
            <p:nvPr/>
          </p:nvSpPr>
          <p:spPr bwMode="auto">
            <a:xfrm>
              <a:off x="10445615" y="3240023"/>
              <a:ext cx="250316" cy="278458"/>
            </a:xfrm>
            <a:custGeom>
              <a:avLst/>
              <a:gdLst>
                <a:gd name="T0" fmla="*/ 71 w 143"/>
                <a:gd name="T1" fmla="*/ 17 h 159"/>
                <a:gd name="T2" fmla="*/ 70 w 143"/>
                <a:gd name="T3" fmla="*/ 14 h 159"/>
                <a:gd name="T4" fmla="*/ 61 w 143"/>
                <a:gd name="T5" fmla="*/ 11 h 159"/>
                <a:gd name="T6" fmla="*/ 51 w 143"/>
                <a:gd name="T7" fmla="*/ 15 h 159"/>
                <a:gd name="T8" fmla="*/ 50 w 143"/>
                <a:gd name="T9" fmla="*/ 9 h 159"/>
                <a:gd name="T10" fmla="*/ 33 w 143"/>
                <a:gd name="T11" fmla="*/ 3 h 159"/>
                <a:gd name="T12" fmla="*/ 27 w 143"/>
                <a:gd name="T13" fmla="*/ 20 h 159"/>
                <a:gd name="T14" fmla="*/ 31 w 143"/>
                <a:gd name="T15" fmla="*/ 24 h 159"/>
                <a:gd name="T16" fmla="*/ 23 w 143"/>
                <a:gd name="T17" fmla="*/ 28 h 159"/>
                <a:gd name="T18" fmla="*/ 19 w 143"/>
                <a:gd name="T19" fmla="*/ 37 h 159"/>
                <a:gd name="T20" fmla="*/ 21 w 143"/>
                <a:gd name="T21" fmla="*/ 40 h 159"/>
                <a:gd name="T22" fmla="*/ 7 w 143"/>
                <a:gd name="T23" fmla="*/ 46 h 159"/>
                <a:gd name="T24" fmla="*/ 2 w 143"/>
                <a:gd name="T25" fmla="*/ 60 h 159"/>
                <a:gd name="T26" fmla="*/ 44 w 143"/>
                <a:gd name="T27" fmla="*/ 152 h 159"/>
                <a:gd name="T28" fmla="*/ 58 w 143"/>
                <a:gd name="T29" fmla="*/ 157 h 159"/>
                <a:gd name="T30" fmla="*/ 136 w 143"/>
                <a:gd name="T31" fmla="*/ 121 h 159"/>
                <a:gd name="T32" fmla="*/ 141 w 143"/>
                <a:gd name="T33" fmla="*/ 107 h 159"/>
                <a:gd name="T34" fmla="*/ 99 w 143"/>
                <a:gd name="T35" fmla="*/ 16 h 159"/>
                <a:gd name="T36" fmla="*/ 85 w 143"/>
                <a:gd name="T37" fmla="*/ 11 h 159"/>
                <a:gd name="T38" fmla="*/ 71 w 143"/>
                <a:gd name="T39" fmla="*/ 17 h 159"/>
                <a:gd name="T40" fmla="*/ 32 w 143"/>
                <a:gd name="T41" fmla="*/ 18 h 159"/>
                <a:gd name="T42" fmla="*/ 35 w 143"/>
                <a:gd name="T43" fmla="*/ 8 h 159"/>
                <a:gd name="T44" fmla="*/ 45 w 143"/>
                <a:gd name="T45" fmla="*/ 12 h 159"/>
                <a:gd name="T46" fmla="*/ 45 w 143"/>
                <a:gd name="T47" fmla="*/ 18 h 159"/>
                <a:gd name="T48" fmla="*/ 37 w 143"/>
                <a:gd name="T49" fmla="*/ 22 h 159"/>
                <a:gd name="T50" fmla="*/ 32 w 143"/>
                <a:gd name="T51" fmla="*/ 18 h 159"/>
                <a:gd name="T52" fmla="*/ 129 w 143"/>
                <a:gd name="T53" fmla="*/ 106 h 159"/>
                <a:gd name="T54" fmla="*/ 126 w 143"/>
                <a:gd name="T55" fmla="*/ 114 h 159"/>
                <a:gd name="T56" fmla="*/ 59 w 143"/>
                <a:gd name="T57" fmla="*/ 145 h 159"/>
                <a:gd name="T58" fmla="*/ 51 w 143"/>
                <a:gd name="T59" fmla="*/ 142 h 159"/>
                <a:gd name="T60" fmla="*/ 14 w 143"/>
                <a:gd name="T61" fmla="*/ 61 h 159"/>
                <a:gd name="T62" fmla="*/ 17 w 143"/>
                <a:gd name="T63" fmla="*/ 53 h 159"/>
                <a:gd name="T64" fmla="*/ 25 w 143"/>
                <a:gd name="T65" fmla="*/ 50 h 159"/>
                <a:gd name="T66" fmla="*/ 32 w 143"/>
                <a:gd name="T67" fmla="*/ 52 h 159"/>
                <a:gd name="T68" fmla="*/ 73 w 143"/>
                <a:gd name="T69" fmla="*/ 33 h 159"/>
                <a:gd name="T70" fmla="*/ 76 w 143"/>
                <a:gd name="T71" fmla="*/ 26 h 159"/>
                <a:gd name="T72" fmla="*/ 84 w 143"/>
                <a:gd name="T73" fmla="*/ 23 h 159"/>
                <a:gd name="T74" fmla="*/ 92 w 143"/>
                <a:gd name="T75" fmla="*/ 26 h 159"/>
                <a:gd name="T76" fmla="*/ 129 w 143"/>
                <a:gd name="T77" fmla="*/ 106 h 159"/>
                <a:gd name="T78" fmla="*/ 129 w 143"/>
                <a:gd name="T79" fmla="*/ 106 h 159"/>
                <a:gd name="T80" fmla="*/ 129 w 143"/>
                <a:gd name="T81" fmla="*/ 10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3" h="159">
                  <a:moveTo>
                    <a:pt x="71" y="17"/>
                  </a:moveTo>
                  <a:cubicBezTo>
                    <a:pt x="70" y="14"/>
                    <a:pt x="70" y="14"/>
                    <a:pt x="70" y="14"/>
                  </a:cubicBezTo>
                  <a:cubicBezTo>
                    <a:pt x="69" y="11"/>
                    <a:pt x="64" y="9"/>
                    <a:pt x="61" y="11"/>
                  </a:cubicBezTo>
                  <a:cubicBezTo>
                    <a:pt x="51" y="15"/>
                    <a:pt x="51" y="15"/>
                    <a:pt x="51" y="15"/>
                  </a:cubicBezTo>
                  <a:cubicBezTo>
                    <a:pt x="51" y="13"/>
                    <a:pt x="51" y="11"/>
                    <a:pt x="50" y="9"/>
                  </a:cubicBezTo>
                  <a:cubicBezTo>
                    <a:pt x="47" y="3"/>
                    <a:pt x="40" y="0"/>
                    <a:pt x="33" y="3"/>
                  </a:cubicBezTo>
                  <a:cubicBezTo>
                    <a:pt x="27" y="6"/>
                    <a:pt x="24" y="14"/>
                    <a:pt x="27" y="20"/>
                  </a:cubicBezTo>
                  <a:cubicBezTo>
                    <a:pt x="28" y="22"/>
                    <a:pt x="29" y="23"/>
                    <a:pt x="31" y="24"/>
                  </a:cubicBezTo>
                  <a:cubicBezTo>
                    <a:pt x="23" y="28"/>
                    <a:pt x="23" y="28"/>
                    <a:pt x="23" y="28"/>
                  </a:cubicBezTo>
                  <a:cubicBezTo>
                    <a:pt x="19" y="30"/>
                    <a:pt x="18" y="34"/>
                    <a:pt x="19" y="37"/>
                  </a:cubicBezTo>
                  <a:cubicBezTo>
                    <a:pt x="21" y="40"/>
                    <a:pt x="21" y="40"/>
                    <a:pt x="21" y="40"/>
                  </a:cubicBezTo>
                  <a:cubicBezTo>
                    <a:pt x="7" y="46"/>
                    <a:pt x="7" y="46"/>
                    <a:pt x="7" y="46"/>
                  </a:cubicBezTo>
                  <a:cubicBezTo>
                    <a:pt x="2" y="49"/>
                    <a:pt x="0" y="55"/>
                    <a:pt x="2" y="60"/>
                  </a:cubicBezTo>
                  <a:cubicBezTo>
                    <a:pt x="44" y="152"/>
                    <a:pt x="44" y="152"/>
                    <a:pt x="44" y="152"/>
                  </a:cubicBezTo>
                  <a:cubicBezTo>
                    <a:pt x="46" y="157"/>
                    <a:pt x="52" y="159"/>
                    <a:pt x="58" y="157"/>
                  </a:cubicBezTo>
                  <a:cubicBezTo>
                    <a:pt x="136" y="121"/>
                    <a:pt x="136" y="121"/>
                    <a:pt x="136" y="121"/>
                  </a:cubicBezTo>
                  <a:cubicBezTo>
                    <a:pt x="141" y="119"/>
                    <a:pt x="143" y="113"/>
                    <a:pt x="141" y="107"/>
                  </a:cubicBezTo>
                  <a:cubicBezTo>
                    <a:pt x="99" y="16"/>
                    <a:pt x="99" y="16"/>
                    <a:pt x="99" y="16"/>
                  </a:cubicBezTo>
                  <a:cubicBezTo>
                    <a:pt x="96" y="11"/>
                    <a:pt x="90" y="8"/>
                    <a:pt x="85" y="11"/>
                  </a:cubicBezTo>
                  <a:lnTo>
                    <a:pt x="71" y="17"/>
                  </a:lnTo>
                  <a:close/>
                  <a:moveTo>
                    <a:pt x="32" y="18"/>
                  </a:moveTo>
                  <a:cubicBezTo>
                    <a:pt x="30" y="14"/>
                    <a:pt x="32" y="10"/>
                    <a:pt x="35" y="8"/>
                  </a:cubicBezTo>
                  <a:cubicBezTo>
                    <a:pt x="39" y="6"/>
                    <a:pt x="44" y="8"/>
                    <a:pt x="45" y="12"/>
                  </a:cubicBezTo>
                  <a:cubicBezTo>
                    <a:pt x="46" y="14"/>
                    <a:pt x="46" y="16"/>
                    <a:pt x="45" y="18"/>
                  </a:cubicBezTo>
                  <a:cubicBezTo>
                    <a:pt x="37" y="22"/>
                    <a:pt x="37" y="22"/>
                    <a:pt x="37" y="22"/>
                  </a:cubicBezTo>
                  <a:cubicBezTo>
                    <a:pt x="35" y="21"/>
                    <a:pt x="33" y="20"/>
                    <a:pt x="32" y="18"/>
                  </a:cubicBezTo>
                  <a:close/>
                  <a:moveTo>
                    <a:pt x="129" y="106"/>
                  </a:moveTo>
                  <a:cubicBezTo>
                    <a:pt x="130" y="109"/>
                    <a:pt x="129" y="113"/>
                    <a:pt x="126" y="114"/>
                  </a:cubicBezTo>
                  <a:cubicBezTo>
                    <a:pt x="59" y="145"/>
                    <a:pt x="59" y="145"/>
                    <a:pt x="59" y="145"/>
                  </a:cubicBezTo>
                  <a:cubicBezTo>
                    <a:pt x="56" y="146"/>
                    <a:pt x="52" y="145"/>
                    <a:pt x="51" y="142"/>
                  </a:cubicBezTo>
                  <a:cubicBezTo>
                    <a:pt x="14" y="61"/>
                    <a:pt x="14" y="61"/>
                    <a:pt x="14" y="61"/>
                  </a:cubicBezTo>
                  <a:cubicBezTo>
                    <a:pt x="13" y="58"/>
                    <a:pt x="14" y="55"/>
                    <a:pt x="17" y="53"/>
                  </a:cubicBezTo>
                  <a:cubicBezTo>
                    <a:pt x="25" y="50"/>
                    <a:pt x="25" y="50"/>
                    <a:pt x="25" y="50"/>
                  </a:cubicBezTo>
                  <a:cubicBezTo>
                    <a:pt x="26" y="52"/>
                    <a:pt x="29" y="53"/>
                    <a:pt x="32" y="52"/>
                  </a:cubicBezTo>
                  <a:cubicBezTo>
                    <a:pt x="73" y="33"/>
                    <a:pt x="73" y="33"/>
                    <a:pt x="73" y="33"/>
                  </a:cubicBezTo>
                  <a:cubicBezTo>
                    <a:pt x="76" y="32"/>
                    <a:pt x="77" y="29"/>
                    <a:pt x="76" y="26"/>
                  </a:cubicBezTo>
                  <a:cubicBezTo>
                    <a:pt x="84" y="23"/>
                    <a:pt x="84" y="23"/>
                    <a:pt x="84" y="23"/>
                  </a:cubicBezTo>
                  <a:cubicBezTo>
                    <a:pt x="87" y="21"/>
                    <a:pt x="90" y="23"/>
                    <a:pt x="92" y="26"/>
                  </a:cubicBezTo>
                  <a:lnTo>
                    <a:pt x="129" y="106"/>
                  </a:lnTo>
                  <a:close/>
                  <a:moveTo>
                    <a:pt x="129" y="106"/>
                  </a:moveTo>
                  <a:cubicBezTo>
                    <a:pt x="129" y="106"/>
                    <a:pt x="129" y="106"/>
                    <a:pt x="129" y="10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Freeform 97"/>
            <p:cNvSpPr>
              <a:spLocks noEditPoints="1"/>
            </p:cNvSpPr>
            <p:nvPr/>
          </p:nvSpPr>
          <p:spPr bwMode="auto">
            <a:xfrm>
              <a:off x="10495234" y="3342223"/>
              <a:ext cx="34807" cy="36288"/>
            </a:xfrm>
            <a:custGeom>
              <a:avLst/>
              <a:gdLst>
                <a:gd name="T0" fmla="*/ 18 w 20"/>
                <a:gd name="T1" fmla="*/ 7 h 21"/>
                <a:gd name="T2" fmla="*/ 14 w 20"/>
                <a:gd name="T3" fmla="*/ 19 h 21"/>
                <a:gd name="T4" fmla="*/ 2 w 20"/>
                <a:gd name="T5" fmla="*/ 14 h 21"/>
                <a:gd name="T6" fmla="*/ 6 w 20"/>
                <a:gd name="T7" fmla="*/ 2 h 21"/>
                <a:gd name="T8" fmla="*/ 18 w 20"/>
                <a:gd name="T9" fmla="*/ 7 h 21"/>
                <a:gd name="T10" fmla="*/ 18 w 20"/>
                <a:gd name="T11" fmla="*/ 7 h 21"/>
                <a:gd name="T12" fmla="*/ 18 w 20"/>
                <a:gd name="T13" fmla="*/ 7 h 21"/>
              </a:gdLst>
              <a:ahLst/>
              <a:cxnLst>
                <a:cxn ang="0">
                  <a:pos x="T0" y="T1"/>
                </a:cxn>
                <a:cxn ang="0">
                  <a:pos x="T2" y="T3"/>
                </a:cxn>
                <a:cxn ang="0">
                  <a:pos x="T4" y="T5"/>
                </a:cxn>
                <a:cxn ang="0">
                  <a:pos x="T6" y="T7"/>
                </a:cxn>
                <a:cxn ang="0">
                  <a:pos x="T8" y="T9"/>
                </a:cxn>
                <a:cxn ang="0">
                  <a:pos x="T10" y="T11"/>
                </a:cxn>
                <a:cxn ang="0">
                  <a:pos x="T12" y="T13"/>
                </a:cxn>
              </a:cxnLst>
              <a:rect l="0" t="0" r="r" b="b"/>
              <a:pathLst>
                <a:path w="20" h="21">
                  <a:moveTo>
                    <a:pt x="18" y="7"/>
                  </a:moveTo>
                  <a:cubicBezTo>
                    <a:pt x="20" y="11"/>
                    <a:pt x="18" y="17"/>
                    <a:pt x="14" y="19"/>
                  </a:cubicBezTo>
                  <a:cubicBezTo>
                    <a:pt x="9" y="21"/>
                    <a:pt x="4" y="19"/>
                    <a:pt x="2" y="14"/>
                  </a:cubicBezTo>
                  <a:cubicBezTo>
                    <a:pt x="0" y="10"/>
                    <a:pt x="2" y="5"/>
                    <a:pt x="6" y="2"/>
                  </a:cubicBezTo>
                  <a:cubicBezTo>
                    <a:pt x="11" y="0"/>
                    <a:pt x="16" y="2"/>
                    <a:pt x="18" y="7"/>
                  </a:cubicBezTo>
                  <a:close/>
                  <a:moveTo>
                    <a:pt x="18" y="7"/>
                  </a:moveTo>
                  <a:cubicBezTo>
                    <a:pt x="18" y="7"/>
                    <a:pt x="18" y="7"/>
                    <a:pt x="18"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Freeform 98"/>
            <p:cNvSpPr>
              <a:spLocks noEditPoints="1"/>
            </p:cNvSpPr>
            <p:nvPr/>
          </p:nvSpPr>
          <p:spPr bwMode="auto">
            <a:xfrm>
              <a:off x="10535225" y="3314081"/>
              <a:ext cx="68133" cy="42213"/>
            </a:xfrm>
            <a:custGeom>
              <a:avLst/>
              <a:gdLst>
                <a:gd name="T0" fmla="*/ 31 w 39"/>
                <a:gd name="T1" fmla="*/ 1 h 24"/>
                <a:gd name="T2" fmla="*/ 3 w 39"/>
                <a:gd name="T3" fmla="*/ 14 h 24"/>
                <a:gd name="T4" fmla="*/ 1 w 39"/>
                <a:gd name="T5" fmla="*/ 20 h 24"/>
                <a:gd name="T6" fmla="*/ 7 w 39"/>
                <a:gd name="T7" fmla="*/ 23 h 24"/>
                <a:gd name="T8" fmla="*/ 35 w 39"/>
                <a:gd name="T9" fmla="*/ 10 h 24"/>
                <a:gd name="T10" fmla="*/ 38 w 39"/>
                <a:gd name="T11" fmla="*/ 3 h 24"/>
                <a:gd name="T12" fmla="*/ 31 w 39"/>
                <a:gd name="T13" fmla="*/ 1 h 24"/>
                <a:gd name="T14" fmla="*/ 31 w 39"/>
                <a:gd name="T15" fmla="*/ 1 h 24"/>
                <a:gd name="T16" fmla="*/ 31 w 39"/>
                <a:gd name="T1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4">
                  <a:moveTo>
                    <a:pt x="31" y="1"/>
                  </a:moveTo>
                  <a:cubicBezTo>
                    <a:pt x="3" y="14"/>
                    <a:pt x="3" y="14"/>
                    <a:pt x="3" y="14"/>
                  </a:cubicBezTo>
                  <a:cubicBezTo>
                    <a:pt x="1" y="15"/>
                    <a:pt x="0" y="18"/>
                    <a:pt x="1" y="20"/>
                  </a:cubicBezTo>
                  <a:cubicBezTo>
                    <a:pt x="2" y="23"/>
                    <a:pt x="5" y="24"/>
                    <a:pt x="7" y="23"/>
                  </a:cubicBezTo>
                  <a:cubicBezTo>
                    <a:pt x="35" y="10"/>
                    <a:pt x="35" y="10"/>
                    <a:pt x="35" y="10"/>
                  </a:cubicBezTo>
                  <a:cubicBezTo>
                    <a:pt x="38" y="9"/>
                    <a:pt x="39" y="6"/>
                    <a:pt x="38" y="3"/>
                  </a:cubicBezTo>
                  <a:cubicBezTo>
                    <a:pt x="36" y="1"/>
                    <a:pt x="33" y="0"/>
                    <a:pt x="31" y="1"/>
                  </a:cubicBezTo>
                  <a:close/>
                  <a:moveTo>
                    <a:pt x="31" y="1"/>
                  </a:moveTo>
                  <a:cubicBezTo>
                    <a:pt x="31" y="1"/>
                    <a:pt x="31" y="1"/>
                    <a:pt x="31"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Freeform 99"/>
            <p:cNvSpPr>
              <a:spLocks noEditPoints="1"/>
            </p:cNvSpPr>
            <p:nvPr/>
          </p:nvSpPr>
          <p:spPr bwMode="auto">
            <a:xfrm>
              <a:off x="10512267" y="3382214"/>
              <a:ext cx="37029" cy="37029"/>
            </a:xfrm>
            <a:custGeom>
              <a:avLst/>
              <a:gdLst>
                <a:gd name="T0" fmla="*/ 19 w 21"/>
                <a:gd name="T1" fmla="*/ 7 h 21"/>
                <a:gd name="T2" fmla="*/ 14 w 21"/>
                <a:gd name="T3" fmla="*/ 19 h 21"/>
                <a:gd name="T4" fmla="*/ 2 w 21"/>
                <a:gd name="T5" fmla="*/ 14 h 21"/>
                <a:gd name="T6" fmla="*/ 7 w 21"/>
                <a:gd name="T7" fmla="*/ 2 h 21"/>
                <a:gd name="T8" fmla="*/ 19 w 21"/>
                <a:gd name="T9" fmla="*/ 7 h 21"/>
                <a:gd name="T10" fmla="*/ 19 w 21"/>
                <a:gd name="T11" fmla="*/ 7 h 21"/>
                <a:gd name="T12" fmla="*/ 19 w 21"/>
                <a:gd name="T13" fmla="*/ 7 h 21"/>
              </a:gdLst>
              <a:ahLst/>
              <a:cxnLst>
                <a:cxn ang="0">
                  <a:pos x="T0" y="T1"/>
                </a:cxn>
                <a:cxn ang="0">
                  <a:pos x="T2" y="T3"/>
                </a:cxn>
                <a:cxn ang="0">
                  <a:pos x="T4" y="T5"/>
                </a:cxn>
                <a:cxn ang="0">
                  <a:pos x="T6" y="T7"/>
                </a:cxn>
                <a:cxn ang="0">
                  <a:pos x="T8" y="T9"/>
                </a:cxn>
                <a:cxn ang="0">
                  <a:pos x="T10" y="T11"/>
                </a:cxn>
                <a:cxn ang="0">
                  <a:pos x="T12" y="T13"/>
                </a:cxn>
              </a:cxnLst>
              <a:rect l="0" t="0" r="r" b="b"/>
              <a:pathLst>
                <a:path w="21" h="21">
                  <a:moveTo>
                    <a:pt x="19" y="7"/>
                  </a:moveTo>
                  <a:cubicBezTo>
                    <a:pt x="21" y="11"/>
                    <a:pt x="19" y="16"/>
                    <a:pt x="14" y="19"/>
                  </a:cubicBezTo>
                  <a:cubicBezTo>
                    <a:pt x="10" y="21"/>
                    <a:pt x="4" y="19"/>
                    <a:pt x="2" y="14"/>
                  </a:cubicBezTo>
                  <a:cubicBezTo>
                    <a:pt x="0" y="10"/>
                    <a:pt x="2" y="4"/>
                    <a:pt x="7" y="2"/>
                  </a:cubicBezTo>
                  <a:cubicBezTo>
                    <a:pt x="11" y="0"/>
                    <a:pt x="17" y="2"/>
                    <a:pt x="19" y="7"/>
                  </a:cubicBezTo>
                  <a:close/>
                  <a:moveTo>
                    <a:pt x="19" y="7"/>
                  </a:moveTo>
                  <a:cubicBezTo>
                    <a:pt x="19" y="7"/>
                    <a:pt x="19" y="7"/>
                    <a:pt x="19"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Freeform 100"/>
            <p:cNvSpPr>
              <a:spLocks noEditPoints="1"/>
            </p:cNvSpPr>
            <p:nvPr/>
          </p:nvSpPr>
          <p:spPr bwMode="auto">
            <a:xfrm>
              <a:off x="10552999" y="3354072"/>
              <a:ext cx="68133" cy="42213"/>
            </a:xfrm>
            <a:custGeom>
              <a:avLst/>
              <a:gdLst>
                <a:gd name="T0" fmla="*/ 31 w 39"/>
                <a:gd name="T1" fmla="*/ 1 h 24"/>
                <a:gd name="T2" fmla="*/ 4 w 39"/>
                <a:gd name="T3" fmla="*/ 13 h 24"/>
                <a:gd name="T4" fmla="*/ 1 w 39"/>
                <a:gd name="T5" fmla="*/ 20 h 24"/>
                <a:gd name="T6" fmla="*/ 8 w 39"/>
                <a:gd name="T7" fmla="*/ 23 h 24"/>
                <a:gd name="T8" fmla="*/ 36 w 39"/>
                <a:gd name="T9" fmla="*/ 10 h 24"/>
                <a:gd name="T10" fmla="*/ 38 w 39"/>
                <a:gd name="T11" fmla="*/ 3 h 24"/>
                <a:gd name="T12" fmla="*/ 31 w 39"/>
                <a:gd name="T13" fmla="*/ 1 h 24"/>
                <a:gd name="T14" fmla="*/ 31 w 39"/>
                <a:gd name="T15" fmla="*/ 1 h 24"/>
                <a:gd name="T16" fmla="*/ 31 w 39"/>
                <a:gd name="T1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4">
                  <a:moveTo>
                    <a:pt x="31" y="1"/>
                  </a:moveTo>
                  <a:cubicBezTo>
                    <a:pt x="4" y="13"/>
                    <a:pt x="4" y="13"/>
                    <a:pt x="4" y="13"/>
                  </a:cubicBezTo>
                  <a:cubicBezTo>
                    <a:pt x="1" y="15"/>
                    <a:pt x="0" y="18"/>
                    <a:pt x="1" y="20"/>
                  </a:cubicBezTo>
                  <a:cubicBezTo>
                    <a:pt x="2" y="23"/>
                    <a:pt x="5" y="24"/>
                    <a:pt x="8" y="23"/>
                  </a:cubicBezTo>
                  <a:cubicBezTo>
                    <a:pt x="36" y="10"/>
                    <a:pt x="36" y="10"/>
                    <a:pt x="36" y="10"/>
                  </a:cubicBezTo>
                  <a:cubicBezTo>
                    <a:pt x="38" y="9"/>
                    <a:pt x="39" y="6"/>
                    <a:pt x="38" y="3"/>
                  </a:cubicBezTo>
                  <a:cubicBezTo>
                    <a:pt x="37" y="1"/>
                    <a:pt x="34" y="0"/>
                    <a:pt x="31" y="1"/>
                  </a:cubicBezTo>
                  <a:close/>
                  <a:moveTo>
                    <a:pt x="31" y="1"/>
                  </a:moveTo>
                  <a:cubicBezTo>
                    <a:pt x="31" y="1"/>
                    <a:pt x="31" y="1"/>
                    <a:pt x="31"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Freeform 101"/>
            <p:cNvSpPr>
              <a:spLocks noEditPoints="1"/>
            </p:cNvSpPr>
            <p:nvPr/>
          </p:nvSpPr>
          <p:spPr bwMode="auto">
            <a:xfrm>
              <a:off x="10533744" y="3425909"/>
              <a:ext cx="34807" cy="34807"/>
            </a:xfrm>
            <a:custGeom>
              <a:avLst/>
              <a:gdLst>
                <a:gd name="T0" fmla="*/ 18 w 20"/>
                <a:gd name="T1" fmla="*/ 6 h 20"/>
                <a:gd name="T2" fmla="*/ 13 w 20"/>
                <a:gd name="T3" fmla="*/ 18 h 20"/>
                <a:gd name="T4" fmla="*/ 2 w 20"/>
                <a:gd name="T5" fmla="*/ 14 h 20"/>
                <a:gd name="T6" fmla="*/ 6 w 20"/>
                <a:gd name="T7" fmla="*/ 2 h 20"/>
                <a:gd name="T8" fmla="*/ 18 w 20"/>
                <a:gd name="T9" fmla="*/ 6 h 20"/>
                <a:gd name="T10" fmla="*/ 18 w 20"/>
                <a:gd name="T11" fmla="*/ 6 h 20"/>
                <a:gd name="T12" fmla="*/ 18 w 20"/>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6"/>
                  </a:moveTo>
                  <a:cubicBezTo>
                    <a:pt x="20" y="11"/>
                    <a:pt x="18" y="16"/>
                    <a:pt x="13" y="18"/>
                  </a:cubicBezTo>
                  <a:cubicBezTo>
                    <a:pt x="9" y="20"/>
                    <a:pt x="4" y="18"/>
                    <a:pt x="2" y="14"/>
                  </a:cubicBezTo>
                  <a:cubicBezTo>
                    <a:pt x="0" y="9"/>
                    <a:pt x="2" y="4"/>
                    <a:pt x="6" y="2"/>
                  </a:cubicBezTo>
                  <a:cubicBezTo>
                    <a:pt x="10" y="0"/>
                    <a:pt x="16" y="2"/>
                    <a:pt x="18" y="6"/>
                  </a:cubicBezTo>
                  <a:close/>
                  <a:moveTo>
                    <a:pt x="18" y="6"/>
                  </a:moveTo>
                  <a:cubicBezTo>
                    <a:pt x="18" y="6"/>
                    <a:pt x="18" y="6"/>
                    <a:pt x="18"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102"/>
            <p:cNvSpPr>
              <a:spLocks noEditPoints="1"/>
            </p:cNvSpPr>
            <p:nvPr/>
          </p:nvSpPr>
          <p:spPr bwMode="auto">
            <a:xfrm>
              <a:off x="10572254" y="3396285"/>
              <a:ext cx="68133" cy="42213"/>
            </a:xfrm>
            <a:custGeom>
              <a:avLst/>
              <a:gdLst>
                <a:gd name="T0" fmla="*/ 31 w 39"/>
                <a:gd name="T1" fmla="*/ 1 h 24"/>
                <a:gd name="T2" fmla="*/ 4 w 39"/>
                <a:gd name="T3" fmla="*/ 14 h 24"/>
                <a:gd name="T4" fmla="*/ 1 w 39"/>
                <a:gd name="T5" fmla="*/ 21 h 24"/>
                <a:gd name="T6" fmla="*/ 8 w 39"/>
                <a:gd name="T7" fmla="*/ 23 h 24"/>
                <a:gd name="T8" fmla="*/ 36 w 39"/>
                <a:gd name="T9" fmla="*/ 10 h 24"/>
                <a:gd name="T10" fmla="*/ 38 w 39"/>
                <a:gd name="T11" fmla="*/ 4 h 24"/>
                <a:gd name="T12" fmla="*/ 31 w 39"/>
                <a:gd name="T13" fmla="*/ 1 h 24"/>
                <a:gd name="T14" fmla="*/ 31 w 39"/>
                <a:gd name="T15" fmla="*/ 1 h 24"/>
                <a:gd name="T16" fmla="*/ 31 w 39"/>
                <a:gd name="T1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4">
                  <a:moveTo>
                    <a:pt x="31" y="1"/>
                  </a:moveTo>
                  <a:cubicBezTo>
                    <a:pt x="4" y="14"/>
                    <a:pt x="4" y="14"/>
                    <a:pt x="4" y="14"/>
                  </a:cubicBezTo>
                  <a:cubicBezTo>
                    <a:pt x="1" y="15"/>
                    <a:pt x="0" y="18"/>
                    <a:pt x="1" y="21"/>
                  </a:cubicBezTo>
                  <a:cubicBezTo>
                    <a:pt x="3" y="23"/>
                    <a:pt x="6" y="24"/>
                    <a:pt x="8" y="23"/>
                  </a:cubicBezTo>
                  <a:cubicBezTo>
                    <a:pt x="36" y="10"/>
                    <a:pt x="36" y="10"/>
                    <a:pt x="36" y="10"/>
                  </a:cubicBezTo>
                  <a:cubicBezTo>
                    <a:pt x="38" y="9"/>
                    <a:pt x="39" y="6"/>
                    <a:pt x="38" y="4"/>
                  </a:cubicBezTo>
                  <a:cubicBezTo>
                    <a:pt x="37" y="1"/>
                    <a:pt x="34" y="0"/>
                    <a:pt x="31" y="1"/>
                  </a:cubicBezTo>
                  <a:close/>
                  <a:moveTo>
                    <a:pt x="31" y="1"/>
                  </a:moveTo>
                  <a:cubicBezTo>
                    <a:pt x="31" y="1"/>
                    <a:pt x="31" y="1"/>
                    <a:pt x="31"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Freeform 103"/>
            <p:cNvSpPr>
              <a:spLocks noEditPoints="1"/>
            </p:cNvSpPr>
            <p:nvPr/>
          </p:nvSpPr>
          <p:spPr bwMode="auto">
            <a:xfrm>
              <a:off x="8318668" y="3474787"/>
              <a:ext cx="251797" cy="278458"/>
            </a:xfrm>
            <a:custGeom>
              <a:avLst/>
              <a:gdLst>
                <a:gd name="T0" fmla="*/ 72 w 144"/>
                <a:gd name="T1" fmla="*/ 17 h 159"/>
                <a:gd name="T2" fmla="*/ 71 w 144"/>
                <a:gd name="T3" fmla="*/ 14 h 159"/>
                <a:gd name="T4" fmla="*/ 62 w 144"/>
                <a:gd name="T5" fmla="*/ 10 h 159"/>
                <a:gd name="T6" fmla="*/ 52 w 144"/>
                <a:gd name="T7" fmla="*/ 15 h 159"/>
                <a:gd name="T8" fmla="*/ 51 w 144"/>
                <a:gd name="T9" fmla="*/ 9 h 159"/>
                <a:gd name="T10" fmla="*/ 34 w 144"/>
                <a:gd name="T11" fmla="*/ 3 h 159"/>
                <a:gd name="T12" fmla="*/ 28 w 144"/>
                <a:gd name="T13" fmla="*/ 19 h 159"/>
                <a:gd name="T14" fmla="*/ 32 w 144"/>
                <a:gd name="T15" fmla="*/ 24 h 159"/>
                <a:gd name="T16" fmla="*/ 23 w 144"/>
                <a:gd name="T17" fmla="*/ 28 h 159"/>
                <a:gd name="T18" fmla="*/ 20 w 144"/>
                <a:gd name="T19" fmla="*/ 37 h 159"/>
                <a:gd name="T20" fmla="*/ 21 w 144"/>
                <a:gd name="T21" fmla="*/ 40 h 159"/>
                <a:gd name="T22" fmla="*/ 8 w 144"/>
                <a:gd name="T23" fmla="*/ 46 h 159"/>
                <a:gd name="T24" fmla="*/ 3 w 144"/>
                <a:gd name="T25" fmla="*/ 60 h 159"/>
                <a:gd name="T26" fmla="*/ 45 w 144"/>
                <a:gd name="T27" fmla="*/ 151 h 159"/>
                <a:gd name="T28" fmla="*/ 58 w 144"/>
                <a:gd name="T29" fmla="*/ 156 h 159"/>
                <a:gd name="T30" fmla="*/ 136 w 144"/>
                <a:gd name="T31" fmla="*/ 121 h 159"/>
                <a:gd name="T32" fmla="*/ 141 w 144"/>
                <a:gd name="T33" fmla="*/ 107 h 159"/>
                <a:gd name="T34" fmla="*/ 99 w 144"/>
                <a:gd name="T35" fmla="*/ 15 h 159"/>
                <a:gd name="T36" fmla="*/ 86 w 144"/>
                <a:gd name="T37" fmla="*/ 10 h 159"/>
                <a:gd name="T38" fmla="*/ 72 w 144"/>
                <a:gd name="T39" fmla="*/ 17 h 159"/>
                <a:gd name="T40" fmla="*/ 32 w 144"/>
                <a:gd name="T41" fmla="*/ 17 h 159"/>
                <a:gd name="T42" fmla="*/ 36 w 144"/>
                <a:gd name="T43" fmla="*/ 7 h 159"/>
                <a:gd name="T44" fmla="*/ 46 w 144"/>
                <a:gd name="T45" fmla="*/ 11 h 159"/>
                <a:gd name="T46" fmla="*/ 46 w 144"/>
                <a:gd name="T47" fmla="*/ 18 h 159"/>
                <a:gd name="T48" fmla="*/ 37 w 144"/>
                <a:gd name="T49" fmla="*/ 21 h 159"/>
                <a:gd name="T50" fmla="*/ 32 w 144"/>
                <a:gd name="T51" fmla="*/ 17 h 159"/>
                <a:gd name="T52" fmla="*/ 129 w 144"/>
                <a:gd name="T53" fmla="*/ 106 h 159"/>
                <a:gd name="T54" fmla="*/ 126 w 144"/>
                <a:gd name="T55" fmla="*/ 114 h 159"/>
                <a:gd name="T56" fmla="*/ 60 w 144"/>
                <a:gd name="T57" fmla="*/ 145 h 159"/>
                <a:gd name="T58" fmla="*/ 51 w 144"/>
                <a:gd name="T59" fmla="*/ 141 h 159"/>
                <a:gd name="T60" fmla="*/ 15 w 144"/>
                <a:gd name="T61" fmla="*/ 61 h 159"/>
                <a:gd name="T62" fmla="*/ 18 w 144"/>
                <a:gd name="T63" fmla="*/ 53 h 159"/>
                <a:gd name="T64" fmla="*/ 26 w 144"/>
                <a:gd name="T65" fmla="*/ 49 h 159"/>
                <a:gd name="T66" fmla="*/ 32 w 144"/>
                <a:gd name="T67" fmla="*/ 52 h 159"/>
                <a:gd name="T68" fmla="*/ 74 w 144"/>
                <a:gd name="T69" fmla="*/ 33 h 159"/>
                <a:gd name="T70" fmla="*/ 76 w 144"/>
                <a:gd name="T71" fmla="*/ 26 h 159"/>
                <a:gd name="T72" fmla="*/ 84 w 144"/>
                <a:gd name="T73" fmla="*/ 22 h 159"/>
                <a:gd name="T74" fmla="*/ 93 w 144"/>
                <a:gd name="T75" fmla="*/ 25 h 159"/>
                <a:gd name="T76" fmla="*/ 129 w 144"/>
                <a:gd name="T77" fmla="*/ 106 h 159"/>
                <a:gd name="T78" fmla="*/ 129 w 144"/>
                <a:gd name="T79" fmla="*/ 106 h 159"/>
                <a:gd name="T80" fmla="*/ 129 w 144"/>
                <a:gd name="T81" fmla="*/ 106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59">
                  <a:moveTo>
                    <a:pt x="72" y="17"/>
                  </a:moveTo>
                  <a:cubicBezTo>
                    <a:pt x="71" y="14"/>
                    <a:pt x="71" y="14"/>
                    <a:pt x="71" y="14"/>
                  </a:cubicBezTo>
                  <a:cubicBezTo>
                    <a:pt x="69" y="10"/>
                    <a:pt x="65" y="9"/>
                    <a:pt x="62" y="10"/>
                  </a:cubicBezTo>
                  <a:cubicBezTo>
                    <a:pt x="52" y="15"/>
                    <a:pt x="52" y="15"/>
                    <a:pt x="52" y="15"/>
                  </a:cubicBezTo>
                  <a:cubicBezTo>
                    <a:pt x="52" y="13"/>
                    <a:pt x="51" y="11"/>
                    <a:pt x="51" y="9"/>
                  </a:cubicBezTo>
                  <a:cubicBezTo>
                    <a:pt x="48" y="3"/>
                    <a:pt x="40" y="0"/>
                    <a:pt x="34" y="3"/>
                  </a:cubicBezTo>
                  <a:cubicBezTo>
                    <a:pt x="28" y="6"/>
                    <a:pt x="25" y="13"/>
                    <a:pt x="28" y="19"/>
                  </a:cubicBezTo>
                  <a:cubicBezTo>
                    <a:pt x="29" y="21"/>
                    <a:pt x="30" y="23"/>
                    <a:pt x="32" y="24"/>
                  </a:cubicBezTo>
                  <a:cubicBezTo>
                    <a:pt x="23" y="28"/>
                    <a:pt x="23" y="28"/>
                    <a:pt x="23" y="28"/>
                  </a:cubicBezTo>
                  <a:cubicBezTo>
                    <a:pt x="20" y="29"/>
                    <a:pt x="19" y="33"/>
                    <a:pt x="20" y="37"/>
                  </a:cubicBezTo>
                  <a:cubicBezTo>
                    <a:pt x="21" y="40"/>
                    <a:pt x="21" y="40"/>
                    <a:pt x="21" y="40"/>
                  </a:cubicBezTo>
                  <a:cubicBezTo>
                    <a:pt x="8" y="46"/>
                    <a:pt x="8" y="46"/>
                    <a:pt x="8" y="46"/>
                  </a:cubicBezTo>
                  <a:cubicBezTo>
                    <a:pt x="3" y="48"/>
                    <a:pt x="0" y="55"/>
                    <a:pt x="3" y="60"/>
                  </a:cubicBezTo>
                  <a:cubicBezTo>
                    <a:pt x="45" y="151"/>
                    <a:pt x="45" y="151"/>
                    <a:pt x="45" y="151"/>
                  </a:cubicBezTo>
                  <a:cubicBezTo>
                    <a:pt x="47" y="156"/>
                    <a:pt x="53" y="159"/>
                    <a:pt x="58" y="156"/>
                  </a:cubicBezTo>
                  <a:cubicBezTo>
                    <a:pt x="136" y="121"/>
                    <a:pt x="136" y="121"/>
                    <a:pt x="136" y="121"/>
                  </a:cubicBezTo>
                  <a:cubicBezTo>
                    <a:pt x="141" y="118"/>
                    <a:pt x="144" y="112"/>
                    <a:pt x="141" y="107"/>
                  </a:cubicBezTo>
                  <a:cubicBezTo>
                    <a:pt x="99" y="15"/>
                    <a:pt x="99" y="15"/>
                    <a:pt x="99" y="15"/>
                  </a:cubicBezTo>
                  <a:cubicBezTo>
                    <a:pt x="97" y="10"/>
                    <a:pt x="91" y="8"/>
                    <a:pt x="86" y="10"/>
                  </a:cubicBezTo>
                  <a:lnTo>
                    <a:pt x="72" y="17"/>
                  </a:lnTo>
                  <a:close/>
                  <a:moveTo>
                    <a:pt x="32" y="17"/>
                  </a:moveTo>
                  <a:cubicBezTo>
                    <a:pt x="31" y="14"/>
                    <a:pt x="32" y="9"/>
                    <a:pt x="36" y="7"/>
                  </a:cubicBezTo>
                  <a:cubicBezTo>
                    <a:pt x="40" y="6"/>
                    <a:pt x="44" y="7"/>
                    <a:pt x="46" y="11"/>
                  </a:cubicBezTo>
                  <a:cubicBezTo>
                    <a:pt x="47" y="13"/>
                    <a:pt x="47" y="16"/>
                    <a:pt x="46" y="18"/>
                  </a:cubicBezTo>
                  <a:cubicBezTo>
                    <a:pt x="37" y="21"/>
                    <a:pt x="37" y="21"/>
                    <a:pt x="37" y="21"/>
                  </a:cubicBezTo>
                  <a:cubicBezTo>
                    <a:pt x="35" y="21"/>
                    <a:pt x="33" y="19"/>
                    <a:pt x="32" y="17"/>
                  </a:cubicBezTo>
                  <a:close/>
                  <a:moveTo>
                    <a:pt x="129" y="106"/>
                  </a:moveTo>
                  <a:cubicBezTo>
                    <a:pt x="131" y="109"/>
                    <a:pt x="129" y="113"/>
                    <a:pt x="126" y="114"/>
                  </a:cubicBezTo>
                  <a:cubicBezTo>
                    <a:pt x="60" y="145"/>
                    <a:pt x="60" y="145"/>
                    <a:pt x="60" y="145"/>
                  </a:cubicBezTo>
                  <a:cubicBezTo>
                    <a:pt x="57" y="146"/>
                    <a:pt x="53" y="145"/>
                    <a:pt x="51" y="141"/>
                  </a:cubicBezTo>
                  <a:cubicBezTo>
                    <a:pt x="15" y="61"/>
                    <a:pt x="15" y="61"/>
                    <a:pt x="15" y="61"/>
                  </a:cubicBezTo>
                  <a:cubicBezTo>
                    <a:pt x="13" y="58"/>
                    <a:pt x="15" y="54"/>
                    <a:pt x="18" y="53"/>
                  </a:cubicBezTo>
                  <a:cubicBezTo>
                    <a:pt x="26" y="49"/>
                    <a:pt x="26" y="49"/>
                    <a:pt x="26" y="49"/>
                  </a:cubicBezTo>
                  <a:cubicBezTo>
                    <a:pt x="27" y="52"/>
                    <a:pt x="30" y="53"/>
                    <a:pt x="32" y="52"/>
                  </a:cubicBezTo>
                  <a:cubicBezTo>
                    <a:pt x="74" y="33"/>
                    <a:pt x="74" y="33"/>
                    <a:pt x="74" y="33"/>
                  </a:cubicBezTo>
                  <a:cubicBezTo>
                    <a:pt x="76" y="31"/>
                    <a:pt x="77" y="28"/>
                    <a:pt x="76" y="26"/>
                  </a:cubicBezTo>
                  <a:cubicBezTo>
                    <a:pt x="84" y="22"/>
                    <a:pt x="84" y="22"/>
                    <a:pt x="84" y="22"/>
                  </a:cubicBezTo>
                  <a:cubicBezTo>
                    <a:pt x="87" y="21"/>
                    <a:pt x="91" y="22"/>
                    <a:pt x="93" y="25"/>
                  </a:cubicBezTo>
                  <a:lnTo>
                    <a:pt x="129" y="106"/>
                  </a:lnTo>
                  <a:close/>
                  <a:moveTo>
                    <a:pt x="129" y="106"/>
                  </a:moveTo>
                  <a:cubicBezTo>
                    <a:pt x="129" y="106"/>
                    <a:pt x="129" y="106"/>
                    <a:pt x="129" y="10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Freeform 104"/>
            <p:cNvSpPr>
              <a:spLocks noEditPoints="1"/>
            </p:cNvSpPr>
            <p:nvPr/>
          </p:nvSpPr>
          <p:spPr bwMode="auto">
            <a:xfrm>
              <a:off x="8369027" y="3576987"/>
              <a:ext cx="34807" cy="34807"/>
            </a:xfrm>
            <a:custGeom>
              <a:avLst/>
              <a:gdLst>
                <a:gd name="T0" fmla="*/ 18 w 20"/>
                <a:gd name="T1" fmla="*/ 6 h 20"/>
                <a:gd name="T2" fmla="*/ 13 w 20"/>
                <a:gd name="T3" fmla="*/ 18 h 20"/>
                <a:gd name="T4" fmla="*/ 2 w 20"/>
                <a:gd name="T5" fmla="*/ 14 h 20"/>
                <a:gd name="T6" fmla="*/ 6 w 20"/>
                <a:gd name="T7" fmla="*/ 2 h 20"/>
                <a:gd name="T8" fmla="*/ 18 w 20"/>
                <a:gd name="T9" fmla="*/ 6 h 20"/>
                <a:gd name="T10" fmla="*/ 18 w 20"/>
                <a:gd name="T11" fmla="*/ 6 h 20"/>
                <a:gd name="T12" fmla="*/ 18 w 20"/>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6"/>
                  </a:moveTo>
                  <a:cubicBezTo>
                    <a:pt x="20" y="11"/>
                    <a:pt x="18" y="16"/>
                    <a:pt x="13" y="18"/>
                  </a:cubicBezTo>
                  <a:cubicBezTo>
                    <a:pt x="9" y="20"/>
                    <a:pt x="4" y="18"/>
                    <a:pt x="2" y="14"/>
                  </a:cubicBezTo>
                  <a:cubicBezTo>
                    <a:pt x="0" y="9"/>
                    <a:pt x="1" y="4"/>
                    <a:pt x="6" y="2"/>
                  </a:cubicBezTo>
                  <a:cubicBezTo>
                    <a:pt x="10" y="0"/>
                    <a:pt x="16" y="2"/>
                    <a:pt x="18" y="6"/>
                  </a:cubicBezTo>
                  <a:close/>
                  <a:moveTo>
                    <a:pt x="18" y="6"/>
                  </a:moveTo>
                  <a:cubicBezTo>
                    <a:pt x="18" y="6"/>
                    <a:pt x="18" y="6"/>
                    <a:pt x="18"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Freeform 105"/>
            <p:cNvSpPr>
              <a:spLocks noEditPoints="1"/>
            </p:cNvSpPr>
            <p:nvPr/>
          </p:nvSpPr>
          <p:spPr bwMode="auto">
            <a:xfrm>
              <a:off x="8407537" y="3546623"/>
              <a:ext cx="68133" cy="42213"/>
            </a:xfrm>
            <a:custGeom>
              <a:avLst/>
              <a:gdLst>
                <a:gd name="T0" fmla="*/ 31 w 39"/>
                <a:gd name="T1" fmla="*/ 2 h 24"/>
                <a:gd name="T2" fmla="*/ 4 w 39"/>
                <a:gd name="T3" fmla="*/ 14 h 24"/>
                <a:gd name="T4" fmla="*/ 1 w 39"/>
                <a:gd name="T5" fmla="*/ 21 h 24"/>
                <a:gd name="T6" fmla="*/ 8 w 39"/>
                <a:gd name="T7" fmla="*/ 23 h 24"/>
                <a:gd name="T8" fmla="*/ 36 w 39"/>
                <a:gd name="T9" fmla="*/ 11 h 24"/>
                <a:gd name="T10" fmla="*/ 38 w 39"/>
                <a:gd name="T11" fmla="*/ 4 h 24"/>
                <a:gd name="T12" fmla="*/ 31 w 39"/>
                <a:gd name="T13" fmla="*/ 2 h 24"/>
                <a:gd name="T14" fmla="*/ 31 w 39"/>
                <a:gd name="T15" fmla="*/ 2 h 24"/>
                <a:gd name="T16" fmla="*/ 31 w 39"/>
                <a:gd name="T17" fmla="*/ 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4">
                  <a:moveTo>
                    <a:pt x="31" y="2"/>
                  </a:moveTo>
                  <a:cubicBezTo>
                    <a:pt x="4" y="14"/>
                    <a:pt x="4" y="14"/>
                    <a:pt x="4" y="14"/>
                  </a:cubicBezTo>
                  <a:cubicBezTo>
                    <a:pt x="1" y="15"/>
                    <a:pt x="0" y="18"/>
                    <a:pt x="1" y="21"/>
                  </a:cubicBezTo>
                  <a:cubicBezTo>
                    <a:pt x="3" y="23"/>
                    <a:pt x="6" y="24"/>
                    <a:pt x="8" y="23"/>
                  </a:cubicBezTo>
                  <a:cubicBezTo>
                    <a:pt x="36" y="11"/>
                    <a:pt x="36" y="11"/>
                    <a:pt x="36" y="11"/>
                  </a:cubicBezTo>
                  <a:cubicBezTo>
                    <a:pt x="38" y="10"/>
                    <a:pt x="39" y="7"/>
                    <a:pt x="38" y="4"/>
                  </a:cubicBezTo>
                  <a:cubicBezTo>
                    <a:pt x="37" y="2"/>
                    <a:pt x="34" y="0"/>
                    <a:pt x="31" y="2"/>
                  </a:cubicBezTo>
                  <a:close/>
                  <a:moveTo>
                    <a:pt x="31" y="2"/>
                  </a:moveTo>
                  <a:cubicBezTo>
                    <a:pt x="31" y="2"/>
                    <a:pt x="31" y="2"/>
                    <a:pt x="31" y="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Freeform 106"/>
            <p:cNvSpPr>
              <a:spLocks noEditPoints="1"/>
            </p:cNvSpPr>
            <p:nvPr/>
          </p:nvSpPr>
          <p:spPr bwMode="auto">
            <a:xfrm>
              <a:off x="8386801" y="3616978"/>
              <a:ext cx="34807" cy="34807"/>
            </a:xfrm>
            <a:custGeom>
              <a:avLst/>
              <a:gdLst>
                <a:gd name="T0" fmla="*/ 18 w 20"/>
                <a:gd name="T1" fmla="*/ 6 h 20"/>
                <a:gd name="T2" fmla="*/ 14 w 20"/>
                <a:gd name="T3" fmla="*/ 18 h 20"/>
                <a:gd name="T4" fmla="*/ 2 w 20"/>
                <a:gd name="T5" fmla="*/ 14 h 20"/>
                <a:gd name="T6" fmla="*/ 6 w 20"/>
                <a:gd name="T7" fmla="*/ 2 h 20"/>
                <a:gd name="T8" fmla="*/ 18 w 20"/>
                <a:gd name="T9" fmla="*/ 6 h 20"/>
                <a:gd name="T10" fmla="*/ 18 w 20"/>
                <a:gd name="T11" fmla="*/ 6 h 20"/>
                <a:gd name="T12" fmla="*/ 18 w 20"/>
                <a:gd name="T13" fmla="*/ 6 h 20"/>
              </a:gdLst>
              <a:ahLst/>
              <a:cxnLst>
                <a:cxn ang="0">
                  <a:pos x="T0" y="T1"/>
                </a:cxn>
                <a:cxn ang="0">
                  <a:pos x="T2" y="T3"/>
                </a:cxn>
                <a:cxn ang="0">
                  <a:pos x="T4" y="T5"/>
                </a:cxn>
                <a:cxn ang="0">
                  <a:pos x="T6" y="T7"/>
                </a:cxn>
                <a:cxn ang="0">
                  <a:pos x="T8" y="T9"/>
                </a:cxn>
                <a:cxn ang="0">
                  <a:pos x="T10" y="T11"/>
                </a:cxn>
                <a:cxn ang="0">
                  <a:pos x="T12" y="T13"/>
                </a:cxn>
              </a:cxnLst>
              <a:rect l="0" t="0" r="r" b="b"/>
              <a:pathLst>
                <a:path w="20" h="20">
                  <a:moveTo>
                    <a:pt x="18" y="6"/>
                  </a:moveTo>
                  <a:cubicBezTo>
                    <a:pt x="20" y="11"/>
                    <a:pt x="18" y="16"/>
                    <a:pt x="14" y="18"/>
                  </a:cubicBezTo>
                  <a:cubicBezTo>
                    <a:pt x="9" y="20"/>
                    <a:pt x="4" y="18"/>
                    <a:pt x="2" y="14"/>
                  </a:cubicBezTo>
                  <a:cubicBezTo>
                    <a:pt x="0" y="9"/>
                    <a:pt x="2" y="4"/>
                    <a:pt x="6" y="2"/>
                  </a:cubicBezTo>
                  <a:cubicBezTo>
                    <a:pt x="11" y="0"/>
                    <a:pt x="16" y="2"/>
                    <a:pt x="18" y="6"/>
                  </a:cubicBezTo>
                  <a:close/>
                  <a:moveTo>
                    <a:pt x="18" y="6"/>
                  </a:moveTo>
                  <a:cubicBezTo>
                    <a:pt x="18" y="6"/>
                    <a:pt x="18" y="6"/>
                    <a:pt x="18" y="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7" name="Freeform 107"/>
            <p:cNvSpPr>
              <a:spLocks noEditPoints="1"/>
            </p:cNvSpPr>
            <p:nvPr/>
          </p:nvSpPr>
          <p:spPr bwMode="auto">
            <a:xfrm>
              <a:off x="8426793" y="3587355"/>
              <a:ext cx="68133" cy="41473"/>
            </a:xfrm>
            <a:custGeom>
              <a:avLst/>
              <a:gdLst>
                <a:gd name="T0" fmla="*/ 31 w 39"/>
                <a:gd name="T1" fmla="*/ 1 h 24"/>
                <a:gd name="T2" fmla="*/ 3 w 39"/>
                <a:gd name="T3" fmla="*/ 14 h 24"/>
                <a:gd name="T4" fmla="*/ 1 w 39"/>
                <a:gd name="T5" fmla="*/ 21 h 24"/>
                <a:gd name="T6" fmla="*/ 8 w 39"/>
                <a:gd name="T7" fmla="*/ 23 h 24"/>
                <a:gd name="T8" fmla="*/ 35 w 39"/>
                <a:gd name="T9" fmla="*/ 11 h 24"/>
                <a:gd name="T10" fmla="*/ 38 w 39"/>
                <a:gd name="T11" fmla="*/ 4 h 24"/>
                <a:gd name="T12" fmla="*/ 31 w 39"/>
                <a:gd name="T13" fmla="*/ 1 h 24"/>
                <a:gd name="T14" fmla="*/ 31 w 39"/>
                <a:gd name="T15" fmla="*/ 1 h 24"/>
                <a:gd name="T16" fmla="*/ 31 w 39"/>
                <a:gd name="T1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4">
                  <a:moveTo>
                    <a:pt x="31" y="1"/>
                  </a:moveTo>
                  <a:cubicBezTo>
                    <a:pt x="3" y="14"/>
                    <a:pt x="3" y="14"/>
                    <a:pt x="3" y="14"/>
                  </a:cubicBezTo>
                  <a:cubicBezTo>
                    <a:pt x="1" y="15"/>
                    <a:pt x="0" y="18"/>
                    <a:pt x="1" y="21"/>
                  </a:cubicBezTo>
                  <a:cubicBezTo>
                    <a:pt x="2" y="23"/>
                    <a:pt x="5" y="24"/>
                    <a:pt x="8" y="23"/>
                  </a:cubicBezTo>
                  <a:cubicBezTo>
                    <a:pt x="35" y="11"/>
                    <a:pt x="35" y="11"/>
                    <a:pt x="35" y="11"/>
                  </a:cubicBezTo>
                  <a:cubicBezTo>
                    <a:pt x="38" y="9"/>
                    <a:pt x="39" y="6"/>
                    <a:pt x="38" y="4"/>
                  </a:cubicBezTo>
                  <a:cubicBezTo>
                    <a:pt x="36" y="1"/>
                    <a:pt x="33" y="0"/>
                    <a:pt x="31" y="1"/>
                  </a:cubicBezTo>
                  <a:close/>
                  <a:moveTo>
                    <a:pt x="31" y="1"/>
                  </a:moveTo>
                  <a:cubicBezTo>
                    <a:pt x="31" y="1"/>
                    <a:pt x="31" y="1"/>
                    <a:pt x="31"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Freeform 108"/>
            <p:cNvSpPr>
              <a:spLocks noEditPoints="1"/>
            </p:cNvSpPr>
            <p:nvPr/>
          </p:nvSpPr>
          <p:spPr bwMode="auto">
            <a:xfrm>
              <a:off x="8406056" y="3659191"/>
              <a:ext cx="34807" cy="36288"/>
            </a:xfrm>
            <a:custGeom>
              <a:avLst/>
              <a:gdLst>
                <a:gd name="T0" fmla="*/ 18 w 20"/>
                <a:gd name="T1" fmla="*/ 7 h 21"/>
                <a:gd name="T2" fmla="*/ 14 w 20"/>
                <a:gd name="T3" fmla="*/ 19 h 21"/>
                <a:gd name="T4" fmla="*/ 2 w 20"/>
                <a:gd name="T5" fmla="*/ 14 h 21"/>
                <a:gd name="T6" fmla="*/ 7 w 20"/>
                <a:gd name="T7" fmla="*/ 2 h 21"/>
                <a:gd name="T8" fmla="*/ 18 w 20"/>
                <a:gd name="T9" fmla="*/ 7 h 21"/>
                <a:gd name="T10" fmla="*/ 18 w 20"/>
                <a:gd name="T11" fmla="*/ 7 h 21"/>
                <a:gd name="T12" fmla="*/ 18 w 20"/>
                <a:gd name="T13" fmla="*/ 7 h 21"/>
              </a:gdLst>
              <a:ahLst/>
              <a:cxnLst>
                <a:cxn ang="0">
                  <a:pos x="T0" y="T1"/>
                </a:cxn>
                <a:cxn ang="0">
                  <a:pos x="T2" y="T3"/>
                </a:cxn>
                <a:cxn ang="0">
                  <a:pos x="T4" y="T5"/>
                </a:cxn>
                <a:cxn ang="0">
                  <a:pos x="T6" y="T7"/>
                </a:cxn>
                <a:cxn ang="0">
                  <a:pos x="T8" y="T9"/>
                </a:cxn>
                <a:cxn ang="0">
                  <a:pos x="T10" y="T11"/>
                </a:cxn>
                <a:cxn ang="0">
                  <a:pos x="T12" y="T13"/>
                </a:cxn>
              </a:cxnLst>
              <a:rect l="0" t="0" r="r" b="b"/>
              <a:pathLst>
                <a:path w="20" h="21">
                  <a:moveTo>
                    <a:pt x="18" y="7"/>
                  </a:moveTo>
                  <a:cubicBezTo>
                    <a:pt x="20" y="11"/>
                    <a:pt x="19" y="17"/>
                    <a:pt x="14" y="19"/>
                  </a:cubicBezTo>
                  <a:cubicBezTo>
                    <a:pt x="10" y="21"/>
                    <a:pt x="4" y="19"/>
                    <a:pt x="2" y="14"/>
                  </a:cubicBezTo>
                  <a:cubicBezTo>
                    <a:pt x="0" y="10"/>
                    <a:pt x="2" y="5"/>
                    <a:pt x="7" y="2"/>
                  </a:cubicBezTo>
                  <a:cubicBezTo>
                    <a:pt x="11" y="0"/>
                    <a:pt x="16" y="2"/>
                    <a:pt x="18" y="7"/>
                  </a:cubicBezTo>
                  <a:close/>
                  <a:moveTo>
                    <a:pt x="18" y="7"/>
                  </a:moveTo>
                  <a:cubicBezTo>
                    <a:pt x="18" y="7"/>
                    <a:pt x="18" y="7"/>
                    <a:pt x="18"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9" name="Freeform 109"/>
            <p:cNvSpPr>
              <a:spLocks noEditPoints="1"/>
            </p:cNvSpPr>
            <p:nvPr/>
          </p:nvSpPr>
          <p:spPr bwMode="auto">
            <a:xfrm>
              <a:off x="8446048" y="3631049"/>
              <a:ext cx="68133" cy="42213"/>
            </a:xfrm>
            <a:custGeom>
              <a:avLst/>
              <a:gdLst>
                <a:gd name="T0" fmla="*/ 31 w 39"/>
                <a:gd name="T1" fmla="*/ 1 h 24"/>
                <a:gd name="T2" fmla="*/ 4 w 39"/>
                <a:gd name="T3" fmla="*/ 13 h 24"/>
                <a:gd name="T4" fmla="*/ 1 w 39"/>
                <a:gd name="T5" fmla="*/ 20 h 24"/>
                <a:gd name="T6" fmla="*/ 8 w 39"/>
                <a:gd name="T7" fmla="*/ 23 h 24"/>
                <a:gd name="T8" fmla="*/ 35 w 39"/>
                <a:gd name="T9" fmla="*/ 10 h 24"/>
                <a:gd name="T10" fmla="*/ 38 w 39"/>
                <a:gd name="T11" fmla="*/ 3 h 24"/>
                <a:gd name="T12" fmla="*/ 31 w 39"/>
                <a:gd name="T13" fmla="*/ 1 h 24"/>
                <a:gd name="T14" fmla="*/ 31 w 39"/>
                <a:gd name="T15" fmla="*/ 1 h 24"/>
                <a:gd name="T16" fmla="*/ 31 w 39"/>
                <a:gd name="T17" fmla="*/ 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24">
                  <a:moveTo>
                    <a:pt x="31" y="1"/>
                  </a:moveTo>
                  <a:cubicBezTo>
                    <a:pt x="4" y="13"/>
                    <a:pt x="4" y="13"/>
                    <a:pt x="4" y="13"/>
                  </a:cubicBezTo>
                  <a:cubicBezTo>
                    <a:pt x="1" y="15"/>
                    <a:pt x="0" y="18"/>
                    <a:pt x="1" y="20"/>
                  </a:cubicBezTo>
                  <a:cubicBezTo>
                    <a:pt x="2" y="23"/>
                    <a:pt x="5" y="24"/>
                    <a:pt x="8" y="23"/>
                  </a:cubicBezTo>
                  <a:cubicBezTo>
                    <a:pt x="35" y="10"/>
                    <a:pt x="35" y="10"/>
                    <a:pt x="35" y="10"/>
                  </a:cubicBezTo>
                  <a:cubicBezTo>
                    <a:pt x="38" y="9"/>
                    <a:pt x="39" y="6"/>
                    <a:pt x="38" y="3"/>
                  </a:cubicBezTo>
                  <a:cubicBezTo>
                    <a:pt x="37" y="1"/>
                    <a:pt x="34" y="0"/>
                    <a:pt x="31" y="1"/>
                  </a:cubicBezTo>
                  <a:close/>
                  <a:moveTo>
                    <a:pt x="31" y="1"/>
                  </a:moveTo>
                  <a:cubicBezTo>
                    <a:pt x="31" y="1"/>
                    <a:pt x="31" y="1"/>
                    <a:pt x="31"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0" name="Freeform 110"/>
            <p:cNvSpPr>
              <a:spLocks noEditPoints="1"/>
            </p:cNvSpPr>
            <p:nvPr/>
          </p:nvSpPr>
          <p:spPr bwMode="auto">
            <a:xfrm>
              <a:off x="8348291" y="2331331"/>
              <a:ext cx="232542" cy="219212"/>
            </a:xfrm>
            <a:custGeom>
              <a:avLst/>
              <a:gdLst>
                <a:gd name="T0" fmla="*/ 122 w 133"/>
                <a:gd name="T1" fmla="*/ 22 h 125"/>
                <a:gd name="T2" fmla="*/ 101 w 133"/>
                <a:gd name="T3" fmla="*/ 1 h 125"/>
                <a:gd name="T4" fmla="*/ 95 w 133"/>
                <a:gd name="T5" fmla="*/ 1 h 125"/>
                <a:gd name="T6" fmla="*/ 93 w 133"/>
                <a:gd name="T7" fmla="*/ 5 h 125"/>
                <a:gd name="T8" fmla="*/ 93 w 133"/>
                <a:gd name="T9" fmla="*/ 16 h 125"/>
                <a:gd name="T10" fmla="*/ 95 w 133"/>
                <a:gd name="T11" fmla="*/ 20 h 125"/>
                <a:gd name="T12" fmla="*/ 113 w 133"/>
                <a:gd name="T13" fmla="*/ 58 h 125"/>
                <a:gd name="T14" fmla="*/ 66 w 133"/>
                <a:gd name="T15" fmla="*/ 105 h 125"/>
                <a:gd name="T16" fmla="*/ 19 w 133"/>
                <a:gd name="T17" fmla="*/ 58 h 125"/>
                <a:gd name="T18" fmla="*/ 38 w 133"/>
                <a:gd name="T19" fmla="*/ 20 h 125"/>
                <a:gd name="T20" fmla="*/ 40 w 133"/>
                <a:gd name="T21" fmla="*/ 16 h 125"/>
                <a:gd name="T22" fmla="*/ 40 w 133"/>
                <a:gd name="T23" fmla="*/ 5 h 125"/>
                <a:gd name="T24" fmla="*/ 37 w 133"/>
                <a:gd name="T25" fmla="*/ 1 h 125"/>
                <a:gd name="T26" fmla="*/ 32 w 133"/>
                <a:gd name="T27" fmla="*/ 1 h 125"/>
                <a:gd name="T28" fmla="*/ 10 w 133"/>
                <a:gd name="T29" fmla="*/ 22 h 125"/>
                <a:gd name="T30" fmla="*/ 0 w 133"/>
                <a:gd name="T31" fmla="*/ 58 h 125"/>
                <a:gd name="T32" fmla="*/ 19 w 133"/>
                <a:gd name="T33" fmla="*/ 105 h 125"/>
                <a:gd name="T34" fmla="*/ 66 w 133"/>
                <a:gd name="T35" fmla="*/ 125 h 125"/>
                <a:gd name="T36" fmla="*/ 113 w 133"/>
                <a:gd name="T37" fmla="*/ 105 h 125"/>
                <a:gd name="T38" fmla="*/ 133 w 133"/>
                <a:gd name="T39" fmla="*/ 58 h 125"/>
                <a:gd name="T40" fmla="*/ 122 w 133"/>
                <a:gd name="T41" fmla="*/ 22 h 125"/>
                <a:gd name="T42" fmla="*/ 122 w 133"/>
                <a:gd name="T43" fmla="*/ 22 h 125"/>
                <a:gd name="T44" fmla="*/ 122 w 133"/>
                <a:gd name="T45" fmla="*/ 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125">
                  <a:moveTo>
                    <a:pt x="122" y="22"/>
                  </a:moveTo>
                  <a:cubicBezTo>
                    <a:pt x="117" y="13"/>
                    <a:pt x="109" y="6"/>
                    <a:pt x="101" y="1"/>
                  </a:cubicBezTo>
                  <a:cubicBezTo>
                    <a:pt x="99" y="0"/>
                    <a:pt x="97" y="0"/>
                    <a:pt x="95" y="1"/>
                  </a:cubicBezTo>
                  <a:cubicBezTo>
                    <a:pt x="94" y="2"/>
                    <a:pt x="93" y="4"/>
                    <a:pt x="93" y="5"/>
                  </a:cubicBezTo>
                  <a:cubicBezTo>
                    <a:pt x="93" y="16"/>
                    <a:pt x="93" y="16"/>
                    <a:pt x="93" y="16"/>
                  </a:cubicBezTo>
                  <a:cubicBezTo>
                    <a:pt x="93" y="18"/>
                    <a:pt x="93" y="19"/>
                    <a:pt x="95" y="20"/>
                  </a:cubicBezTo>
                  <a:cubicBezTo>
                    <a:pt x="106" y="29"/>
                    <a:pt x="113" y="43"/>
                    <a:pt x="113" y="58"/>
                  </a:cubicBezTo>
                  <a:cubicBezTo>
                    <a:pt x="113" y="84"/>
                    <a:pt x="92" y="105"/>
                    <a:pt x="66" y="105"/>
                  </a:cubicBezTo>
                  <a:cubicBezTo>
                    <a:pt x="40" y="105"/>
                    <a:pt x="19" y="84"/>
                    <a:pt x="19" y="58"/>
                  </a:cubicBezTo>
                  <a:cubicBezTo>
                    <a:pt x="19" y="43"/>
                    <a:pt x="26" y="29"/>
                    <a:pt x="38" y="20"/>
                  </a:cubicBezTo>
                  <a:cubicBezTo>
                    <a:pt x="39" y="19"/>
                    <a:pt x="40" y="18"/>
                    <a:pt x="40" y="16"/>
                  </a:cubicBezTo>
                  <a:cubicBezTo>
                    <a:pt x="40" y="5"/>
                    <a:pt x="40" y="5"/>
                    <a:pt x="40" y="5"/>
                  </a:cubicBezTo>
                  <a:cubicBezTo>
                    <a:pt x="40" y="4"/>
                    <a:pt x="39" y="2"/>
                    <a:pt x="37" y="1"/>
                  </a:cubicBezTo>
                  <a:cubicBezTo>
                    <a:pt x="36" y="0"/>
                    <a:pt x="34" y="0"/>
                    <a:pt x="32" y="1"/>
                  </a:cubicBezTo>
                  <a:cubicBezTo>
                    <a:pt x="23" y="6"/>
                    <a:pt x="16" y="13"/>
                    <a:pt x="10" y="22"/>
                  </a:cubicBezTo>
                  <a:cubicBezTo>
                    <a:pt x="3" y="33"/>
                    <a:pt x="0" y="45"/>
                    <a:pt x="0" y="58"/>
                  </a:cubicBezTo>
                  <a:cubicBezTo>
                    <a:pt x="0" y="76"/>
                    <a:pt x="7" y="92"/>
                    <a:pt x="19" y="105"/>
                  </a:cubicBezTo>
                  <a:cubicBezTo>
                    <a:pt x="32" y="118"/>
                    <a:pt x="49" y="125"/>
                    <a:pt x="66" y="125"/>
                  </a:cubicBezTo>
                  <a:cubicBezTo>
                    <a:pt x="84" y="125"/>
                    <a:pt x="101" y="118"/>
                    <a:pt x="113" y="105"/>
                  </a:cubicBezTo>
                  <a:cubicBezTo>
                    <a:pt x="126" y="92"/>
                    <a:pt x="133" y="76"/>
                    <a:pt x="133" y="58"/>
                  </a:cubicBezTo>
                  <a:cubicBezTo>
                    <a:pt x="133" y="45"/>
                    <a:pt x="129" y="33"/>
                    <a:pt x="122" y="22"/>
                  </a:cubicBezTo>
                  <a:close/>
                  <a:moveTo>
                    <a:pt x="122" y="22"/>
                  </a:moveTo>
                  <a:cubicBezTo>
                    <a:pt x="122" y="22"/>
                    <a:pt x="122" y="22"/>
                    <a:pt x="122" y="2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Freeform 111"/>
            <p:cNvSpPr>
              <a:spLocks noEditPoints="1"/>
            </p:cNvSpPr>
            <p:nvPr/>
          </p:nvSpPr>
          <p:spPr bwMode="auto">
            <a:xfrm>
              <a:off x="8444567" y="2301708"/>
              <a:ext cx="38510" cy="142191"/>
            </a:xfrm>
            <a:custGeom>
              <a:avLst/>
              <a:gdLst>
                <a:gd name="T0" fmla="*/ 5 w 22"/>
                <a:gd name="T1" fmla="*/ 81 h 81"/>
                <a:gd name="T2" fmla="*/ 18 w 22"/>
                <a:gd name="T3" fmla="*/ 81 h 81"/>
                <a:gd name="T4" fmla="*/ 22 w 22"/>
                <a:gd name="T5" fmla="*/ 76 h 81"/>
                <a:gd name="T6" fmla="*/ 22 w 22"/>
                <a:gd name="T7" fmla="*/ 5 h 81"/>
                <a:gd name="T8" fmla="*/ 18 w 22"/>
                <a:gd name="T9" fmla="*/ 0 h 81"/>
                <a:gd name="T10" fmla="*/ 5 w 22"/>
                <a:gd name="T11" fmla="*/ 0 h 81"/>
                <a:gd name="T12" fmla="*/ 0 w 22"/>
                <a:gd name="T13" fmla="*/ 5 h 81"/>
                <a:gd name="T14" fmla="*/ 0 w 22"/>
                <a:gd name="T15" fmla="*/ 76 h 81"/>
                <a:gd name="T16" fmla="*/ 5 w 22"/>
                <a:gd name="T17" fmla="*/ 81 h 81"/>
                <a:gd name="T18" fmla="*/ 5 w 22"/>
                <a:gd name="T19" fmla="*/ 81 h 81"/>
                <a:gd name="T20" fmla="*/ 5 w 22"/>
                <a:gd name="T21"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81">
                  <a:moveTo>
                    <a:pt x="5" y="81"/>
                  </a:moveTo>
                  <a:cubicBezTo>
                    <a:pt x="18" y="81"/>
                    <a:pt x="18" y="81"/>
                    <a:pt x="18" y="81"/>
                  </a:cubicBezTo>
                  <a:cubicBezTo>
                    <a:pt x="20" y="81"/>
                    <a:pt x="22" y="79"/>
                    <a:pt x="22" y="76"/>
                  </a:cubicBezTo>
                  <a:cubicBezTo>
                    <a:pt x="22" y="5"/>
                    <a:pt x="22" y="5"/>
                    <a:pt x="22" y="5"/>
                  </a:cubicBezTo>
                  <a:cubicBezTo>
                    <a:pt x="22" y="2"/>
                    <a:pt x="20" y="0"/>
                    <a:pt x="18" y="0"/>
                  </a:cubicBezTo>
                  <a:cubicBezTo>
                    <a:pt x="5" y="0"/>
                    <a:pt x="5" y="0"/>
                    <a:pt x="5" y="0"/>
                  </a:cubicBezTo>
                  <a:cubicBezTo>
                    <a:pt x="3" y="0"/>
                    <a:pt x="0" y="2"/>
                    <a:pt x="0" y="5"/>
                  </a:cubicBezTo>
                  <a:cubicBezTo>
                    <a:pt x="0" y="76"/>
                    <a:pt x="0" y="76"/>
                    <a:pt x="0" y="76"/>
                  </a:cubicBezTo>
                  <a:cubicBezTo>
                    <a:pt x="0" y="79"/>
                    <a:pt x="3" y="81"/>
                    <a:pt x="5" y="81"/>
                  </a:cubicBezTo>
                  <a:close/>
                  <a:moveTo>
                    <a:pt x="5" y="81"/>
                  </a:moveTo>
                  <a:cubicBezTo>
                    <a:pt x="5" y="81"/>
                    <a:pt x="5" y="81"/>
                    <a:pt x="5"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Freeform 112"/>
            <p:cNvSpPr>
              <a:spLocks noEditPoints="1"/>
            </p:cNvSpPr>
            <p:nvPr/>
          </p:nvSpPr>
          <p:spPr bwMode="auto">
            <a:xfrm>
              <a:off x="8023917" y="3180776"/>
              <a:ext cx="233283" cy="219212"/>
            </a:xfrm>
            <a:custGeom>
              <a:avLst/>
              <a:gdLst>
                <a:gd name="T0" fmla="*/ 122 w 133"/>
                <a:gd name="T1" fmla="*/ 22 h 125"/>
                <a:gd name="T2" fmla="*/ 101 w 133"/>
                <a:gd name="T3" fmla="*/ 1 h 125"/>
                <a:gd name="T4" fmla="*/ 95 w 133"/>
                <a:gd name="T5" fmla="*/ 1 h 125"/>
                <a:gd name="T6" fmla="*/ 93 w 133"/>
                <a:gd name="T7" fmla="*/ 6 h 125"/>
                <a:gd name="T8" fmla="*/ 93 w 133"/>
                <a:gd name="T9" fmla="*/ 17 h 125"/>
                <a:gd name="T10" fmla="*/ 95 w 133"/>
                <a:gd name="T11" fmla="*/ 21 h 125"/>
                <a:gd name="T12" fmla="*/ 113 w 133"/>
                <a:gd name="T13" fmla="*/ 59 h 125"/>
                <a:gd name="T14" fmla="*/ 66 w 133"/>
                <a:gd name="T15" fmla="*/ 106 h 125"/>
                <a:gd name="T16" fmla="*/ 19 w 133"/>
                <a:gd name="T17" fmla="*/ 59 h 125"/>
                <a:gd name="T18" fmla="*/ 38 w 133"/>
                <a:gd name="T19" fmla="*/ 21 h 125"/>
                <a:gd name="T20" fmla="*/ 40 w 133"/>
                <a:gd name="T21" fmla="*/ 17 h 125"/>
                <a:gd name="T22" fmla="*/ 40 w 133"/>
                <a:gd name="T23" fmla="*/ 6 h 125"/>
                <a:gd name="T24" fmla="*/ 37 w 133"/>
                <a:gd name="T25" fmla="*/ 1 h 125"/>
                <a:gd name="T26" fmla="*/ 32 w 133"/>
                <a:gd name="T27" fmla="*/ 1 h 125"/>
                <a:gd name="T28" fmla="*/ 10 w 133"/>
                <a:gd name="T29" fmla="*/ 22 h 125"/>
                <a:gd name="T30" fmla="*/ 0 w 133"/>
                <a:gd name="T31" fmla="*/ 59 h 125"/>
                <a:gd name="T32" fmla="*/ 19 w 133"/>
                <a:gd name="T33" fmla="*/ 106 h 125"/>
                <a:gd name="T34" fmla="*/ 66 w 133"/>
                <a:gd name="T35" fmla="*/ 125 h 125"/>
                <a:gd name="T36" fmla="*/ 113 w 133"/>
                <a:gd name="T37" fmla="*/ 106 h 125"/>
                <a:gd name="T38" fmla="*/ 133 w 133"/>
                <a:gd name="T39" fmla="*/ 59 h 125"/>
                <a:gd name="T40" fmla="*/ 122 w 133"/>
                <a:gd name="T41" fmla="*/ 22 h 125"/>
                <a:gd name="T42" fmla="*/ 122 w 133"/>
                <a:gd name="T43" fmla="*/ 22 h 125"/>
                <a:gd name="T44" fmla="*/ 122 w 133"/>
                <a:gd name="T45" fmla="*/ 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125">
                  <a:moveTo>
                    <a:pt x="122" y="22"/>
                  </a:moveTo>
                  <a:cubicBezTo>
                    <a:pt x="117" y="14"/>
                    <a:pt x="109" y="7"/>
                    <a:pt x="101" y="1"/>
                  </a:cubicBezTo>
                  <a:cubicBezTo>
                    <a:pt x="99" y="0"/>
                    <a:pt x="97" y="0"/>
                    <a:pt x="95" y="1"/>
                  </a:cubicBezTo>
                  <a:cubicBezTo>
                    <a:pt x="94" y="2"/>
                    <a:pt x="93" y="4"/>
                    <a:pt x="93" y="6"/>
                  </a:cubicBezTo>
                  <a:cubicBezTo>
                    <a:pt x="93" y="17"/>
                    <a:pt x="93" y="17"/>
                    <a:pt x="93" y="17"/>
                  </a:cubicBezTo>
                  <a:cubicBezTo>
                    <a:pt x="93" y="19"/>
                    <a:pt x="93" y="20"/>
                    <a:pt x="95" y="21"/>
                  </a:cubicBezTo>
                  <a:cubicBezTo>
                    <a:pt x="106" y="30"/>
                    <a:pt x="113" y="44"/>
                    <a:pt x="113" y="59"/>
                  </a:cubicBezTo>
                  <a:cubicBezTo>
                    <a:pt x="113" y="84"/>
                    <a:pt x="92" y="106"/>
                    <a:pt x="66" y="106"/>
                  </a:cubicBezTo>
                  <a:cubicBezTo>
                    <a:pt x="40" y="106"/>
                    <a:pt x="19" y="84"/>
                    <a:pt x="19" y="59"/>
                  </a:cubicBezTo>
                  <a:cubicBezTo>
                    <a:pt x="19" y="44"/>
                    <a:pt x="26" y="30"/>
                    <a:pt x="38" y="21"/>
                  </a:cubicBezTo>
                  <a:cubicBezTo>
                    <a:pt x="39" y="20"/>
                    <a:pt x="40" y="19"/>
                    <a:pt x="40" y="17"/>
                  </a:cubicBezTo>
                  <a:cubicBezTo>
                    <a:pt x="40" y="6"/>
                    <a:pt x="40" y="6"/>
                    <a:pt x="40" y="6"/>
                  </a:cubicBezTo>
                  <a:cubicBezTo>
                    <a:pt x="40" y="4"/>
                    <a:pt x="39" y="2"/>
                    <a:pt x="37" y="1"/>
                  </a:cubicBezTo>
                  <a:cubicBezTo>
                    <a:pt x="36" y="0"/>
                    <a:pt x="34" y="0"/>
                    <a:pt x="32" y="1"/>
                  </a:cubicBezTo>
                  <a:cubicBezTo>
                    <a:pt x="23" y="7"/>
                    <a:pt x="16" y="14"/>
                    <a:pt x="10" y="22"/>
                  </a:cubicBezTo>
                  <a:cubicBezTo>
                    <a:pt x="3" y="33"/>
                    <a:pt x="0" y="46"/>
                    <a:pt x="0" y="59"/>
                  </a:cubicBezTo>
                  <a:cubicBezTo>
                    <a:pt x="0" y="76"/>
                    <a:pt x="7" y="93"/>
                    <a:pt x="19" y="106"/>
                  </a:cubicBezTo>
                  <a:cubicBezTo>
                    <a:pt x="32" y="118"/>
                    <a:pt x="48" y="125"/>
                    <a:pt x="66" y="125"/>
                  </a:cubicBezTo>
                  <a:cubicBezTo>
                    <a:pt x="84" y="125"/>
                    <a:pt x="101" y="118"/>
                    <a:pt x="113" y="106"/>
                  </a:cubicBezTo>
                  <a:cubicBezTo>
                    <a:pt x="126" y="93"/>
                    <a:pt x="133" y="76"/>
                    <a:pt x="133" y="59"/>
                  </a:cubicBezTo>
                  <a:cubicBezTo>
                    <a:pt x="133" y="46"/>
                    <a:pt x="129" y="33"/>
                    <a:pt x="122" y="22"/>
                  </a:cubicBezTo>
                  <a:close/>
                  <a:moveTo>
                    <a:pt x="122" y="22"/>
                  </a:moveTo>
                  <a:cubicBezTo>
                    <a:pt x="122" y="22"/>
                    <a:pt x="122" y="22"/>
                    <a:pt x="122" y="2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3" name="Freeform 113"/>
            <p:cNvSpPr>
              <a:spLocks noEditPoints="1"/>
            </p:cNvSpPr>
            <p:nvPr/>
          </p:nvSpPr>
          <p:spPr bwMode="auto">
            <a:xfrm>
              <a:off x="8120192" y="3152634"/>
              <a:ext cx="38510" cy="142191"/>
            </a:xfrm>
            <a:custGeom>
              <a:avLst/>
              <a:gdLst>
                <a:gd name="T0" fmla="*/ 5 w 22"/>
                <a:gd name="T1" fmla="*/ 81 h 81"/>
                <a:gd name="T2" fmla="*/ 17 w 22"/>
                <a:gd name="T3" fmla="*/ 81 h 81"/>
                <a:gd name="T4" fmla="*/ 22 w 22"/>
                <a:gd name="T5" fmla="*/ 76 h 81"/>
                <a:gd name="T6" fmla="*/ 22 w 22"/>
                <a:gd name="T7" fmla="*/ 5 h 81"/>
                <a:gd name="T8" fmla="*/ 17 w 22"/>
                <a:gd name="T9" fmla="*/ 0 h 81"/>
                <a:gd name="T10" fmla="*/ 5 w 22"/>
                <a:gd name="T11" fmla="*/ 0 h 81"/>
                <a:gd name="T12" fmla="*/ 0 w 22"/>
                <a:gd name="T13" fmla="*/ 5 h 81"/>
                <a:gd name="T14" fmla="*/ 0 w 22"/>
                <a:gd name="T15" fmla="*/ 76 h 81"/>
                <a:gd name="T16" fmla="*/ 5 w 22"/>
                <a:gd name="T17" fmla="*/ 81 h 81"/>
                <a:gd name="T18" fmla="*/ 5 w 22"/>
                <a:gd name="T19" fmla="*/ 81 h 81"/>
                <a:gd name="T20" fmla="*/ 5 w 22"/>
                <a:gd name="T21"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81">
                  <a:moveTo>
                    <a:pt x="5" y="81"/>
                  </a:moveTo>
                  <a:cubicBezTo>
                    <a:pt x="17" y="81"/>
                    <a:pt x="17" y="81"/>
                    <a:pt x="17" y="81"/>
                  </a:cubicBezTo>
                  <a:cubicBezTo>
                    <a:pt x="20" y="81"/>
                    <a:pt x="22" y="78"/>
                    <a:pt x="22" y="76"/>
                  </a:cubicBezTo>
                  <a:cubicBezTo>
                    <a:pt x="22" y="5"/>
                    <a:pt x="22" y="5"/>
                    <a:pt x="22" y="5"/>
                  </a:cubicBezTo>
                  <a:cubicBezTo>
                    <a:pt x="22" y="2"/>
                    <a:pt x="20" y="0"/>
                    <a:pt x="17" y="0"/>
                  </a:cubicBezTo>
                  <a:cubicBezTo>
                    <a:pt x="5" y="0"/>
                    <a:pt x="5" y="0"/>
                    <a:pt x="5" y="0"/>
                  </a:cubicBezTo>
                  <a:cubicBezTo>
                    <a:pt x="2" y="0"/>
                    <a:pt x="0" y="2"/>
                    <a:pt x="0" y="5"/>
                  </a:cubicBezTo>
                  <a:cubicBezTo>
                    <a:pt x="0" y="76"/>
                    <a:pt x="0" y="76"/>
                    <a:pt x="0" y="76"/>
                  </a:cubicBezTo>
                  <a:cubicBezTo>
                    <a:pt x="0" y="78"/>
                    <a:pt x="2" y="81"/>
                    <a:pt x="5" y="81"/>
                  </a:cubicBezTo>
                  <a:close/>
                  <a:moveTo>
                    <a:pt x="5" y="81"/>
                  </a:moveTo>
                  <a:cubicBezTo>
                    <a:pt x="5" y="81"/>
                    <a:pt x="5" y="81"/>
                    <a:pt x="5"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4" name="Freeform 114"/>
            <p:cNvSpPr>
              <a:spLocks noEditPoints="1"/>
            </p:cNvSpPr>
            <p:nvPr/>
          </p:nvSpPr>
          <p:spPr bwMode="auto">
            <a:xfrm>
              <a:off x="6828620" y="2762349"/>
              <a:ext cx="232542" cy="219212"/>
            </a:xfrm>
            <a:custGeom>
              <a:avLst/>
              <a:gdLst>
                <a:gd name="T0" fmla="*/ 123 w 133"/>
                <a:gd name="T1" fmla="*/ 22 h 125"/>
                <a:gd name="T2" fmla="*/ 101 w 133"/>
                <a:gd name="T3" fmla="*/ 1 h 125"/>
                <a:gd name="T4" fmla="*/ 96 w 133"/>
                <a:gd name="T5" fmla="*/ 1 h 125"/>
                <a:gd name="T6" fmla="*/ 93 w 133"/>
                <a:gd name="T7" fmla="*/ 6 h 125"/>
                <a:gd name="T8" fmla="*/ 93 w 133"/>
                <a:gd name="T9" fmla="*/ 17 h 125"/>
                <a:gd name="T10" fmla="*/ 95 w 133"/>
                <a:gd name="T11" fmla="*/ 21 h 125"/>
                <a:gd name="T12" fmla="*/ 114 w 133"/>
                <a:gd name="T13" fmla="*/ 58 h 125"/>
                <a:gd name="T14" fmla="*/ 67 w 133"/>
                <a:gd name="T15" fmla="*/ 106 h 125"/>
                <a:gd name="T16" fmla="*/ 20 w 133"/>
                <a:gd name="T17" fmla="*/ 58 h 125"/>
                <a:gd name="T18" fmla="*/ 38 w 133"/>
                <a:gd name="T19" fmla="*/ 21 h 125"/>
                <a:gd name="T20" fmla="*/ 40 w 133"/>
                <a:gd name="T21" fmla="*/ 17 h 125"/>
                <a:gd name="T22" fmla="*/ 40 w 133"/>
                <a:gd name="T23" fmla="*/ 6 h 125"/>
                <a:gd name="T24" fmla="*/ 38 w 133"/>
                <a:gd name="T25" fmla="*/ 1 h 125"/>
                <a:gd name="T26" fmla="*/ 32 w 133"/>
                <a:gd name="T27" fmla="*/ 1 h 125"/>
                <a:gd name="T28" fmla="*/ 11 w 133"/>
                <a:gd name="T29" fmla="*/ 22 h 125"/>
                <a:gd name="T30" fmla="*/ 0 w 133"/>
                <a:gd name="T31" fmla="*/ 58 h 125"/>
                <a:gd name="T32" fmla="*/ 20 w 133"/>
                <a:gd name="T33" fmla="*/ 106 h 125"/>
                <a:gd name="T34" fmla="*/ 67 w 133"/>
                <a:gd name="T35" fmla="*/ 125 h 125"/>
                <a:gd name="T36" fmla="*/ 114 w 133"/>
                <a:gd name="T37" fmla="*/ 106 h 125"/>
                <a:gd name="T38" fmla="*/ 133 w 133"/>
                <a:gd name="T39" fmla="*/ 58 h 125"/>
                <a:gd name="T40" fmla="*/ 123 w 133"/>
                <a:gd name="T41" fmla="*/ 22 h 125"/>
                <a:gd name="T42" fmla="*/ 123 w 133"/>
                <a:gd name="T43" fmla="*/ 22 h 125"/>
                <a:gd name="T44" fmla="*/ 123 w 133"/>
                <a:gd name="T45" fmla="*/ 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3" h="125">
                  <a:moveTo>
                    <a:pt x="123" y="22"/>
                  </a:moveTo>
                  <a:cubicBezTo>
                    <a:pt x="117" y="14"/>
                    <a:pt x="110" y="7"/>
                    <a:pt x="101" y="1"/>
                  </a:cubicBezTo>
                  <a:cubicBezTo>
                    <a:pt x="99" y="0"/>
                    <a:pt x="97" y="0"/>
                    <a:pt x="96" y="1"/>
                  </a:cubicBezTo>
                  <a:cubicBezTo>
                    <a:pt x="94" y="2"/>
                    <a:pt x="93" y="4"/>
                    <a:pt x="93" y="6"/>
                  </a:cubicBezTo>
                  <a:cubicBezTo>
                    <a:pt x="93" y="17"/>
                    <a:pt x="93" y="17"/>
                    <a:pt x="93" y="17"/>
                  </a:cubicBezTo>
                  <a:cubicBezTo>
                    <a:pt x="93" y="18"/>
                    <a:pt x="94" y="20"/>
                    <a:pt x="95" y="21"/>
                  </a:cubicBezTo>
                  <a:cubicBezTo>
                    <a:pt x="107" y="30"/>
                    <a:pt x="114" y="44"/>
                    <a:pt x="114" y="58"/>
                  </a:cubicBezTo>
                  <a:cubicBezTo>
                    <a:pt x="114" y="84"/>
                    <a:pt x="93" y="106"/>
                    <a:pt x="67" y="106"/>
                  </a:cubicBezTo>
                  <a:cubicBezTo>
                    <a:pt x="41" y="106"/>
                    <a:pt x="20" y="84"/>
                    <a:pt x="20" y="58"/>
                  </a:cubicBezTo>
                  <a:cubicBezTo>
                    <a:pt x="20" y="44"/>
                    <a:pt x="27" y="30"/>
                    <a:pt x="38" y="21"/>
                  </a:cubicBezTo>
                  <a:cubicBezTo>
                    <a:pt x="40" y="20"/>
                    <a:pt x="40" y="18"/>
                    <a:pt x="40" y="17"/>
                  </a:cubicBezTo>
                  <a:cubicBezTo>
                    <a:pt x="40" y="6"/>
                    <a:pt x="40" y="6"/>
                    <a:pt x="40" y="6"/>
                  </a:cubicBezTo>
                  <a:cubicBezTo>
                    <a:pt x="40" y="4"/>
                    <a:pt x="39" y="2"/>
                    <a:pt x="38" y="1"/>
                  </a:cubicBezTo>
                  <a:cubicBezTo>
                    <a:pt x="36" y="0"/>
                    <a:pt x="34" y="0"/>
                    <a:pt x="32" y="1"/>
                  </a:cubicBezTo>
                  <a:cubicBezTo>
                    <a:pt x="24" y="7"/>
                    <a:pt x="16" y="14"/>
                    <a:pt x="11" y="22"/>
                  </a:cubicBezTo>
                  <a:cubicBezTo>
                    <a:pt x="4" y="33"/>
                    <a:pt x="0" y="46"/>
                    <a:pt x="0" y="58"/>
                  </a:cubicBezTo>
                  <a:cubicBezTo>
                    <a:pt x="0" y="76"/>
                    <a:pt x="7" y="93"/>
                    <a:pt x="20" y="106"/>
                  </a:cubicBezTo>
                  <a:cubicBezTo>
                    <a:pt x="32" y="118"/>
                    <a:pt x="49" y="125"/>
                    <a:pt x="67" y="125"/>
                  </a:cubicBezTo>
                  <a:cubicBezTo>
                    <a:pt x="85" y="125"/>
                    <a:pt x="101" y="118"/>
                    <a:pt x="114" y="106"/>
                  </a:cubicBezTo>
                  <a:cubicBezTo>
                    <a:pt x="126" y="93"/>
                    <a:pt x="133" y="76"/>
                    <a:pt x="133" y="58"/>
                  </a:cubicBezTo>
                  <a:cubicBezTo>
                    <a:pt x="133" y="46"/>
                    <a:pt x="130" y="33"/>
                    <a:pt x="123" y="22"/>
                  </a:cubicBezTo>
                  <a:close/>
                  <a:moveTo>
                    <a:pt x="123" y="22"/>
                  </a:moveTo>
                  <a:cubicBezTo>
                    <a:pt x="123" y="22"/>
                    <a:pt x="123" y="22"/>
                    <a:pt x="123" y="2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Freeform 115"/>
            <p:cNvSpPr>
              <a:spLocks noEditPoints="1"/>
            </p:cNvSpPr>
            <p:nvPr/>
          </p:nvSpPr>
          <p:spPr bwMode="auto">
            <a:xfrm>
              <a:off x="6926377" y="2734207"/>
              <a:ext cx="38510" cy="139970"/>
            </a:xfrm>
            <a:custGeom>
              <a:avLst/>
              <a:gdLst>
                <a:gd name="T0" fmla="*/ 5 w 22"/>
                <a:gd name="T1" fmla="*/ 80 h 80"/>
                <a:gd name="T2" fmla="*/ 17 w 22"/>
                <a:gd name="T3" fmla="*/ 80 h 80"/>
                <a:gd name="T4" fmla="*/ 22 w 22"/>
                <a:gd name="T5" fmla="*/ 76 h 80"/>
                <a:gd name="T6" fmla="*/ 22 w 22"/>
                <a:gd name="T7" fmla="*/ 5 h 80"/>
                <a:gd name="T8" fmla="*/ 17 w 22"/>
                <a:gd name="T9" fmla="*/ 0 h 80"/>
                <a:gd name="T10" fmla="*/ 5 w 22"/>
                <a:gd name="T11" fmla="*/ 0 h 80"/>
                <a:gd name="T12" fmla="*/ 0 w 22"/>
                <a:gd name="T13" fmla="*/ 5 h 80"/>
                <a:gd name="T14" fmla="*/ 0 w 22"/>
                <a:gd name="T15" fmla="*/ 76 h 80"/>
                <a:gd name="T16" fmla="*/ 5 w 22"/>
                <a:gd name="T17" fmla="*/ 80 h 80"/>
                <a:gd name="T18" fmla="*/ 5 w 22"/>
                <a:gd name="T19" fmla="*/ 80 h 80"/>
                <a:gd name="T20" fmla="*/ 5 w 22"/>
                <a:gd name="T21"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 h="80">
                  <a:moveTo>
                    <a:pt x="5" y="80"/>
                  </a:moveTo>
                  <a:cubicBezTo>
                    <a:pt x="17" y="80"/>
                    <a:pt x="17" y="80"/>
                    <a:pt x="17" y="80"/>
                  </a:cubicBezTo>
                  <a:cubicBezTo>
                    <a:pt x="20" y="80"/>
                    <a:pt x="22" y="78"/>
                    <a:pt x="22" y="76"/>
                  </a:cubicBezTo>
                  <a:cubicBezTo>
                    <a:pt x="22" y="5"/>
                    <a:pt x="22" y="5"/>
                    <a:pt x="22" y="5"/>
                  </a:cubicBezTo>
                  <a:cubicBezTo>
                    <a:pt x="22" y="2"/>
                    <a:pt x="20" y="0"/>
                    <a:pt x="17" y="0"/>
                  </a:cubicBezTo>
                  <a:cubicBezTo>
                    <a:pt x="5" y="0"/>
                    <a:pt x="5" y="0"/>
                    <a:pt x="5" y="0"/>
                  </a:cubicBezTo>
                  <a:cubicBezTo>
                    <a:pt x="2" y="0"/>
                    <a:pt x="0" y="2"/>
                    <a:pt x="0" y="5"/>
                  </a:cubicBezTo>
                  <a:cubicBezTo>
                    <a:pt x="0" y="76"/>
                    <a:pt x="0" y="76"/>
                    <a:pt x="0" y="76"/>
                  </a:cubicBezTo>
                  <a:cubicBezTo>
                    <a:pt x="0" y="78"/>
                    <a:pt x="2" y="80"/>
                    <a:pt x="5" y="80"/>
                  </a:cubicBezTo>
                  <a:close/>
                  <a:moveTo>
                    <a:pt x="5" y="80"/>
                  </a:moveTo>
                  <a:cubicBezTo>
                    <a:pt x="5" y="80"/>
                    <a:pt x="5" y="80"/>
                    <a:pt x="5" y="8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Freeform 116"/>
            <p:cNvSpPr>
              <a:spLocks noEditPoints="1"/>
            </p:cNvSpPr>
            <p:nvPr/>
          </p:nvSpPr>
          <p:spPr bwMode="auto">
            <a:xfrm>
              <a:off x="9582839" y="2617195"/>
              <a:ext cx="108125" cy="77020"/>
            </a:xfrm>
            <a:custGeom>
              <a:avLst/>
              <a:gdLst>
                <a:gd name="T0" fmla="*/ 2 w 62"/>
                <a:gd name="T1" fmla="*/ 25 h 44"/>
                <a:gd name="T2" fmla="*/ 50 w 62"/>
                <a:gd name="T3" fmla="*/ 44 h 44"/>
                <a:gd name="T4" fmla="*/ 53 w 62"/>
                <a:gd name="T5" fmla="*/ 42 h 44"/>
                <a:gd name="T6" fmla="*/ 62 w 62"/>
                <a:gd name="T7" fmla="*/ 21 h 44"/>
                <a:gd name="T8" fmla="*/ 9 w 62"/>
                <a:gd name="T9" fmla="*/ 0 h 44"/>
                <a:gd name="T10" fmla="*/ 0 w 62"/>
                <a:gd name="T11" fmla="*/ 21 h 44"/>
                <a:gd name="T12" fmla="*/ 2 w 62"/>
                <a:gd name="T13" fmla="*/ 25 h 44"/>
                <a:gd name="T14" fmla="*/ 2 w 62"/>
                <a:gd name="T15" fmla="*/ 25 h 44"/>
                <a:gd name="T16" fmla="*/ 2 w 62"/>
                <a:gd name="T17" fmla="*/ 25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4">
                  <a:moveTo>
                    <a:pt x="2" y="25"/>
                  </a:moveTo>
                  <a:cubicBezTo>
                    <a:pt x="50" y="44"/>
                    <a:pt x="50" y="44"/>
                    <a:pt x="50" y="44"/>
                  </a:cubicBezTo>
                  <a:cubicBezTo>
                    <a:pt x="51" y="44"/>
                    <a:pt x="53" y="44"/>
                    <a:pt x="53" y="42"/>
                  </a:cubicBezTo>
                  <a:cubicBezTo>
                    <a:pt x="62" y="21"/>
                    <a:pt x="62" y="21"/>
                    <a:pt x="62" y="21"/>
                  </a:cubicBezTo>
                  <a:cubicBezTo>
                    <a:pt x="9" y="0"/>
                    <a:pt x="9" y="0"/>
                    <a:pt x="9" y="0"/>
                  </a:cubicBezTo>
                  <a:cubicBezTo>
                    <a:pt x="0" y="21"/>
                    <a:pt x="0" y="21"/>
                    <a:pt x="0" y="21"/>
                  </a:cubicBezTo>
                  <a:cubicBezTo>
                    <a:pt x="0" y="22"/>
                    <a:pt x="0" y="24"/>
                    <a:pt x="2" y="25"/>
                  </a:cubicBezTo>
                  <a:close/>
                  <a:moveTo>
                    <a:pt x="2" y="25"/>
                  </a:moveTo>
                  <a:cubicBezTo>
                    <a:pt x="2" y="25"/>
                    <a:pt x="2" y="25"/>
                    <a:pt x="2"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Freeform 117"/>
            <p:cNvSpPr>
              <a:spLocks noEditPoints="1"/>
            </p:cNvSpPr>
            <p:nvPr/>
          </p:nvSpPr>
          <p:spPr bwMode="auto">
            <a:xfrm>
              <a:off x="9445831" y="2594237"/>
              <a:ext cx="285864" cy="308081"/>
            </a:xfrm>
            <a:custGeom>
              <a:avLst/>
              <a:gdLst>
                <a:gd name="T0" fmla="*/ 162 w 163"/>
                <a:gd name="T1" fmla="*/ 81 h 176"/>
                <a:gd name="T2" fmla="*/ 146 w 163"/>
                <a:gd name="T3" fmla="*/ 43 h 176"/>
                <a:gd name="T4" fmla="*/ 140 w 163"/>
                <a:gd name="T5" fmla="*/ 59 h 176"/>
                <a:gd name="T6" fmla="*/ 124 w 163"/>
                <a:gd name="T7" fmla="*/ 65 h 176"/>
                <a:gd name="T8" fmla="*/ 76 w 163"/>
                <a:gd name="T9" fmla="*/ 46 h 176"/>
                <a:gd name="T10" fmla="*/ 70 w 163"/>
                <a:gd name="T11" fmla="*/ 30 h 176"/>
                <a:gd name="T12" fmla="*/ 78 w 163"/>
                <a:gd name="T13" fmla="*/ 9 h 176"/>
                <a:gd name="T14" fmla="*/ 61 w 163"/>
                <a:gd name="T15" fmla="*/ 2 h 176"/>
                <a:gd name="T16" fmla="*/ 44 w 163"/>
                <a:gd name="T17" fmla="*/ 9 h 176"/>
                <a:gd name="T18" fmla="*/ 2 w 163"/>
                <a:gd name="T19" fmla="*/ 114 h 176"/>
                <a:gd name="T20" fmla="*/ 9 w 163"/>
                <a:gd name="T21" fmla="*/ 131 h 176"/>
                <a:gd name="T22" fmla="*/ 114 w 163"/>
                <a:gd name="T23" fmla="*/ 173 h 176"/>
                <a:gd name="T24" fmla="*/ 130 w 163"/>
                <a:gd name="T25" fmla="*/ 166 h 176"/>
                <a:gd name="T26" fmla="*/ 162 w 163"/>
                <a:gd name="T27" fmla="*/ 87 h 176"/>
                <a:gd name="T28" fmla="*/ 162 w 163"/>
                <a:gd name="T29" fmla="*/ 81 h 176"/>
                <a:gd name="T30" fmla="*/ 117 w 163"/>
                <a:gd name="T31" fmla="*/ 143 h 176"/>
                <a:gd name="T32" fmla="*/ 107 w 163"/>
                <a:gd name="T33" fmla="*/ 147 h 176"/>
                <a:gd name="T34" fmla="*/ 32 w 163"/>
                <a:gd name="T35" fmla="*/ 117 h 176"/>
                <a:gd name="T36" fmla="*/ 28 w 163"/>
                <a:gd name="T37" fmla="*/ 107 h 176"/>
                <a:gd name="T38" fmla="*/ 43 w 163"/>
                <a:gd name="T39" fmla="*/ 71 h 176"/>
                <a:gd name="T40" fmla="*/ 52 w 163"/>
                <a:gd name="T41" fmla="*/ 67 h 176"/>
                <a:gd name="T42" fmla="*/ 127 w 163"/>
                <a:gd name="T43" fmla="*/ 97 h 176"/>
                <a:gd name="T44" fmla="*/ 131 w 163"/>
                <a:gd name="T45" fmla="*/ 107 h 176"/>
                <a:gd name="T46" fmla="*/ 117 w 163"/>
                <a:gd name="T47" fmla="*/ 143 h 176"/>
                <a:gd name="T48" fmla="*/ 117 w 163"/>
                <a:gd name="T49" fmla="*/ 143 h 176"/>
                <a:gd name="T50" fmla="*/ 117 w 163"/>
                <a:gd name="T51" fmla="*/ 14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3" h="176">
                  <a:moveTo>
                    <a:pt x="162" y="81"/>
                  </a:moveTo>
                  <a:cubicBezTo>
                    <a:pt x="146" y="43"/>
                    <a:pt x="146" y="43"/>
                    <a:pt x="146" y="43"/>
                  </a:cubicBezTo>
                  <a:cubicBezTo>
                    <a:pt x="140" y="59"/>
                    <a:pt x="140" y="59"/>
                    <a:pt x="140" y="59"/>
                  </a:cubicBezTo>
                  <a:cubicBezTo>
                    <a:pt x="137" y="65"/>
                    <a:pt x="130" y="68"/>
                    <a:pt x="124" y="65"/>
                  </a:cubicBezTo>
                  <a:cubicBezTo>
                    <a:pt x="76" y="46"/>
                    <a:pt x="76" y="46"/>
                    <a:pt x="76" y="46"/>
                  </a:cubicBezTo>
                  <a:cubicBezTo>
                    <a:pt x="70" y="44"/>
                    <a:pt x="67" y="37"/>
                    <a:pt x="70" y="30"/>
                  </a:cubicBezTo>
                  <a:cubicBezTo>
                    <a:pt x="78" y="9"/>
                    <a:pt x="78" y="9"/>
                    <a:pt x="78" y="9"/>
                  </a:cubicBezTo>
                  <a:cubicBezTo>
                    <a:pt x="61" y="2"/>
                    <a:pt x="61" y="2"/>
                    <a:pt x="61" y="2"/>
                  </a:cubicBezTo>
                  <a:cubicBezTo>
                    <a:pt x="54" y="0"/>
                    <a:pt x="47" y="3"/>
                    <a:pt x="44" y="9"/>
                  </a:cubicBezTo>
                  <a:cubicBezTo>
                    <a:pt x="2" y="114"/>
                    <a:pt x="2" y="114"/>
                    <a:pt x="2" y="114"/>
                  </a:cubicBezTo>
                  <a:cubicBezTo>
                    <a:pt x="0" y="121"/>
                    <a:pt x="3" y="128"/>
                    <a:pt x="9" y="131"/>
                  </a:cubicBezTo>
                  <a:cubicBezTo>
                    <a:pt x="114" y="173"/>
                    <a:pt x="114" y="173"/>
                    <a:pt x="114" y="173"/>
                  </a:cubicBezTo>
                  <a:cubicBezTo>
                    <a:pt x="120" y="176"/>
                    <a:pt x="128" y="172"/>
                    <a:pt x="130" y="166"/>
                  </a:cubicBezTo>
                  <a:cubicBezTo>
                    <a:pt x="162" y="87"/>
                    <a:pt x="162" y="87"/>
                    <a:pt x="162" y="87"/>
                  </a:cubicBezTo>
                  <a:cubicBezTo>
                    <a:pt x="163" y="85"/>
                    <a:pt x="163" y="83"/>
                    <a:pt x="162" y="81"/>
                  </a:cubicBezTo>
                  <a:close/>
                  <a:moveTo>
                    <a:pt x="117" y="143"/>
                  </a:moveTo>
                  <a:cubicBezTo>
                    <a:pt x="115" y="146"/>
                    <a:pt x="111" y="148"/>
                    <a:pt x="107" y="147"/>
                  </a:cubicBezTo>
                  <a:cubicBezTo>
                    <a:pt x="32" y="117"/>
                    <a:pt x="32" y="117"/>
                    <a:pt x="32" y="117"/>
                  </a:cubicBezTo>
                  <a:cubicBezTo>
                    <a:pt x="29" y="115"/>
                    <a:pt x="27" y="111"/>
                    <a:pt x="28" y="107"/>
                  </a:cubicBezTo>
                  <a:cubicBezTo>
                    <a:pt x="43" y="71"/>
                    <a:pt x="43" y="71"/>
                    <a:pt x="43" y="71"/>
                  </a:cubicBezTo>
                  <a:cubicBezTo>
                    <a:pt x="44" y="67"/>
                    <a:pt x="49" y="66"/>
                    <a:pt x="52" y="67"/>
                  </a:cubicBezTo>
                  <a:cubicBezTo>
                    <a:pt x="127" y="97"/>
                    <a:pt x="127" y="97"/>
                    <a:pt x="127" y="97"/>
                  </a:cubicBezTo>
                  <a:cubicBezTo>
                    <a:pt x="131" y="99"/>
                    <a:pt x="133" y="103"/>
                    <a:pt x="131" y="107"/>
                  </a:cubicBezTo>
                  <a:lnTo>
                    <a:pt x="117" y="143"/>
                  </a:lnTo>
                  <a:close/>
                  <a:moveTo>
                    <a:pt x="117" y="143"/>
                  </a:moveTo>
                  <a:cubicBezTo>
                    <a:pt x="117" y="143"/>
                    <a:pt x="117" y="143"/>
                    <a:pt x="117" y="1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8" name="Freeform 118"/>
            <p:cNvSpPr>
              <a:spLocks noEditPoints="1"/>
            </p:cNvSpPr>
            <p:nvPr/>
          </p:nvSpPr>
          <p:spPr bwMode="auto">
            <a:xfrm>
              <a:off x="9531739" y="2734207"/>
              <a:ext cx="120715" cy="61468"/>
            </a:xfrm>
            <a:custGeom>
              <a:avLst/>
              <a:gdLst>
                <a:gd name="T0" fmla="*/ 66 w 69"/>
                <a:gd name="T1" fmla="*/ 25 h 35"/>
                <a:gd name="T2" fmla="*/ 7 w 69"/>
                <a:gd name="T3" fmla="*/ 1 h 35"/>
                <a:gd name="T4" fmla="*/ 1 w 69"/>
                <a:gd name="T5" fmla="*/ 4 h 35"/>
                <a:gd name="T6" fmla="*/ 3 w 69"/>
                <a:gd name="T7" fmla="*/ 10 h 35"/>
                <a:gd name="T8" fmla="*/ 62 w 69"/>
                <a:gd name="T9" fmla="*/ 34 h 35"/>
                <a:gd name="T10" fmla="*/ 68 w 69"/>
                <a:gd name="T11" fmla="*/ 31 h 35"/>
                <a:gd name="T12" fmla="*/ 66 w 69"/>
                <a:gd name="T13" fmla="*/ 25 h 35"/>
                <a:gd name="T14" fmla="*/ 66 w 69"/>
                <a:gd name="T15" fmla="*/ 25 h 35"/>
                <a:gd name="T16" fmla="*/ 66 w 69"/>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35">
                  <a:moveTo>
                    <a:pt x="66" y="25"/>
                  </a:moveTo>
                  <a:cubicBezTo>
                    <a:pt x="7" y="1"/>
                    <a:pt x="7" y="1"/>
                    <a:pt x="7" y="1"/>
                  </a:cubicBezTo>
                  <a:cubicBezTo>
                    <a:pt x="4" y="0"/>
                    <a:pt x="2" y="1"/>
                    <a:pt x="1" y="4"/>
                  </a:cubicBezTo>
                  <a:cubicBezTo>
                    <a:pt x="0" y="6"/>
                    <a:pt x="1" y="9"/>
                    <a:pt x="3" y="10"/>
                  </a:cubicBezTo>
                  <a:cubicBezTo>
                    <a:pt x="62" y="34"/>
                    <a:pt x="62" y="34"/>
                    <a:pt x="62" y="34"/>
                  </a:cubicBezTo>
                  <a:cubicBezTo>
                    <a:pt x="65" y="35"/>
                    <a:pt x="67" y="33"/>
                    <a:pt x="68" y="31"/>
                  </a:cubicBezTo>
                  <a:cubicBezTo>
                    <a:pt x="69" y="29"/>
                    <a:pt x="68" y="26"/>
                    <a:pt x="66" y="25"/>
                  </a:cubicBezTo>
                  <a:close/>
                  <a:moveTo>
                    <a:pt x="66" y="25"/>
                  </a:moveTo>
                  <a:cubicBezTo>
                    <a:pt x="66" y="25"/>
                    <a:pt x="66" y="25"/>
                    <a:pt x="66"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Freeform 119"/>
            <p:cNvSpPr>
              <a:spLocks noEditPoints="1"/>
            </p:cNvSpPr>
            <p:nvPr/>
          </p:nvSpPr>
          <p:spPr bwMode="auto">
            <a:xfrm>
              <a:off x="9533220" y="2771236"/>
              <a:ext cx="93313" cy="47397"/>
            </a:xfrm>
            <a:custGeom>
              <a:avLst/>
              <a:gdLst>
                <a:gd name="T0" fmla="*/ 49 w 53"/>
                <a:gd name="T1" fmla="*/ 18 h 27"/>
                <a:gd name="T2" fmla="*/ 7 w 53"/>
                <a:gd name="T3" fmla="*/ 1 h 27"/>
                <a:gd name="T4" fmla="*/ 1 w 53"/>
                <a:gd name="T5" fmla="*/ 3 h 27"/>
                <a:gd name="T6" fmla="*/ 4 w 53"/>
                <a:gd name="T7" fmla="*/ 9 h 27"/>
                <a:gd name="T8" fmla="*/ 46 w 53"/>
                <a:gd name="T9" fmla="*/ 26 h 27"/>
                <a:gd name="T10" fmla="*/ 52 w 53"/>
                <a:gd name="T11" fmla="*/ 24 h 27"/>
                <a:gd name="T12" fmla="*/ 49 w 53"/>
                <a:gd name="T13" fmla="*/ 18 h 27"/>
                <a:gd name="T14" fmla="*/ 49 w 53"/>
                <a:gd name="T15" fmla="*/ 18 h 27"/>
                <a:gd name="T16" fmla="*/ 49 w 53"/>
                <a:gd name="T1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 h="27">
                  <a:moveTo>
                    <a:pt x="49" y="18"/>
                  </a:moveTo>
                  <a:cubicBezTo>
                    <a:pt x="7" y="1"/>
                    <a:pt x="7" y="1"/>
                    <a:pt x="7" y="1"/>
                  </a:cubicBezTo>
                  <a:cubicBezTo>
                    <a:pt x="5" y="0"/>
                    <a:pt x="2" y="1"/>
                    <a:pt x="1" y="3"/>
                  </a:cubicBezTo>
                  <a:cubicBezTo>
                    <a:pt x="0" y="6"/>
                    <a:pt x="2" y="8"/>
                    <a:pt x="4" y="9"/>
                  </a:cubicBezTo>
                  <a:cubicBezTo>
                    <a:pt x="46" y="26"/>
                    <a:pt x="46" y="26"/>
                    <a:pt x="46" y="26"/>
                  </a:cubicBezTo>
                  <a:cubicBezTo>
                    <a:pt x="48" y="27"/>
                    <a:pt x="51" y="26"/>
                    <a:pt x="52" y="24"/>
                  </a:cubicBezTo>
                  <a:cubicBezTo>
                    <a:pt x="53" y="21"/>
                    <a:pt x="52" y="19"/>
                    <a:pt x="49" y="18"/>
                  </a:cubicBezTo>
                  <a:close/>
                  <a:moveTo>
                    <a:pt x="49" y="18"/>
                  </a:moveTo>
                  <a:cubicBezTo>
                    <a:pt x="49" y="18"/>
                    <a:pt x="49" y="18"/>
                    <a:pt x="49"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20"/>
            <p:cNvSpPr>
              <a:spLocks noEditPoints="1"/>
            </p:cNvSpPr>
            <p:nvPr/>
          </p:nvSpPr>
          <p:spPr bwMode="auto">
            <a:xfrm>
              <a:off x="7062643" y="2960084"/>
              <a:ext cx="110346" cy="79242"/>
            </a:xfrm>
            <a:custGeom>
              <a:avLst/>
              <a:gdLst>
                <a:gd name="T0" fmla="*/ 60 w 63"/>
                <a:gd name="T1" fmla="*/ 25 h 45"/>
                <a:gd name="T2" fmla="*/ 62 w 63"/>
                <a:gd name="T3" fmla="*/ 21 h 45"/>
                <a:gd name="T4" fmla="*/ 53 w 63"/>
                <a:gd name="T5" fmla="*/ 0 h 45"/>
                <a:gd name="T6" fmla="*/ 0 w 63"/>
                <a:gd name="T7" fmla="*/ 22 h 45"/>
                <a:gd name="T8" fmla="*/ 9 w 63"/>
                <a:gd name="T9" fmla="*/ 43 h 45"/>
                <a:gd name="T10" fmla="*/ 13 w 63"/>
                <a:gd name="T11" fmla="*/ 44 h 45"/>
                <a:gd name="T12" fmla="*/ 60 w 63"/>
                <a:gd name="T13" fmla="*/ 25 h 45"/>
                <a:gd name="T14" fmla="*/ 60 w 63"/>
                <a:gd name="T15" fmla="*/ 25 h 45"/>
                <a:gd name="T16" fmla="*/ 60 w 63"/>
                <a:gd name="T17" fmla="*/ 2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 h="45">
                  <a:moveTo>
                    <a:pt x="60" y="25"/>
                  </a:moveTo>
                  <a:cubicBezTo>
                    <a:pt x="62" y="24"/>
                    <a:pt x="63" y="23"/>
                    <a:pt x="62" y="21"/>
                  </a:cubicBezTo>
                  <a:cubicBezTo>
                    <a:pt x="53" y="0"/>
                    <a:pt x="53" y="0"/>
                    <a:pt x="53" y="0"/>
                  </a:cubicBezTo>
                  <a:cubicBezTo>
                    <a:pt x="0" y="22"/>
                    <a:pt x="0" y="22"/>
                    <a:pt x="0" y="22"/>
                  </a:cubicBezTo>
                  <a:cubicBezTo>
                    <a:pt x="9" y="43"/>
                    <a:pt x="9" y="43"/>
                    <a:pt x="9" y="43"/>
                  </a:cubicBezTo>
                  <a:cubicBezTo>
                    <a:pt x="9" y="44"/>
                    <a:pt x="11" y="45"/>
                    <a:pt x="13" y="44"/>
                  </a:cubicBezTo>
                  <a:cubicBezTo>
                    <a:pt x="60" y="25"/>
                    <a:pt x="60" y="25"/>
                    <a:pt x="60" y="25"/>
                  </a:cubicBezTo>
                  <a:close/>
                  <a:moveTo>
                    <a:pt x="60" y="25"/>
                  </a:moveTo>
                  <a:cubicBezTo>
                    <a:pt x="60" y="25"/>
                    <a:pt x="60" y="25"/>
                    <a:pt x="60"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121"/>
            <p:cNvSpPr>
              <a:spLocks noEditPoints="1"/>
            </p:cNvSpPr>
            <p:nvPr/>
          </p:nvSpPr>
          <p:spPr bwMode="auto">
            <a:xfrm>
              <a:off x="7022652" y="2937126"/>
              <a:ext cx="287345" cy="308822"/>
            </a:xfrm>
            <a:custGeom>
              <a:avLst/>
              <a:gdLst>
                <a:gd name="T0" fmla="*/ 1 w 164"/>
                <a:gd name="T1" fmla="*/ 81 h 176"/>
                <a:gd name="T2" fmla="*/ 1 w 164"/>
                <a:gd name="T3" fmla="*/ 87 h 176"/>
                <a:gd name="T4" fmla="*/ 33 w 164"/>
                <a:gd name="T5" fmla="*/ 166 h 176"/>
                <a:gd name="T6" fmla="*/ 49 w 164"/>
                <a:gd name="T7" fmla="*/ 173 h 176"/>
                <a:gd name="T8" fmla="*/ 154 w 164"/>
                <a:gd name="T9" fmla="*/ 131 h 176"/>
                <a:gd name="T10" fmla="*/ 161 w 164"/>
                <a:gd name="T11" fmla="*/ 114 h 176"/>
                <a:gd name="T12" fmla="*/ 119 w 164"/>
                <a:gd name="T13" fmla="*/ 10 h 176"/>
                <a:gd name="T14" fmla="*/ 102 w 164"/>
                <a:gd name="T15" fmla="*/ 3 h 176"/>
                <a:gd name="T16" fmla="*/ 85 w 164"/>
                <a:gd name="T17" fmla="*/ 10 h 176"/>
                <a:gd name="T18" fmla="*/ 94 w 164"/>
                <a:gd name="T19" fmla="*/ 31 h 176"/>
                <a:gd name="T20" fmla="*/ 87 w 164"/>
                <a:gd name="T21" fmla="*/ 46 h 176"/>
                <a:gd name="T22" fmla="*/ 39 w 164"/>
                <a:gd name="T23" fmla="*/ 66 h 176"/>
                <a:gd name="T24" fmla="*/ 23 w 164"/>
                <a:gd name="T25" fmla="*/ 59 h 176"/>
                <a:gd name="T26" fmla="*/ 17 w 164"/>
                <a:gd name="T27" fmla="*/ 43 h 176"/>
                <a:gd name="T28" fmla="*/ 1 w 164"/>
                <a:gd name="T29" fmla="*/ 81 h 176"/>
                <a:gd name="T30" fmla="*/ 32 w 164"/>
                <a:gd name="T31" fmla="*/ 107 h 176"/>
                <a:gd name="T32" fmla="*/ 36 w 164"/>
                <a:gd name="T33" fmla="*/ 98 h 176"/>
                <a:gd name="T34" fmla="*/ 111 w 164"/>
                <a:gd name="T35" fmla="*/ 67 h 176"/>
                <a:gd name="T36" fmla="*/ 121 w 164"/>
                <a:gd name="T37" fmla="*/ 71 h 176"/>
                <a:gd name="T38" fmla="*/ 135 w 164"/>
                <a:gd name="T39" fmla="*/ 107 h 176"/>
                <a:gd name="T40" fmla="*/ 131 w 164"/>
                <a:gd name="T41" fmla="*/ 117 h 176"/>
                <a:gd name="T42" fmla="*/ 56 w 164"/>
                <a:gd name="T43" fmla="*/ 147 h 176"/>
                <a:gd name="T44" fmla="*/ 47 w 164"/>
                <a:gd name="T45" fmla="*/ 143 h 176"/>
                <a:gd name="T46" fmla="*/ 32 w 164"/>
                <a:gd name="T47" fmla="*/ 107 h 176"/>
                <a:gd name="T48" fmla="*/ 47 w 164"/>
                <a:gd name="T49" fmla="*/ 143 h 176"/>
                <a:gd name="T50" fmla="*/ 47 w 164"/>
                <a:gd name="T51" fmla="*/ 14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4" h="176">
                  <a:moveTo>
                    <a:pt x="1" y="81"/>
                  </a:moveTo>
                  <a:cubicBezTo>
                    <a:pt x="0" y="83"/>
                    <a:pt x="0" y="85"/>
                    <a:pt x="1" y="87"/>
                  </a:cubicBezTo>
                  <a:cubicBezTo>
                    <a:pt x="33" y="166"/>
                    <a:pt x="33" y="166"/>
                    <a:pt x="33" y="166"/>
                  </a:cubicBezTo>
                  <a:cubicBezTo>
                    <a:pt x="35" y="173"/>
                    <a:pt x="43" y="176"/>
                    <a:pt x="49" y="173"/>
                  </a:cubicBezTo>
                  <a:cubicBezTo>
                    <a:pt x="154" y="131"/>
                    <a:pt x="154" y="131"/>
                    <a:pt x="154" y="131"/>
                  </a:cubicBezTo>
                  <a:cubicBezTo>
                    <a:pt x="161" y="128"/>
                    <a:pt x="164" y="121"/>
                    <a:pt x="161" y="114"/>
                  </a:cubicBezTo>
                  <a:cubicBezTo>
                    <a:pt x="119" y="10"/>
                    <a:pt x="119" y="10"/>
                    <a:pt x="119" y="10"/>
                  </a:cubicBezTo>
                  <a:cubicBezTo>
                    <a:pt x="116" y="3"/>
                    <a:pt x="109" y="0"/>
                    <a:pt x="102" y="3"/>
                  </a:cubicBezTo>
                  <a:cubicBezTo>
                    <a:pt x="85" y="10"/>
                    <a:pt x="85" y="10"/>
                    <a:pt x="85" y="10"/>
                  </a:cubicBezTo>
                  <a:cubicBezTo>
                    <a:pt x="94" y="31"/>
                    <a:pt x="94" y="31"/>
                    <a:pt x="94" y="31"/>
                  </a:cubicBezTo>
                  <a:cubicBezTo>
                    <a:pt x="96" y="37"/>
                    <a:pt x="93" y="44"/>
                    <a:pt x="87" y="46"/>
                  </a:cubicBezTo>
                  <a:cubicBezTo>
                    <a:pt x="39" y="66"/>
                    <a:pt x="39" y="66"/>
                    <a:pt x="39" y="66"/>
                  </a:cubicBezTo>
                  <a:cubicBezTo>
                    <a:pt x="33" y="68"/>
                    <a:pt x="26" y="65"/>
                    <a:pt x="23" y="59"/>
                  </a:cubicBezTo>
                  <a:cubicBezTo>
                    <a:pt x="17" y="43"/>
                    <a:pt x="17" y="43"/>
                    <a:pt x="17" y="43"/>
                  </a:cubicBezTo>
                  <a:cubicBezTo>
                    <a:pt x="1" y="81"/>
                    <a:pt x="1" y="81"/>
                    <a:pt x="1" y="81"/>
                  </a:cubicBezTo>
                  <a:close/>
                  <a:moveTo>
                    <a:pt x="32" y="107"/>
                  </a:moveTo>
                  <a:cubicBezTo>
                    <a:pt x="31" y="103"/>
                    <a:pt x="32" y="99"/>
                    <a:pt x="36" y="98"/>
                  </a:cubicBezTo>
                  <a:cubicBezTo>
                    <a:pt x="111" y="67"/>
                    <a:pt x="111" y="67"/>
                    <a:pt x="111" y="67"/>
                  </a:cubicBezTo>
                  <a:cubicBezTo>
                    <a:pt x="115" y="66"/>
                    <a:pt x="119" y="68"/>
                    <a:pt x="121" y="71"/>
                  </a:cubicBezTo>
                  <a:cubicBezTo>
                    <a:pt x="135" y="107"/>
                    <a:pt x="135" y="107"/>
                    <a:pt x="135" y="107"/>
                  </a:cubicBezTo>
                  <a:cubicBezTo>
                    <a:pt x="137" y="111"/>
                    <a:pt x="135" y="115"/>
                    <a:pt x="131" y="117"/>
                  </a:cubicBezTo>
                  <a:cubicBezTo>
                    <a:pt x="56" y="147"/>
                    <a:pt x="56" y="147"/>
                    <a:pt x="56" y="147"/>
                  </a:cubicBezTo>
                  <a:cubicBezTo>
                    <a:pt x="53" y="149"/>
                    <a:pt x="48" y="147"/>
                    <a:pt x="47" y="143"/>
                  </a:cubicBezTo>
                  <a:lnTo>
                    <a:pt x="32" y="107"/>
                  </a:lnTo>
                  <a:close/>
                  <a:moveTo>
                    <a:pt x="47" y="143"/>
                  </a:moveTo>
                  <a:cubicBezTo>
                    <a:pt x="47" y="143"/>
                    <a:pt x="47" y="143"/>
                    <a:pt x="47" y="1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Freeform 122"/>
            <p:cNvSpPr>
              <a:spLocks noEditPoints="1"/>
            </p:cNvSpPr>
            <p:nvPr/>
          </p:nvSpPr>
          <p:spPr bwMode="auto">
            <a:xfrm>
              <a:off x="7101154" y="3079317"/>
              <a:ext cx="121455" cy="59246"/>
            </a:xfrm>
            <a:custGeom>
              <a:avLst/>
              <a:gdLst>
                <a:gd name="T0" fmla="*/ 4 w 69"/>
                <a:gd name="T1" fmla="*/ 24 h 34"/>
                <a:gd name="T2" fmla="*/ 1 w 69"/>
                <a:gd name="T3" fmla="*/ 30 h 34"/>
                <a:gd name="T4" fmla="*/ 7 w 69"/>
                <a:gd name="T5" fmla="*/ 33 h 34"/>
                <a:gd name="T6" fmla="*/ 66 w 69"/>
                <a:gd name="T7" fmla="*/ 9 h 34"/>
                <a:gd name="T8" fmla="*/ 69 w 69"/>
                <a:gd name="T9" fmla="*/ 3 h 34"/>
                <a:gd name="T10" fmla="*/ 63 w 69"/>
                <a:gd name="T11" fmla="*/ 1 h 34"/>
                <a:gd name="T12" fmla="*/ 4 w 69"/>
                <a:gd name="T13" fmla="*/ 24 h 34"/>
                <a:gd name="T14" fmla="*/ 4 w 69"/>
                <a:gd name="T15" fmla="*/ 24 h 34"/>
                <a:gd name="T16" fmla="*/ 4 w 69"/>
                <a:gd name="T17" fmla="*/ 2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34">
                  <a:moveTo>
                    <a:pt x="4" y="24"/>
                  </a:moveTo>
                  <a:cubicBezTo>
                    <a:pt x="1" y="25"/>
                    <a:pt x="0" y="28"/>
                    <a:pt x="1" y="30"/>
                  </a:cubicBezTo>
                  <a:cubicBezTo>
                    <a:pt x="2" y="33"/>
                    <a:pt x="5" y="34"/>
                    <a:pt x="7" y="33"/>
                  </a:cubicBezTo>
                  <a:cubicBezTo>
                    <a:pt x="66" y="9"/>
                    <a:pt x="66" y="9"/>
                    <a:pt x="66" y="9"/>
                  </a:cubicBezTo>
                  <a:cubicBezTo>
                    <a:pt x="68" y="8"/>
                    <a:pt x="69" y="5"/>
                    <a:pt x="69" y="3"/>
                  </a:cubicBezTo>
                  <a:cubicBezTo>
                    <a:pt x="68" y="1"/>
                    <a:pt x="65" y="0"/>
                    <a:pt x="63" y="1"/>
                  </a:cubicBezTo>
                  <a:cubicBezTo>
                    <a:pt x="4" y="24"/>
                    <a:pt x="4" y="24"/>
                    <a:pt x="4" y="24"/>
                  </a:cubicBezTo>
                  <a:close/>
                  <a:moveTo>
                    <a:pt x="4" y="24"/>
                  </a:moveTo>
                  <a:cubicBezTo>
                    <a:pt x="4" y="24"/>
                    <a:pt x="4" y="24"/>
                    <a:pt x="4" y="2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Freeform 123"/>
            <p:cNvSpPr>
              <a:spLocks noEditPoints="1"/>
            </p:cNvSpPr>
            <p:nvPr/>
          </p:nvSpPr>
          <p:spPr bwMode="auto">
            <a:xfrm>
              <a:off x="7129296" y="3114124"/>
              <a:ext cx="91091" cy="48878"/>
            </a:xfrm>
            <a:custGeom>
              <a:avLst/>
              <a:gdLst>
                <a:gd name="T0" fmla="*/ 3 w 52"/>
                <a:gd name="T1" fmla="*/ 18 h 28"/>
                <a:gd name="T2" fmla="*/ 0 w 52"/>
                <a:gd name="T3" fmla="*/ 24 h 28"/>
                <a:gd name="T4" fmla="*/ 6 w 52"/>
                <a:gd name="T5" fmla="*/ 27 h 28"/>
                <a:gd name="T6" fmla="*/ 48 w 52"/>
                <a:gd name="T7" fmla="*/ 10 h 28"/>
                <a:gd name="T8" fmla="*/ 51 w 52"/>
                <a:gd name="T9" fmla="*/ 4 h 28"/>
                <a:gd name="T10" fmla="*/ 45 w 52"/>
                <a:gd name="T11" fmla="*/ 1 h 28"/>
                <a:gd name="T12" fmla="*/ 3 w 52"/>
                <a:gd name="T13" fmla="*/ 18 h 28"/>
                <a:gd name="T14" fmla="*/ 3 w 52"/>
                <a:gd name="T15" fmla="*/ 18 h 28"/>
                <a:gd name="T16" fmla="*/ 3 w 52"/>
                <a:gd name="T1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8">
                  <a:moveTo>
                    <a:pt x="3" y="18"/>
                  </a:moveTo>
                  <a:cubicBezTo>
                    <a:pt x="1" y="19"/>
                    <a:pt x="0" y="22"/>
                    <a:pt x="0" y="24"/>
                  </a:cubicBezTo>
                  <a:cubicBezTo>
                    <a:pt x="1" y="26"/>
                    <a:pt x="4" y="28"/>
                    <a:pt x="6" y="27"/>
                  </a:cubicBezTo>
                  <a:cubicBezTo>
                    <a:pt x="48" y="10"/>
                    <a:pt x="48" y="10"/>
                    <a:pt x="48" y="10"/>
                  </a:cubicBezTo>
                  <a:cubicBezTo>
                    <a:pt x="51" y="9"/>
                    <a:pt x="52" y="6"/>
                    <a:pt x="51" y="4"/>
                  </a:cubicBezTo>
                  <a:cubicBezTo>
                    <a:pt x="50" y="1"/>
                    <a:pt x="47" y="0"/>
                    <a:pt x="45" y="1"/>
                  </a:cubicBezTo>
                  <a:cubicBezTo>
                    <a:pt x="3" y="18"/>
                    <a:pt x="3" y="18"/>
                    <a:pt x="3" y="18"/>
                  </a:cubicBezTo>
                  <a:close/>
                  <a:moveTo>
                    <a:pt x="3" y="18"/>
                  </a:moveTo>
                  <a:cubicBezTo>
                    <a:pt x="3" y="18"/>
                    <a:pt x="3" y="18"/>
                    <a:pt x="3"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Freeform 124"/>
            <p:cNvSpPr>
              <a:spLocks noEditPoints="1"/>
            </p:cNvSpPr>
            <p:nvPr/>
          </p:nvSpPr>
          <p:spPr bwMode="auto">
            <a:xfrm>
              <a:off x="7833588" y="3758429"/>
              <a:ext cx="108125" cy="79242"/>
            </a:xfrm>
            <a:custGeom>
              <a:avLst/>
              <a:gdLst>
                <a:gd name="T0" fmla="*/ 2 w 62"/>
                <a:gd name="T1" fmla="*/ 25 h 45"/>
                <a:gd name="T2" fmla="*/ 50 w 62"/>
                <a:gd name="T3" fmla="*/ 44 h 45"/>
                <a:gd name="T4" fmla="*/ 54 w 62"/>
                <a:gd name="T5" fmla="*/ 43 h 45"/>
                <a:gd name="T6" fmla="*/ 62 w 62"/>
                <a:gd name="T7" fmla="*/ 21 h 45"/>
                <a:gd name="T8" fmla="*/ 9 w 62"/>
                <a:gd name="T9" fmla="*/ 0 h 45"/>
                <a:gd name="T10" fmla="*/ 1 w 62"/>
                <a:gd name="T11" fmla="*/ 21 h 45"/>
                <a:gd name="T12" fmla="*/ 2 w 62"/>
                <a:gd name="T13" fmla="*/ 25 h 45"/>
                <a:gd name="T14" fmla="*/ 2 w 62"/>
                <a:gd name="T15" fmla="*/ 25 h 45"/>
                <a:gd name="T16" fmla="*/ 2 w 62"/>
                <a:gd name="T17" fmla="*/ 2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5">
                  <a:moveTo>
                    <a:pt x="2" y="25"/>
                  </a:moveTo>
                  <a:cubicBezTo>
                    <a:pt x="50" y="44"/>
                    <a:pt x="50" y="44"/>
                    <a:pt x="50" y="44"/>
                  </a:cubicBezTo>
                  <a:cubicBezTo>
                    <a:pt x="52" y="45"/>
                    <a:pt x="53" y="44"/>
                    <a:pt x="54" y="43"/>
                  </a:cubicBezTo>
                  <a:cubicBezTo>
                    <a:pt x="62" y="21"/>
                    <a:pt x="62" y="21"/>
                    <a:pt x="62" y="21"/>
                  </a:cubicBezTo>
                  <a:cubicBezTo>
                    <a:pt x="9" y="0"/>
                    <a:pt x="9" y="0"/>
                    <a:pt x="9" y="0"/>
                  </a:cubicBezTo>
                  <a:cubicBezTo>
                    <a:pt x="1" y="21"/>
                    <a:pt x="1" y="21"/>
                    <a:pt x="1" y="21"/>
                  </a:cubicBezTo>
                  <a:cubicBezTo>
                    <a:pt x="0" y="23"/>
                    <a:pt x="1" y="24"/>
                    <a:pt x="2" y="25"/>
                  </a:cubicBezTo>
                  <a:close/>
                  <a:moveTo>
                    <a:pt x="2" y="25"/>
                  </a:moveTo>
                  <a:cubicBezTo>
                    <a:pt x="2" y="25"/>
                    <a:pt x="2" y="25"/>
                    <a:pt x="2"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Freeform 125"/>
            <p:cNvSpPr>
              <a:spLocks noEditPoints="1"/>
            </p:cNvSpPr>
            <p:nvPr/>
          </p:nvSpPr>
          <p:spPr bwMode="auto">
            <a:xfrm>
              <a:off x="7696580" y="3736212"/>
              <a:ext cx="287345" cy="308081"/>
            </a:xfrm>
            <a:custGeom>
              <a:avLst/>
              <a:gdLst>
                <a:gd name="T0" fmla="*/ 163 w 164"/>
                <a:gd name="T1" fmla="*/ 81 h 176"/>
                <a:gd name="T2" fmla="*/ 147 w 164"/>
                <a:gd name="T3" fmla="*/ 43 h 176"/>
                <a:gd name="T4" fmla="*/ 140 w 164"/>
                <a:gd name="T5" fmla="*/ 59 h 176"/>
                <a:gd name="T6" fmla="*/ 125 w 164"/>
                <a:gd name="T7" fmla="*/ 66 h 176"/>
                <a:gd name="T8" fmla="*/ 77 w 164"/>
                <a:gd name="T9" fmla="*/ 46 h 176"/>
                <a:gd name="T10" fmla="*/ 70 w 164"/>
                <a:gd name="T11" fmla="*/ 31 h 176"/>
                <a:gd name="T12" fmla="*/ 79 w 164"/>
                <a:gd name="T13" fmla="*/ 10 h 176"/>
                <a:gd name="T14" fmla="*/ 61 w 164"/>
                <a:gd name="T15" fmla="*/ 3 h 176"/>
                <a:gd name="T16" fmla="*/ 45 w 164"/>
                <a:gd name="T17" fmla="*/ 10 h 176"/>
                <a:gd name="T18" fmla="*/ 3 w 164"/>
                <a:gd name="T19" fmla="*/ 114 h 176"/>
                <a:gd name="T20" fmla="*/ 10 w 164"/>
                <a:gd name="T21" fmla="*/ 131 h 176"/>
                <a:gd name="T22" fmla="*/ 114 w 164"/>
                <a:gd name="T23" fmla="*/ 173 h 176"/>
                <a:gd name="T24" fmla="*/ 131 w 164"/>
                <a:gd name="T25" fmla="*/ 166 h 176"/>
                <a:gd name="T26" fmla="*/ 163 w 164"/>
                <a:gd name="T27" fmla="*/ 87 h 176"/>
                <a:gd name="T28" fmla="*/ 163 w 164"/>
                <a:gd name="T29" fmla="*/ 81 h 176"/>
                <a:gd name="T30" fmla="*/ 117 w 164"/>
                <a:gd name="T31" fmla="*/ 143 h 176"/>
                <a:gd name="T32" fmla="*/ 107 w 164"/>
                <a:gd name="T33" fmla="*/ 147 h 176"/>
                <a:gd name="T34" fmla="*/ 33 w 164"/>
                <a:gd name="T35" fmla="*/ 117 h 176"/>
                <a:gd name="T36" fmla="*/ 29 w 164"/>
                <a:gd name="T37" fmla="*/ 107 h 176"/>
                <a:gd name="T38" fmla="*/ 43 w 164"/>
                <a:gd name="T39" fmla="*/ 71 h 176"/>
                <a:gd name="T40" fmla="*/ 53 w 164"/>
                <a:gd name="T41" fmla="*/ 67 h 176"/>
                <a:gd name="T42" fmla="*/ 127 w 164"/>
                <a:gd name="T43" fmla="*/ 97 h 176"/>
                <a:gd name="T44" fmla="*/ 132 w 164"/>
                <a:gd name="T45" fmla="*/ 107 h 176"/>
                <a:gd name="T46" fmla="*/ 117 w 164"/>
                <a:gd name="T47" fmla="*/ 143 h 176"/>
                <a:gd name="T48" fmla="*/ 117 w 164"/>
                <a:gd name="T49" fmla="*/ 143 h 176"/>
                <a:gd name="T50" fmla="*/ 117 w 164"/>
                <a:gd name="T51" fmla="*/ 143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4" h="176">
                  <a:moveTo>
                    <a:pt x="163" y="81"/>
                  </a:moveTo>
                  <a:cubicBezTo>
                    <a:pt x="147" y="43"/>
                    <a:pt x="147" y="43"/>
                    <a:pt x="147" y="43"/>
                  </a:cubicBezTo>
                  <a:cubicBezTo>
                    <a:pt x="140" y="59"/>
                    <a:pt x="140" y="59"/>
                    <a:pt x="140" y="59"/>
                  </a:cubicBezTo>
                  <a:cubicBezTo>
                    <a:pt x="138" y="65"/>
                    <a:pt x="131" y="68"/>
                    <a:pt x="125" y="66"/>
                  </a:cubicBezTo>
                  <a:cubicBezTo>
                    <a:pt x="77" y="46"/>
                    <a:pt x="77" y="46"/>
                    <a:pt x="77" y="46"/>
                  </a:cubicBezTo>
                  <a:cubicBezTo>
                    <a:pt x="71" y="44"/>
                    <a:pt x="68" y="37"/>
                    <a:pt x="70" y="31"/>
                  </a:cubicBezTo>
                  <a:cubicBezTo>
                    <a:pt x="79" y="10"/>
                    <a:pt x="79" y="10"/>
                    <a:pt x="79" y="10"/>
                  </a:cubicBezTo>
                  <a:cubicBezTo>
                    <a:pt x="61" y="3"/>
                    <a:pt x="61" y="3"/>
                    <a:pt x="61" y="3"/>
                  </a:cubicBezTo>
                  <a:cubicBezTo>
                    <a:pt x="55" y="0"/>
                    <a:pt x="48" y="3"/>
                    <a:pt x="45" y="10"/>
                  </a:cubicBezTo>
                  <a:cubicBezTo>
                    <a:pt x="3" y="114"/>
                    <a:pt x="3" y="114"/>
                    <a:pt x="3" y="114"/>
                  </a:cubicBezTo>
                  <a:cubicBezTo>
                    <a:pt x="0" y="121"/>
                    <a:pt x="3" y="128"/>
                    <a:pt x="10" y="131"/>
                  </a:cubicBezTo>
                  <a:cubicBezTo>
                    <a:pt x="114" y="173"/>
                    <a:pt x="114" y="173"/>
                    <a:pt x="114" y="173"/>
                  </a:cubicBezTo>
                  <a:cubicBezTo>
                    <a:pt x="121" y="176"/>
                    <a:pt x="128" y="173"/>
                    <a:pt x="131" y="166"/>
                  </a:cubicBezTo>
                  <a:cubicBezTo>
                    <a:pt x="163" y="87"/>
                    <a:pt x="163" y="87"/>
                    <a:pt x="163" y="87"/>
                  </a:cubicBezTo>
                  <a:cubicBezTo>
                    <a:pt x="164" y="85"/>
                    <a:pt x="164" y="83"/>
                    <a:pt x="163" y="81"/>
                  </a:cubicBezTo>
                  <a:close/>
                  <a:moveTo>
                    <a:pt x="117" y="143"/>
                  </a:moveTo>
                  <a:cubicBezTo>
                    <a:pt x="116" y="147"/>
                    <a:pt x="111" y="148"/>
                    <a:pt x="107" y="147"/>
                  </a:cubicBezTo>
                  <a:cubicBezTo>
                    <a:pt x="33" y="117"/>
                    <a:pt x="33" y="117"/>
                    <a:pt x="33" y="117"/>
                  </a:cubicBezTo>
                  <a:cubicBezTo>
                    <a:pt x="29" y="115"/>
                    <a:pt x="27" y="111"/>
                    <a:pt x="29" y="107"/>
                  </a:cubicBezTo>
                  <a:cubicBezTo>
                    <a:pt x="43" y="71"/>
                    <a:pt x="43" y="71"/>
                    <a:pt x="43" y="71"/>
                  </a:cubicBezTo>
                  <a:cubicBezTo>
                    <a:pt x="45" y="68"/>
                    <a:pt x="49" y="66"/>
                    <a:pt x="53" y="67"/>
                  </a:cubicBezTo>
                  <a:cubicBezTo>
                    <a:pt x="127" y="97"/>
                    <a:pt x="127" y="97"/>
                    <a:pt x="127" y="97"/>
                  </a:cubicBezTo>
                  <a:cubicBezTo>
                    <a:pt x="131" y="99"/>
                    <a:pt x="133" y="103"/>
                    <a:pt x="132" y="107"/>
                  </a:cubicBezTo>
                  <a:lnTo>
                    <a:pt x="117" y="143"/>
                  </a:lnTo>
                  <a:close/>
                  <a:moveTo>
                    <a:pt x="117" y="143"/>
                  </a:moveTo>
                  <a:cubicBezTo>
                    <a:pt x="117" y="143"/>
                    <a:pt x="117" y="143"/>
                    <a:pt x="117" y="14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Freeform 126"/>
            <p:cNvSpPr>
              <a:spLocks noEditPoints="1"/>
            </p:cNvSpPr>
            <p:nvPr/>
          </p:nvSpPr>
          <p:spPr bwMode="auto">
            <a:xfrm>
              <a:off x="7782488" y="3876181"/>
              <a:ext cx="122936" cy="61468"/>
            </a:xfrm>
            <a:custGeom>
              <a:avLst/>
              <a:gdLst>
                <a:gd name="T0" fmla="*/ 66 w 70"/>
                <a:gd name="T1" fmla="*/ 25 h 35"/>
                <a:gd name="T2" fmla="*/ 7 w 70"/>
                <a:gd name="T3" fmla="*/ 1 h 35"/>
                <a:gd name="T4" fmla="*/ 1 w 70"/>
                <a:gd name="T5" fmla="*/ 4 h 35"/>
                <a:gd name="T6" fmla="*/ 4 w 70"/>
                <a:gd name="T7" fmla="*/ 10 h 35"/>
                <a:gd name="T8" fmla="*/ 63 w 70"/>
                <a:gd name="T9" fmla="*/ 34 h 35"/>
                <a:gd name="T10" fmla="*/ 69 w 70"/>
                <a:gd name="T11" fmla="*/ 31 h 35"/>
                <a:gd name="T12" fmla="*/ 66 w 70"/>
                <a:gd name="T13" fmla="*/ 25 h 35"/>
                <a:gd name="T14" fmla="*/ 66 w 70"/>
                <a:gd name="T15" fmla="*/ 25 h 35"/>
                <a:gd name="T16" fmla="*/ 66 w 70"/>
                <a:gd name="T17" fmla="*/ 2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35">
                  <a:moveTo>
                    <a:pt x="66" y="25"/>
                  </a:moveTo>
                  <a:cubicBezTo>
                    <a:pt x="7" y="1"/>
                    <a:pt x="7" y="1"/>
                    <a:pt x="7" y="1"/>
                  </a:cubicBezTo>
                  <a:cubicBezTo>
                    <a:pt x="5" y="0"/>
                    <a:pt x="2" y="2"/>
                    <a:pt x="1" y="4"/>
                  </a:cubicBezTo>
                  <a:cubicBezTo>
                    <a:pt x="0" y="6"/>
                    <a:pt x="1" y="9"/>
                    <a:pt x="4" y="10"/>
                  </a:cubicBezTo>
                  <a:cubicBezTo>
                    <a:pt x="63" y="34"/>
                    <a:pt x="63" y="34"/>
                    <a:pt x="63" y="34"/>
                  </a:cubicBezTo>
                  <a:cubicBezTo>
                    <a:pt x="65" y="35"/>
                    <a:pt x="68" y="34"/>
                    <a:pt x="69" y="31"/>
                  </a:cubicBezTo>
                  <a:cubicBezTo>
                    <a:pt x="70" y="29"/>
                    <a:pt x="69" y="26"/>
                    <a:pt x="66" y="25"/>
                  </a:cubicBezTo>
                  <a:close/>
                  <a:moveTo>
                    <a:pt x="66" y="25"/>
                  </a:moveTo>
                  <a:cubicBezTo>
                    <a:pt x="66" y="25"/>
                    <a:pt x="66" y="25"/>
                    <a:pt x="66"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Freeform 127"/>
            <p:cNvSpPr>
              <a:spLocks noEditPoints="1"/>
            </p:cNvSpPr>
            <p:nvPr/>
          </p:nvSpPr>
          <p:spPr bwMode="auto">
            <a:xfrm>
              <a:off x="7786190" y="3913211"/>
              <a:ext cx="91091" cy="46657"/>
            </a:xfrm>
            <a:custGeom>
              <a:avLst/>
              <a:gdLst>
                <a:gd name="T0" fmla="*/ 49 w 52"/>
                <a:gd name="T1" fmla="*/ 18 h 27"/>
                <a:gd name="T2" fmla="*/ 7 w 52"/>
                <a:gd name="T3" fmla="*/ 1 h 27"/>
                <a:gd name="T4" fmla="*/ 1 w 52"/>
                <a:gd name="T5" fmla="*/ 4 h 27"/>
                <a:gd name="T6" fmla="*/ 3 w 52"/>
                <a:gd name="T7" fmla="*/ 10 h 27"/>
                <a:gd name="T8" fmla="*/ 45 w 52"/>
                <a:gd name="T9" fmla="*/ 26 h 27"/>
                <a:gd name="T10" fmla="*/ 51 w 52"/>
                <a:gd name="T11" fmla="*/ 24 h 27"/>
                <a:gd name="T12" fmla="*/ 49 w 52"/>
                <a:gd name="T13" fmla="*/ 18 h 27"/>
                <a:gd name="T14" fmla="*/ 49 w 52"/>
                <a:gd name="T15" fmla="*/ 18 h 27"/>
                <a:gd name="T16" fmla="*/ 49 w 52"/>
                <a:gd name="T17" fmla="*/ 18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2" h="27">
                  <a:moveTo>
                    <a:pt x="49" y="18"/>
                  </a:moveTo>
                  <a:cubicBezTo>
                    <a:pt x="7" y="1"/>
                    <a:pt x="7" y="1"/>
                    <a:pt x="7" y="1"/>
                  </a:cubicBezTo>
                  <a:cubicBezTo>
                    <a:pt x="5" y="0"/>
                    <a:pt x="2" y="1"/>
                    <a:pt x="1" y="4"/>
                  </a:cubicBezTo>
                  <a:cubicBezTo>
                    <a:pt x="0" y="6"/>
                    <a:pt x="1" y="9"/>
                    <a:pt x="3" y="10"/>
                  </a:cubicBezTo>
                  <a:cubicBezTo>
                    <a:pt x="45" y="26"/>
                    <a:pt x="45" y="26"/>
                    <a:pt x="45" y="26"/>
                  </a:cubicBezTo>
                  <a:cubicBezTo>
                    <a:pt x="48" y="27"/>
                    <a:pt x="50" y="26"/>
                    <a:pt x="51" y="24"/>
                  </a:cubicBezTo>
                  <a:cubicBezTo>
                    <a:pt x="52" y="22"/>
                    <a:pt x="51" y="19"/>
                    <a:pt x="49" y="18"/>
                  </a:cubicBezTo>
                  <a:close/>
                  <a:moveTo>
                    <a:pt x="49" y="18"/>
                  </a:moveTo>
                  <a:cubicBezTo>
                    <a:pt x="49" y="18"/>
                    <a:pt x="49" y="18"/>
                    <a:pt x="49" y="1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Freeform 128"/>
            <p:cNvSpPr>
              <a:spLocks noEditPoints="1"/>
            </p:cNvSpPr>
            <p:nvPr/>
          </p:nvSpPr>
          <p:spPr bwMode="auto">
            <a:xfrm>
              <a:off x="9892401" y="3310378"/>
              <a:ext cx="191070" cy="182183"/>
            </a:xfrm>
            <a:custGeom>
              <a:avLst/>
              <a:gdLst>
                <a:gd name="T0" fmla="*/ 29 w 109"/>
                <a:gd name="T1" fmla="*/ 8 h 104"/>
                <a:gd name="T2" fmla="*/ 22 w 109"/>
                <a:gd name="T3" fmla="*/ 1 h 104"/>
                <a:gd name="T4" fmla="*/ 0 w 109"/>
                <a:gd name="T5" fmla="*/ 41 h 104"/>
                <a:gd name="T6" fmla="*/ 10 w 109"/>
                <a:gd name="T7" fmla="*/ 41 h 104"/>
                <a:gd name="T8" fmla="*/ 29 w 109"/>
                <a:gd name="T9" fmla="*/ 8 h 104"/>
                <a:gd name="T10" fmla="*/ 99 w 109"/>
                <a:gd name="T11" fmla="*/ 41 h 104"/>
                <a:gd name="T12" fmla="*/ 109 w 109"/>
                <a:gd name="T13" fmla="*/ 41 h 104"/>
                <a:gd name="T14" fmla="*/ 88 w 109"/>
                <a:gd name="T15" fmla="*/ 1 h 104"/>
                <a:gd name="T16" fmla="*/ 81 w 109"/>
                <a:gd name="T17" fmla="*/ 8 h 104"/>
                <a:gd name="T18" fmla="*/ 99 w 109"/>
                <a:gd name="T19" fmla="*/ 41 h 104"/>
                <a:gd name="T20" fmla="*/ 88 w 109"/>
                <a:gd name="T21" fmla="*/ 44 h 104"/>
                <a:gd name="T22" fmla="*/ 62 w 109"/>
                <a:gd name="T23" fmla="*/ 11 h 104"/>
                <a:gd name="T24" fmla="*/ 62 w 109"/>
                <a:gd name="T25" fmla="*/ 7 h 104"/>
                <a:gd name="T26" fmla="*/ 55 w 109"/>
                <a:gd name="T27" fmla="*/ 0 h 104"/>
                <a:gd name="T28" fmla="*/ 47 w 109"/>
                <a:gd name="T29" fmla="*/ 7 h 104"/>
                <a:gd name="T30" fmla="*/ 47 w 109"/>
                <a:gd name="T31" fmla="*/ 11 h 104"/>
                <a:gd name="T32" fmla="*/ 21 w 109"/>
                <a:gd name="T33" fmla="*/ 44 h 104"/>
                <a:gd name="T34" fmla="*/ 21 w 109"/>
                <a:gd name="T35" fmla="*/ 73 h 104"/>
                <a:gd name="T36" fmla="*/ 10 w 109"/>
                <a:gd name="T37" fmla="*/ 83 h 104"/>
                <a:gd name="T38" fmla="*/ 10 w 109"/>
                <a:gd name="T39" fmla="*/ 88 h 104"/>
                <a:gd name="T40" fmla="*/ 99 w 109"/>
                <a:gd name="T41" fmla="*/ 88 h 104"/>
                <a:gd name="T42" fmla="*/ 99 w 109"/>
                <a:gd name="T43" fmla="*/ 83 h 104"/>
                <a:gd name="T44" fmla="*/ 88 w 109"/>
                <a:gd name="T45" fmla="*/ 73 h 104"/>
                <a:gd name="T46" fmla="*/ 88 w 109"/>
                <a:gd name="T47" fmla="*/ 44 h 104"/>
                <a:gd name="T48" fmla="*/ 55 w 109"/>
                <a:gd name="T49" fmla="*/ 104 h 104"/>
                <a:gd name="T50" fmla="*/ 57 w 109"/>
                <a:gd name="T51" fmla="*/ 104 h 104"/>
                <a:gd name="T52" fmla="*/ 64 w 109"/>
                <a:gd name="T53" fmla="*/ 98 h 104"/>
                <a:gd name="T54" fmla="*/ 65 w 109"/>
                <a:gd name="T55" fmla="*/ 93 h 104"/>
                <a:gd name="T56" fmla="*/ 44 w 109"/>
                <a:gd name="T57" fmla="*/ 93 h 104"/>
                <a:gd name="T58" fmla="*/ 55 w 109"/>
                <a:gd name="T59" fmla="*/ 104 h 104"/>
                <a:gd name="T60" fmla="*/ 55 w 109"/>
                <a:gd name="T61" fmla="*/ 104 h 104"/>
                <a:gd name="T62" fmla="*/ 55 w 109"/>
                <a:gd name="T6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9" h="104">
                  <a:moveTo>
                    <a:pt x="29" y="8"/>
                  </a:moveTo>
                  <a:cubicBezTo>
                    <a:pt x="22" y="1"/>
                    <a:pt x="22" y="1"/>
                    <a:pt x="22" y="1"/>
                  </a:cubicBezTo>
                  <a:cubicBezTo>
                    <a:pt x="9" y="10"/>
                    <a:pt x="1" y="25"/>
                    <a:pt x="0" y="41"/>
                  </a:cubicBezTo>
                  <a:cubicBezTo>
                    <a:pt x="10" y="41"/>
                    <a:pt x="10" y="41"/>
                    <a:pt x="10" y="41"/>
                  </a:cubicBezTo>
                  <a:cubicBezTo>
                    <a:pt x="11" y="27"/>
                    <a:pt x="18" y="15"/>
                    <a:pt x="29" y="8"/>
                  </a:cubicBezTo>
                  <a:close/>
                  <a:moveTo>
                    <a:pt x="99" y="41"/>
                  </a:moveTo>
                  <a:cubicBezTo>
                    <a:pt x="109" y="41"/>
                    <a:pt x="109" y="41"/>
                    <a:pt x="109" y="41"/>
                  </a:cubicBezTo>
                  <a:cubicBezTo>
                    <a:pt x="108" y="25"/>
                    <a:pt x="100" y="10"/>
                    <a:pt x="88" y="1"/>
                  </a:cubicBezTo>
                  <a:cubicBezTo>
                    <a:pt x="81" y="8"/>
                    <a:pt x="81" y="8"/>
                    <a:pt x="81" y="8"/>
                  </a:cubicBezTo>
                  <a:cubicBezTo>
                    <a:pt x="91" y="15"/>
                    <a:pt x="98" y="27"/>
                    <a:pt x="99" y="41"/>
                  </a:cubicBezTo>
                  <a:close/>
                  <a:moveTo>
                    <a:pt x="88" y="44"/>
                  </a:moveTo>
                  <a:cubicBezTo>
                    <a:pt x="88" y="28"/>
                    <a:pt x="78" y="15"/>
                    <a:pt x="62" y="11"/>
                  </a:cubicBezTo>
                  <a:cubicBezTo>
                    <a:pt x="62" y="7"/>
                    <a:pt x="62" y="7"/>
                    <a:pt x="62" y="7"/>
                  </a:cubicBezTo>
                  <a:cubicBezTo>
                    <a:pt x="62" y="3"/>
                    <a:pt x="59" y="0"/>
                    <a:pt x="55" y="0"/>
                  </a:cubicBezTo>
                  <a:cubicBezTo>
                    <a:pt x="50" y="0"/>
                    <a:pt x="47" y="3"/>
                    <a:pt x="47" y="7"/>
                  </a:cubicBezTo>
                  <a:cubicBezTo>
                    <a:pt x="47" y="11"/>
                    <a:pt x="47" y="11"/>
                    <a:pt x="47" y="11"/>
                  </a:cubicBezTo>
                  <a:cubicBezTo>
                    <a:pt x="32" y="15"/>
                    <a:pt x="21" y="28"/>
                    <a:pt x="21" y="44"/>
                  </a:cubicBezTo>
                  <a:cubicBezTo>
                    <a:pt x="21" y="73"/>
                    <a:pt x="21" y="73"/>
                    <a:pt x="21" y="73"/>
                  </a:cubicBezTo>
                  <a:cubicBezTo>
                    <a:pt x="10" y="83"/>
                    <a:pt x="10" y="83"/>
                    <a:pt x="10" y="83"/>
                  </a:cubicBezTo>
                  <a:cubicBezTo>
                    <a:pt x="10" y="88"/>
                    <a:pt x="10" y="88"/>
                    <a:pt x="10" y="88"/>
                  </a:cubicBezTo>
                  <a:cubicBezTo>
                    <a:pt x="99" y="88"/>
                    <a:pt x="99" y="88"/>
                    <a:pt x="99" y="88"/>
                  </a:cubicBezTo>
                  <a:cubicBezTo>
                    <a:pt x="99" y="83"/>
                    <a:pt x="99" y="83"/>
                    <a:pt x="99" y="83"/>
                  </a:cubicBezTo>
                  <a:cubicBezTo>
                    <a:pt x="88" y="73"/>
                    <a:pt x="88" y="73"/>
                    <a:pt x="88" y="73"/>
                  </a:cubicBezTo>
                  <a:lnTo>
                    <a:pt x="88" y="44"/>
                  </a:lnTo>
                  <a:close/>
                  <a:moveTo>
                    <a:pt x="55" y="104"/>
                  </a:moveTo>
                  <a:cubicBezTo>
                    <a:pt x="57" y="104"/>
                    <a:pt x="57" y="104"/>
                    <a:pt x="57" y="104"/>
                  </a:cubicBezTo>
                  <a:cubicBezTo>
                    <a:pt x="60" y="103"/>
                    <a:pt x="63" y="101"/>
                    <a:pt x="64" y="98"/>
                  </a:cubicBezTo>
                  <a:cubicBezTo>
                    <a:pt x="64" y="96"/>
                    <a:pt x="65" y="95"/>
                    <a:pt x="65" y="93"/>
                  </a:cubicBezTo>
                  <a:cubicBezTo>
                    <a:pt x="44" y="93"/>
                    <a:pt x="44" y="93"/>
                    <a:pt x="44" y="93"/>
                  </a:cubicBezTo>
                  <a:cubicBezTo>
                    <a:pt x="44" y="99"/>
                    <a:pt x="49" y="104"/>
                    <a:pt x="55" y="104"/>
                  </a:cubicBezTo>
                  <a:close/>
                  <a:moveTo>
                    <a:pt x="55" y="104"/>
                  </a:moveTo>
                  <a:cubicBezTo>
                    <a:pt x="55" y="104"/>
                    <a:pt x="55" y="104"/>
                    <a:pt x="55" y="10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9" name="Freeform 129"/>
            <p:cNvSpPr>
              <a:spLocks noEditPoints="1"/>
            </p:cNvSpPr>
            <p:nvPr/>
          </p:nvSpPr>
          <p:spPr bwMode="auto">
            <a:xfrm>
              <a:off x="7420344" y="2280971"/>
              <a:ext cx="192551" cy="182183"/>
            </a:xfrm>
            <a:custGeom>
              <a:avLst/>
              <a:gdLst>
                <a:gd name="T0" fmla="*/ 29 w 110"/>
                <a:gd name="T1" fmla="*/ 8 h 104"/>
                <a:gd name="T2" fmla="*/ 22 w 110"/>
                <a:gd name="T3" fmla="*/ 1 h 104"/>
                <a:gd name="T4" fmla="*/ 0 w 110"/>
                <a:gd name="T5" fmla="*/ 42 h 104"/>
                <a:gd name="T6" fmla="*/ 11 w 110"/>
                <a:gd name="T7" fmla="*/ 42 h 104"/>
                <a:gd name="T8" fmla="*/ 29 w 110"/>
                <a:gd name="T9" fmla="*/ 8 h 104"/>
                <a:gd name="T10" fmla="*/ 99 w 110"/>
                <a:gd name="T11" fmla="*/ 42 h 104"/>
                <a:gd name="T12" fmla="*/ 110 w 110"/>
                <a:gd name="T13" fmla="*/ 42 h 104"/>
                <a:gd name="T14" fmla="*/ 88 w 110"/>
                <a:gd name="T15" fmla="*/ 1 h 104"/>
                <a:gd name="T16" fmla="*/ 81 w 110"/>
                <a:gd name="T17" fmla="*/ 8 h 104"/>
                <a:gd name="T18" fmla="*/ 99 w 110"/>
                <a:gd name="T19" fmla="*/ 42 h 104"/>
                <a:gd name="T20" fmla="*/ 89 w 110"/>
                <a:gd name="T21" fmla="*/ 44 h 104"/>
                <a:gd name="T22" fmla="*/ 63 w 110"/>
                <a:gd name="T23" fmla="*/ 12 h 104"/>
                <a:gd name="T24" fmla="*/ 63 w 110"/>
                <a:gd name="T25" fmla="*/ 8 h 104"/>
                <a:gd name="T26" fmla="*/ 55 w 110"/>
                <a:gd name="T27" fmla="*/ 0 h 104"/>
                <a:gd name="T28" fmla="*/ 47 w 110"/>
                <a:gd name="T29" fmla="*/ 8 h 104"/>
                <a:gd name="T30" fmla="*/ 47 w 110"/>
                <a:gd name="T31" fmla="*/ 12 h 104"/>
                <a:gd name="T32" fmla="*/ 21 w 110"/>
                <a:gd name="T33" fmla="*/ 44 h 104"/>
                <a:gd name="T34" fmla="*/ 21 w 110"/>
                <a:gd name="T35" fmla="*/ 73 h 104"/>
                <a:gd name="T36" fmla="*/ 11 w 110"/>
                <a:gd name="T37" fmla="*/ 84 h 104"/>
                <a:gd name="T38" fmla="*/ 11 w 110"/>
                <a:gd name="T39" fmla="*/ 89 h 104"/>
                <a:gd name="T40" fmla="*/ 99 w 110"/>
                <a:gd name="T41" fmla="*/ 89 h 104"/>
                <a:gd name="T42" fmla="*/ 99 w 110"/>
                <a:gd name="T43" fmla="*/ 84 h 104"/>
                <a:gd name="T44" fmla="*/ 89 w 110"/>
                <a:gd name="T45" fmla="*/ 73 h 104"/>
                <a:gd name="T46" fmla="*/ 89 w 110"/>
                <a:gd name="T47" fmla="*/ 44 h 104"/>
                <a:gd name="T48" fmla="*/ 55 w 110"/>
                <a:gd name="T49" fmla="*/ 104 h 104"/>
                <a:gd name="T50" fmla="*/ 57 w 110"/>
                <a:gd name="T51" fmla="*/ 104 h 104"/>
                <a:gd name="T52" fmla="*/ 64 w 110"/>
                <a:gd name="T53" fmla="*/ 98 h 104"/>
                <a:gd name="T54" fmla="*/ 65 w 110"/>
                <a:gd name="T55" fmla="*/ 94 h 104"/>
                <a:gd name="T56" fmla="*/ 45 w 110"/>
                <a:gd name="T57" fmla="*/ 94 h 104"/>
                <a:gd name="T58" fmla="*/ 55 w 110"/>
                <a:gd name="T59" fmla="*/ 104 h 104"/>
                <a:gd name="T60" fmla="*/ 55 w 110"/>
                <a:gd name="T61" fmla="*/ 104 h 104"/>
                <a:gd name="T62" fmla="*/ 55 w 110"/>
                <a:gd name="T6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0" h="104">
                  <a:moveTo>
                    <a:pt x="29" y="8"/>
                  </a:moveTo>
                  <a:cubicBezTo>
                    <a:pt x="22" y="1"/>
                    <a:pt x="22" y="1"/>
                    <a:pt x="22" y="1"/>
                  </a:cubicBezTo>
                  <a:cubicBezTo>
                    <a:pt x="10" y="11"/>
                    <a:pt x="1" y="25"/>
                    <a:pt x="0" y="42"/>
                  </a:cubicBezTo>
                  <a:cubicBezTo>
                    <a:pt x="11" y="42"/>
                    <a:pt x="11" y="42"/>
                    <a:pt x="11" y="42"/>
                  </a:cubicBezTo>
                  <a:cubicBezTo>
                    <a:pt x="12" y="28"/>
                    <a:pt x="18" y="16"/>
                    <a:pt x="29" y="8"/>
                  </a:cubicBezTo>
                  <a:close/>
                  <a:moveTo>
                    <a:pt x="99" y="42"/>
                  </a:moveTo>
                  <a:cubicBezTo>
                    <a:pt x="110" y="42"/>
                    <a:pt x="110" y="42"/>
                    <a:pt x="110" y="42"/>
                  </a:cubicBezTo>
                  <a:cubicBezTo>
                    <a:pt x="109" y="25"/>
                    <a:pt x="101" y="11"/>
                    <a:pt x="88" y="1"/>
                  </a:cubicBezTo>
                  <a:cubicBezTo>
                    <a:pt x="81" y="8"/>
                    <a:pt x="81" y="8"/>
                    <a:pt x="81" y="8"/>
                  </a:cubicBezTo>
                  <a:cubicBezTo>
                    <a:pt x="91" y="16"/>
                    <a:pt x="98" y="28"/>
                    <a:pt x="99" y="42"/>
                  </a:cubicBezTo>
                  <a:close/>
                  <a:moveTo>
                    <a:pt x="89" y="44"/>
                  </a:moveTo>
                  <a:cubicBezTo>
                    <a:pt x="89" y="28"/>
                    <a:pt x="78" y="15"/>
                    <a:pt x="63" y="12"/>
                  </a:cubicBezTo>
                  <a:cubicBezTo>
                    <a:pt x="63" y="8"/>
                    <a:pt x="63" y="8"/>
                    <a:pt x="63" y="8"/>
                  </a:cubicBezTo>
                  <a:cubicBezTo>
                    <a:pt x="63" y="4"/>
                    <a:pt x="59" y="0"/>
                    <a:pt x="55" y="0"/>
                  </a:cubicBezTo>
                  <a:cubicBezTo>
                    <a:pt x="51" y="0"/>
                    <a:pt x="47" y="4"/>
                    <a:pt x="47" y="8"/>
                  </a:cubicBezTo>
                  <a:cubicBezTo>
                    <a:pt x="47" y="12"/>
                    <a:pt x="47" y="12"/>
                    <a:pt x="47" y="12"/>
                  </a:cubicBezTo>
                  <a:cubicBezTo>
                    <a:pt x="32" y="15"/>
                    <a:pt x="21" y="28"/>
                    <a:pt x="21" y="44"/>
                  </a:cubicBezTo>
                  <a:cubicBezTo>
                    <a:pt x="21" y="73"/>
                    <a:pt x="21" y="73"/>
                    <a:pt x="21" y="73"/>
                  </a:cubicBezTo>
                  <a:cubicBezTo>
                    <a:pt x="11" y="84"/>
                    <a:pt x="11" y="84"/>
                    <a:pt x="11" y="84"/>
                  </a:cubicBezTo>
                  <a:cubicBezTo>
                    <a:pt x="11" y="89"/>
                    <a:pt x="11" y="89"/>
                    <a:pt x="11" y="89"/>
                  </a:cubicBezTo>
                  <a:cubicBezTo>
                    <a:pt x="99" y="89"/>
                    <a:pt x="99" y="89"/>
                    <a:pt x="99" y="89"/>
                  </a:cubicBezTo>
                  <a:cubicBezTo>
                    <a:pt x="99" y="84"/>
                    <a:pt x="99" y="84"/>
                    <a:pt x="99" y="84"/>
                  </a:cubicBezTo>
                  <a:cubicBezTo>
                    <a:pt x="89" y="73"/>
                    <a:pt x="89" y="73"/>
                    <a:pt x="89" y="73"/>
                  </a:cubicBezTo>
                  <a:lnTo>
                    <a:pt x="89" y="44"/>
                  </a:lnTo>
                  <a:close/>
                  <a:moveTo>
                    <a:pt x="55" y="104"/>
                  </a:moveTo>
                  <a:cubicBezTo>
                    <a:pt x="57" y="104"/>
                    <a:pt x="57" y="104"/>
                    <a:pt x="57" y="104"/>
                  </a:cubicBezTo>
                  <a:cubicBezTo>
                    <a:pt x="61" y="104"/>
                    <a:pt x="63" y="101"/>
                    <a:pt x="64" y="98"/>
                  </a:cubicBezTo>
                  <a:cubicBezTo>
                    <a:pt x="65" y="97"/>
                    <a:pt x="65" y="96"/>
                    <a:pt x="65" y="94"/>
                  </a:cubicBezTo>
                  <a:cubicBezTo>
                    <a:pt x="45" y="94"/>
                    <a:pt x="45" y="94"/>
                    <a:pt x="45" y="94"/>
                  </a:cubicBezTo>
                  <a:cubicBezTo>
                    <a:pt x="45" y="100"/>
                    <a:pt x="49" y="104"/>
                    <a:pt x="55" y="104"/>
                  </a:cubicBezTo>
                  <a:close/>
                  <a:moveTo>
                    <a:pt x="55" y="104"/>
                  </a:moveTo>
                  <a:cubicBezTo>
                    <a:pt x="55" y="104"/>
                    <a:pt x="55" y="104"/>
                    <a:pt x="55" y="10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0" name="Freeform 130"/>
            <p:cNvSpPr>
              <a:spLocks noEditPoints="1"/>
            </p:cNvSpPr>
            <p:nvPr/>
          </p:nvSpPr>
          <p:spPr bwMode="auto">
            <a:xfrm>
              <a:off x="8551210" y="3732509"/>
              <a:ext cx="192551" cy="182183"/>
            </a:xfrm>
            <a:custGeom>
              <a:avLst/>
              <a:gdLst>
                <a:gd name="T0" fmla="*/ 29 w 110"/>
                <a:gd name="T1" fmla="*/ 8 h 104"/>
                <a:gd name="T2" fmla="*/ 22 w 110"/>
                <a:gd name="T3" fmla="*/ 1 h 104"/>
                <a:gd name="T4" fmla="*/ 0 w 110"/>
                <a:gd name="T5" fmla="*/ 42 h 104"/>
                <a:gd name="T6" fmla="*/ 11 w 110"/>
                <a:gd name="T7" fmla="*/ 42 h 104"/>
                <a:gd name="T8" fmla="*/ 29 w 110"/>
                <a:gd name="T9" fmla="*/ 8 h 104"/>
                <a:gd name="T10" fmla="*/ 99 w 110"/>
                <a:gd name="T11" fmla="*/ 42 h 104"/>
                <a:gd name="T12" fmla="*/ 110 w 110"/>
                <a:gd name="T13" fmla="*/ 42 h 104"/>
                <a:gd name="T14" fmla="*/ 88 w 110"/>
                <a:gd name="T15" fmla="*/ 1 h 104"/>
                <a:gd name="T16" fmla="*/ 81 w 110"/>
                <a:gd name="T17" fmla="*/ 8 h 104"/>
                <a:gd name="T18" fmla="*/ 99 w 110"/>
                <a:gd name="T19" fmla="*/ 42 h 104"/>
                <a:gd name="T20" fmla="*/ 89 w 110"/>
                <a:gd name="T21" fmla="*/ 44 h 104"/>
                <a:gd name="T22" fmla="*/ 63 w 110"/>
                <a:gd name="T23" fmla="*/ 12 h 104"/>
                <a:gd name="T24" fmla="*/ 63 w 110"/>
                <a:gd name="T25" fmla="*/ 8 h 104"/>
                <a:gd name="T26" fmla="*/ 55 w 110"/>
                <a:gd name="T27" fmla="*/ 0 h 104"/>
                <a:gd name="T28" fmla="*/ 47 w 110"/>
                <a:gd name="T29" fmla="*/ 8 h 104"/>
                <a:gd name="T30" fmla="*/ 47 w 110"/>
                <a:gd name="T31" fmla="*/ 12 h 104"/>
                <a:gd name="T32" fmla="*/ 21 w 110"/>
                <a:gd name="T33" fmla="*/ 44 h 104"/>
                <a:gd name="T34" fmla="*/ 21 w 110"/>
                <a:gd name="T35" fmla="*/ 73 h 104"/>
                <a:gd name="T36" fmla="*/ 11 w 110"/>
                <a:gd name="T37" fmla="*/ 84 h 104"/>
                <a:gd name="T38" fmla="*/ 11 w 110"/>
                <a:gd name="T39" fmla="*/ 89 h 104"/>
                <a:gd name="T40" fmla="*/ 99 w 110"/>
                <a:gd name="T41" fmla="*/ 89 h 104"/>
                <a:gd name="T42" fmla="*/ 99 w 110"/>
                <a:gd name="T43" fmla="*/ 84 h 104"/>
                <a:gd name="T44" fmla="*/ 89 w 110"/>
                <a:gd name="T45" fmla="*/ 73 h 104"/>
                <a:gd name="T46" fmla="*/ 89 w 110"/>
                <a:gd name="T47" fmla="*/ 44 h 104"/>
                <a:gd name="T48" fmla="*/ 55 w 110"/>
                <a:gd name="T49" fmla="*/ 104 h 104"/>
                <a:gd name="T50" fmla="*/ 57 w 110"/>
                <a:gd name="T51" fmla="*/ 104 h 104"/>
                <a:gd name="T52" fmla="*/ 64 w 110"/>
                <a:gd name="T53" fmla="*/ 98 h 104"/>
                <a:gd name="T54" fmla="*/ 65 w 110"/>
                <a:gd name="T55" fmla="*/ 94 h 104"/>
                <a:gd name="T56" fmla="*/ 45 w 110"/>
                <a:gd name="T57" fmla="*/ 94 h 104"/>
                <a:gd name="T58" fmla="*/ 55 w 110"/>
                <a:gd name="T59" fmla="*/ 104 h 104"/>
                <a:gd name="T60" fmla="*/ 55 w 110"/>
                <a:gd name="T61" fmla="*/ 104 h 104"/>
                <a:gd name="T62" fmla="*/ 55 w 110"/>
                <a:gd name="T6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0" h="104">
                  <a:moveTo>
                    <a:pt x="29" y="8"/>
                  </a:moveTo>
                  <a:cubicBezTo>
                    <a:pt x="22" y="1"/>
                    <a:pt x="22" y="1"/>
                    <a:pt x="22" y="1"/>
                  </a:cubicBezTo>
                  <a:cubicBezTo>
                    <a:pt x="10" y="11"/>
                    <a:pt x="1" y="25"/>
                    <a:pt x="0" y="42"/>
                  </a:cubicBezTo>
                  <a:cubicBezTo>
                    <a:pt x="11" y="42"/>
                    <a:pt x="11" y="42"/>
                    <a:pt x="11" y="42"/>
                  </a:cubicBezTo>
                  <a:cubicBezTo>
                    <a:pt x="12" y="28"/>
                    <a:pt x="18" y="16"/>
                    <a:pt x="29" y="8"/>
                  </a:cubicBezTo>
                  <a:close/>
                  <a:moveTo>
                    <a:pt x="99" y="42"/>
                  </a:moveTo>
                  <a:cubicBezTo>
                    <a:pt x="110" y="42"/>
                    <a:pt x="110" y="42"/>
                    <a:pt x="110" y="42"/>
                  </a:cubicBezTo>
                  <a:cubicBezTo>
                    <a:pt x="109" y="25"/>
                    <a:pt x="101" y="11"/>
                    <a:pt x="88" y="1"/>
                  </a:cubicBezTo>
                  <a:cubicBezTo>
                    <a:pt x="81" y="8"/>
                    <a:pt x="81" y="8"/>
                    <a:pt x="81" y="8"/>
                  </a:cubicBezTo>
                  <a:cubicBezTo>
                    <a:pt x="91" y="16"/>
                    <a:pt x="98" y="28"/>
                    <a:pt x="99" y="42"/>
                  </a:cubicBezTo>
                  <a:close/>
                  <a:moveTo>
                    <a:pt x="89" y="44"/>
                  </a:moveTo>
                  <a:cubicBezTo>
                    <a:pt x="89" y="28"/>
                    <a:pt x="78" y="15"/>
                    <a:pt x="63" y="12"/>
                  </a:cubicBezTo>
                  <a:cubicBezTo>
                    <a:pt x="63" y="8"/>
                    <a:pt x="63" y="8"/>
                    <a:pt x="63" y="8"/>
                  </a:cubicBezTo>
                  <a:cubicBezTo>
                    <a:pt x="63" y="4"/>
                    <a:pt x="59" y="0"/>
                    <a:pt x="55" y="0"/>
                  </a:cubicBezTo>
                  <a:cubicBezTo>
                    <a:pt x="51" y="0"/>
                    <a:pt x="47" y="4"/>
                    <a:pt x="47" y="8"/>
                  </a:cubicBezTo>
                  <a:cubicBezTo>
                    <a:pt x="47" y="12"/>
                    <a:pt x="47" y="12"/>
                    <a:pt x="47" y="12"/>
                  </a:cubicBezTo>
                  <a:cubicBezTo>
                    <a:pt x="32" y="15"/>
                    <a:pt x="21" y="28"/>
                    <a:pt x="21" y="44"/>
                  </a:cubicBezTo>
                  <a:cubicBezTo>
                    <a:pt x="21" y="73"/>
                    <a:pt x="21" y="73"/>
                    <a:pt x="21" y="73"/>
                  </a:cubicBezTo>
                  <a:cubicBezTo>
                    <a:pt x="11" y="84"/>
                    <a:pt x="11" y="84"/>
                    <a:pt x="11" y="84"/>
                  </a:cubicBezTo>
                  <a:cubicBezTo>
                    <a:pt x="11" y="89"/>
                    <a:pt x="11" y="89"/>
                    <a:pt x="11" y="89"/>
                  </a:cubicBezTo>
                  <a:cubicBezTo>
                    <a:pt x="99" y="89"/>
                    <a:pt x="99" y="89"/>
                    <a:pt x="99" y="89"/>
                  </a:cubicBezTo>
                  <a:cubicBezTo>
                    <a:pt x="99" y="84"/>
                    <a:pt x="99" y="84"/>
                    <a:pt x="99" y="84"/>
                  </a:cubicBezTo>
                  <a:cubicBezTo>
                    <a:pt x="89" y="73"/>
                    <a:pt x="89" y="73"/>
                    <a:pt x="89" y="73"/>
                  </a:cubicBezTo>
                  <a:lnTo>
                    <a:pt x="89" y="44"/>
                  </a:lnTo>
                  <a:close/>
                  <a:moveTo>
                    <a:pt x="55" y="104"/>
                  </a:moveTo>
                  <a:cubicBezTo>
                    <a:pt x="57" y="104"/>
                    <a:pt x="57" y="104"/>
                    <a:pt x="57" y="104"/>
                  </a:cubicBezTo>
                  <a:cubicBezTo>
                    <a:pt x="61" y="104"/>
                    <a:pt x="63" y="101"/>
                    <a:pt x="64" y="98"/>
                  </a:cubicBezTo>
                  <a:cubicBezTo>
                    <a:pt x="65" y="97"/>
                    <a:pt x="65" y="96"/>
                    <a:pt x="65" y="94"/>
                  </a:cubicBezTo>
                  <a:cubicBezTo>
                    <a:pt x="45" y="94"/>
                    <a:pt x="45" y="94"/>
                    <a:pt x="45" y="94"/>
                  </a:cubicBezTo>
                  <a:cubicBezTo>
                    <a:pt x="45" y="100"/>
                    <a:pt x="49" y="104"/>
                    <a:pt x="55" y="104"/>
                  </a:cubicBezTo>
                  <a:close/>
                  <a:moveTo>
                    <a:pt x="55" y="104"/>
                  </a:moveTo>
                  <a:cubicBezTo>
                    <a:pt x="55" y="104"/>
                    <a:pt x="55" y="104"/>
                    <a:pt x="55" y="10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1" name="Freeform 131"/>
            <p:cNvSpPr>
              <a:spLocks noEditPoints="1"/>
            </p:cNvSpPr>
            <p:nvPr/>
          </p:nvSpPr>
          <p:spPr bwMode="auto">
            <a:xfrm>
              <a:off x="8680812" y="2189880"/>
              <a:ext cx="191070" cy="182183"/>
            </a:xfrm>
            <a:custGeom>
              <a:avLst/>
              <a:gdLst>
                <a:gd name="T0" fmla="*/ 29 w 109"/>
                <a:gd name="T1" fmla="*/ 8 h 104"/>
                <a:gd name="T2" fmla="*/ 22 w 109"/>
                <a:gd name="T3" fmla="*/ 1 h 104"/>
                <a:gd name="T4" fmla="*/ 0 w 109"/>
                <a:gd name="T5" fmla="*/ 42 h 104"/>
                <a:gd name="T6" fmla="*/ 10 w 109"/>
                <a:gd name="T7" fmla="*/ 42 h 104"/>
                <a:gd name="T8" fmla="*/ 29 w 109"/>
                <a:gd name="T9" fmla="*/ 8 h 104"/>
                <a:gd name="T10" fmla="*/ 99 w 109"/>
                <a:gd name="T11" fmla="*/ 42 h 104"/>
                <a:gd name="T12" fmla="*/ 109 w 109"/>
                <a:gd name="T13" fmla="*/ 42 h 104"/>
                <a:gd name="T14" fmla="*/ 88 w 109"/>
                <a:gd name="T15" fmla="*/ 1 h 104"/>
                <a:gd name="T16" fmla="*/ 80 w 109"/>
                <a:gd name="T17" fmla="*/ 8 h 104"/>
                <a:gd name="T18" fmla="*/ 99 w 109"/>
                <a:gd name="T19" fmla="*/ 42 h 104"/>
                <a:gd name="T20" fmla="*/ 88 w 109"/>
                <a:gd name="T21" fmla="*/ 44 h 104"/>
                <a:gd name="T22" fmla="*/ 62 w 109"/>
                <a:gd name="T23" fmla="*/ 11 h 104"/>
                <a:gd name="T24" fmla="*/ 62 w 109"/>
                <a:gd name="T25" fmla="*/ 8 h 104"/>
                <a:gd name="T26" fmla="*/ 54 w 109"/>
                <a:gd name="T27" fmla="*/ 0 h 104"/>
                <a:gd name="T28" fmla="*/ 47 w 109"/>
                <a:gd name="T29" fmla="*/ 8 h 104"/>
                <a:gd name="T30" fmla="*/ 47 w 109"/>
                <a:gd name="T31" fmla="*/ 11 h 104"/>
                <a:gd name="T32" fmla="*/ 21 w 109"/>
                <a:gd name="T33" fmla="*/ 44 h 104"/>
                <a:gd name="T34" fmla="*/ 21 w 109"/>
                <a:gd name="T35" fmla="*/ 73 h 104"/>
                <a:gd name="T36" fmla="*/ 10 w 109"/>
                <a:gd name="T37" fmla="*/ 83 h 104"/>
                <a:gd name="T38" fmla="*/ 10 w 109"/>
                <a:gd name="T39" fmla="*/ 89 h 104"/>
                <a:gd name="T40" fmla="*/ 99 w 109"/>
                <a:gd name="T41" fmla="*/ 89 h 104"/>
                <a:gd name="T42" fmla="*/ 99 w 109"/>
                <a:gd name="T43" fmla="*/ 83 h 104"/>
                <a:gd name="T44" fmla="*/ 88 w 109"/>
                <a:gd name="T45" fmla="*/ 73 h 104"/>
                <a:gd name="T46" fmla="*/ 88 w 109"/>
                <a:gd name="T47" fmla="*/ 44 h 104"/>
                <a:gd name="T48" fmla="*/ 54 w 109"/>
                <a:gd name="T49" fmla="*/ 104 h 104"/>
                <a:gd name="T50" fmla="*/ 57 w 109"/>
                <a:gd name="T51" fmla="*/ 104 h 104"/>
                <a:gd name="T52" fmla="*/ 64 w 109"/>
                <a:gd name="T53" fmla="*/ 98 h 104"/>
                <a:gd name="T54" fmla="*/ 65 w 109"/>
                <a:gd name="T55" fmla="*/ 94 h 104"/>
                <a:gd name="T56" fmla="*/ 44 w 109"/>
                <a:gd name="T57" fmla="*/ 94 h 104"/>
                <a:gd name="T58" fmla="*/ 54 w 109"/>
                <a:gd name="T59" fmla="*/ 104 h 104"/>
                <a:gd name="T60" fmla="*/ 54 w 109"/>
                <a:gd name="T61" fmla="*/ 104 h 104"/>
                <a:gd name="T62" fmla="*/ 54 w 109"/>
                <a:gd name="T63" fmla="*/ 104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9" h="104">
                  <a:moveTo>
                    <a:pt x="29" y="8"/>
                  </a:moveTo>
                  <a:cubicBezTo>
                    <a:pt x="22" y="1"/>
                    <a:pt x="22" y="1"/>
                    <a:pt x="22" y="1"/>
                  </a:cubicBezTo>
                  <a:cubicBezTo>
                    <a:pt x="9" y="10"/>
                    <a:pt x="1" y="25"/>
                    <a:pt x="0" y="42"/>
                  </a:cubicBezTo>
                  <a:cubicBezTo>
                    <a:pt x="10" y="42"/>
                    <a:pt x="10" y="42"/>
                    <a:pt x="10" y="42"/>
                  </a:cubicBezTo>
                  <a:cubicBezTo>
                    <a:pt x="11" y="28"/>
                    <a:pt x="18" y="16"/>
                    <a:pt x="29" y="8"/>
                  </a:cubicBezTo>
                  <a:close/>
                  <a:moveTo>
                    <a:pt x="99" y="42"/>
                  </a:moveTo>
                  <a:cubicBezTo>
                    <a:pt x="109" y="42"/>
                    <a:pt x="109" y="42"/>
                    <a:pt x="109" y="42"/>
                  </a:cubicBezTo>
                  <a:cubicBezTo>
                    <a:pt x="108" y="25"/>
                    <a:pt x="100" y="10"/>
                    <a:pt x="88" y="1"/>
                  </a:cubicBezTo>
                  <a:cubicBezTo>
                    <a:pt x="80" y="8"/>
                    <a:pt x="80" y="8"/>
                    <a:pt x="80" y="8"/>
                  </a:cubicBezTo>
                  <a:cubicBezTo>
                    <a:pt x="91" y="16"/>
                    <a:pt x="98" y="28"/>
                    <a:pt x="99" y="42"/>
                  </a:cubicBezTo>
                  <a:close/>
                  <a:moveTo>
                    <a:pt x="88" y="44"/>
                  </a:moveTo>
                  <a:cubicBezTo>
                    <a:pt x="88" y="28"/>
                    <a:pt x="77" y="15"/>
                    <a:pt x="62" y="11"/>
                  </a:cubicBezTo>
                  <a:cubicBezTo>
                    <a:pt x="62" y="8"/>
                    <a:pt x="62" y="8"/>
                    <a:pt x="62" y="8"/>
                  </a:cubicBezTo>
                  <a:cubicBezTo>
                    <a:pt x="62" y="4"/>
                    <a:pt x="59" y="0"/>
                    <a:pt x="54" y="0"/>
                  </a:cubicBezTo>
                  <a:cubicBezTo>
                    <a:pt x="50" y="0"/>
                    <a:pt x="47" y="4"/>
                    <a:pt x="47" y="8"/>
                  </a:cubicBezTo>
                  <a:cubicBezTo>
                    <a:pt x="47" y="11"/>
                    <a:pt x="47" y="11"/>
                    <a:pt x="47" y="11"/>
                  </a:cubicBezTo>
                  <a:cubicBezTo>
                    <a:pt x="31" y="15"/>
                    <a:pt x="21" y="28"/>
                    <a:pt x="21" y="44"/>
                  </a:cubicBezTo>
                  <a:cubicBezTo>
                    <a:pt x="21" y="73"/>
                    <a:pt x="21" y="73"/>
                    <a:pt x="21" y="73"/>
                  </a:cubicBezTo>
                  <a:cubicBezTo>
                    <a:pt x="10" y="83"/>
                    <a:pt x="10" y="83"/>
                    <a:pt x="10" y="83"/>
                  </a:cubicBezTo>
                  <a:cubicBezTo>
                    <a:pt x="10" y="89"/>
                    <a:pt x="10" y="89"/>
                    <a:pt x="10" y="89"/>
                  </a:cubicBezTo>
                  <a:cubicBezTo>
                    <a:pt x="99" y="89"/>
                    <a:pt x="99" y="89"/>
                    <a:pt x="99" y="89"/>
                  </a:cubicBezTo>
                  <a:cubicBezTo>
                    <a:pt x="99" y="83"/>
                    <a:pt x="99" y="83"/>
                    <a:pt x="99" y="83"/>
                  </a:cubicBezTo>
                  <a:cubicBezTo>
                    <a:pt x="88" y="73"/>
                    <a:pt x="88" y="73"/>
                    <a:pt x="88" y="73"/>
                  </a:cubicBezTo>
                  <a:lnTo>
                    <a:pt x="88" y="44"/>
                  </a:lnTo>
                  <a:close/>
                  <a:moveTo>
                    <a:pt x="54" y="104"/>
                  </a:moveTo>
                  <a:cubicBezTo>
                    <a:pt x="57" y="104"/>
                    <a:pt x="57" y="104"/>
                    <a:pt x="57" y="104"/>
                  </a:cubicBezTo>
                  <a:cubicBezTo>
                    <a:pt x="60" y="104"/>
                    <a:pt x="63" y="101"/>
                    <a:pt x="64" y="98"/>
                  </a:cubicBezTo>
                  <a:cubicBezTo>
                    <a:pt x="64" y="97"/>
                    <a:pt x="65" y="95"/>
                    <a:pt x="65" y="94"/>
                  </a:cubicBezTo>
                  <a:cubicBezTo>
                    <a:pt x="44" y="94"/>
                    <a:pt x="44" y="94"/>
                    <a:pt x="44" y="94"/>
                  </a:cubicBezTo>
                  <a:cubicBezTo>
                    <a:pt x="44" y="100"/>
                    <a:pt x="49" y="104"/>
                    <a:pt x="54" y="104"/>
                  </a:cubicBezTo>
                  <a:close/>
                  <a:moveTo>
                    <a:pt x="54" y="104"/>
                  </a:moveTo>
                  <a:cubicBezTo>
                    <a:pt x="54" y="104"/>
                    <a:pt x="54" y="104"/>
                    <a:pt x="54" y="10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2" name="Freeform 132"/>
            <p:cNvSpPr>
              <a:spLocks noEditPoints="1"/>
            </p:cNvSpPr>
            <p:nvPr/>
          </p:nvSpPr>
          <p:spPr bwMode="auto">
            <a:xfrm>
              <a:off x="9765021" y="2868992"/>
              <a:ext cx="276237" cy="302897"/>
            </a:xfrm>
            <a:custGeom>
              <a:avLst/>
              <a:gdLst>
                <a:gd name="T0" fmla="*/ 120 w 158"/>
                <a:gd name="T1" fmla="*/ 24 h 173"/>
                <a:gd name="T2" fmla="*/ 108 w 158"/>
                <a:gd name="T3" fmla="*/ 23 h 173"/>
                <a:gd name="T4" fmla="*/ 111 w 158"/>
                <a:gd name="T5" fmla="*/ 28 h 173"/>
                <a:gd name="T6" fmla="*/ 102 w 158"/>
                <a:gd name="T7" fmla="*/ 26 h 173"/>
                <a:gd name="T8" fmla="*/ 92 w 158"/>
                <a:gd name="T9" fmla="*/ 39 h 173"/>
                <a:gd name="T10" fmla="*/ 93 w 158"/>
                <a:gd name="T11" fmla="*/ 28 h 173"/>
                <a:gd name="T12" fmla="*/ 101 w 158"/>
                <a:gd name="T13" fmla="*/ 13 h 173"/>
                <a:gd name="T14" fmla="*/ 91 w 158"/>
                <a:gd name="T15" fmla="*/ 8 h 173"/>
                <a:gd name="T16" fmla="*/ 9 w 158"/>
                <a:gd name="T17" fmla="*/ 48 h 173"/>
                <a:gd name="T18" fmla="*/ 14 w 158"/>
                <a:gd name="T19" fmla="*/ 47 h 173"/>
                <a:gd name="T20" fmla="*/ 19 w 158"/>
                <a:gd name="T21" fmla="*/ 40 h 173"/>
                <a:gd name="T22" fmla="*/ 22 w 158"/>
                <a:gd name="T23" fmla="*/ 44 h 173"/>
                <a:gd name="T24" fmla="*/ 26 w 158"/>
                <a:gd name="T25" fmla="*/ 35 h 173"/>
                <a:gd name="T26" fmla="*/ 33 w 158"/>
                <a:gd name="T27" fmla="*/ 32 h 173"/>
                <a:gd name="T28" fmla="*/ 51 w 158"/>
                <a:gd name="T29" fmla="*/ 27 h 173"/>
                <a:gd name="T30" fmla="*/ 45 w 158"/>
                <a:gd name="T31" fmla="*/ 31 h 173"/>
                <a:gd name="T32" fmla="*/ 37 w 158"/>
                <a:gd name="T33" fmla="*/ 36 h 173"/>
                <a:gd name="T34" fmla="*/ 35 w 158"/>
                <a:gd name="T35" fmla="*/ 41 h 173"/>
                <a:gd name="T36" fmla="*/ 30 w 158"/>
                <a:gd name="T37" fmla="*/ 53 h 173"/>
                <a:gd name="T38" fmla="*/ 38 w 158"/>
                <a:gd name="T39" fmla="*/ 42 h 173"/>
                <a:gd name="T40" fmla="*/ 52 w 158"/>
                <a:gd name="T41" fmla="*/ 40 h 173"/>
                <a:gd name="T42" fmla="*/ 56 w 158"/>
                <a:gd name="T43" fmla="*/ 45 h 173"/>
                <a:gd name="T44" fmla="*/ 59 w 158"/>
                <a:gd name="T45" fmla="*/ 48 h 173"/>
                <a:gd name="T46" fmla="*/ 53 w 158"/>
                <a:gd name="T47" fmla="*/ 45 h 173"/>
                <a:gd name="T48" fmla="*/ 49 w 158"/>
                <a:gd name="T49" fmla="*/ 48 h 173"/>
                <a:gd name="T50" fmla="*/ 50 w 158"/>
                <a:gd name="T51" fmla="*/ 50 h 173"/>
                <a:gd name="T52" fmla="*/ 47 w 158"/>
                <a:gd name="T53" fmla="*/ 57 h 173"/>
                <a:gd name="T54" fmla="*/ 42 w 158"/>
                <a:gd name="T55" fmla="*/ 84 h 173"/>
                <a:gd name="T56" fmla="*/ 27 w 158"/>
                <a:gd name="T57" fmla="*/ 99 h 173"/>
                <a:gd name="T58" fmla="*/ 43 w 158"/>
                <a:gd name="T59" fmla="*/ 96 h 173"/>
                <a:gd name="T60" fmla="*/ 65 w 158"/>
                <a:gd name="T61" fmla="*/ 91 h 173"/>
                <a:gd name="T62" fmla="*/ 82 w 158"/>
                <a:gd name="T63" fmla="*/ 94 h 173"/>
                <a:gd name="T64" fmla="*/ 102 w 158"/>
                <a:gd name="T65" fmla="*/ 94 h 173"/>
                <a:gd name="T66" fmla="*/ 100 w 158"/>
                <a:gd name="T67" fmla="*/ 117 h 173"/>
                <a:gd name="T68" fmla="*/ 97 w 158"/>
                <a:gd name="T69" fmla="*/ 138 h 173"/>
                <a:gd name="T70" fmla="*/ 104 w 158"/>
                <a:gd name="T71" fmla="*/ 142 h 173"/>
                <a:gd name="T72" fmla="*/ 106 w 158"/>
                <a:gd name="T73" fmla="*/ 152 h 173"/>
                <a:gd name="T74" fmla="*/ 83 w 158"/>
                <a:gd name="T75" fmla="*/ 134 h 173"/>
                <a:gd name="T76" fmla="*/ 55 w 158"/>
                <a:gd name="T77" fmla="*/ 115 h 173"/>
                <a:gd name="T78" fmla="*/ 36 w 158"/>
                <a:gd name="T79" fmla="*/ 104 h 173"/>
                <a:gd name="T80" fmla="*/ 20 w 158"/>
                <a:gd name="T81" fmla="*/ 104 h 173"/>
                <a:gd name="T82" fmla="*/ 16 w 158"/>
                <a:gd name="T83" fmla="*/ 102 h 173"/>
                <a:gd name="T84" fmla="*/ 0 w 158"/>
                <a:gd name="T85" fmla="*/ 93 h 173"/>
                <a:gd name="T86" fmla="*/ 153 w 158"/>
                <a:gd name="T87" fmla="*/ 90 h 173"/>
                <a:gd name="T88" fmla="*/ 130 w 158"/>
                <a:gd name="T89" fmla="*/ 68 h 173"/>
                <a:gd name="T90" fmla="*/ 111 w 158"/>
                <a:gd name="T91" fmla="*/ 70 h 173"/>
                <a:gd name="T92" fmla="*/ 94 w 158"/>
                <a:gd name="T93" fmla="*/ 60 h 173"/>
                <a:gd name="T94" fmla="*/ 97 w 158"/>
                <a:gd name="T95" fmla="*/ 40 h 173"/>
                <a:gd name="T96" fmla="*/ 120 w 158"/>
                <a:gd name="T97" fmla="*/ 32 h 173"/>
                <a:gd name="T98" fmla="*/ 133 w 158"/>
                <a:gd name="T99" fmla="*/ 23 h 173"/>
                <a:gd name="T100" fmla="*/ 91 w 158"/>
                <a:gd name="T101" fmla="*/ 19 h 173"/>
                <a:gd name="T102" fmla="*/ 88 w 158"/>
                <a:gd name="T103" fmla="*/ 22 h 173"/>
                <a:gd name="T104" fmla="*/ 83 w 158"/>
                <a:gd name="T105" fmla="*/ 25 h 173"/>
                <a:gd name="T106" fmla="*/ 84 w 158"/>
                <a:gd name="T107" fmla="*/ 27 h 173"/>
                <a:gd name="T108" fmla="*/ 50 w 158"/>
                <a:gd name="T109" fmla="*/ 55 h 173"/>
                <a:gd name="T110" fmla="*/ 52 w 158"/>
                <a:gd name="T111" fmla="*/ 55 h 173"/>
                <a:gd name="T112" fmla="*/ 53 w 158"/>
                <a:gd name="T113"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8" h="173">
                  <a:moveTo>
                    <a:pt x="128" y="19"/>
                  </a:moveTo>
                  <a:cubicBezTo>
                    <a:pt x="125" y="21"/>
                    <a:pt x="125" y="21"/>
                    <a:pt x="125" y="21"/>
                  </a:cubicBezTo>
                  <a:cubicBezTo>
                    <a:pt x="122" y="20"/>
                    <a:pt x="122" y="20"/>
                    <a:pt x="122" y="20"/>
                  </a:cubicBezTo>
                  <a:cubicBezTo>
                    <a:pt x="119" y="17"/>
                    <a:pt x="119" y="17"/>
                    <a:pt x="119" y="17"/>
                  </a:cubicBezTo>
                  <a:cubicBezTo>
                    <a:pt x="118" y="19"/>
                    <a:pt x="118" y="19"/>
                    <a:pt x="118" y="19"/>
                  </a:cubicBezTo>
                  <a:cubicBezTo>
                    <a:pt x="120" y="24"/>
                    <a:pt x="120" y="24"/>
                    <a:pt x="120" y="24"/>
                  </a:cubicBezTo>
                  <a:cubicBezTo>
                    <a:pt x="115" y="22"/>
                    <a:pt x="115" y="22"/>
                    <a:pt x="115" y="22"/>
                  </a:cubicBezTo>
                  <a:cubicBezTo>
                    <a:pt x="113" y="20"/>
                    <a:pt x="113" y="20"/>
                    <a:pt x="113" y="20"/>
                  </a:cubicBezTo>
                  <a:cubicBezTo>
                    <a:pt x="110" y="19"/>
                    <a:pt x="110" y="19"/>
                    <a:pt x="110" y="19"/>
                  </a:cubicBezTo>
                  <a:cubicBezTo>
                    <a:pt x="108" y="19"/>
                    <a:pt x="108" y="19"/>
                    <a:pt x="108" y="19"/>
                  </a:cubicBezTo>
                  <a:cubicBezTo>
                    <a:pt x="105" y="21"/>
                    <a:pt x="105" y="21"/>
                    <a:pt x="105" y="21"/>
                  </a:cubicBezTo>
                  <a:cubicBezTo>
                    <a:pt x="108" y="23"/>
                    <a:pt x="108" y="23"/>
                    <a:pt x="108" y="23"/>
                  </a:cubicBezTo>
                  <a:cubicBezTo>
                    <a:pt x="112" y="23"/>
                    <a:pt x="112" y="23"/>
                    <a:pt x="112" y="23"/>
                  </a:cubicBezTo>
                  <a:cubicBezTo>
                    <a:pt x="113" y="23"/>
                    <a:pt x="113" y="23"/>
                    <a:pt x="113" y="23"/>
                  </a:cubicBezTo>
                  <a:cubicBezTo>
                    <a:pt x="113" y="24"/>
                    <a:pt x="113" y="24"/>
                    <a:pt x="113" y="24"/>
                  </a:cubicBezTo>
                  <a:cubicBezTo>
                    <a:pt x="114" y="26"/>
                    <a:pt x="114" y="26"/>
                    <a:pt x="114" y="26"/>
                  </a:cubicBezTo>
                  <a:cubicBezTo>
                    <a:pt x="113" y="28"/>
                    <a:pt x="113" y="28"/>
                    <a:pt x="113" y="28"/>
                  </a:cubicBezTo>
                  <a:cubicBezTo>
                    <a:pt x="111" y="28"/>
                    <a:pt x="111" y="28"/>
                    <a:pt x="111" y="28"/>
                  </a:cubicBezTo>
                  <a:cubicBezTo>
                    <a:pt x="109" y="27"/>
                    <a:pt x="109" y="27"/>
                    <a:pt x="109" y="27"/>
                  </a:cubicBezTo>
                  <a:cubicBezTo>
                    <a:pt x="112" y="26"/>
                    <a:pt x="112" y="26"/>
                    <a:pt x="112" y="26"/>
                  </a:cubicBezTo>
                  <a:cubicBezTo>
                    <a:pt x="112" y="25"/>
                    <a:pt x="112" y="25"/>
                    <a:pt x="112" y="25"/>
                  </a:cubicBezTo>
                  <a:cubicBezTo>
                    <a:pt x="105" y="24"/>
                    <a:pt x="105" y="24"/>
                    <a:pt x="105" y="24"/>
                  </a:cubicBezTo>
                  <a:cubicBezTo>
                    <a:pt x="103" y="23"/>
                    <a:pt x="103" y="23"/>
                    <a:pt x="103" y="23"/>
                  </a:cubicBezTo>
                  <a:cubicBezTo>
                    <a:pt x="102" y="26"/>
                    <a:pt x="102" y="26"/>
                    <a:pt x="102" y="26"/>
                  </a:cubicBezTo>
                  <a:cubicBezTo>
                    <a:pt x="100" y="27"/>
                    <a:pt x="100" y="27"/>
                    <a:pt x="100" y="27"/>
                  </a:cubicBezTo>
                  <a:cubicBezTo>
                    <a:pt x="99" y="34"/>
                    <a:pt x="99" y="34"/>
                    <a:pt x="99" y="34"/>
                  </a:cubicBezTo>
                  <a:cubicBezTo>
                    <a:pt x="99" y="36"/>
                    <a:pt x="99" y="36"/>
                    <a:pt x="99" y="36"/>
                  </a:cubicBezTo>
                  <a:cubicBezTo>
                    <a:pt x="97" y="37"/>
                    <a:pt x="97" y="37"/>
                    <a:pt x="97" y="37"/>
                  </a:cubicBezTo>
                  <a:cubicBezTo>
                    <a:pt x="94" y="39"/>
                    <a:pt x="94" y="39"/>
                    <a:pt x="94" y="39"/>
                  </a:cubicBezTo>
                  <a:cubicBezTo>
                    <a:pt x="92" y="39"/>
                    <a:pt x="92" y="39"/>
                    <a:pt x="92" y="39"/>
                  </a:cubicBezTo>
                  <a:cubicBezTo>
                    <a:pt x="89" y="36"/>
                    <a:pt x="89" y="36"/>
                    <a:pt x="89" y="36"/>
                  </a:cubicBezTo>
                  <a:cubicBezTo>
                    <a:pt x="88" y="34"/>
                    <a:pt x="88" y="34"/>
                    <a:pt x="88" y="34"/>
                  </a:cubicBezTo>
                  <a:cubicBezTo>
                    <a:pt x="91" y="31"/>
                    <a:pt x="91" y="31"/>
                    <a:pt x="91" y="31"/>
                  </a:cubicBezTo>
                  <a:cubicBezTo>
                    <a:pt x="95" y="30"/>
                    <a:pt x="95" y="30"/>
                    <a:pt x="95" y="30"/>
                  </a:cubicBezTo>
                  <a:cubicBezTo>
                    <a:pt x="95" y="27"/>
                    <a:pt x="95" y="27"/>
                    <a:pt x="95" y="27"/>
                  </a:cubicBezTo>
                  <a:cubicBezTo>
                    <a:pt x="93" y="28"/>
                    <a:pt x="93" y="28"/>
                    <a:pt x="93" y="28"/>
                  </a:cubicBezTo>
                  <a:cubicBezTo>
                    <a:pt x="91" y="25"/>
                    <a:pt x="91" y="25"/>
                    <a:pt x="91" y="25"/>
                  </a:cubicBezTo>
                  <a:cubicBezTo>
                    <a:pt x="95" y="22"/>
                    <a:pt x="95" y="22"/>
                    <a:pt x="95" y="22"/>
                  </a:cubicBezTo>
                  <a:cubicBezTo>
                    <a:pt x="95" y="17"/>
                    <a:pt x="95" y="17"/>
                    <a:pt x="95" y="17"/>
                  </a:cubicBezTo>
                  <a:cubicBezTo>
                    <a:pt x="97" y="15"/>
                    <a:pt x="97" y="15"/>
                    <a:pt x="97" y="15"/>
                  </a:cubicBezTo>
                  <a:cubicBezTo>
                    <a:pt x="100" y="14"/>
                    <a:pt x="100" y="14"/>
                    <a:pt x="100" y="14"/>
                  </a:cubicBezTo>
                  <a:cubicBezTo>
                    <a:pt x="101" y="13"/>
                    <a:pt x="101" y="13"/>
                    <a:pt x="101" y="13"/>
                  </a:cubicBezTo>
                  <a:cubicBezTo>
                    <a:pt x="98" y="10"/>
                    <a:pt x="98" y="10"/>
                    <a:pt x="98" y="10"/>
                  </a:cubicBezTo>
                  <a:cubicBezTo>
                    <a:pt x="96" y="13"/>
                    <a:pt x="96" y="13"/>
                    <a:pt x="96" y="13"/>
                  </a:cubicBezTo>
                  <a:cubicBezTo>
                    <a:pt x="94" y="11"/>
                    <a:pt x="94" y="11"/>
                    <a:pt x="94" y="11"/>
                  </a:cubicBezTo>
                  <a:cubicBezTo>
                    <a:pt x="92" y="12"/>
                    <a:pt x="92" y="12"/>
                    <a:pt x="92" y="12"/>
                  </a:cubicBezTo>
                  <a:cubicBezTo>
                    <a:pt x="91" y="11"/>
                    <a:pt x="91" y="11"/>
                    <a:pt x="91" y="11"/>
                  </a:cubicBezTo>
                  <a:cubicBezTo>
                    <a:pt x="91" y="8"/>
                    <a:pt x="91" y="8"/>
                    <a:pt x="91" y="8"/>
                  </a:cubicBezTo>
                  <a:cubicBezTo>
                    <a:pt x="94" y="5"/>
                    <a:pt x="94" y="5"/>
                    <a:pt x="94" y="5"/>
                  </a:cubicBezTo>
                  <a:cubicBezTo>
                    <a:pt x="94" y="3"/>
                    <a:pt x="94" y="3"/>
                    <a:pt x="94" y="3"/>
                  </a:cubicBezTo>
                  <a:cubicBezTo>
                    <a:pt x="75" y="0"/>
                    <a:pt x="55" y="3"/>
                    <a:pt x="38" y="13"/>
                  </a:cubicBezTo>
                  <a:cubicBezTo>
                    <a:pt x="38" y="13"/>
                    <a:pt x="38" y="13"/>
                    <a:pt x="38" y="13"/>
                  </a:cubicBezTo>
                  <a:cubicBezTo>
                    <a:pt x="23" y="22"/>
                    <a:pt x="12" y="35"/>
                    <a:pt x="5" y="50"/>
                  </a:cubicBezTo>
                  <a:cubicBezTo>
                    <a:pt x="9" y="48"/>
                    <a:pt x="9" y="48"/>
                    <a:pt x="9" y="48"/>
                  </a:cubicBezTo>
                  <a:cubicBezTo>
                    <a:pt x="11" y="48"/>
                    <a:pt x="11" y="48"/>
                    <a:pt x="11" y="48"/>
                  </a:cubicBezTo>
                  <a:cubicBezTo>
                    <a:pt x="14" y="47"/>
                    <a:pt x="14" y="47"/>
                    <a:pt x="14" y="47"/>
                  </a:cubicBezTo>
                  <a:cubicBezTo>
                    <a:pt x="15" y="48"/>
                    <a:pt x="15" y="48"/>
                    <a:pt x="15" y="48"/>
                  </a:cubicBezTo>
                  <a:cubicBezTo>
                    <a:pt x="20" y="46"/>
                    <a:pt x="20" y="46"/>
                    <a:pt x="20" y="46"/>
                  </a:cubicBezTo>
                  <a:cubicBezTo>
                    <a:pt x="18" y="44"/>
                    <a:pt x="18" y="44"/>
                    <a:pt x="18" y="44"/>
                  </a:cubicBezTo>
                  <a:cubicBezTo>
                    <a:pt x="14" y="47"/>
                    <a:pt x="14" y="47"/>
                    <a:pt x="14" y="47"/>
                  </a:cubicBezTo>
                  <a:cubicBezTo>
                    <a:pt x="14" y="45"/>
                    <a:pt x="14" y="45"/>
                    <a:pt x="14" y="45"/>
                  </a:cubicBezTo>
                  <a:cubicBezTo>
                    <a:pt x="13" y="44"/>
                    <a:pt x="13" y="44"/>
                    <a:pt x="13" y="44"/>
                  </a:cubicBezTo>
                  <a:cubicBezTo>
                    <a:pt x="10" y="47"/>
                    <a:pt x="10" y="47"/>
                    <a:pt x="10" y="47"/>
                  </a:cubicBezTo>
                  <a:cubicBezTo>
                    <a:pt x="12" y="41"/>
                    <a:pt x="12" y="41"/>
                    <a:pt x="12" y="41"/>
                  </a:cubicBezTo>
                  <a:cubicBezTo>
                    <a:pt x="16" y="39"/>
                    <a:pt x="16" y="39"/>
                    <a:pt x="16" y="39"/>
                  </a:cubicBezTo>
                  <a:cubicBezTo>
                    <a:pt x="19" y="40"/>
                    <a:pt x="19" y="40"/>
                    <a:pt x="19" y="40"/>
                  </a:cubicBezTo>
                  <a:cubicBezTo>
                    <a:pt x="22" y="39"/>
                    <a:pt x="22" y="39"/>
                    <a:pt x="22" y="39"/>
                  </a:cubicBezTo>
                  <a:cubicBezTo>
                    <a:pt x="23" y="36"/>
                    <a:pt x="23" y="36"/>
                    <a:pt x="23" y="36"/>
                  </a:cubicBezTo>
                  <a:cubicBezTo>
                    <a:pt x="25" y="36"/>
                    <a:pt x="25" y="36"/>
                    <a:pt x="25" y="36"/>
                  </a:cubicBezTo>
                  <a:cubicBezTo>
                    <a:pt x="24" y="40"/>
                    <a:pt x="24" y="40"/>
                    <a:pt x="24" y="40"/>
                  </a:cubicBezTo>
                  <a:cubicBezTo>
                    <a:pt x="24" y="40"/>
                    <a:pt x="20" y="42"/>
                    <a:pt x="21" y="42"/>
                  </a:cubicBezTo>
                  <a:cubicBezTo>
                    <a:pt x="21" y="42"/>
                    <a:pt x="22" y="44"/>
                    <a:pt x="22" y="44"/>
                  </a:cubicBezTo>
                  <a:cubicBezTo>
                    <a:pt x="26" y="41"/>
                    <a:pt x="26" y="41"/>
                    <a:pt x="26" y="41"/>
                  </a:cubicBezTo>
                  <a:cubicBezTo>
                    <a:pt x="26" y="40"/>
                    <a:pt x="26" y="40"/>
                    <a:pt x="26" y="40"/>
                  </a:cubicBezTo>
                  <a:cubicBezTo>
                    <a:pt x="29" y="38"/>
                    <a:pt x="29" y="38"/>
                    <a:pt x="29" y="38"/>
                  </a:cubicBezTo>
                  <a:cubicBezTo>
                    <a:pt x="28" y="36"/>
                    <a:pt x="28" y="36"/>
                    <a:pt x="28" y="36"/>
                  </a:cubicBezTo>
                  <a:cubicBezTo>
                    <a:pt x="26" y="37"/>
                    <a:pt x="26" y="37"/>
                    <a:pt x="26" y="37"/>
                  </a:cubicBezTo>
                  <a:cubicBezTo>
                    <a:pt x="26" y="35"/>
                    <a:pt x="26" y="35"/>
                    <a:pt x="26" y="35"/>
                  </a:cubicBezTo>
                  <a:cubicBezTo>
                    <a:pt x="27" y="34"/>
                    <a:pt x="27" y="34"/>
                    <a:pt x="27" y="34"/>
                  </a:cubicBezTo>
                  <a:cubicBezTo>
                    <a:pt x="32" y="31"/>
                    <a:pt x="32" y="31"/>
                    <a:pt x="32" y="31"/>
                  </a:cubicBezTo>
                  <a:cubicBezTo>
                    <a:pt x="31" y="35"/>
                    <a:pt x="31" y="35"/>
                    <a:pt x="31" y="35"/>
                  </a:cubicBezTo>
                  <a:cubicBezTo>
                    <a:pt x="32" y="36"/>
                    <a:pt x="32" y="36"/>
                    <a:pt x="32" y="36"/>
                  </a:cubicBezTo>
                  <a:cubicBezTo>
                    <a:pt x="35" y="35"/>
                    <a:pt x="35" y="35"/>
                    <a:pt x="35" y="35"/>
                  </a:cubicBezTo>
                  <a:cubicBezTo>
                    <a:pt x="33" y="32"/>
                    <a:pt x="33" y="32"/>
                    <a:pt x="33" y="32"/>
                  </a:cubicBezTo>
                  <a:cubicBezTo>
                    <a:pt x="35" y="29"/>
                    <a:pt x="35" y="29"/>
                    <a:pt x="35" y="29"/>
                  </a:cubicBezTo>
                  <a:cubicBezTo>
                    <a:pt x="39" y="26"/>
                    <a:pt x="39" y="26"/>
                    <a:pt x="39" y="26"/>
                  </a:cubicBezTo>
                  <a:cubicBezTo>
                    <a:pt x="45" y="25"/>
                    <a:pt x="45" y="25"/>
                    <a:pt x="45" y="25"/>
                  </a:cubicBezTo>
                  <a:cubicBezTo>
                    <a:pt x="47" y="25"/>
                    <a:pt x="47" y="25"/>
                    <a:pt x="47" y="25"/>
                  </a:cubicBezTo>
                  <a:cubicBezTo>
                    <a:pt x="49" y="28"/>
                    <a:pt x="49" y="28"/>
                    <a:pt x="49" y="28"/>
                  </a:cubicBezTo>
                  <a:cubicBezTo>
                    <a:pt x="51" y="27"/>
                    <a:pt x="51" y="27"/>
                    <a:pt x="51" y="27"/>
                  </a:cubicBezTo>
                  <a:cubicBezTo>
                    <a:pt x="51" y="30"/>
                    <a:pt x="51" y="30"/>
                    <a:pt x="51" y="30"/>
                  </a:cubicBezTo>
                  <a:cubicBezTo>
                    <a:pt x="49" y="31"/>
                    <a:pt x="49" y="31"/>
                    <a:pt x="49" y="31"/>
                  </a:cubicBezTo>
                  <a:cubicBezTo>
                    <a:pt x="48" y="31"/>
                    <a:pt x="48" y="31"/>
                    <a:pt x="48" y="31"/>
                  </a:cubicBezTo>
                  <a:cubicBezTo>
                    <a:pt x="49" y="34"/>
                    <a:pt x="49" y="34"/>
                    <a:pt x="49" y="34"/>
                  </a:cubicBezTo>
                  <a:cubicBezTo>
                    <a:pt x="41" y="36"/>
                    <a:pt x="41" y="36"/>
                    <a:pt x="41" y="36"/>
                  </a:cubicBezTo>
                  <a:cubicBezTo>
                    <a:pt x="45" y="31"/>
                    <a:pt x="45" y="31"/>
                    <a:pt x="45" y="31"/>
                  </a:cubicBezTo>
                  <a:cubicBezTo>
                    <a:pt x="42" y="30"/>
                    <a:pt x="42" y="30"/>
                    <a:pt x="42" y="30"/>
                  </a:cubicBezTo>
                  <a:cubicBezTo>
                    <a:pt x="37" y="33"/>
                    <a:pt x="37" y="33"/>
                    <a:pt x="37" y="33"/>
                  </a:cubicBezTo>
                  <a:cubicBezTo>
                    <a:pt x="37" y="34"/>
                    <a:pt x="37" y="34"/>
                    <a:pt x="37" y="34"/>
                  </a:cubicBezTo>
                  <a:cubicBezTo>
                    <a:pt x="37" y="34"/>
                    <a:pt x="37" y="34"/>
                    <a:pt x="37" y="34"/>
                  </a:cubicBezTo>
                  <a:cubicBezTo>
                    <a:pt x="37" y="34"/>
                    <a:pt x="37" y="34"/>
                    <a:pt x="37" y="34"/>
                  </a:cubicBezTo>
                  <a:cubicBezTo>
                    <a:pt x="37" y="36"/>
                    <a:pt x="37" y="36"/>
                    <a:pt x="37" y="36"/>
                  </a:cubicBezTo>
                  <a:cubicBezTo>
                    <a:pt x="35" y="38"/>
                    <a:pt x="35" y="38"/>
                    <a:pt x="35" y="38"/>
                  </a:cubicBezTo>
                  <a:cubicBezTo>
                    <a:pt x="35" y="39"/>
                    <a:pt x="35" y="39"/>
                    <a:pt x="35" y="39"/>
                  </a:cubicBezTo>
                  <a:cubicBezTo>
                    <a:pt x="36" y="38"/>
                    <a:pt x="36" y="38"/>
                    <a:pt x="36" y="38"/>
                  </a:cubicBezTo>
                  <a:cubicBezTo>
                    <a:pt x="37" y="39"/>
                    <a:pt x="37" y="39"/>
                    <a:pt x="37" y="39"/>
                  </a:cubicBezTo>
                  <a:cubicBezTo>
                    <a:pt x="35" y="40"/>
                    <a:pt x="35" y="40"/>
                    <a:pt x="35" y="40"/>
                  </a:cubicBezTo>
                  <a:cubicBezTo>
                    <a:pt x="35" y="41"/>
                    <a:pt x="35" y="41"/>
                    <a:pt x="35" y="41"/>
                  </a:cubicBezTo>
                  <a:cubicBezTo>
                    <a:pt x="34" y="42"/>
                    <a:pt x="34" y="42"/>
                    <a:pt x="34" y="42"/>
                  </a:cubicBezTo>
                  <a:cubicBezTo>
                    <a:pt x="32" y="40"/>
                    <a:pt x="32" y="40"/>
                    <a:pt x="32" y="40"/>
                  </a:cubicBezTo>
                  <a:cubicBezTo>
                    <a:pt x="30" y="43"/>
                    <a:pt x="30" y="43"/>
                    <a:pt x="30" y="43"/>
                  </a:cubicBezTo>
                  <a:cubicBezTo>
                    <a:pt x="26" y="50"/>
                    <a:pt x="26" y="50"/>
                    <a:pt x="26" y="50"/>
                  </a:cubicBezTo>
                  <a:cubicBezTo>
                    <a:pt x="28" y="53"/>
                    <a:pt x="28" y="53"/>
                    <a:pt x="28" y="53"/>
                  </a:cubicBezTo>
                  <a:cubicBezTo>
                    <a:pt x="30" y="53"/>
                    <a:pt x="30" y="53"/>
                    <a:pt x="30" y="53"/>
                  </a:cubicBezTo>
                  <a:cubicBezTo>
                    <a:pt x="34" y="51"/>
                    <a:pt x="34" y="51"/>
                    <a:pt x="34" y="51"/>
                  </a:cubicBezTo>
                  <a:cubicBezTo>
                    <a:pt x="36" y="55"/>
                    <a:pt x="36" y="55"/>
                    <a:pt x="36" y="55"/>
                  </a:cubicBezTo>
                  <a:cubicBezTo>
                    <a:pt x="38" y="54"/>
                    <a:pt x="38" y="54"/>
                    <a:pt x="38" y="54"/>
                  </a:cubicBezTo>
                  <a:cubicBezTo>
                    <a:pt x="38" y="50"/>
                    <a:pt x="38" y="50"/>
                    <a:pt x="38" y="50"/>
                  </a:cubicBezTo>
                  <a:cubicBezTo>
                    <a:pt x="41" y="47"/>
                    <a:pt x="41" y="47"/>
                    <a:pt x="41" y="47"/>
                  </a:cubicBezTo>
                  <a:cubicBezTo>
                    <a:pt x="38" y="42"/>
                    <a:pt x="38" y="42"/>
                    <a:pt x="38" y="42"/>
                  </a:cubicBezTo>
                  <a:cubicBezTo>
                    <a:pt x="39" y="39"/>
                    <a:pt x="39" y="39"/>
                    <a:pt x="39" y="39"/>
                  </a:cubicBezTo>
                  <a:cubicBezTo>
                    <a:pt x="44" y="37"/>
                    <a:pt x="44" y="37"/>
                    <a:pt x="44" y="37"/>
                  </a:cubicBezTo>
                  <a:cubicBezTo>
                    <a:pt x="46" y="41"/>
                    <a:pt x="46" y="41"/>
                    <a:pt x="46" y="41"/>
                  </a:cubicBezTo>
                  <a:cubicBezTo>
                    <a:pt x="47" y="40"/>
                    <a:pt x="47" y="40"/>
                    <a:pt x="47" y="40"/>
                  </a:cubicBezTo>
                  <a:cubicBezTo>
                    <a:pt x="50" y="36"/>
                    <a:pt x="50" y="36"/>
                    <a:pt x="50" y="36"/>
                  </a:cubicBezTo>
                  <a:cubicBezTo>
                    <a:pt x="52" y="40"/>
                    <a:pt x="52" y="40"/>
                    <a:pt x="52" y="40"/>
                  </a:cubicBezTo>
                  <a:cubicBezTo>
                    <a:pt x="54" y="40"/>
                    <a:pt x="54" y="40"/>
                    <a:pt x="54" y="40"/>
                  </a:cubicBezTo>
                  <a:cubicBezTo>
                    <a:pt x="56" y="40"/>
                    <a:pt x="56" y="40"/>
                    <a:pt x="56" y="40"/>
                  </a:cubicBezTo>
                  <a:cubicBezTo>
                    <a:pt x="57" y="42"/>
                    <a:pt x="57" y="42"/>
                    <a:pt x="57" y="42"/>
                  </a:cubicBezTo>
                  <a:cubicBezTo>
                    <a:pt x="56" y="44"/>
                    <a:pt x="56" y="44"/>
                    <a:pt x="56" y="44"/>
                  </a:cubicBezTo>
                  <a:cubicBezTo>
                    <a:pt x="55" y="45"/>
                    <a:pt x="55" y="45"/>
                    <a:pt x="55" y="45"/>
                  </a:cubicBezTo>
                  <a:cubicBezTo>
                    <a:pt x="56" y="45"/>
                    <a:pt x="56" y="45"/>
                    <a:pt x="56" y="45"/>
                  </a:cubicBezTo>
                  <a:cubicBezTo>
                    <a:pt x="57" y="45"/>
                    <a:pt x="57" y="45"/>
                    <a:pt x="57" y="45"/>
                  </a:cubicBezTo>
                  <a:cubicBezTo>
                    <a:pt x="60" y="45"/>
                    <a:pt x="60" y="45"/>
                    <a:pt x="60" y="45"/>
                  </a:cubicBezTo>
                  <a:cubicBezTo>
                    <a:pt x="61" y="47"/>
                    <a:pt x="61" y="47"/>
                    <a:pt x="61" y="47"/>
                  </a:cubicBezTo>
                  <a:cubicBezTo>
                    <a:pt x="60" y="47"/>
                    <a:pt x="60" y="47"/>
                    <a:pt x="60" y="47"/>
                  </a:cubicBezTo>
                  <a:cubicBezTo>
                    <a:pt x="60" y="47"/>
                    <a:pt x="60" y="47"/>
                    <a:pt x="60" y="47"/>
                  </a:cubicBezTo>
                  <a:cubicBezTo>
                    <a:pt x="59" y="48"/>
                    <a:pt x="59" y="48"/>
                    <a:pt x="59" y="48"/>
                  </a:cubicBezTo>
                  <a:cubicBezTo>
                    <a:pt x="55" y="48"/>
                    <a:pt x="55" y="48"/>
                    <a:pt x="55" y="48"/>
                  </a:cubicBezTo>
                  <a:cubicBezTo>
                    <a:pt x="54" y="47"/>
                    <a:pt x="54" y="47"/>
                    <a:pt x="54" y="47"/>
                  </a:cubicBezTo>
                  <a:cubicBezTo>
                    <a:pt x="54" y="47"/>
                    <a:pt x="54" y="47"/>
                    <a:pt x="54" y="47"/>
                  </a:cubicBezTo>
                  <a:cubicBezTo>
                    <a:pt x="55" y="46"/>
                    <a:pt x="55" y="46"/>
                    <a:pt x="55" y="46"/>
                  </a:cubicBezTo>
                  <a:cubicBezTo>
                    <a:pt x="54" y="45"/>
                    <a:pt x="54" y="45"/>
                    <a:pt x="54" y="45"/>
                  </a:cubicBezTo>
                  <a:cubicBezTo>
                    <a:pt x="53" y="45"/>
                    <a:pt x="53" y="45"/>
                    <a:pt x="53" y="45"/>
                  </a:cubicBezTo>
                  <a:cubicBezTo>
                    <a:pt x="53" y="46"/>
                    <a:pt x="53" y="46"/>
                    <a:pt x="53" y="46"/>
                  </a:cubicBezTo>
                  <a:cubicBezTo>
                    <a:pt x="51" y="48"/>
                    <a:pt x="51" y="48"/>
                    <a:pt x="51" y="48"/>
                  </a:cubicBezTo>
                  <a:cubicBezTo>
                    <a:pt x="51" y="48"/>
                    <a:pt x="51" y="48"/>
                    <a:pt x="51" y="48"/>
                  </a:cubicBezTo>
                  <a:cubicBezTo>
                    <a:pt x="51" y="48"/>
                    <a:pt x="51" y="48"/>
                    <a:pt x="51" y="48"/>
                  </a:cubicBezTo>
                  <a:cubicBezTo>
                    <a:pt x="51" y="49"/>
                    <a:pt x="51" y="49"/>
                    <a:pt x="51" y="49"/>
                  </a:cubicBezTo>
                  <a:cubicBezTo>
                    <a:pt x="49" y="48"/>
                    <a:pt x="49" y="48"/>
                    <a:pt x="49" y="48"/>
                  </a:cubicBezTo>
                  <a:cubicBezTo>
                    <a:pt x="48" y="48"/>
                    <a:pt x="48" y="48"/>
                    <a:pt x="48" y="48"/>
                  </a:cubicBezTo>
                  <a:cubicBezTo>
                    <a:pt x="47" y="49"/>
                    <a:pt x="47" y="49"/>
                    <a:pt x="47" y="49"/>
                  </a:cubicBezTo>
                  <a:cubicBezTo>
                    <a:pt x="47" y="50"/>
                    <a:pt x="47" y="50"/>
                    <a:pt x="47" y="50"/>
                  </a:cubicBezTo>
                  <a:cubicBezTo>
                    <a:pt x="47" y="51"/>
                    <a:pt x="47" y="51"/>
                    <a:pt x="47" y="51"/>
                  </a:cubicBezTo>
                  <a:cubicBezTo>
                    <a:pt x="49" y="51"/>
                    <a:pt x="49" y="51"/>
                    <a:pt x="49" y="51"/>
                  </a:cubicBezTo>
                  <a:cubicBezTo>
                    <a:pt x="50" y="50"/>
                    <a:pt x="50" y="50"/>
                    <a:pt x="50" y="50"/>
                  </a:cubicBezTo>
                  <a:cubicBezTo>
                    <a:pt x="50" y="50"/>
                    <a:pt x="50" y="50"/>
                    <a:pt x="50" y="50"/>
                  </a:cubicBezTo>
                  <a:cubicBezTo>
                    <a:pt x="50" y="52"/>
                    <a:pt x="50" y="52"/>
                    <a:pt x="50" y="52"/>
                  </a:cubicBezTo>
                  <a:cubicBezTo>
                    <a:pt x="49" y="52"/>
                    <a:pt x="49" y="52"/>
                    <a:pt x="49" y="52"/>
                  </a:cubicBezTo>
                  <a:cubicBezTo>
                    <a:pt x="47" y="52"/>
                    <a:pt x="47" y="52"/>
                    <a:pt x="47" y="52"/>
                  </a:cubicBezTo>
                  <a:cubicBezTo>
                    <a:pt x="46" y="57"/>
                    <a:pt x="46" y="57"/>
                    <a:pt x="46" y="57"/>
                  </a:cubicBezTo>
                  <a:cubicBezTo>
                    <a:pt x="47" y="57"/>
                    <a:pt x="47" y="57"/>
                    <a:pt x="47" y="57"/>
                  </a:cubicBezTo>
                  <a:cubicBezTo>
                    <a:pt x="44" y="62"/>
                    <a:pt x="44" y="62"/>
                    <a:pt x="44" y="62"/>
                  </a:cubicBezTo>
                  <a:cubicBezTo>
                    <a:pt x="42" y="69"/>
                    <a:pt x="42" y="69"/>
                    <a:pt x="42" y="69"/>
                  </a:cubicBezTo>
                  <a:cubicBezTo>
                    <a:pt x="43" y="71"/>
                    <a:pt x="43" y="71"/>
                    <a:pt x="43" y="71"/>
                  </a:cubicBezTo>
                  <a:cubicBezTo>
                    <a:pt x="40" y="77"/>
                    <a:pt x="40" y="77"/>
                    <a:pt x="40" y="77"/>
                  </a:cubicBezTo>
                  <a:cubicBezTo>
                    <a:pt x="40" y="80"/>
                    <a:pt x="40" y="80"/>
                    <a:pt x="40" y="80"/>
                  </a:cubicBezTo>
                  <a:cubicBezTo>
                    <a:pt x="42" y="84"/>
                    <a:pt x="42" y="84"/>
                    <a:pt x="42" y="84"/>
                  </a:cubicBezTo>
                  <a:cubicBezTo>
                    <a:pt x="39" y="85"/>
                    <a:pt x="39" y="85"/>
                    <a:pt x="39" y="85"/>
                  </a:cubicBezTo>
                  <a:cubicBezTo>
                    <a:pt x="37" y="82"/>
                    <a:pt x="37" y="82"/>
                    <a:pt x="37" y="82"/>
                  </a:cubicBezTo>
                  <a:cubicBezTo>
                    <a:pt x="29" y="87"/>
                    <a:pt x="29" y="87"/>
                    <a:pt x="29" y="87"/>
                  </a:cubicBezTo>
                  <a:cubicBezTo>
                    <a:pt x="26" y="92"/>
                    <a:pt x="26" y="92"/>
                    <a:pt x="26" y="92"/>
                  </a:cubicBezTo>
                  <a:cubicBezTo>
                    <a:pt x="26" y="96"/>
                    <a:pt x="26" y="96"/>
                    <a:pt x="26" y="96"/>
                  </a:cubicBezTo>
                  <a:cubicBezTo>
                    <a:pt x="27" y="99"/>
                    <a:pt x="27" y="99"/>
                    <a:pt x="27" y="99"/>
                  </a:cubicBezTo>
                  <a:cubicBezTo>
                    <a:pt x="30" y="101"/>
                    <a:pt x="30" y="101"/>
                    <a:pt x="30" y="101"/>
                  </a:cubicBezTo>
                  <a:cubicBezTo>
                    <a:pt x="33" y="99"/>
                    <a:pt x="33" y="99"/>
                    <a:pt x="33" y="99"/>
                  </a:cubicBezTo>
                  <a:cubicBezTo>
                    <a:pt x="37" y="93"/>
                    <a:pt x="37" y="93"/>
                    <a:pt x="37" y="93"/>
                  </a:cubicBezTo>
                  <a:cubicBezTo>
                    <a:pt x="38" y="94"/>
                    <a:pt x="38" y="94"/>
                    <a:pt x="38" y="94"/>
                  </a:cubicBezTo>
                  <a:cubicBezTo>
                    <a:pt x="38" y="98"/>
                    <a:pt x="38" y="98"/>
                    <a:pt x="38" y="98"/>
                  </a:cubicBezTo>
                  <a:cubicBezTo>
                    <a:pt x="43" y="96"/>
                    <a:pt x="43" y="96"/>
                    <a:pt x="43" y="96"/>
                  </a:cubicBezTo>
                  <a:cubicBezTo>
                    <a:pt x="47" y="102"/>
                    <a:pt x="47" y="102"/>
                    <a:pt x="47" y="102"/>
                  </a:cubicBezTo>
                  <a:cubicBezTo>
                    <a:pt x="53" y="100"/>
                    <a:pt x="53" y="100"/>
                    <a:pt x="53" y="100"/>
                  </a:cubicBezTo>
                  <a:cubicBezTo>
                    <a:pt x="54" y="94"/>
                    <a:pt x="54" y="94"/>
                    <a:pt x="54" y="94"/>
                  </a:cubicBezTo>
                  <a:cubicBezTo>
                    <a:pt x="59" y="92"/>
                    <a:pt x="59" y="92"/>
                    <a:pt x="59" y="92"/>
                  </a:cubicBezTo>
                  <a:cubicBezTo>
                    <a:pt x="61" y="93"/>
                    <a:pt x="61" y="93"/>
                    <a:pt x="61" y="93"/>
                  </a:cubicBezTo>
                  <a:cubicBezTo>
                    <a:pt x="65" y="91"/>
                    <a:pt x="65" y="91"/>
                    <a:pt x="65" y="91"/>
                  </a:cubicBezTo>
                  <a:cubicBezTo>
                    <a:pt x="65" y="90"/>
                    <a:pt x="65" y="90"/>
                    <a:pt x="65" y="90"/>
                  </a:cubicBezTo>
                  <a:cubicBezTo>
                    <a:pt x="68" y="89"/>
                    <a:pt x="68" y="89"/>
                    <a:pt x="68" y="89"/>
                  </a:cubicBezTo>
                  <a:cubicBezTo>
                    <a:pt x="72" y="92"/>
                    <a:pt x="72" y="92"/>
                    <a:pt x="72" y="92"/>
                  </a:cubicBezTo>
                  <a:cubicBezTo>
                    <a:pt x="77" y="89"/>
                    <a:pt x="77" y="89"/>
                    <a:pt x="77" y="89"/>
                  </a:cubicBezTo>
                  <a:cubicBezTo>
                    <a:pt x="80" y="91"/>
                    <a:pt x="80" y="91"/>
                    <a:pt x="80" y="91"/>
                  </a:cubicBezTo>
                  <a:cubicBezTo>
                    <a:pt x="82" y="94"/>
                    <a:pt x="82" y="94"/>
                    <a:pt x="82" y="94"/>
                  </a:cubicBezTo>
                  <a:cubicBezTo>
                    <a:pt x="86" y="94"/>
                    <a:pt x="86" y="94"/>
                    <a:pt x="86" y="94"/>
                  </a:cubicBezTo>
                  <a:cubicBezTo>
                    <a:pt x="88" y="93"/>
                    <a:pt x="88" y="93"/>
                    <a:pt x="88" y="93"/>
                  </a:cubicBezTo>
                  <a:cubicBezTo>
                    <a:pt x="94" y="90"/>
                    <a:pt x="94" y="90"/>
                    <a:pt x="94" y="90"/>
                  </a:cubicBezTo>
                  <a:cubicBezTo>
                    <a:pt x="98" y="92"/>
                    <a:pt x="98" y="92"/>
                    <a:pt x="98" y="92"/>
                  </a:cubicBezTo>
                  <a:cubicBezTo>
                    <a:pt x="101" y="91"/>
                    <a:pt x="101" y="91"/>
                    <a:pt x="101" y="91"/>
                  </a:cubicBezTo>
                  <a:cubicBezTo>
                    <a:pt x="102" y="94"/>
                    <a:pt x="102" y="94"/>
                    <a:pt x="102" y="94"/>
                  </a:cubicBezTo>
                  <a:cubicBezTo>
                    <a:pt x="101" y="99"/>
                    <a:pt x="101" y="99"/>
                    <a:pt x="101" y="99"/>
                  </a:cubicBezTo>
                  <a:cubicBezTo>
                    <a:pt x="105" y="108"/>
                    <a:pt x="105" y="108"/>
                    <a:pt x="105" y="108"/>
                  </a:cubicBezTo>
                  <a:cubicBezTo>
                    <a:pt x="104" y="112"/>
                    <a:pt x="104" y="112"/>
                    <a:pt x="104" y="112"/>
                  </a:cubicBezTo>
                  <a:cubicBezTo>
                    <a:pt x="100" y="114"/>
                    <a:pt x="100" y="114"/>
                    <a:pt x="100" y="114"/>
                  </a:cubicBezTo>
                  <a:cubicBezTo>
                    <a:pt x="100" y="117"/>
                    <a:pt x="100" y="117"/>
                    <a:pt x="100" y="117"/>
                  </a:cubicBezTo>
                  <a:cubicBezTo>
                    <a:pt x="100" y="117"/>
                    <a:pt x="100" y="117"/>
                    <a:pt x="100" y="117"/>
                  </a:cubicBezTo>
                  <a:cubicBezTo>
                    <a:pt x="104" y="121"/>
                    <a:pt x="104" y="121"/>
                    <a:pt x="104" y="121"/>
                  </a:cubicBezTo>
                  <a:cubicBezTo>
                    <a:pt x="103" y="122"/>
                    <a:pt x="103" y="122"/>
                    <a:pt x="103" y="122"/>
                  </a:cubicBezTo>
                  <a:cubicBezTo>
                    <a:pt x="103" y="129"/>
                    <a:pt x="103" y="129"/>
                    <a:pt x="103" y="129"/>
                  </a:cubicBezTo>
                  <a:cubicBezTo>
                    <a:pt x="103" y="132"/>
                    <a:pt x="103" y="132"/>
                    <a:pt x="103" y="132"/>
                  </a:cubicBezTo>
                  <a:cubicBezTo>
                    <a:pt x="100" y="136"/>
                    <a:pt x="100" y="136"/>
                    <a:pt x="100" y="136"/>
                  </a:cubicBezTo>
                  <a:cubicBezTo>
                    <a:pt x="97" y="138"/>
                    <a:pt x="97" y="138"/>
                    <a:pt x="97" y="138"/>
                  </a:cubicBezTo>
                  <a:cubicBezTo>
                    <a:pt x="98" y="140"/>
                    <a:pt x="98" y="140"/>
                    <a:pt x="98" y="140"/>
                  </a:cubicBezTo>
                  <a:cubicBezTo>
                    <a:pt x="100" y="139"/>
                    <a:pt x="100" y="139"/>
                    <a:pt x="100" y="139"/>
                  </a:cubicBezTo>
                  <a:cubicBezTo>
                    <a:pt x="101" y="140"/>
                    <a:pt x="101" y="140"/>
                    <a:pt x="101" y="140"/>
                  </a:cubicBezTo>
                  <a:cubicBezTo>
                    <a:pt x="100" y="143"/>
                    <a:pt x="100" y="143"/>
                    <a:pt x="100" y="143"/>
                  </a:cubicBezTo>
                  <a:cubicBezTo>
                    <a:pt x="102" y="144"/>
                    <a:pt x="102" y="144"/>
                    <a:pt x="102" y="144"/>
                  </a:cubicBezTo>
                  <a:cubicBezTo>
                    <a:pt x="104" y="142"/>
                    <a:pt x="104" y="142"/>
                    <a:pt x="104" y="142"/>
                  </a:cubicBezTo>
                  <a:cubicBezTo>
                    <a:pt x="105" y="144"/>
                    <a:pt x="105" y="144"/>
                    <a:pt x="105" y="144"/>
                  </a:cubicBezTo>
                  <a:cubicBezTo>
                    <a:pt x="105" y="146"/>
                    <a:pt x="105" y="146"/>
                    <a:pt x="105" y="146"/>
                  </a:cubicBezTo>
                  <a:cubicBezTo>
                    <a:pt x="105" y="147"/>
                    <a:pt x="105" y="147"/>
                    <a:pt x="105" y="147"/>
                  </a:cubicBezTo>
                  <a:cubicBezTo>
                    <a:pt x="110" y="148"/>
                    <a:pt x="110" y="148"/>
                    <a:pt x="110" y="148"/>
                  </a:cubicBezTo>
                  <a:cubicBezTo>
                    <a:pt x="110" y="150"/>
                    <a:pt x="110" y="150"/>
                    <a:pt x="110" y="150"/>
                  </a:cubicBezTo>
                  <a:cubicBezTo>
                    <a:pt x="106" y="152"/>
                    <a:pt x="106" y="152"/>
                    <a:pt x="106" y="152"/>
                  </a:cubicBezTo>
                  <a:cubicBezTo>
                    <a:pt x="100" y="151"/>
                    <a:pt x="100" y="151"/>
                    <a:pt x="100" y="151"/>
                  </a:cubicBezTo>
                  <a:cubicBezTo>
                    <a:pt x="94" y="147"/>
                    <a:pt x="94" y="147"/>
                    <a:pt x="94" y="147"/>
                  </a:cubicBezTo>
                  <a:cubicBezTo>
                    <a:pt x="91" y="142"/>
                    <a:pt x="91" y="142"/>
                    <a:pt x="91" y="142"/>
                  </a:cubicBezTo>
                  <a:cubicBezTo>
                    <a:pt x="86" y="140"/>
                    <a:pt x="86" y="140"/>
                    <a:pt x="86" y="140"/>
                  </a:cubicBezTo>
                  <a:cubicBezTo>
                    <a:pt x="84" y="134"/>
                    <a:pt x="84" y="134"/>
                    <a:pt x="84" y="134"/>
                  </a:cubicBezTo>
                  <a:cubicBezTo>
                    <a:pt x="83" y="134"/>
                    <a:pt x="83" y="134"/>
                    <a:pt x="83" y="134"/>
                  </a:cubicBezTo>
                  <a:cubicBezTo>
                    <a:pt x="76" y="122"/>
                    <a:pt x="76" y="122"/>
                    <a:pt x="76" y="122"/>
                  </a:cubicBezTo>
                  <a:cubicBezTo>
                    <a:pt x="76" y="122"/>
                    <a:pt x="70" y="122"/>
                    <a:pt x="69" y="122"/>
                  </a:cubicBezTo>
                  <a:cubicBezTo>
                    <a:pt x="69" y="122"/>
                    <a:pt x="67" y="123"/>
                    <a:pt x="67" y="123"/>
                  </a:cubicBezTo>
                  <a:cubicBezTo>
                    <a:pt x="65" y="121"/>
                    <a:pt x="65" y="121"/>
                    <a:pt x="65" y="121"/>
                  </a:cubicBezTo>
                  <a:cubicBezTo>
                    <a:pt x="56" y="117"/>
                    <a:pt x="56" y="117"/>
                    <a:pt x="56" y="117"/>
                  </a:cubicBezTo>
                  <a:cubicBezTo>
                    <a:pt x="55" y="115"/>
                    <a:pt x="55" y="115"/>
                    <a:pt x="55" y="115"/>
                  </a:cubicBezTo>
                  <a:cubicBezTo>
                    <a:pt x="53" y="111"/>
                    <a:pt x="53" y="111"/>
                    <a:pt x="53" y="111"/>
                  </a:cubicBezTo>
                  <a:cubicBezTo>
                    <a:pt x="55" y="106"/>
                    <a:pt x="55" y="106"/>
                    <a:pt x="55" y="106"/>
                  </a:cubicBezTo>
                  <a:cubicBezTo>
                    <a:pt x="52" y="102"/>
                    <a:pt x="52" y="102"/>
                    <a:pt x="52" y="102"/>
                  </a:cubicBezTo>
                  <a:cubicBezTo>
                    <a:pt x="47" y="105"/>
                    <a:pt x="47" y="105"/>
                    <a:pt x="47" y="105"/>
                  </a:cubicBezTo>
                  <a:cubicBezTo>
                    <a:pt x="40" y="103"/>
                    <a:pt x="40" y="103"/>
                    <a:pt x="40" y="103"/>
                  </a:cubicBezTo>
                  <a:cubicBezTo>
                    <a:pt x="36" y="104"/>
                    <a:pt x="36" y="104"/>
                    <a:pt x="36" y="104"/>
                  </a:cubicBezTo>
                  <a:cubicBezTo>
                    <a:pt x="34" y="104"/>
                    <a:pt x="34" y="104"/>
                    <a:pt x="34" y="104"/>
                  </a:cubicBezTo>
                  <a:cubicBezTo>
                    <a:pt x="34" y="102"/>
                    <a:pt x="34" y="102"/>
                    <a:pt x="34" y="102"/>
                  </a:cubicBezTo>
                  <a:cubicBezTo>
                    <a:pt x="31" y="104"/>
                    <a:pt x="31" y="104"/>
                    <a:pt x="31" y="104"/>
                  </a:cubicBezTo>
                  <a:cubicBezTo>
                    <a:pt x="32" y="105"/>
                    <a:pt x="32" y="105"/>
                    <a:pt x="32" y="105"/>
                  </a:cubicBezTo>
                  <a:cubicBezTo>
                    <a:pt x="25" y="107"/>
                    <a:pt x="25" y="107"/>
                    <a:pt x="25" y="107"/>
                  </a:cubicBezTo>
                  <a:cubicBezTo>
                    <a:pt x="20" y="104"/>
                    <a:pt x="20" y="104"/>
                    <a:pt x="20" y="104"/>
                  </a:cubicBezTo>
                  <a:cubicBezTo>
                    <a:pt x="20" y="102"/>
                    <a:pt x="20" y="102"/>
                    <a:pt x="20" y="102"/>
                  </a:cubicBezTo>
                  <a:cubicBezTo>
                    <a:pt x="13" y="99"/>
                    <a:pt x="13" y="99"/>
                    <a:pt x="13" y="99"/>
                  </a:cubicBezTo>
                  <a:cubicBezTo>
                    <a:pt x="10" y="95"/>
                    <a:pt x="10" y="95"/>
                    <a:pt x="10" y="95"/>
                  </a:cubicBezTo>
                  <a:cubicBezTo>
                    <a:pt x="8" y="96"/>
                    <a:pt x="8" y="96"/>
                    <a:pt x="8" y="96"/>
                  </a:cubicBezTo>
                  <a:cubicBezTo>
                    <a:pt x="11" y="100"/>
                    <a:pt x="11" y="100"/>
                    <a:pt x="11" y="100"/>
                  </a:cubicBezTo>
                  <a:cubicBezTo>
                    <a:pt x="16" y="102"/>
                    <a:pt x="16" y="102"/>
                    <a:pt x="16" y="102"/>
                  </a:cubicBezTo>
                  <a:cubicBezTo>
                    <a:pt x="17" y="104"/>
                    <a:pt x="17" y="104"/>
                    <a:pt x="17" y="104"/>
                  </a:cubicBezTo>
                  <a:cubicBezTo>
                    <a:pt x="14" y="105"/>
                    <a:pt x="14" y="105"/>
                    <a:pt x="14" y="105"/>
                  </a:cubicBezTo>
                  <a:cubicBezTo>
                    <a:pt x="9" y="102"/>
                    <a:pt x="9" y="102"/>
                    <a:pt x="9" y="102"/>
                  </a:cubicBezTo>
                  <a:cubicBezTo>
                    <a:pt x="6" y="96"/>
                    <a:pt x="6" y="96"/>
                    <a:pt x="6" y="96"/>
                  </a:cubicBezTo>
                  <a:cubicBezTo>
                    <a:pt x="2" y="97"/>
                    <a:pt x="2" y="97"/>
                    <a:pt x="2" y="97"/>
                  </a:cubicBezTo>
                  <a:cubicBezTo>
                    <a:pt x="0" y="93"/>
                    <a:pt x="0" y="93"/>
                    <a:pt x="0" y="93"/>
                  </a:cubicBezTo>
                  <a:cubicBezTo>
                    <a:pt x="1" y="103"/>
                    <a:pt x="4" y="113"/>
                    <a:pt x="10" y="123"/>
                  </a:cubicBezTo>
                  <a:cubicBezTo>
                    <a:pt x="33" y="161"/>
                    <a:pt x="82" y="173"/>
                    <a:pt x="120" y="151"/>
                  </a:cubicBezTo>
                  <a:cubicBezTo>
                    <a:pt x="120" y="151"/>
                    <a:pt x="120" y="151"/>
                    <a:pt x="120" y="151"/>
                  </a:cubicBezTo>
                  <a:cubicBezTo>
                    <a:pt x="142" y="138"/>
                    <a:pt x="155" y="116"/>
                    <a:pt x="158" y="93"/>
                  </a:cubicBezTo>
                  <a:cubicBezTo>
                    <a:pt x="156" y="95"/>
                    <a:pt x="156" y="95"/>
                    <a:pt x="156" y="95"/>
                  </a:cubicBezTo>
                  <a:cubicBezTo>
                    <a:pt x="153" y="90"/>
                    <a:pt x="153" y="90"/>
                    <a:pt x="153" y="90"/>
                  </a:cubicBezTo>
                  <a:cubicBezTo>
                    <a:pt x="148" y="88"/>
                    <a:pt x="148" y="88"/>
                    <a:pt x="148" y="88"/>
                  </a:cubicBezTo>
                  <a:cubicBezTo>
                    <a:pt x="145" y="83"/>
                    <a:pt x="145" y="83"/>
                    <a:pt x="145" y="83"/>
                  </a:cubicBezTo>
                  <a:cubicBezTo>
                    <a:pt x="142" y="82"/>
                    <a:pt x="142" y="82"/>
                    <a:pt x="142" y="82"/>
                  </a:cubicBezTo>
                  <a:cubicBezTo>
                    <a:pt x="140" y="80"/>
                    <a:pt x="140" y="80"/>
                    <a:pt x="140" y="80"/>
                  </a:cubicBezTo>
                  <a:cubicBezTo>
                    <a:pt x="140" y="73"/>
                    <a:pt x="140" y="73"/>
                    <a:pt x="140" y="73"/>
                  </a:cubicBezTo>
                  <a:cubicBezTo>
                    <a:pt x="130" y="68"/>
                    <a:pt x="130" y="68"/>
                    <a:pt x="130" y="68"/>
                  </a:cubicBezTo>
                  <a:cubicBezTo>
                    <a:pt x="127" y="62"/>
                    <a:pt x="127" y="62"/>
                    <a:pt x="127" y="62"/>
                  </a:cubicBezTo>
                  <a:cubicBezTo>
                    <a:pt x="123" y="64"/>
                    <a:pt x="123" y="64"/>
                    <a:pt x="123" y="64"/>
                  </a:cubicBezTo>
                  <a:cubicBezTo>
                    <a:pt x="120" y="63"/>
                    <a:pt x="120" y="63"/>
                    <a:pt x="120" y="63"/>
                  </a:cubicBezTo>
                  <a:cubicBezTo>
                    <a:pt x="117" y="65"/>
                    <a:pt x="117" y="65"/>
                    <a:pt x="117" y="65"/>
                  </a:cubicBezTo>
                  <a:cubicBezTo>
                    <a:pt x="117" y="67"/>
                    <a:pt x="117" y="67"/>
                    <a:pt x="117" y="67"/>
                  </a:cubicBezTo>
                  <a:cubicBezTo>
                    <a:pt x="111" y="70"/>
                    <a:pt x="111" y="70"/>
                    <a:pt x="111" y="70"/>
                  </a:cubicBezTo>
                  <a:cubicBezTo>
                    <a:pt x="111" y="71"/>
                    <a:pt x="111" y="71"/>
                    <a:pt x="111" y="71"/>
                  </a:cubicBezTo>
                  <a:cubicBezTo>
                    <a:pt x="109" y="72"/>
                    <a:pt x="109" y="72"/>
                    <a:pt x="109" y="72"/>
                  </a:cubicBezTo>
                  <a:cubicBezTo>
                    <a:pt x="98" y="69"/>
                    <a:pt x="98" y="69"/>
                    <a:pt x="98" y="69"/>
                  </a:cubicBezTo>
                  <a:cubicBezTo>
                    <a:pt x="94" y="63"/>
                    <a:pt x="94" y="63"/>
                    <a:pt x="94" y="63"/>
                  </a:cubicBezTo>
                  <a:cubicBezTo>
                    <a:pt x="95" y="62"/>
                    <a:pt x="95" y="62"/>
                    <a:pt x="95" y="62"/>
                  </a:cubicBezTo>
                  <a:cubicBezTo>
                    <a:pt x="94" y="60"/>
                    <a:pt x="94" y="60"/>
                    <a:pt x="94" y="60"/>
                  </a:cubicBezTo>
                  <a:cubicBezTo>
                    <a:pt x="93" y="60"/>
                    <a:pt x="93" y="60"/>
                    <a:pt x="93" y="60"/>
                  </a:cubicBezTo>
                  <a:cubicBezTo>
                    <a:pt x="90" y="58"/>
                    <a:pt x="90" y="58"/>
                    <a:pt x="90" y="58"/>
                  </a:cubicBezTo>
                  <a:cubicBezTo>
                    <a:pt x="95" y="48"/>
                    <a:pt x="95" y="48"/>
                    <a:pt x="95" y="48"/>
                  </a:cubicBezTo>
                  <a:cubicBezTo>
                    <a:pt x="92" y="45"/>
                    <a:pt x="92" y="45"/>
                    <a:pt x="92" y="45"/>
                  </a:cubicBezTo>
                  <a:cubicBezTo>
                    <a:pt x="95" y="40"/>
                    <a:pt x="95" y="40"/>
                    <a:pt x="95" y="40"/>
                  </a:cubicBezTo>
                  <a:cubicBezTo>
                    <a:pt x="97" y="40"/>
                    <a:pt x="97" y="40"/>
                    <a:pt x="97" y="40"/>
                  </a:cubicBezTo>
                  <a:cubicBezTo>
                    <a:pt x="100" y="38"/>
                    <a:pt x="100" y="38"/>
                    <a:pt x="100" y="38"/>
                  </a:cubicBezTo>
                  <a:cubicBezTo>
                    <a:pt x="101" y="35"/>
                    <a:pt x="101" y="35"/>
                    <a:pt x="101" y="35"/>
                  </a:cubicBezTo>
                  <a:cubicBezTo>
                    <a:pt x="109" y="30"/>
                    <a:pt x="109" y="30"/>
                    <a:pt x="109" y="30"/>
                  </a:cubicBezTo>
                  <a:cubicBezTo>
                    <a:pt x="111" y="34"/>
                    <a:pt x="111" y="34"/>
                    <a:pt x="111" y="34"/>
                  </a:cubicBezTo>
                  <a:cubicBezTo>
                    <a:pt x="118" y="32"/>
                    <a:pt x="118" y="32"/>
                    <a:pt x="118" y="32"/>
                  </a:cubicBezTo>
                  <a:cubicBezTo>
                    <a:pt x="120" y="32"/>
                    <a:pt x="120" y="32"/>
                    <a:pt x="120" y="32"/>
                  </a:cubicBezTo>
                  <a:cubicBezTo>
                    <a:pt x="121" y="31"/>
                    <a:pt x="121" y="31"/>
                    <a:pt x="121" y="31"/>
                  </a:cubicBezTo>
                  <a:cubicBezTo>
                    <a:pt x="120" y="29"/>
                    <a:pt x="120" y="29"/>
                    <a:pt x="120" y="29"/>
                  </a:cubicBezTo>
                  <a:cubicBezTo>
                    <a:pt x="123" y="26"/>
                    <a:pt x="123" y="26"/>
                    <a:pt x="123" y="26"/>
                  </a:cubicBezTo>
                  <a:cubicBezTo>
                    <a:pt x="128" y="27"/>
                    <a:pt x="128" y="27"/>
                    <a:pt x="128" y="27"/>
                  </a:cubicBezTo>
                  <a:cubicBezTo>
                    <a:pt x="133" y="24"/>
                    <a:pt x="133" y="24"/>
                    <a:pt x="133" y="24"/>
                  </a:cubicBezTo>
                  <a:cubicBezTo>
                    <a:pt x="133" y="23"/>
                    <a:pt x="133" y="23"/>
                    <a:pt x="133" y="23"/>
                  </a:cubicBezTo>
                  <a:cubicBezTo>
                    <a:pt x="132" y="22"/>
                    <a:pt x="130" y="20"/>
                    <a:pt x="128" y="19"/>
                  </a:cubicBezTo>
                  <a:close/>
                  <a:moveTo>
                    <a:pt x="84" y="19"/>
                  </a:moveTo>
                  <a:cubicBezTo>
                    <a:pt x="84" y="17"/>
                    <a:pt x="84" y="17"/>
                    <a:pt x="84" y="17"/>
                  </a:cubicBezTo>
                  <a:cubicBezTo>
                    <a:pt x="86" y="15"/>
                    <a:pt x="86" y="15"/>
                    <a:pt x="86" y="15"/>
                  </a:cubicBezTo>
                  <a:cubicBezTo>
                    <a:pt x="88" y="18"/>
                    <a:pt x="88" y="18"/>
                    <a:pt x="88" y="18"/>
                  </a:cubicBezTo>
                  <a:cubicBezTo>
                    <a:pt x="91" y="19"/>
                    <a:pt x="91" y="19"/>
                    <a:pt x="91" y="19"/>
                  </a:cubicBezTo>
                  <a:cubicBezTo>
                    <a:pt x="92" y="20"/>
                    <a:pt x="92" y="20"/>
                    <a:pt x="92" y="20"/>
                  </a:cubicBezTo>
                  <a:cubicBezTo>
                    <a:pt x="94" y="19"/>
                    <a:pt x="94" y="19"/>
                    <a:pt x="94" y="19"/>
                  </a:cubicBezTo>
                  <a:cubicBezTo>
                    <a:pt x="93" y="22"/>
                    <a:pt x="93" y="22"/>
                    <a:pt x="93" y="22"/>
                  </a:cubicBezTo>
                  <a:cubicBezTo>
                    <a:pt x="91" y="24"/>
                    <a:pt x="91" y="24"/>
                    <a:pt x="91" y="24"/>
                  </a:cubicBezTo>
                  <a:cubicBezTo>
                    <a:pt x="89" y="25"/>
                    <a:pt x="89" y="25"/>
                    <a:pt x="89" y="25"/>
                  </a:cubicBezTo>
                  <a:cubicBezTo>
                    <a:pt x="88" y="22"/>
                    <a:pt x="88" y="22"/>
                    <a:pt x="88" y="22"/>
                  </a:cubicBezTo>
                  <a:cubicBezTo>
                    <a:pt x="89" y="21"/>
                    <a:pt x="89" y="21"/>
                    <a:pt x="89" y="21"/>
                  </a:cubicBezTo>
                  <a:cubicBezTo>
                    <a:pt x="88" y="20"/>
                    <a:pt x="88" y="20"/>
                    <a:pt x="88" y="20"/>
                  </a:cubicBezTo>
                  <a:cubicBezTo>
                    <a:pt x="86" y="20"/>
                    <a:pt x="86" y="20"/>
                    <a:pt x="86" y="20"/>
                  </a:cubicBezTo>
                  <a:cubicBezTo>
                    <a:pt x="85" y="20"/>
                    <a:pt x="85" y="20"/>
                    <a:pt x="85" y="20"/>
                  </a:cubicBezTo>
                  <a:lnTo>
                    <a:pt x="84" y="19"/>
                  </a:lnTo>
                  <a:close/>
                  <a:moveTo>
                    <a:pt x="83" y="25"/>
                  </a:moveTo>
                  <a:cubicBezTo>
                    <a:pt x="83" y="22"/>
                    <a:pt x="83" y="22"/>
                    <a:pt x="83" y="22"/>
                  </a:cubicBezTo>
                  <a:cubicBezTo>
                    <a:pt x="85" y="21"/>
                    <a:pt x="85" y="21"/>
                    <a:pt x="85" y="21"/>
                  </a:cubicBezTo>
                  <a:cubicBezTo>
                    <a:pt x="86" y="20"/>
                    <a:pt x="86" y="20"/>
                    <a:pt x="86" y="20"/>
                  </a:cubicBezTo>
                  <a:cubicBezTo>
                    <a:pt x="87" y="22"/>
                    <a:pt x="87" y="22"/>
                    <a:pt x="87" y="22"/>
                  </a:cubicBezTo>
                  <a:cubicBezTo>
                    <a:pt x="85" y="26"/>
                    <a:pt x="85" y="26"/>
                    <a:pt x="85" y="26"/>
                  </a:cubicBezTo>
                  <a:cubicBezTo>
                    <a:pt x="84" y="27"/>
                    <a:pt x="84" y="27"/>
                    <a:pt x="84" y="27"/>
                  </a:cubicBezTo>
                  <a:lnTo>
                    <a:pt x="83" y="25"/>
                  </a:lnTo>
                  <a:close/>
                  <a:moveTo>
                    <a:pt x="51" y="56"/>
                  </a:moveTo>
                  <a:cubicBezTo>
                    <a:pt x="49" y="57"/>
                    <a:pt x="49" y="57"/>
                    <a:pt x="49" y="57"/>
                  </a:cubicBezTo>
                  <a:cubicBezTo>
                    <a:pt x="49" y="56"/>
                    <a:pt x="49" y="56"/>
                    <a:pt x="49" y="56"/>
                  </a:cubicBezTo>
                  <a:cubicBezTo>
                    <a:pt x="49" y="55"/>
                    <a:pt x="49" y="55"/>
                    <a:pt x="49" y="55"/>
                  </a:cubicBezTo>
                  <a:cubicBezTo>
                    <a:pt x="50" y="55"/>
                    <a:pt x="50" y="55"/>
                    <a:pt x="50" y="55"/>
                  </a:cubicBezTo>
                  <a:lnTo>
                    <a:pt x="51" y="56"/>
                  </a:lnTo>
                  <a:close/>
                  <a:moveTo>
                    <a:pt x="55" y="51"/>
                  </a:moveTo>
                  <a:cubicBezTo>
                    <a:pt x="54" y="52"/>
                    <a:pt x="54" y="52"/>
                    <a:pt x="54" y="52"/>
                  </a:cubicBezTo>
                  <a:cubicBezTo>
                    <a:pt x="54" y="53"/>
                    <a:pt x="54" y="53"/>
                    <a:pt x="54" y="53"/>
                  </a:cubicBezTo>
                  <a:cubicBezTo>
                    <a:pt x="54" y="54"/>
                    <a:pt x="54" y="54"/>
                    <a:pt x="54" y="54"/>
                  </a:cubicBezTo>
                  <a:cubicBezTo>
                    <a:pt x="52" y="55"/>
                    <a:pt x="52" y="55"/>
                    <a:pt x="52" y="55"/>
                  </a:cubicBezTo>
                  <a:cubicBezTo>
                    <a:pt x="52" y="54"/>
                    <a:pt x="52" y="54"/>
                    <a:pt x="52" y="54"/>
                  </a:cubicBezTo>
                  <a:cubicBezTo>
                    <a:pt x="52" y="54"/>
                    <a:pt x="52" y="54"/>
                    <a:pt x="52" y="54"/>
                  </a:cubicBezTo>
                  <a:cubicBezTo>
                    <a:pt x="51" y="53"/>
                    <a:pt x="51" y="53"/>
                    <a:pt x="51" y="53"/>
                  </a:cubicBezTo>
                  <a:cubicBezTo>
                    <a:pt x="53" y="52"/>
                    <a:pt x="53" y="52"/>
                    <a:pt x="53" y="52"/>
                  </a:cubicBezTo>
                  <a:cubicBezTo>
                    <a:pt x="53" y="51"/>
                    <a:pt x="53" y="51"/>
                    <a:pt x="53" y="51"/>
                  </a:cubicBezTo>
                  <a:cubicBezTo>
                    <a:pt x="53" y="50"/>
                    <a:pt x="53" y="50"/>
                    <a:pt x="53" y="50"/>
                  </a:cubicBezTo>
                  <a:cubicBezTo>
                    <a:pt x="54" y="50"/>
                    <a:pt x="54" y="50"/>
                    <a:pt x="54" y="50"/>
                  </a:cubicBezTo>
                  <a:lnTo>
                    <a:pt x="55"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3" name="Freeform 133"/>
            <p:cNvSpPr>
              <a:spLocks noEditPoints="1"/>
            </p:cNvSpPr>
            <p:nvPr/>
          </p:nvSpPr>
          <p:spPr bwMode="auto">
            <a:xfrm>
              <a:off x="7672141" y="2876398"/>
              <a:ext cx="278458" cy="302897"/>
            </a:xfrm>
            <a:custGeom>
              <a:avLst/>
              <a:gdLst>
                <a:gd name="T0" fmla="*/ 120 w 159"/>
                <a:gd name="T1" fmla="*/ 23 h 173"/>
                <a:gd name="T2" fmla="*/ 108 w 159"/>
                <a:gd name="T3" fmla="*/ 22 h 173"/>
                <a:gd name="T4" fmla="*/ 112 w 159"/>
                <a:gd name="T5" fmla="*/ 28 h 173"/>
                <a:gd name="T6" fmla="*/ 103 w 159"/>
                <a:gd name="T7" fmla="*/ 26 h 173"/>
                <a:gd name="T8" fmla="*/ 93 w 159"/>
                <a:gd name="T9" fmla="*/ 39 h 173"/>
                <a:gd name="T10" fmla="*/ 94 w 159"/>
                <a:gd name="T11" fmla="*/ 28 h 173"/>
                <a:gd name="T12" fmla="*/ 102 w 159"/>
                <a:gd name="T13" fmla="*/ 13 h 173"/>
                <a:gd name="T14" fmla="*/ 92 w 159"/>
                <a:gd name="T15" fmla="*/ 8 h 173"/>
                <a:gd name="T16" fmla="*/ 10 w 159"/>
                <a:gd name="T17" fmla="*/ 48 h 173"/>
                <a:gd name="T18" fmla="*/ 15 w 159"/>
                <a:gd name="T19" fmla="*/ 47 h 173"/>
                <a:gd name="T20" fmla="*/ 20 w 159"/>
                <a:gd name="T21" fmla="*/ 40 h 173"/>
                <a:gd name="T22" fmla="*/ 23 w 159"/>
                <a:gd name="T23" fmla="*/ 44 h 173"/>
                <a:gd name="T24" fmla="*/ 27 w 159"/>
                <a:gd name="T25" fmla="*/ 35 h 173"/>
                <a:gd name="T26" fmla="*/ 34 w 159"/>
                <a:gd name="T27" fmla="*/ 32 h 173"/>
                <a:gd name="T28" fmla="*/ 52 w 159"/>
                <a:gd name="T29" fmla="*/ 27 h 173"/>
                <a:gd name="T30" fmla="*/ 45 w 159"/>
                <a:gd name="T31" fmla="*/ 30 h 173"/>
                <a:gd name="T32" fmla="*/ 37 w 159"/>
                <a:gd name="T33" fmla="*/ 36 h 173"/>
                <a:gd name="T34" fmla="*/ 36 w 159"/>
                <a:gd name="T35" fmla="*/ 41 h 173"/>
                <a:gd name="T36" fmla="*/ 31 w 159"/>
                <a:gd name="T37" fmla="*/ 52 h 173"/>
                <a:gd name="T38" fmla="*/ 39 w 159"/>
                <a:gd name="T39" fmla="*/ 42 h 173"/>
                <a:gd name="T40" fmla="*/ 53 w 159"/>
                <a:gd name="T41" fmla="*/ 40 h 173"/>
                <a:gd name="T42" fmla="*/ 57 w 159"/>
                <a:gd name="T43" fmla="*/ 45 h 173"/>
                <a:gd name="T44" fmla="*/ 59 w 159"/>
                <a:gd name="T45" fmla="*/ 47 h 173"/>
                <a:gd name="T46" fmla="*/ 54 w 159"/>
                <a:gd name="T47" fmla="*/ 45 h 173"/>
                <a:gd name="T48" fmla="*/ 50 w 159"/>
                <a:gd name="T49" fmla="*/ 48 h 173"/>
                <a:gd name="T50" fmla="*/ 51 w 159"/>
                <a:gd name="T51" fmla="*/ 50 h 173"/>
                <a:gd name="T52" fmla="*/ 48 w 159"/>
                <a:gd name="T53" fmla="*/ 57 h 173"/>
                <a:gd name="T54" fmla="*/ 43 w 159"/>
                <a:gd name="T55" fmla="*/ 84 h 173"/>
                <a:gd name="T56" fmla="*/ 28 w 159"/>
                <a:gd name="T57" fmla="*/ 99 h 173"/>
                <a:gd name="T58" fmla="*/ 44 w 159"/>
                <a:gd name="T59" fmla="*/ 96 h 173"/>
                <a:gd name="T60" fmla="*/ 66 w 159"/>
                <a:gd name="T61" fmla="*/ 91 h 173"/>
                <a:gd name="T62" fmla="*/ 83 w 159"/>
                <a:gd name="T63" fmla="*/ 94 h 173"/>
                <a:gd name="T64" fmla="*/ 103 w 159"/>
                <a:gd name="T65" fmla="*/ 93 h 173"/>
                <a:gd name="T66" fmla="*/ 101 w 159"/>
                <a:gd name="T67" fmla="*/ 117 h 173"/>
                <a:gd name="T68" fmla="*/ 98 w 159"/>
                <a:gd name="T69" fmla="*/ 138 h 173"/>
                <a:gd name="T70" fmla="*/ 105 w 159"/>
                <a:gd name="T71" fmla="*/ 142 h 173"/>
                <a:gd name="T72" fmla="*/ 107 w 159"/>
                <a:gd name="T73" fmla="*/ 152 h 173"/>
                <a:gd name="T74" fmla="*/ 83 w 159"/>
                <a:gd name="T75" fmla="*/ 134 h 173"/>
                <a:gd name="T76" fmla="*/ 56 w 159"/>
                <a:gd name="T77" fmla="*/ 114 h 173"/>
                <a:gd name="T78" fmla="*/ 37 w 159"/>
                <a:gd name="T79" fmla="*/ 103 h 173"/>
                <a:gd name="T80" fmla="*/ 21 w 159"/>
                <a:gd name="T81" fmla="*/ 104 h 173"/>
                <a:gd name="T82" fmla="*/ 17 w 159"/>
                <a:gd name="T83" fmla="*/ 102 h 173"/>
                <a:gd name="T84" fmla="*/ 0 w 159"/>
                <a:gd name="T85" fmla="*/ 93 h 173"/>
                <a:gd name="T86" fmla="*/ 154 w 159"/>
                <a:gd name="T87" fmla="*/ 90 h 173"/>
                <a:gd name="T88" fmla="*/ 131 w 159"/>
                <a:gd name="T89" fmla="*/ 67 h 173"/>
                <a:gd name="T90" fmla="*/ 112 w 159"/>
                <a:gd name="T91" fmla="*/ 70 h 173"/>
                <a:gd name="T92" fmla="*/ 95 w 159"/>
                <a:gd name="T93" fmla="*/ 59 h 173"/>
                <a:gd name="T94" fmla="*/ 97 w 159"/>
                <a:gd name="T95" fmla="*/ 39 h 173"/>
                <a:gd name="T96" fmla="*/ 121 w 159"/>
                <a:gd name="T97" fmla="*/ 32 h 173"/>
                <a:gd name="T98" fmla="*/ 134 w 159"/>
                <a:gd name="T99" fmla="*/ 23 h 173"/>
                <a:gd name="T100" fmla="*/ 91 w 159"/>
                <a:gd name="T101" fmla="*/ 19 h 173"/>
                <a:gd name="T102" fmla="*/ 89 w 159"/>
                <a:gd name="T103" fmla="*/ 22 h 173"/>
                <a:gd name="T104" fmla="*/ 84 w 159"/>
                <a:gd name="T105" fmla="*/ 25 h 173"/>
                <a:gd name="T106" fmla="*/ 85 w 159"/>
                <a:gd name="T107" fmla="*/ 26 h 173"/>
                <a:gd name="T108" fmla="*/ 51 w 159"/>
                <a:gd name="T109" fmla="*/ 55 h 173"/>
                <a:gd name="T110" fmla="*/ 53 w 159"/>
                <a:gd name="T111" fmla="*/ 54 h 173"/>
                <a:gd name="T112" fmla="*/ 54 w 159"/>
                <a:gd name="T113" fmla="*/ 50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9" h="173">
                  <a:moveTo>
                    <a:pt x="129" y="19"/>
                  </a:moveTo>
                  <a:cubicBezTo>
                    <a:pt x="125" y="21"/>
                    <a:pt x="125" y="21"/>
                    <a:pt x="125" y="21"/>
                  </a:cubicBezTo>
                  <a:cubicBezTo>
                    <a:pt x="123" y="20"/>
                    <a:pt x="123" y="20"/>
                    <a:pt x="123" y="20"/>
                  </a:cubicBezTo>
                  <a:cubicBezTo>
                    <a:pt x="120" y="17"/>
                    <a:pt x="120" y="17"/>
                    <a:pt x="120" y="17"/>
                  </a:cubicBezTo>
                  <a:cubicBezTo>
                    <a:pt x="119" y="19"/>
                    <a:pt x="119" y="19"/>
                    <a:pt x="119" y="19"/>
                  </a:cubicBezTo>
                  <a:cubicBezTo>
                    <a:pt x="120" y="23"/>
                    <a:pt x="120" y="23"/>
                    <a:pt x="120" y="23"/>
                  </a:cubicBezTo>
                  <a:cubicBezTo>
                    <a:pt x="116" y="22"/>
                    <a:pt x="116" y="22"/>
                    <a:pt x="116" y="22"/>
                  </a:cubicBezTo>
                  <a:cubicBezTo>
                    <a:pt x="114" y="20"/>
                    <a:pt x="114" y="20"/>
                    <a:pt x="114" y="20"/>
                  </a:cubicBezTo>
                  <a:cubicBezTo>
                    <a:pt x="110" y="19"/>
                    <a:pt x="110" y="19"/>
                    <a:pt x="110" y="19"/>
                  </a:cubicBezTo>
                  <a:cubicBezTo>
                    <a:pt x="109" y="19"/>
                    <a:pt x="109" y="19"/>
                    <a:pt x="109" y="19"/>
                  </a:cubicBezTo>
                  <a:cubicBezTo>
                    <a:pt x="106" y="20"/>
                    <a:pt x="106" y="20"/>
                    <a:pt x="106" y="20"/>
                  </a:cubicBezTo>
                  <a:cubicBezTo>
                    <a:pt x="108" y="22"/>
                    <a:pt x="108" y="22"/>
                    <a:pt x="108" y="22"/>
                  </a:cubicBezTo>
                  <a:cubicBezTo>
                    <a:pt x="113" y="22"/>
                    <a:pt x="113" y="22"/>
                    <a:pt x="113" y="22"/>
                  </a:cubicBezTo>
                  <a:cubicBezTo>
                    <a:pt x="114" y="23"/>
                    <a:pt x="114" y="23"/>
                    <a:pt x="114" y="23"/>
                  </a:cubicBezTo>
                  <a:cubicBezTo>
                    <a:pt x="114" y="23"/>
                    <a:pt x="114" y="23"/>
                    <a:pt x="114" y="23"/>
                  </a:cubicBezTo>
                  <a:cubicBezTo>
                    <a:pt x="115" y="26"/>
                    <a:pt x="115" y="26"/>
                    <a:pt x="115" y="26"/>
                  </a:cubicBezTo>
                  <a:cubicBezTo>
                    <a:pt x="114" y="27"/>
                    <a:pt x="114" y="27"/>
                    <a:pt x="114" y="27"/>
                  </a:cubicBezTo>
                  <a:cubicBezTo>
                    <a:pt x="112" y="28"/>
                    <a:pt x="112" y="28"/>
                    <a:pt x="112" y="28"/>
                  </a:cubicBezTo>
                  <a:cubicBezTo>
                    <a:pt x="110" y="27"/>
                    <a:pt x="110" y="27"/>
                    <a:pt x="110" y="27"/>
                  </a:cubicBezTo>
                  <a:cubicBezTo>
                    <a:pt x="113" y="26"/>
                    <a:pt x="113" y="26"/>
                    <a:pt x="113" y="26"/>
                  </a:cubicBezTo>
                  <a:cubicBezTo>
                    <a:pt x="113" y="24"/>
                    <a:pt x="113" y="24"/>
                    <a:pt x="113" y="24"/>
                  </a:cubicBezTo>
                  <a:cubicBezTo>
                    <a:pt x="105" y="24"/>
                    <a:pt x="105" y="24"/>
                    <a:pt x="105" y="24"/>
                  </a:cubicBezTo>
                  <a:cubicBezTo>
                    <a:pt x="104" y="23"/>
                    <a:pt x="104" y="23"/>
                    <a:pt x="104" y="23"/>
                  </a:cubicBezTo>
                  <a:cubicBezTo>
                    <a:pt x="103" y="26"/>
                    <a:pt x="103" y="26"/>
                    <a:pt x="103" y="26"/>
                  </a:cubicBezTo>
                  <a:cubicBezTo>
                    <a:pt x="101" y="27"/>
                    <a:pt x="101" y="27"/>
                    <a:pt x="101" y="27"/>
                  </a:cubicBezTo>
                  <a:cubicBezTo>
                    <a:pt x="100" y="33"/>
                    <a:pt x="100" y="33"/>
                    <a:pt x="100" y="33"/>
                  </a:cubicBezTo>
                  <a:cubicBezTo>
                    <a:pt x="100" y="35"/>
                    <a:pt x="100" y="35"/>
                    <a:pt x="100" y="35"/>
                  </a:cubicBezTo>
                  <a:cubicBezTo>
                    <a:pt x="98" y="37"/>
                    <a:pt x="98" y="37"/>
                    <a:pt x="98" y="37"/>
                  </a:cubicBezTo>
                  <a:cubicBezTo>
                    <a:pt x="95" y="39"/>
                    <a:pt x="95" y="39"/>
                    <a:pt x="95" y="39"/>
                  </a:cubicBezTo>
                  <a:cubicBezTo>
                    <a:pt x="93" y="39"/>
                    <a:pt x="93" y="39"/>
                    <a:pt x="93" y="39"/>
                  </a:cubicBezTo>
                  <a:cubicBezTo>
                    <a:pt x="90" y="36"/>
                    <a:pt x="90" y="36"/>
                    <a:pt x="90" y="36"/>
                  </a:cubicBezTo>
                  <a:cubicBezTo>
                    <a:pt x="89" y="33"/>
                    <a:pt x="89" y="33"/>
                    <a:pt x="89" y="33"/>
                  </a:cubicBezTo>
                  <a:cubicBezTo>
                    <a:pt x="92" y="31"/>
                    <a:pt x="92" y="31"/>
                    <a:pt x="92" y="31"/>
                  </a:cubicBezTo>
                  <a:cubicBezTo>
                    <a:pt x="96" y="29"/>
                    <a:pt x="96" y="29"/>
                    <a:pt x="96" y="29"/>
                  </a:cubicBezTo>
                  <a:cubicBezTo>
                    <a:pt x="95" y="27"/>
                    <a:pt x="95" y="27"/>
                    <a:pt x="95" y="27"/>
                  </a:cubicBezTo>
                  <a:cubicBezTo>
                    <a:pt x="94" y="28"/>
                    <a:pt x="94" y="28"/>
                    <a:pt x="94" y="28"/>
                  </a:cubicBezTo>
                  <a:cubicBezTo>
                    <a:pt x="92" y="24"/>
                    <a:pt x="92" y="24"/>
                    <a:pt x="92" y="24"/>
                  </a:cubicBezTo>
                  <a:cubicBezTo>
                    <a:pt x="96" y="22"/>
                    <a:pt x="96" y="22"/>
                    <a:pt x="96" y="22"/>
                  </a:cubicBezTo>
                  <a:cubicBezTo>
                    <a:pt x="96" y="17"/>
                    <a:pt x="96" y="17"/>
                    <a:pt x="96" y="17"/>
                  </a:cubicBezTo>
                  <a:cubicBezTo>
                    <a:pt x="98" y="15"/>
                    <a:pt x="98" y="15"/>
                    <a:pt x="98" y="15"/>
                  </a:cubicBezTo>
                  <a:cubicBezTo>
                    <a:pt x="101" y="14"/>
                    <a:pt x="101" y="14"/>
                    <a:pt x="101" y="14"/>
                  </a:cubicBezTo>
                  <a:cubicBezTo>
                    <a:pt x="102" y="13"/>
                    <a:pt x="102" y="13"/>
                    <a:pt x="102" y="13"/>
                  </a:cubicBezTo>
                  <a:cubicBezTo>
                    <a:pt x="99" y="10"/>
                    <a:pt x="99" y="10"/>
                    <a:pt x="99" y="10"/>
                  </a:cubicBezTo>
                  <a:cubicBezTo>
                    <a:pt x="97" y="13"/>
                    <a:pt x="97" y="13"/>
                    <a:pt x="97" y="13"/>
                  </a:cubicBezTo>
                  <a:cubicBezTo>
                    <a:pt x="95" y="11"/>
                    <a:pt x="95" y="11"/>
                    <a:pt x="95" y="11"/>
                  </a:cubicBezTo>
                  <a:cubicBezTo>
                    <a:pt x="93" y="12"/>
                    <a:pt x="93" y="12"/>
                    <a:pt x="93" y="12"/>
                  </a:cubicBezTo>
                  <a:cubicBezTo>
                    <a:pt x="91" y="10"/>
                    <a:pt x="91" y="10"/>
                    <a:pt x="91" y="10"/>
                  </a:cubicBezTo>
                  <a:cubicBezTo>
                    <a:pt x="92" y="8"/>
                    <a:pt x="92" y="8"/>
                    <a:pt x="92" y="8"/>
                  </a:cubicBezTo>
                  <a:cubicBezTo>
                    <a:pt x="94" y="5"/>
                    <a:pt x="94" y="5"/>
                    <a:pt x="94" y="5"/>
                  </a:cubicBezTo>
                  <a:cubicBezTo>
                    <a:pt x="94" y="3"/>
                    <a:pt x="94" y="3"/>
                    <a:pt x="94" y="3"/>
                  </a:cubicBezTo>
                  <a:cubicBezTo>
                    <a:pt x="76" y="0"/>
                    <a:pt x="56" y="3"/>
                    <a:pt x="39" y="13"/>
                  </a:cubicBezTo>
                  <a:cubicBezTo>
                    <a:pt x="39" y="13"/>
                    <a:pt x="39" y="13"/>
                    <a:pt x="39" y="13"/>
                  </a:cubicBezTo>
                  <a:cubicBezTo>
                    <a:pt x="24" y="22"/>
                    <a:pt x="13" y="35"/>
                    <a:pt x="6" y="50"/>
                  </a:cubicBezTo>
                  <a:cubicBezTo>
                    <a:pt x="10" y="48"/>
                    <a:pt x="10" y="48"/>
                    <a:pt x="10" y="48"/>
                  </a:cubicBezTo>
                  <a:cubicBezTo>
                    <a:pt x="12" y="48"/>
                    <a:pt x="12" y="48"/>
                    <a:pt x="12" y="48"/>
                  </a:cubicBezTo>
                  <a:cubicBezTo>
                    <a:pt x="15" y="47"/>
                    <a:pt x="15" y="47"/>
                    <a:pt x="15" y="47"/>
                  </a:cubicBezTo>
                  <a:cubicBezTo>
                    <a:pt x="16" y="48"/>
                    <a:pt x="16" y="48"/>
                    <a:pt x="16" y="48"/>
                  </a:cubicBezTo>
                  <a:cubicBezTo>
                    <a:pt x="21" y="45"/>
                    <a:pt x="21" y="45"/>
                    <a:pt x="21" y="45"/>
                  </a:cubicBezTo>
                  <a:cubicBezTo>
                    <a:pt x="19" y="44"/>
                    <a:pt x="19" y="44"/>
                    <a:pt x="19" y="44"/>
                  </a:cubicBezTo>
                  <a:cubicBezTo>
                    <a:pt x="15" y="47"/>
                    <a:pt x="15" y="47"/>
                    <a:pt x="15" y="47"/>
                  </a:cubicBezTo>
                  <a:cubicBezTo>
                    <a:pt x="15" y="45"/>
                    <a:pt x="15" y="45"/>
                    <a:pt x="15" y="45"/>
                  </a:cubicBezTo>
                  <a:cubicBezTo>
                    <a:pt x="14" y="44"/>
                    <a:pt x="14" y="44"/>
                    <a:pt x="14" y="44"/>
                  </a:cubicBezTo>
                  <a:cubicBezTo>
                    <a:pt x="11" y="46"/>
                    <a:pt x="11" y="46"/>
                    <a:pt x="11" y="46"/>
                  </a:cubicBezTo>
                  <a:cubicBezTo>
                    <a:pt x="13" y="41"/>
                    <a:pt x="13" y="41"/>
                    <a:pt x="13" y="41"/>
                  </a:cubicBezTo>
                  <a:cubicBezTo>
                    <a:pt x="17" y="39"/>
                    <a:pt x="17" y="39"/>
                    <a:pt x="17" y="39"/>
                  </a:cubicBezTo>
                  <a:cubicBezTo>
                    <a:pt x="20" y="40"/>
                    <a:pt x="20" y="40"/>
                    <a:pt x="20" y="40"/>
                  </a:cubicBezTo>
                  <a:cubicBezTo>
                    <a:pt x="23" y="38"/>
                    <a:pt x="23" y="38"/>
                    <a:pt x="23" y="38"/>
                  </a:cubicBezTo>
                  <a:cubicBezTo>
                    <a:pt x="24" y="36"/>
                    <a:pt x="24" y="36"/>
                    <a:pt x="24" y="36"/>
                  </a:cubicBezTo>
                  <a:cubicBezTo>
                    <a:pt x="26" y="35"/>
                    <a:pt x="26" y="35"/>
                    <a:pt x="26" y="35"/>
                  </a:cubicBezTo>
                  <a:cubicBezTo>
                    <a:pt x="25" y="39"/>
                    <a:pt x="25" y="39"/>
                    <a:pt x="25" y="39"/>
                  </a:cubicBezTo>
                  <a:cubicBezTo>
                    <a:pt x="25" y="39"/>
                    <a:pt x="21" y="42"/>
                    <a:pt x="21" y="41"/>
                  </a:cubicBezTo>
                  <a:cubicBezTo>
                    <a:pt x="22" y="41"/>
                    <a:pt x="23" y="44"/>
                    <a:pt x="23" y="44"/>
                  </a:cubicBezTo>
                  <a:cubicBezTo>
                    <a:pt x="27" y="41"/>
                    <a:pt x="27" y="41"/>
                    <a:pt x="27" y="41"/>
                  </a:cubicBezTo>
                  <a:cubicBezTo>
                    <a:pt x="27" y="40"/>
                    <a:pt x="27" y="40"/>
                    <a:pt x="27" y="40"/>
                  </a:cubicBezTo>
                  <a:cubicBezTo>
                    <a:pt x="30" y="38"/>
                    <a:pt x="30" y="38"/>
                    <a:pt x="30" y="38"/>
                  </a:cubicBezTo>
                  <a:cubicBezTo>
                    <a:pt x="29" y="36"/>
                    <a:pt x="29" y="36"/>
                    <a:pt x="29" y="36"/>
                  </a:cubicBezTo>
                  <a:cubicBezTo>
                    <a:pt x="27" y="37"/>
                    <a:pt x="27" y="37"/>
                    <a:pt x="27" y="37"/>
                  </a:cubicBezTo>
                  <a:cubicBezTo>
                    <a:pt x="27" y="35"/>
                    <a:pt x="27" y="35"/>
                    <a:pt x="27" y="35"/>
                  </a:cubicBezTo>
                  <a:cubicBezTo>
                    <a:pt x="28" y="33"/>
                    <a:pt x="28" y="33"/>
                    <a:pt x="28" y="33"/>
                  </a:cubicBezTo>
                  <a:cubicBezTo>
                    <a:pt x="33" y="31"/>
                    <a:pt x="33" y="31"/>
                    <a:pt x="33" y="31"/>
                  </a:cubicBezTo>
                  <a:cubicBezTo>
                    <a:pt x="32" y="35"/>
                    <a:pt x="32" y="35"/>
                    <a:pt x="32" y="35"/>
                  </a:cubicBezTo>
                  <a:cubicBezTo>
                    <a:pt x="33" y="36"/>
                    <a:pt x="33" y="36"/>
                    <a:pt x="33" y="36"/>
                  </a:cubicBezTo>
                  <a:cubicBezTo>
                    <a:pt x="36" y="35"/>
                    <a:pt x="36" y="35"/>
                    <a:pt x="36" y="35"/>
                  </a:cubicBezTo>
                  <a:cubicBezTo>
                    <a:pt x="34" y="32"/>
                    <a:pt x="34" y="32"/>
                    <a:pt x="34" y="32"/>
                  </a:cubicBezTo>
                  <a:cubicBezTo>
                    <a:pt x="36" y="29"/>
                    <a:pt x="36" y="29"/>
                    <a:pt x="36" y="29"/>
                  </a:cubicBezTo>
                  <a:cubicBezTo>
                    <a:pt x="40" y="26"/>
                    <a:pt x="40" y="26"/>
                    <a:pt x="40" y="26"/>
                  </a:cubicBezTo>
                  <a:cubicBezTo>
                    <a:pt x="46" y="25"/>
                    <a:pt x="46" y="25"/>
                    <a:pt x="46" y="25"/>
                  </a:cubicBezTo>
                  <a:cubicBezTo>
                    <a:pt x="48" y="25"/>
                    <a:pt x="48" y="25"/>
                    <a:pt x="48" y="25"/>
                  </a:cubicBezTo>
                  <a:cubicBezTo>
                    <a:pt x="49" y="27"/>
                    <a:pt x="49" y="27"/>
                    <a:pt x="49" y="27"/>
                  </a:cubicBezTo>
                  <a:cubicBezTo>
                    <a:pt x="52" y="27"/>
                    <a:pt x="52" y="27"/>
                    <a:pt x="52" y="27"/>
                  </a:cubicBezTo>
                  <a:cubicBezTo>
                    <a:pt x="52" y="29"/>
                    <a:pt x="52" y="29"/>
                    <a:pt x="52" y="29"/>
                  </a:cubicBezTo>
                  <a:cubicBezTo>
                    <a:pt x="49" y="31"/>
                    <a:pt x="49" y="31"/>
                    <a:pt x="49" y="31"/>
                  </a:cubicBezTo>
                  <a:cubicBezTo>
                    <a:pt x="49" y="31"/>
                    <a:pt x="49" y="31"/>
                    <a:pt x="49" y="31"/>
                  </a:cubicBezTo>
                  <a:cubicBezTo>
                    <a:pt x="49" y="34"/>
                    <a:pt x="49" y="34"/>
                    <a:pt x="49" y="34"/>
                  </a:cubicBezTo>
                  <a:cubicBezTo>
                    <a:pt x="42" y="36"/>
                    <a:pt x="42" y="36"/>
                    <a:pt x="42" y="36"/>
                  </a:cubicBezTo>
                  <a:cubicBezTo>
                    <a:pt x="45" y="30"/>
                    <a:pt x="45" y="30"/>
                    <a:pt x="45" y="30"/>
                  </a:cubicBezTo>
                  <a:cubicBezTo>
                    <a:pt x="42" y="30"/>
                    <a:pt x="42" y="30"/>
                    <a:pt x="42" y="30"/>
                  </a:cubicBezTo>
                  <a:cubicBezTo>
                    <a:pt x="38" y="33"/>
                    <a:pt x="38" y="33"/>
                    <a:pt x="38" y="33"/>
                  </a:cubicBezTo>
                  <a:cubicBezTo>
                    <a:pt x="38" y="34"/>
                    <a:pt x="38" y="34"/>
                    <a:pt x="38" y="34"/>
                  </a:cubicBezTo>
                  <a:cubicBezTo>
                    <a:pt x="38" y="34"/>
                    <a:pt x="38" y="34"/>
                    <a:pt x="38" y="34"/>
                  </a:cubicBezTo>
                  <a:cubicBezTo>
                    <a:pt x="38" y="34"/>
                    <a:pt x="38" y="34"/>
                    <a:pt x="38" y="34"/>
                  </a:cubicBezTo>
                  <a:cubicBezTo>
                    <a:pt x="37" y="36"/>
                    <a:pt x="37" y="36"/>
                    <a:pt x="37" y="36"/>
                  </a:cubicBezTo>
                  <a:cubicBezTo>
                    <a:pt x="35" y="37"/>
                    <a:pt x="35" y="37"/>
                    <a:pt x="35" y="37"/>
                  </a:cubicBezTo>
                  <a:cubicBezTo>
                    <a:pt x="36" y="38"/>
                    <a:pt x="36" y="38"/>
                    <a:pt x="36" y="38"/>
                  </a:cubicBezTo>
                  <a:cubicBezTo>
                    <a:pt x="37" y="38"/>
                    <a:pt x="37" y="38"/>
                    <a:pt x="37" y="38"/>
                  </a:cubicBezTo>
                  <a:cubicBezTo>
                    <a:pt x="37" y="39"/>
                    <a:pt x="37" y="39"/>
                    <a:pt x="37" y="39"/>
                  </a:cubicBezTo>
                  <a:cubicBezTo>
                    <a:pt x="36" y="40"/>
                    <a:pt x="36" y="40"/>
                    <a:pt x="36" y="40"/>
                  </a:cubicBezTo>
                  <a:cubicBezTo>
                    <a:pt x="36" y="41"/>
                    <a:pt x="36" y="41"/>
                    <a:pt x="36" y="41"/>
                  </a:cubicBezTo>
                  <a:cubicBezTo>
                    <a:pt x="35" y="42"/>
                    <a:pt x="35" y="42"/>
                    <a:pt x="35" y="42"/>
                  </a:cubicBezTo>
                  <a:cubicBezTo>
                    <a:pt x="33" y="40"/>
                    <a:pt x="33" y="40"/>
                    <a:pt x="33" y="40"/>
                  </a:cubicBezTo>
                  <a:cubicBezTo>
                    <a:pt x="31" y="43"/>
                    <a:pt x="31" y="43"/>
                    <a:pt x="31" y="43"/>
                  </a:cubicBezTo>
                  <a:cubicBezTo>
                    <a:pt x="27" y="50"/>
                    <a:pt x="27" y="50"/>
                    <a:pt x="27" y="50"/>
                  </a:cubicBezTo>
                  <a:cubicBezTo>
                    <a:pt x="29" y="52"/>
                    <a:pt x="29" y="52"/>
                    <a:pt x="29" y="52"/>
                  </a:cubicBezTo>
                  <a:cubicBezTo>
                    <a:pt x="31" y="52"/>
                    <a:pt x="31" y="52"/>
                    <a:pt x="31" y="52"/>
                  </a:cubicBezTo>
                  <a:cubicBezTo>
                    <a:pt x="35" y="51"/>
                    <a:pt x="35" y="51"/>
                    <a:pt x="35" y="51"/>
                  </a:cubicBezTo>
                  <a:cubicBezTo>
                    <a:pt x="37" y="55"/>
                    <a:pt x="37" y="55"/>
                    <a:pt x="37" y="55"/>
                  </a:cubicBezTo>
                  <a:cubicBezTo>
                    <a:pt x="39" y="54"/>
                    <a:pt x="39" y="54"/>
                    <a:pt x="39" y="54"/>
                  </a:cubicBezTo>
                  <a:cubicBezTo>
                    <a:pt x="38" y="50"/>
                    <a:pt x="38" y="50"/>
                    <a:pt x="38" y="50"/>
                  </a:cubicBezTo>
                  <a:cubicBezTo>
                    <a:pt x="41" y="46"/>
                    <a:pt x="41" y="46"/>
                    <a:pt x="41" y="46"/>
                  </a:cubicBezTo>
                  <a:cubicBezTo>
                    <a:pt x="39" y="42"/>
                    <a:pt x="39" y="42"/>
                    <a:pt x="39" y="42"/>
                  </a:cubicBezTo>
                  <a:cubicBezTo>
                    <a:pt x="40" y="39"/>
                    <a:pt x="40" y="39"/>
                    <a:pt x="40" y="39"/>
                  </a:cubicBezTo>
                  <a:cubicBezTo>
                    <a:pt x="45" y="37"/>
                    <a:pt x="45" y="37"/>
                    <a:pt x="45" y="37"/>
                  </a:cubicBezTo>
                  <a:cubicBezTo>
                    <a:pt x="47" y="40"/>
                    <a:pt x="47" y="40"/>
                    <a:pt x="47" y="40"/>
                  </a:cubicBezTo>
                  <a:cubicBezTo>
                    <a:pt x="48" y="40"/>
                    <a:pt x="48" y="40"/>
                    <a:pt x="48" y="40"/>
                  </a:cubicBezTo>
                  <a:cubicBezTo>
                    <a:pt x="51" y="36"/>
                    <a:pt x="51" y="36"/>
                    <a:pt x="51" y="36"/>
                  </a:cubicBezTo>
                  <a:cubicBezTo>
                    <a:pt x="53" y="40"/>
                    <a:pt x="53" y="40"/>
                    <a:pt x="53" y="40"/>
                  </a:cubicBezTo>
                  <a:cubicBezTo>
                    <a:pt x="55" y="40"/>
                    <a:pt x="55" y="40"/>
                    <a:pt x="55" y="40"/>
                  </a:cubicBezTo>
                  <a:cubicBezTo>
                    <a:pt x="57" y="40"/>
                    <a:pt x="57" y="40"/>
                    <a:pt x="57" y="40"/>
                  </a:cubicBezTo>
                  <a:cubicBezTo>
                    <a:pt x="58" y="42"/>
                    <a:pt x="58" y="42"/>
                    <a:pt x="58" y="42"/>
                  </a:cubicBezTo>
                  <a:cubicBezTo>
                    <a:pt x="57" y="43"/>
                    <a:pt x="57" y="43"/>
                    <a:pt x="57" y="43"/>
                  </a:cubicBezTo>
                  <a:cubicBezTo>
                    <a:pt x="56" y="45"/>
                    <a:pt x="56" y="45"/>
                    <a:pt x="56" y="45"/>
                  </a:cubicBezTo>
                  <a:cubicBezTo>
                    <a:pt x="57" y="45"/>
                    <a:pt x="57" y="45"/>
                    <a:pt x="57" y="45"/>
                  </a:cubicBezTo>
                  <a:cubicBezTo>
                    <a:pt x="58" y="45"/>
                    <a:pt x="58" y="45"/>
                    <a:pt x="58" y="45"/>
                  </a:cubicBezTo>
                  <a:cubicBezTo>
                    <a:pt x="61" y="45"/>
                    <a:pt x="61" y="45"/>
                    <a:pt x="61" y="45"/>
                  </a:cubicBezTo>
                  <a:cubicBezTo>
                    <a:pt x="62" y="46"/>
                    <a:pt x="62" y="46"/>
                    <a:pt x="62" y="46"/>
                  </a:cubicBezTo>
                  <a:cubicBezTo>
                    <a:pt x="61" y="47"/>
                    <a:pt x="61" y="47"/>
                    <a:pt x="61" y="47"/>
                  </a:cubicBezTo>
                  <a:cubicBezTo>
                    <a:pt x="61" y="47"/>
                    <a:pt x="61" y="47"/>
                    <a:pt x="61" y="47"/>
                  </a:cubicBezTo>
                  <a:cubicBezTo>
                    <a:pt x="59" y="47"/>
                    <a:pt x="59" y="47"/>
                    <a:pt x="59" y="47"/>
                  </a:cubicBezTo>
                  <a:cubicBezTo>
                    <a:pt x="56" y="48"/>
                    <a:pt x="56" y="48"/>
                    <a:pt x="56" y="48"/>
                  </a:cubicBezTo>
                  <a:cubicBezTo>
                    <a:pt x="55" y="47"/>
                    <a:pt x="55" y="47"/>
                    <a:pt x="55" y="47"/>
                  </a:cubicBezTo>
                  <a:cubicBezTo>
                    <a:pt x="55" y="47"/>
                    <a:pt x="55" y="47"/>
                    <a:pt x="55" y="47"/>
                  </a:cubicBezTo>
                  <a:cubicBezTo>
                    <a:pt x="56" y="46"/>
                    <a:pt x="56" y="46"/>
                    <a:pt x="56" y="46"/>
                  </a:cubicBezTo>
                  <a:cubicBezTo>
                    <a:pt x="55" y="44"/>
                    <a:pt x="55" y="44"/>
                    <a:pt x="55" y="44"/>
                  </a:cubicBezTo>
                  <a:cubicBezTo>
                    <a:pt x="54" y="45"/>
                    <a:pt x="54" y="45"/>
                    <a:pt x="54" y="45"/>
                  </a:cubicBezTo>
                  <a:cubicBezTo>
                    <a:pt x="54" y="46"/>
                    <a:pt x="54" y="46"/>
                    <a:pt x="54" y="46"/>
                  </a:cubicBezTo>
                  <a:cubicBezTo>
                    <a:pt x="52" y="48"/>
                    <a:pt x="52" y="48"/>
                    <a:pt x="52" y="48"/>
                  </a:cubicBezTo>
                  <a:cubicBezTo>
                    <a:pt x="52" y="48"/>
                    <a:pt x="52" y="48"/>
                    <a:pt x="52" y="48"/>
                  </a:cubicBezTo>
                  <a:cubicBezTo>
                    <a:pt x="52" y="48"/>
                    <a:pt x="52" y="48"/>
                    <a:pt x="52" y="48"/>
                  </a:cubicBezTo>
                  <a:cubicBezTo>
                    <a:pt x="51" y="48"/>
                    <a:pt x="51" y="48"/>
                    <a:pt x="51" y="48"/>
                  </a:cubicBezTo>
                  <a:cubicBezTo>
                    <a:pt x="50" y="48"/>
                    <a:pt x="50" y="48"/>
                    <a:pt x="50" y="48"/>
                  </a:cubicBezTo>
                  <a:cubicBezTo>
                    <a:pt x="49" y="48"/>
                    <a:pt x="49" y="48"/>
                    <a:pt x="49" y="48"/>
                  </a:cubicBezTo>
                  <a:cubicBezTo>
                    <a:pt x="48" y="49"/>
                    <a:pt x="48" y="49"/>
                    <a:pt x="48" y="49"/>
                  </a:cubicBezTo>
                  <a:cubicBezTo>
                    <a:pt x="47" y="49"/>
                    <a:pt x="47" y="49"/>
                    <a:pt x="47" y="49"/>
                  </a:cubicBezTo>
                  <a:cubicBezTo>
                    <a:pt x="48" y="51"/>
                    <a:pt x="48" y="51"/>
                    <a:pt x="48" y="51"/>
                  </a:cubicBezTo>
                  <a:cubicBezTo>
                    <a:pt x="50" y="50"/>
                    <a:pt x="50" y="50"/>
                    <a:pt x="50" y="50"/>
                  </a:cubicBezTo>
                  <a:cubicBezTo>
                    <a:pt x="51" y="50"/>
                    <a:pt x="51" y="50"/>
                    <a:pt x="51" y="50"/>
                  </a:cubicBezTo>
                  <a:cubicBezTo>
                    <a:pt x="51" y="50"/>
                    <a:pt x="51" y="50"/>
                    <a:pt x="51" y="50"/>
                  </a:cubicBezTo>
                  <a:cubicBezTo>
                    <a:pt x="50" y="52"/>
                    <a:pt x="50" y="52"/>
                    <a:pt x="50" y="52"/>
                  </a:cubicBezTo>
                  <a:cubicBezTo>
                    <a:pt x="50" y="52"/>
                    <a:pt x="50" y="52"/>
                    <a:pt x="50" y="52"/>
                  </a:cubicBezTo>
                  <a:cubicBezTo>
                    <a:pt x="48" y="52"/>
                    <a:pt x="48" y="52"/>
                    <a:pt x="48" y="52"/>
                  </a:cubicBezTo>
                  <a:cubicBezTo>
                    <a:pt x="47" y="57"/>
                    <a:pt x="47" y="57"/>
                    <a:pt x="47" y="57"/>
                  </a:cubicBezTo>
                  <a:cubicBezTo>
                    <a:pt x="48" y="57"/>
                    <a:pt x="48" y="57"/>
                    <a:pt x="48" y="57"/>
                  </a:cubicBezTo>
                  <a:cubicBezTo>
                    <a:pt x="45" y="62"/>
                    <a:pt x="45" y="62"/>
                    <a:pt x="45" y="62"/>
                  </a:cubicBezTo>
                  <a:cubicBezTo>
                    <a:pt x="43" y="69"/>
                    <a:pt x="43" y="69"/>
                    <a:pt x="43" y="69"/>
                  </a:cubicBezTo>
                  <a:cubicBezTo>
                    <a:pt x="44" y="71"/>
                    <a:pt x="44" y="71"/>
                    <a:pt x="44" y="71"/>
                  </a:cubicBezTo>
                  <a:cubicBezTo>
                    <a:pt x="41" y="76"/>
                    <a:pt x="41" y="76"/>
                    <a:pt x="41" y="76"/>
                  </a:cubicBezTo>
                  <a:cubicBezTo>
                    <a:pt x="40" y="80"/>
                    <a:pt x="40" y="80"/>
                    <a:pt x="40" y="80"/>
                  </a:cubicBezTo>
                  <a:cubicBezTo>
                    <a:pt x="43" y="84"/>
                    <a:pt x="43" y="84"/>
                    <a:pt x="43" y="84"/>
                  </a:cubicBezTo>
                  <a:cubicBezTo>
                    <a:pt x="39" y="84"/>
                    <a:pt x="39" y="84"/>
                    <a:pt x="39" y="84"/>
                  </a:cubicBezTo>
                  <a:cubicBezTo>
                    <a:pt x="38" y="82"/>
                    <a:pt x="38" y="82"/>
                    <a:pt x="38" y="82"/>
                  </a:cubicBezTo>
                  <a:cubicBezTo>
                    <a:pt x="30" y="87"/>
                    <a:pt x="30" y="87"/>
                    <a:pt x="30" y="87"/>
                  </a:cubicBezTo>
                  <a:cubicBezTo>
                    <a:pt x="27" y="91"/>
                    <a:pt x="27" y="91"/>
                    <a:pt x="27" y="91"/>
                  </a:cubicBezTo>
                  <a:cubicBezTo>
                    <a:pt x="27" y="96"/>
                    <a:pt x="27" y="96"/>
                    <a:pt x="27" y="96"/>
                  </a:cubicBezTo>
                  <a:cubicBezTo>
                    <a:pt x="28" y="99"/>
                    <a:pt x="28" y="99"/>
                    <a:pt x="28" y="99"/>
                  </a:cubicBezTo>
                  <a:cubicBezTo>
                    <a:pt x="31" y="101"/>
                    <a:pt x="31" y="101"/>
                    <a:pt x="31" y="101"/>
                  </a:cubicBezTo>
                  <a:cubicBezTo>
                    <a:pt x="34" y="99"/>
                    <a:pt x="34" y="99"/>
                    <a:pt x="34" y="99"/>
                  </a:cubicBezTo>
                  <a:cubicBezTo>
                    <a:pt x="37" y="92"/>
                    <a:pt x="37" y="92"/>
                    <a:pt x="37" y="92"/>
                  </a:cubicBezTo>
                  <a:cubicBezTo>
                    <a:pt x="39" y="94"/>
                    <a:pt x="39" y="94"/>
                    <a:pt x="39" y="94"/>
                  </a:cubicBezTo>
                  <a:cubicBezTo>
                    <a:pt x="39" y="98"/>
                    <a:pt x="39" y="98"/>
                    <a:pt x="39" y="98"/>
                  </a:cubicBezTo>
                  <a:cubicBezTo>
                    <a:pt x="44" y="96"/>
                    <a:pt x="44" y="96"/>
                    <a:pt x="44" y="96"/>
                  </a:cubicBezTo>
                  <a:cubicBezTo>
                    <a:pt x="48" y="102"/>
                    <a:pt x="48" y="102"/>
                    <a:pt x="48" y="102"/>
                  </a:cubicBezTo>
                  <a:cubicBezTo>
                    <a:pt x="54" y="100"/>
                    <a:pt x="54" y="100"/>
                    <a:pt x="54" y="100"/>
                  </a:cubicBezTo>
                  <a:cubicBezTo>
                    <a:pt x="55" y="94"/>
                    <a:pt x="55" y="94"/>
                    <a:pt x="55" y="94"/>
                  </a:cubicBezTo>
                  <a:cubicBezTo>
                    <a:pt x="59" y="92"/>
                    <a:pt x="59" y="92"/>
                    <a:pt x="59" y="92"/>
                  </a:cubicBezTo>
                  <a:cubicBezTo>
                    <a:pt x="62" y="93"/>
                    <a:pt x="62" y="93"/>
                    <a:pt x="62" y="93"/>
                  </a:cubicBezTo>
                  <a:cubicBezTo>
                    <a:pt x="66" y="91"/>
                    <a:pt x="66" y="91"/>
                    <a:pt x="66" y="91"/>
                  </a:cubicBezTo>
                  <a:cubicBezTo>
                    <a:pt x="65" y="89"/>
                    <a:pt x="65" y="89"/>
                    <a:pt x="65" y="89"/>
                  </a:cubicBezTo>
                  <a:cubicBezTo>
                    <a:pt x="68" y="89"/>
                    <a:pt x="68" y="89"/>
                    <a:pt x="68" y="89"/>
                  </a:cubicBezTo>
                  <a:cubicBezTo>
                    <a:pt x="73" y="91"/>
                    <a:pt x="73" y="91"/>
                    <a:pt x="73" y="91"/>
                  </a:cubicBezTo>
                  <a:cubicBezTo>
                    <a:pt x="78" y="89"/>
                    <a:pt x="78" y="89"/>
                    <a:pt x="78" y="89"/>
                  </a:cubicBezTo>
                  <a:cubicBezTo>
                    <a:pt x="81" y="91"/>
                    <a:pt x="81" y="91"/>
                    <a:pt x="81" y="91"/>
                  </a:cubicBezTo>
                  <a:cubicBezTo>
                    <a:pt x="83" y="94"/>
                    <a:pt x="83" y="94"/>
                    <a:pt x="83" y="94"/>
                  </a:cubicBezTo>
                  <a:cubicBezTo>
                    <a:pt x="87" y="93"/>
                    <a:pt x="87" y="93"/>
                    <a:pt x="87" y="93"/>
                  </a:cubicBezTo>
                  <a:cubicBezTo>
                    <a:pt x="89" y="93"/>
                    <a:pt x="89" y="93"/>
                    <a:pt x="89" y="93"/>
                  </a:cubicBezTo>
                  <a:cubicBezTo>
                    <a:pt x="95" y="89"/>
                    <a:pt x="95" y="89"/>
                    <a:pt x="95" y="89"/>
                  </a:cubicBezTo>
                  <a:cubicBezTo>
                    <a:pt x="99" y="91"/>
                    <a:pt x="99" y="91"/>
                    <a:pt x="99" y="91"/>
                  </a:cubicBezTo>
                  <a:cubicBezTo>
                    <a:pt x="102" y="91"/>
                    <a:pt x="102" y="91"/>
                    <a:pt x="102" y="91"/>
                  </a:cubicBezTo>
                  <a:cubicBezTo>
                    <a:pt x="103" y="93"/>
                    <a:pt x="103" y="93"/>
                    <a:pt x="103" y="93"/>
                  </a:cubicBezTo>
                  <a:cubicBezTo>
                    <a:pt x="102" y="99"/>
                    <a:pt x="102" y="99"/>
                    <a:pt x="102" y="99"/>
                  </a:cubicBezTo>
                  <a:cubicBezTo>
                    <a:pt x="106" y="108"/>
                    <a:pt x="106" y="108"/>
                    <a:pt x="106" y="108"/>
                  </a:cubicBezTo>
                  <a:cubicBezTo>
                    <a:pt x="105" y="111"/>
                    <a:pt x="105" y="111"/>
                    <a:pt x="105" y="111"/>
                  </a:cubicBezTo>
                  <a:cubicBezTo>
                    <a:pt x="101" y="114"/>
                    <a:pt x="101" y="114"/>
                    <a:pt x="101" y="114"/>
                  </a:cubicBezTo>
                  <a:cubicBezTo>
                    <a:pt x="101" y="117"/>
                    <a:pt x="101" y="117"/>
                    <a:pt x="101" y="117"/>
                  </a:cubicBezTo>
                  <a:cubicBezTo>
                    <a:pt x="101" y="117"/>
                    <a:pt x="101" y="117"/>
                    <a:pt x="101" y="117"/>
                  </a:cubicBezTo>
                  <a:cubicBezTo>
                    <a:pt x="104" y="120"/>
                    <a:pt x="104" y="120"/>
                    <a:pt x="104" y="120"/>
                  </a:cubicBezTo>
                  <a:cubicBezTo>
                    <a:pt x="104" y="122"/>
                    <a:pt x="104" y="122"/>
                    <a:pt x="104" y="122"/>
                  </a:cubicBezTo>
                  <a:cubicBezTo>
                    <a:pt x="103" y="128"/>
                    <a:pt x="103" y="128"/>
                    <a:pt x="103" y="128"/>
                  </a:cubicBezTo>
                  <a:cubicBezTo>
                    <a:pt x="103" y="132"/>
                    <a:pt x="103" y="132"/>
                    <a:pt x="103" y="132"/>
                  </a:cubicBezTo>
                  <a:cubicBezTo>
                    <a:pt x="101" y="136"/>
                    <a:pt x="101" y="136"/>
                    <a:pt x="101" y="136"/>
                  </a:cubicBezTo>
                  <a:cubicBezTo>
                    <a:pt x="98" y="138"/>
                    <a:pt x="98" y="138"/>
                    <a:pt x="98" y="138"/>
                  </a:cubicBezTo>
                  <a:cubicBezTo>
                    <a:pt x="99" y="139"/>
                    <a:pt x="99" y="139"/>
                    <a:pt x="99" y="139"/>
                  </a:cubicBezTo>
                  <a:cubicBezTo>
                    <a:pt x="101" y="139"/>
                    <a:pt x="101" y="139"/>
                    <a:pt x="101" y="139"/>
                  </a:cubicBezTo>
                  <a:cubicBezTo>
                    <a:pt x="101" y="140"/>
                    <a:pt x="101" y="140"/>
                    <a:pt x="101" y="140"/>
                  </a:cubicBezTo>
                  <a:cubicBezTo>
                    <a:pt x="101" y="143"/>
                    <a:pt x="101" y="143"/>
                    <a:pt x="101" y="143"/>
                  </a:cubicBezTo>
                  <a:cubicBezTo>
                    <a:pt x="102" y="143"/>
                    <a:pt x="102" y="143"/>
                    <a:pt x="102" y="143"/>
                  </a:cubicBezTo>
                  <a:cubicBezTo>
                    <a:pt x="105" y="142"/>
                    <a:pt x="105" y="142"/>
                    <a:pt x="105" y="142"/>
                  </a:cubicBezTo>
                  <a:cubicBezTo>
                    <a:pt x="105" y="144"/>
                    <a:pt x="105" y="144"/>
                    <a:pt x="105" y="144"/>
                  </a:cubicBezTo>
                  <a:cubicBezTo>
                    <a:pt x="106" y="146"/>
                    <a:pt x="106" y="146"/>
                    <a:pt x="106" y="146"/>
                  </a:cubicBezTo>
                  <a:cubicBezTo>
                    <a:pt x="106" y="147"/>
                    <a:pt x="106" y="147"/>
                    <a:pt x="106" y="147"/>
                  </a:cubicBezTo>
                  <a:cubicBezTo>
                    <a:pt x="111" y="148"/>
                    <a:pt x="111" y="148"/>
                    <a:pt x="111" y="148"/>
                  </a:cubicBezTo>
                  <a:cubicBezTo>
                    <a:pt x="111" y="149"/>
                    <a:pt x="111" y="149"/>
                    <a:pt x="111" y="149"/>
                  </a:cubicBezTo>
                  <a:cubicBezTo>
                    <a:pt x="107" y="152"/>
                    <a:pt x="107" y="152"/>
                    <a:pt x="107" y="152"/>
                  </a:cubicBezTo>
                  <a:cubicBezTo>
                    <a:pt x="101" y="151"/>
                    <a:pt x="101" y="151"/>
                    <a:pt x="101" y="151"/>
                  </a:cubicBezTo>
                  <a:cubicBezTo>
                    <a:pt x="94" y="147"/>
                    <a:pt x="94" y="147"/>
                    <a:pt x="94" y="147"/>
                  </a:cubicBezTo>
                  <a:cubicBezTo>
                    <a:pt x="92" y="141"/>
                    <a:pt x="92" y="141"/>
                    <a:pt x="92" y="141"/>
                  </a:cubicBezTo>
                  <a:cubicBezTo>
                    <a:pt x="87" y="140"/>
                    <a:pt x="87" y="140"/>
                    <a:pt x="87" y="140"/>
                  </a:cubicBezTo>
                  <a:cubicBezTo>
                    <a:pt x="85" y="134"/>
                    <a:pt x="85" y="134"/>
                    <a:pt x="85" y="134"/>
                  </a:cubicBezTo>
                  <a:cubicBezTo>
                    <a:pt x="83" y="134"/>
                    <a:pt x="83" y="134"/>
                    <a:pt x="83" y="134"/>
                  </a:cubicBezTo>
                  <a:cubicBezTo>
                    <a:pt x="76" y="122"/>
                    <a:pt x="76" y="122"/>
                    <a:pt x="76" y="122"/>
                  </a:cubicBezTo>
                  <a:cubicBezTo>
                    <a:pt x="76" y="122"/>
                    <a:pt x="71" y="122"/>
                    <a:pt x="70" y="122"/>
                  </a:cubicBezTo>
                  <a:cubicBezTo>
                    <a:pt x="70" y="122"/>
                    <a:pt x="68" y="122"/>
                    <a:pt x="68" y="122"/>
                  </a:cubicBezTo>
                  <a:cubicBezTo>
                    <a:pt x="66" y="120"/>
                    <a:pt x="66" y="120"/>
                    <a:pt x="66" y="120"/>
                  </a:cubicBezTo>
                  <a:cubicBezTo>
                    <a:pt x="57" y="117"/>
                    <a:pt x="57" y="117"/>
                    <a:pt x="57" y="117"/>
                  </a:cubicBezTo>
                  <a:cubicBezTo>
                    <a:pt x="56" y="114"/>
                    <a:pt x="56" y="114"/>
                    <a:pt x="56" y="114"/>
                  </a:cubicBezTo>
                  <a:cubicBezTo>
                    <a:pt x="54" y="110"/>
                    <a:pt x="54" y="110"/>
                    <a:pt x="54" y="110"/>
                  </a:cubicBezTo>
                  <a:cubicBezTo>
                    <a:pt x="56" y="106"/>
                    <a:pt x="56" y="106"/>
                    <a:pt x="56" y="106"/>
                  </a:cubicBezTo>
                  <a:cubicBezTo>
                    <a:pt x="53" y="102"/>
                    <a:pt x="53" y="102"/>
                    <a:pt x="53" y="102"/>
                  </a:cubicBezTo>
                  <a:cubicBezTo>
                    <a:pt x="48" y="105"/>
                    <a:pt x="48" y="105"/>
                    <a:pt x="48" y="105"/>
                  </a:cubicBezTo>
                  <a:cubicBezTo>
                    <a:pt x="41" y="102"/>
                    <a:pt x="41" y="102"/>
                    <a:pt x="41" y="102"/>
                  </a:cubicBezTo>
                  <a:cubicBezTo>
                    <a:pt x="37" y="103"/>
                    <a:pt x="37" y="103"/>
                    <a:pt x="37" y="103"/>
                  </a:cubicBezTo>
                  <a:cubicBezTo>
                    <a:pt x="35" y="104"/>
                    <a:pt x="35" y="104"/>
                    <a:pt x="35" y="104"/>
                  </a:cubicBezTo>
                  <a:cubicBezTo>
                    <a:pt x="34" y="102"/>
                    <a:pt x="34" y="102"/>
                    <a:pt x="34" y="102"/>
                  </a:cubicBezTo>
                  <a:cubicBezTo>
                    <a:pt x="32" y="103"/>
                    <a:pt x="32" y="103"/>
                    <a:pt x="32" y="103"/>
                  </a:cubicBezTo>
                  <a:cubicBezTo>
                    <a:pt x="32" y="104"/>
                    <a:pt x="32" y="104"/>
                    <a:pt x="32" y="104"/>
                  </a:cubicBezTo>
                  <a:cubicBezTo>
                    <a:pt x="25" y="106"/>
                    <a:pt x="25" y="106"/>
                    <a:pt x="25" y="106"/>
                  </a:cubicBezTo>
                  <a:cubicBezTo>
                    <a:pt x="21" y="104"/>
                    <a:pt x="21" y="104"/>
                    <a:pt x="21" y="104"/>
                  </a:cubicBezTo>
                  <a:cubicBezTo>
                    <a:pt x="21" y="102"/>
                    <a:pt x="21" y="102"/>
                    <a:pt x="21" y="102"/>
                  </a:cubicBezTo>
                  <a:cubicBezTo>
                    <a:pt x="14" y="98"/>
                    <a:pt x="14" y="98"/>
                    <a:pt x="14" y="98"/>
                  </a:cubicBezTo>
                  <a:cubicBezTo>
                    <a:pt x="11" y="95"/>
                    <a:pt x="11" y="95"/>
                    <a:pt x="11" y="95"/>
                  </a:cubicBezTo>
                  <a:cubicBezTo>
                    <a:pt x="9" y="96"/>
                    <a:pt x="9" y="96"/>
                    <a:pt x="9" y="96"/>
                  </a:cubicBezTo>
                  <a:cubicBezTo>
                    <a:pt x="12" y="99"/>
                    <a:pt x="12" y="99"/>
                    <a:pt x="12" y="99"/>
                  </a:cubicBezTo>
                  <a:cubicBezTo>
                    <a:pt x="17" y="102"/>
                    <a:pt x="17" y="102"/>
                    <a:pt x="17" y="102"/>
                  </a:cubicBezTo>
                  <a:cubicBezTo>
                    <a:pt x="18" y="104"/>
                    <a:pt x="18" y="104"/>
                    <a:pt x="18" y="104"/>
                  </a:cubicBezTo>
                  <a:cubicBezTo>
                    <a:pt x="15" y="105"/>
                    <a:pt x="15" y="105"/>
                    <a:pt x="15" y="105"/>
                  </a:cubicBezTo>
                  <a:cubicBezTo>
                    <a:pt x="10" y="102"/>
                    <a:pt x="10" y="102"/>
                    <a:pt x="10" y="102"/>
                  </a:cubicBezTo>
                  <a:cubicBezTo>
                    <a:pt x="6" y="96"/>
                    <a:pt x="6" y="96"/>
                    <a:pt x="6" y="96"/>
                  </a:cubicBezTo>
                  <a:cubicBezTo>
                    <a:pt x="3" y="96"/>
                    <a:pt x="3" y="96"/>
                    <a:pt x="3" y="96"/>
                  </a:cubicBezTo>
                  <a:cubicBezTo>
                    <a:pt x="0" y="93"/>
                    <a:pt x="0" y="93"/>
                    <a:pt x="0" y="93"/>
                  </a:cubicBezTo>
                  <a:cubicBezTo>
                    <a:pt x="2" y="103"/>
                    <a:pt x="5" y="113"/>
                    <a:pt x="11" y="123"/>
                  </a:cubicBezTo>
                  <a:cubicBezTo>
                    <a:pt x="34" y="161"/>
                    <a:pt x="83" y="173"/>
                    <a:pt x="121" y="150"/>
                  </a:cubicBezTo>
                  <a:cubicBezTo>
                    <a:pt x="121" y="150"/>
                    <a:pt x="121" y="150"/>
                    <a:pt x="121" y="150"/>
                  </a:cubicBezTo>
                  <a:cubicBezTo>
                    <a:pt x="142" y="138"/>
                    <a:pt x="156" y="116"/>
                    <a:pt x="159" y="93"/>
                  </a:cubicBezTo>
                  <a:cubicBezTo>
                    <a:pt x="157" y="95"/>
                    <a:pt x="157" y="95"/>
                    <a:pt x="157" y="95"/>
                  </a:cubicBezTo>
                  <a:cubicBezTo>
                    <a:pt x="154" y="90"/>
                    <a:pt x="154" y="90"/>
                    <a:pt x="154" y="90"/>
                  </a:cubicBezTo>
                  <a:cubicBezTo>
                    <a:pt x="149" y="88"/>
                    <a:pt x="149" y="88"/>
                    <a:pt x="149" y="88"/>
                  </a:cubicBezTo>
                  <a:cubicBezTo>
                    <a:pt x="146" y="82"/>
                    <a:pt x="146" y="82"/>
                    <a:pt x="146" y="82"/>
                  </a:cubicBezTo>
                  <a:cubicBezTo>
                    <a:pt x="143" y="82"/>
                    <a:pt x="143" y="82"/>
                    <a:pt x="143" y="82"/>
                  </a:cubicBezTo>
                  <a:cubicBezTo>
                    <a:pt x="141" y="80"/>
                    <a:pt x="141" y="80"/>
                    <a:pt x="141" y="80"/>
                  </a:cubicBezTo>
                  <a:cubicBezTo>
                    <a:pt x="141" y="73"/>
                    <a:pt x="141" y="73"/>
                    <a:pt x="141" y="73"/>
                  </a:cubicBezTo>
                  <a:cubicBezTo>
                    <a:pt x="131" y="67"/>
                    <a:pt x="131" y="67"/>
                    <a:pt x="131" y="67"/>
                  </a:cubicBezTo>
                  <a:cubicBezTo>
                    <a:pt x="128" y="61"/>
                    <a:pt x="128" y="61"/>
                    <a:pt x="128" y="61"/>
                  </a:cubicBezTo>
                  <a:cubicBezTo>
                    <a:pt x="123" y="64"/>
                    <a:pt x="123" y="64"/>
                    <a:pt x="123" y="64"/>
                  </a:cubicBezTo>
                  <a:cubicBezTo>
                    <a:pt x="121" y="63"/>
                    <a:pt x="121" y="63"/>
                    <a:pt x="121" y="63"/>
                  </a:cubicBezTo>
                  <a:cubicBezTo>
                    <a:pt x="118" y="65"/>
                    <a:pt x="118" y="65"/>
                    <a:pt x="118" y="65"/>
                  </a:cubicBezTo>
                  <a:cubicBezTo>
                    <a:pt x="117" y="67"/>
                    <a:pt x="117" y="67"/>
                    <a:pt x="117" y="67"/>
                  </a:cubicBezTo>
                  <a:cubicBezTo>
                    <a:pt x="112" y="70"/>
                    <a:pt x="112" y="70"/>
                    <a:pt x="112" y="70"/>
                  </a:cubicBezTo>
                  <a:cubicBezTo>
                    <a:pt x="112" y="71"/>
                    <a:pt x="112" y="71"/>
                    <a:pt x="112" y="71"/>
                  </a:cubicBezTo>
                  <a:cubicBezTo>
                    <a:pt x="109" y="72"/>
                    <a:pt x="109" y="72"/>
                    <a:pt x="109" y="72"/>
                  </a:cubicBezTo>
                  <a:cubicBezTo>
                    <a:pt x="98" y="69"/>
                    <a:pt x="98" y="69"/>
                    <a:pt x="98" y="69"/>
                  </a:cubicBezTo>
                  <a:cubicBezTo>
                    <a:pt x="95" y="63"/>
                    <a:pt x="95" y="63"/>
                    <a:pt x="95" y="63"/>
                  </a:cubicBezTo>
                  <a:cubicBezTo>
                    <a:pt x="96" y="62"/>
                    <a:pt x="96" y="62"/>
                    <a:pt x="96" y="62"/>
                  </a:cubicBezTo>
                  <a:cubicBezTo>
                    <a:pt x="95" y="59"/>
                    <a:pt x="95" y="59"/>
                    <a:pt x="95" y="59"/>
                  </a:cubicBezTo>
                  <a:cubicBezTo>
                    <a:pt x="93" y="60"/>
                    <a:pt x="93" y="60"/>
                    <a:pt x="93" y="60"/>
                  </a:cubicBezTo>
                  <a:cubicBezTo>
                    <a:pt x="91" y="58"/>
                    <a:pt x="91" y="58"/>
                    <a:pt x="91" y="58"/>
                  </a:cubicBezTo>
                  <a:cubicBezTo>
                    <a:pt x="96" y="48"/>
                    <a:pt x="96" y="48"/>
                    <a:pt x="96" y="48"/>
                  </a:cubicBezTo>
                  <a:cubicBezTo>
                    <a:pt x="93" y="44"/>
                    <a:pt x="93" y="44"/>
                    <a:pt x="93" y="44"/>
                  </a:cubicBezTo>
                  <a:cubicBezTo>
                    <a:pt x="96" y="40"/>
                    <a:pt x="96" y="40"/>
                    <a:pt x="96" y="40"/>
                  </a:cubicBezTo>
                  <a:cubicBezTo>
                    <a:pt x="97" y="39"/>
                    <a:pt x="97" y="39"/>
                    <a:pt x="97" y="39"/>
                  </a:cubicBezTo>
                  <a:cubicBezTo>
                    <a:pt x="100" y="37"/>
                    <a:pt x="100" y="37"/>
                    <a:pt x="100" y="37"/>
                  </a:cubicBezTo>
                  <a:cubicBezTo>
                    <a:pt x="102" y="35"/>
                    <a:pt x="102" y="35"/>
                    <a:pt x="102" y="35"/>
                  </a:cubicBezTo>
                  <a:cubicBezTo>
                    <a:pt x="109" y="30"/>
                    <a:pt x="109" y="30"/>
                    <a:pt x="109" y="30"/>
                  </a:cubicBezTo>
                  <a:cubicBezTo>
                    <a:pt x="112" y="33"/>
                    <a:pt x="112" y="33"/>
                    <a:pt x="112" y="33"/>
                  </a:cubicBezTo>
                  <a:cubicBezTo>
                    <a:pt x="119" y="31"/>
                    <a:pt x="119" y="31"/>
                    <a:pt x="119" y="31"/>
                  </a:cubicBezTo>
                  <a:cubicBezTo>
                    <a:pt x="121" y="32"/>
                    <a:pt x="121" y="32"/>
                    <a:pt x="121" y="32"/>
                  </a:cubicBezTo>
                  <a:cubicBezTo>
                    <a:pt x="122" y="31"/>
                    <a:pt x="122" y="31"/>
                    <a:pt x="122" y="31"/>
                  </a:cubicBezTo>
                  <a:cubicBezTo>
                    <a:pt x="120" y="29"/>
                    <a:pt x="120" y="29"/>
                    <a:pt x="120" y="29"/>
                  </a:cubicBezTo>
                  <a:cubicBezTo>
                    <a:pt x="124" y="26"/>
                    <a:pt x="124" y="26"/>
                    <a:pt x="124" y="26"/>
                  </a:cubicBezTo>
                  <a:cubicBezTo>
                    <a:pt x="128" y="27"/>
                    <a:pt x="128" y="27"/>
                    <a:pt x="128" y="27"/>
                  </a:cubicBezTo>
                  <a:cubicBezTo>
                    <a:pt x="134" y="23"/>
                    <a:pt x="134" y="23"/>
                    <a:pt x="134" y="23"/>
                  </a:cubicBezTo>
                  <a:cubicBezTo>
                    <a:pt x="134" y="23"/>
                    <a:pt x="134" y="23"/>
                    <a:pt x="134" y="23"/>
                  </a:cubicBezTo>
                  <a:cubicBezTo>
                    <a:pt x="132" y="21"/>
                    <a:pt x="131" y="20"/>
                    <a:pt x="129" y="19"/>
                  </a:cubicBezTo>
                  <a:close/>
                  <a:moveTo>
                    <a:pt x="85" y="18"/>
                  </a:moveTo>
                  <a:cubicBezTo>
                    <a:pt x="85" y="17"/>
                    <a:pt x="85" y="17"/>
                    <a:pt x="85" y="17"/>
                  </a:cubicBezTo>
                  <a:cubicBezTo>
                    <a:pt x="87" y="15"/>
                    <a:pt x="87" y="15"/>
                    <a:pt x="87" y="15"/>
                  </a:cubicBezTo>
                  <a:cubicBezTo>
                    <a:pt x="89" y="18"/>
                    <a:pt x="89" y="18"/>
                    <a:pt x="89" y="18"/>
                  </a:cubicBezTo>
                  <a:cubicBezTo>
                    <a:pt x="91" y="19"/>
                    <a:pt x="91" y="19"/>
                    <a:pt x="91" y="19"/>
                  </a:cubicBezTo>
                  <a:cubicBezTo>
                    <a:pt x="93" y="19"/>
                    <a:pt x="93" y="19"/>
                    <a:pt x="93" y="19"/>
                  </a:cubicBezTo>
                  <a:cubicBezTo>
                    <a:pt x="95" y="19"/>
                    <a:pt x="95" y="19"/>
                    <a:pt x="95" y="19"/>
                  </a:cubicBezTo>
                  <a:cubicBezTo>
                    <a:pt x="94" y="21"/>
                    <a:pt x="94" y="21"/>
                    <a:pt x="94" y="21"/>
                  </a:cubicBezTo>
                  <a:cubicBezTo>
                    <a:pt x="92" y="23"/>
                    <a:pt x="92" y="23"/>
                    <a:pt x="92" y="23"/>
                  </a:cubicBezTo>
                  <a:cubicBezTo>
                    <a:pt x="90" y="24"/>
                    <a:pt x="90" y="24"/>
                    <a:pt x="90" y="24"/>
                  </a:cubicBezTo>
                  <a:cubicBezTo>
                    <a:pt x="89" y="22"/>
                    <a:pt x="89" y="22"/>
                    <a:pt x="89" y="22"/>
                  </a:cubicBezTo>
                  <a:cubicBezTo>
                    <a:pt x="90" y="21"/>
                    <a:pt x="90" y="21"/>
                    <a:pt x="90" y="21"/>
                  </a:cubicBezTo>
                  <a:cubicBezTo>
                    <a:pt x="89" y="20"/>
                    <a:pt x="89" y="20"/>
                    <a:pt x="89" y="20"/>
                  </a:cubicBezTo>
                  <a:cubicBezTo>
                    <a:pt x="87" y="20"/>
                    <a:pt x="87" y="20"/>
                    <a:pt x="87" y="20"/>
                  </a:cubicBezTo>
                  <a:cubicBezTo>
                    <a:pt x="86" y="19"/>
                    <a:pt x="86" y="19"/>
                    <a:pt x="86" y="19"/>
                  </a:cubicBezTo>
                  <a:lnTo>
                    <a:pt x="85" y="18"/>
                  </a:lnTo>
                  <a:close/>
                  <a:moveTo>
                    <a:pt x="84" y="25"/>
                  </a:moveTo>
                  <a:cubicBezTo>
                    <a:pt x="84" y="22"/>
                    <a:pt x="84" y="22"/>
                    <a:pt x="84" y="22"/>
                  </a:cubicBezTo>
                  <a:cubicBezTo>
                    <a:pt x="85" y="20"/>
                    <a:pt x="85" y="20"/>
                    <a:pt x="85" y="20"/>
                  </a:cubicBezTo>
                  <a:cubicBezTo>
                    <a:pt x="87" y="20"/>
                    <a:pt x="87" y="20"/>
                    <a:pt x="87" y="20"/>
                  </a:cubicBezTo>
                  <a:cubicBezTo>
                    <a:pt x="88" y="22"/>
                    <a:pt x="88" y="22"/>
                    <a:pt x="88" y="22"/>
                  </a:cubicBezTo>
                  <a:cubicBezTo>
                    <a:pt x="86" y="25"/>
                    <a:pt x="86" y="25"/>
                    <a:pt x="86" y="25"/>
                  </a:cubicBezTo>
                  <a:cubicBezTo>
                    <a:pt x="85" y="26"/>
                    <a:pt x="85" y="26"/>
                    <a:pt x="85" y="26"/>
                  </a:cubicBezTo>
                  <a:lnTo>
                    <a:pt x="84" y="25"/>
                  </a:lnTo>
                  <a:close/>
                  <a:moveTo>
                    <a:pt x="51" y="56"/>
                  </a:moveTo>
                  <a:cubicBezTo>
                    <a:pt x="50" y="57"/>
                    <a:pt x="50" y="57"/>
                    <a:pt x="50" y="57"/>
                  </a:cubicBezTo>
                  <a:cubicBezTo>
                    <a:pt x="50" y="56"/>
                    <a:pt x="50" y="56"/>
                    <a:pt x="50" y="56"/>
                  </a:cubicBezTo>
                  <a:cubicBezTo>
                    <a:pt x="50" y="54"/>
                    <a:pt x="50" y="54"/>
                    <a:pt x="50" y="54"/>
                  </a:cubicBezTo>
                  <a:cubicBezTo>
                    <a:pt x="51" y="55"/>
                    <a:pt x="51" y="55"/>
                    <a:pt x="51" y="55"/>
                  </a:cubicBezTo>
                  <a:lnTo>
                    <a:pt x="51" y="56"/>
                  </a:lnTo>
                  <a:close/>
                  <a:moveTo>
                    <a:pt x="55" y="51"/>
                  </a:moveTo>
                  <a:cubicBezTo>
                    <a:pt x="54" y="52"/>
                    <a:pt x="54" y="52"/>
                    <a:pt x="54" y="52"/>
                  </a:cubicBezTo>
                  <a:cubicBezTo>
                    <a:pt x="55" y="53"/>
                    <a:pt x="55" y="53"/>
                    <a:pt x="55" y="53"/>
                  </a:cubicBezTo>
                  <a:cubicBezTo>
                    <a:pt x="54" y="54"/>
                    <a:pt x="54" y="54"/>
                    <a:pt x="54" y="54"/>
                  </a:cubicBezTo>
                  <a:cubicBezTo>
                    <a:pt x="53" y="54"/>
                    <a:pt x="53" y="54"/>
                    <a:pt x="53" y="54"/>
                  </a:cubicBezTo>
                  <a:cubicBezTo>
                    <a:pt x="53" y="54"/>
                    <a:pt x="53" y="54"/>
                    <a:pt x="53" y="54"/>
                  </a:cubicBezTo>
                  <a:cubicBezTo>
                    <a:pt x="52" y="54"/>
                    <a:pt x="52" y="54"/>
                    <a:pt x="52" y="54"/>
                  </a:cubicBezTo>
                  <a:cubicBezTo>
                    <a:pt x="52" y="53"/>
                    <a:pt x="52" y="53"/>
                    <a:pt x="52" y="53"/>
                  </a:cubicBezTo>
                  <a:cubicBezTo>
                    <a:pt x="54" y="52"/>
                    <a:pt x="54" y="52"/>
                    <a:pt x="54" y="52"/>
                  </a:cubicBezTo>
                  <a:cubicBezTo>
                    <a:pt x="53" y="51"/>
                    <a:pt x="53" y="51"/>
                    <a:pt x="53" y="51"/>
                  </a:cubicBezTo>
                  <a:cubicBezTo>
                    <a:pt x="54" y="50"/>
                    <a:pt x="54" y="50"/>
                    <a:pt x="54" y="50"/>
                  </a:cubicBezTo>
                  <a:cubicBezTo>
                    <a:pt x="55" y="50"/>
                    <a:pt x="55" y="50"/>
                    <a:pt x="55" y="50"/>
                  </a:cubicBezTo>
                  <a:lnTo>
                    <a:pt x="55" y="5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Freeform 134"/>
            <p:cNvSpPr>
              <a:spLocks noEditPoints="1"/>
            </p:cNvSpPr>
            <p:nvPr/>
          </p:nvSpPr>
          <p:spPr bwMode="auto">
            <a:xfrm>
              <a:off x="8900023" y="1972149"/>
              <a:ext cx="197735" cy="285864"/>
            </a:xfrm>
            <a:custGeom>
              <a:avLst/>
              <a:gdLst>
                <a:gd name="T0" fmla="*/ 110 w 113"/>
                <a:gd name="T1" fmla="*/ 40 h 163"/>
                <a:gd name="T2" fmla="*/ 107 w 113"/>
                <a:gd name="T3" fmla="*/ 34 h 163"/>
                <a:gd name="T4" fmla="*/ 56 w 113"/>
                <a:gd name="T5" fmla="*/ 0 h 163"/>
                <a:gd name="T6" fmla="*/ 0 w 113"/>
                <a:gd name="T7" fmla="*/ 50 h 163"/>
                <a:gd name="T8" fmla="*/ 0 w 113"/>
                <a:gd name="T9" fmla="*/ 57 h 163"/>
                <a:gd name="T10" fmla="*/ 0 w 113"/>
                <a:gd name="T11" fmla="*/ 61 h 163"/>
                <a:gd name="T12" fmla="*/ 25 w 113"/>
                <a:gd name="T13" fmla="*/ 111 h 163"/>
                <a:gd name="T14" fmla="*/ 56 w 113"/>
                <a:gd name="T15" fmla="*/ 163 h 163"/>
                <a:gd name="T16" fmla="*/ 76 w 113"/>
                <a:gd name="T17" fmla="*/ 130 h 163"/>
                <a:gd name="T18" fmla="*/ 81 w 113"/>
                <a:gd name="T19" fmla="*/ 120 h 163"/>
                <a:gd name="T20" fmla="*/ 86 w 113"/>
                <a:gd name="T21" fmla="*/ 114 h 163"/>
                <a:gd name="T22" fmla="*/ 113 w 113"/>
                <a:gd name="T23" fmla="*/ 58 h 163"/>
                <a:gd name="T24" fmla="*/ 113 w 113"/>
                <a:gd name="T25" fmla="*/ 50 h 163"/>
                <a:gd name="T26" fmla="*/ 110 w 113"/>
                <a:gd name="T27" fmla="*/ 40 h 163"/>
                <a:gd name="T28" fmla="*/ 56 w 113"/>
                <a:gd name="T29" fmla="*/ 75 h 163"/>
                <a:gd name="T30" fmla="*/ 37 w 113"/>
                <a:gd name="T31" fmla="*/ 62 h 163"/>
                <a:gd name="T32" fmla="*/ 36 w 113"/>
                <a:gd name="T33" fmla="*/ 57 h 163"/>
                <a:gd name="T34" fmla="*/ 36 w 113"/>
                <a:gd name="T35" fmla="*/ 52 h 163"/>
                <a:gd name="T36" fmla="*/ 57 w 113"/>
                <a:gd name="T37" fmla="*/ 33 h 163"/>
                <a:gd name="T38" fmla="*/ 77 w 113"/>
                <a:gd name="T39" fmla="*/ 54 h 163"/>
                <a:gd name="T40" fmla="*/ 56 w 113"/>
                <a:gd name="T41" fmla="*/ 75 h 163"/>
                <a:gd name="T42" fmla="*/ 56 w 113"/>
                <a:gd name="T43" fmla="*/ 75 h 163"/>
                <a:gd name="T44" fmla="*/ 56 w 113"/>
                <a:gd name="T45" fmla="*/ 7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3" h="163">
                  <a:moveTo>
                    <a:pt x="110" y="40"/>
                  </a:moveTo>
                  <a:cubicBezTo>
                    <a:pt x="109" y="38"/>
                    <a:pt x="108" y="36"/>
                    <a:pt x="107" y="34"/>
                  </a:cubicBezTo>
                  <a:cubicBezTo>
                    <a:pt x="97" y="9"/>
                    <a:pt x="74" y="0"/>
                    <a:pt x="56" y="0"/>
                  </a:cubicBezTo>
                  <a:cubicBezTo>
                    <a:pt x="31" y="0"/>
                    <a:pt x="4" y="16"/>
                    <a:pt x="0" y="50"/>
                  </a:cubicBezTo>
                  <a:cubicBezTo>
                    <a:pt x="0" y="57"/>
                    <a:pt x="0" y="57"/>
                    <a:pt x="0" y="57"/>
                  </a:cubicBezTo>
                  <a:cubicBezTo>
                    <a:pt x="0" y="58"/>
                    <a:pt x="0" y="60"/>
                    <a:pt x="0" y="61"/>
                  </a:cubicBezTo>
                  <a:cubicBezTo>
                    <a:pt x="2" y="78"/>
                    <a:pt x="15" y="95"/>
                    <a:pt x="25" y="111"/>
                  </a:cubicBezTo>
                  <a:cubicBezTo>
                    <a:pt x="35" y="129"/>
                    <a:pt x="46" y="146"/>
                    <a:pt x="56" y="163"/>
                  </a:cubicBezTo>
                  <a:cubicBezTo>
                    <a:pt x="63" y="152"/>
                    <a:pt x="69" y="140"/>
                    <a:pt x="76" y="130"/>
                  </a:cubicBezTo>
                  <a:cubicBezTo>
                    <a:pt x="78" y="126"/>
                    <a:pt x="80" y="123"/>
                    <a:pt x="81" y="120"/>
                  </a:cubicBezTo>
                  <a:cubicBezTo>
                    <a:pt x="82" y="118"/>
                    <a:pt x="85" y="116"/>
                    <a:pt x="86" y="114"/>
                  </a:cubicBezTo>
                  <a:cubicBezTo>
                    <a:pt x="96" y="95"/>
                    <a:pt x="113" y="76"/>
                    <a:pt x="113" y="58"/>
                  </a:cubicBezTo>
                  <a:cubicBezTo>
                    <a:pt x="113" y="50"/>
                    <a:pt x="113" y="50"/>
                    <a:pt x="113" y="50"/>
                  </a:cubicBezTo>
                  <a:cubicBezTo>
                    <a:pt x="113" y="48"/>
                    <a:pt x="110" y="41"/>
                    <a:pt x="110" y="40"/>
                  </a:cubicBezTo>
                  <a:close/>
                  <a:moveTo>
                    <a:pt x="56" y="75"/>
                  </a:moveTo>
                  <a:cubicBezTo>
                    <a:pt x="49" y="75"/>
                    <a:pt x="41" y="72"/>
                    <a:pt x="37" y="62"/>
                  </a:cubicBezTo>
                  <a:cubicBezTo>
                    <a:pt x="36" y="60"/>
                    <a:pt x="36" y="57"/>
                    <a:pt x="36" y="57"/>
                  </a:cubicBezTo>
                  <a:cubicBezTo>
                    <a:pt x="36" y="52"/>
                    <a:pt x="36" y="52"/>
                    <a:pt x="36" y="52"/>
                  </a:cubicBezTo>
                  <a:cubicBezTo>
                    <a:pt x="36" y="39"/>
                    <a:pt x="47" y="33"/>
                    <a:pt x="57" y="33"/>
                  </a:cubicBezTo>
                  <a:cubicBezTo>
                    <a:pt x="68" y="33"/>
                    <a:pt x="77" y="43"/>
                    <a:pt x="77" y="54"/>
                  </a:cubicBezTo>
                  <a:cubicBezTo>
                    <a:pt x="77" y="66"/>
                    <a:pt x="68" y="75"/>
                    <a:pt x="56" y="75"/>
                  </a:cubicBezTo>
                  <a:close/>
                  <a:moveTo>
                    <a:pt x="56" y="75"/>
                  </a:moveTo>
                  <a:cubicBezTo>
                    <a:pt x="56" y="75"/>
                    <a:pt x="56" y="75"/>
                    <a:pt x="56"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Freeform 135"/>
            <p:cNvSpPr>
              <a:spLocks noEditPoints="1"/>
            </p:cNvSpPr>
            <p:nvPr/>
          </p:nvSpPr>
          <p:spPr bwMode="auto">
            <a:xfrm>
              <a:off x="10200483" y="3117827"/>
              <a:ext cx="196254" cy="287345"/>
            </a:xfrm>
            <a:custGeom>
              <a:avLst/>
              <a:gdLst>
                <a:gd name="T0" fmla="*/ 109 w 112"/>
                <a:gd name="T1" fmla="*/ 41 h 164"/>
                <a:gd name="T2" fmla="*/ 107 w 112"/>
                <a:gd name="T3" fmla="*/ 34 h 164"/>
                <a:gd name="T4" fmla="*/ 55 w 112"/>
                <a:gd name="T5" fmla="*/ 0 h 164"/>
                <a:gd name="T6" fmla="*/ 0 w 112"/>
                <a:gd name="T7" fmla="*/ 51 h 164"/>
                <a:gd name="T8" fmla="*/ 0 w 112"/>
                <a:gd name="T9" fmla="*/ 58 h 164"/>
                <a:gd name="T10" fmla="*/ 0 w 112"/>
                <a:gd name="T11" fmla="*/ 62 h 164"/>
                <a:gd name="T12" fmla="*/ 24 w 112"/>
                <a:gd name="T13" fmla="*/ 112 h 164"/>
                <a:gd name="T14" fmla="*/ 56 w 112"/>
                <a:gd name="T15" fmla="*/ 164 h 164"/>
                <a:gd name="T16" fmla="*/ 75 w 112"/>
                <a:gd name="T17" fmla="*/ 130 h 164"/>
                <a:gd name="T18" fmla="*/ 81 w 112"/>
                <a:gd name="T19" fmla="*/ 121 h 164"/>
                <a:gd name="T20" fmla="*/ 85 w 112"/>
                <a:gd name="T21" fmla="*/ 115 h 164"/>
                <a:gd name="T22" fmla="*/ 112 w 112"/>
                <a:gd name="T23" fmla="*/ 58 h 164"/>
                <a:gd name="T24" fmla="*/ 112 w 112"/>
                <a:gd name="T25" fmla="*/ 51 h 164"/>
                <a:gd name="T26" fmla="*/ 109 w 112"/>
                <a:gd name="T27" fmla="*/ 41 h 164"/>
                <a:gd name="T28" fmla="*/ 56 w 112"/>
                <a:gd name="T29" fmla="*/ 76 h 164"/>
                <a:gd name="T30" fmla="*/ 36 w 112"/>
                <a:gd name="T31" fmla="*/ 62 h 164"/>
                <a:gd name="T32" fmla="*/ 36 w 112"/>
                <a:gd name="T33" fmla="*/ 57 h 164"/>
                <a:gd name="T34" fmla="*/ 36 w 112"/>
                <a:gd name="T35" fmla="*/ 53 h 164"/>
                <a:gd name="T36" fmla="*/ 56 w 112"/>
                <a:gd name="T37" fmla="*/ 34 h 164"/>
                <a:gd name="T38" fmla="*/ 77 w 112"/>
                <a:gd name="T39" fmla="*/ 55 h 164"/>
                <a:gd name="T40" fmla="*/ 56 w 112"/>
                <a:gd name="T41" fmla="*/ 76 h 164"/>
                <a:gd name="T42" fmla="*/ 56 w 112"/>
                <a:gd name="T43" fmla="*/ 76 h 164"/>
                <a:gd name="T44" fmla="*/ 56 w 112"/>
                <a:gd name="T45" fmla="*/ 76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164">
                  <a:moveTo>
                    <a:pt x="109" y="41"/>
                  </a:moveTo>
                  <a:cubicBezTo>
                    <a:pt x="109" y="39"/>
                    <a:pt x="108" y="36"/>
                    <a:pt x="107" y="34"/>
                  </a:cubicBezTo>
                  <a:cubicBezTo>
                    <a:pt x="96" y="9"/>
                    <a:pt x="74" y="0"/>
                    <a:pt x="55" y="0"/>
                  </a:cubicBezTo>
                  <a:cubicBezTo>
                    <a:pt x="30" y="0"/>
                    <a:pt x="3" y="17"/>
                    <a:pt x="0" y="51"/>
                  </a:cubicBezTo>
                  <a:cubicBezTo>
                    <a:pt x="0" y="58"/>
                    <a:pt x="0" y="58"/>
                    <a:pt x="0" y="58"/>
                  </a:cubicBezTo>
                  <a:cubicBezTo>
                    <a:pt x="0" y="58"/>
                    <a:pt x="0" y="61"/>
                    <a:pt x="0" y="62"/>
                  </a:cubicBezTo>
                  <a:cubicBezTo>
                    <a:pt x="2" y="78"/>
                    <a:pt x="15" y="96"/>
                    <a:pt x="24" y="112"/>
                  </a:cubicBezTo>
                  <a:cubicBezTo>
                    <a:pt x="35" y="129"/>
                    <a:pt x="45" y="146"/>
                    <a:pt x="56" y="164"/>
                  </a:cubicBezTo>
                  <a:cubicBezTo>
                    <a:pt x="62" y="152"/>
                    <a:pt x="69" y="141"/>
                    <a:pt x="75" y="130"/>
                  </a:cubicBezTo>
                  <a:cubicBezTo>
                    <a:pt x="77" y="127"/>
                    <a:pt x="79" y="124"/>
                    <a:pt x="81" y="121"/>
                  </a:cubicBezTo>
                  <a:cubicBezTo>
                    <a:pt x="82" y="119"/>
                    <a:pt x="84" y="117"/>
                    <a:pt x="85" y="115"/>
                  </a:cubicBezTo>
                  <a:cubicBezTo>
                    <a:pt x="96" y="96"/>
                    <a:pt x="112" y="77"/>
                    <a:pt x="112" y="58"/>
                  </a:cubicBezTo>
                  <a:cubicBezTo>
                    <a:pt x="112" y="51"/>
                    <a:pt x="112" y="51"/>
                    <a:pt x="112" y="51"/>
                  </a:cubicBezTo>
                  <a:cubicBezTo>
                    <a:pt x="112" y="48"/>
                    <a:pt x="110" y="41"/>
                    <a:pt x="109" y="41"/>
                  </a:cubicBezTo>
                  <a:close/>
                  <a:moveTo>
                    <a:pt x="56" y="76"/>
                  </a:moveTo>
                  <a:cubicBezTo>
                    <a:pt x="48" y="76"/>
                    <a:pt x="40" y="72"/>
                    <a:pt x="36" y="62"/>
                  </a:cubicBezTo>
                  <a:cubicBezTo>
                    <a:pt x="36" y="61"/>
                    <a:pt x="36" y="57"/>
                    <a:pt x="36" y="57"/>
                  </a:cubicBezTo>
                  <a:cubicBezTo>
                    <a:pt x="36" y="53"/>
                    <a:pt x="36" y="53"/>
                    <a:pt x="36" y="53"/>
                  </a:cubicBezTo>
                  <a:cubicBezTo>
                    <a:pt x="36" y="40"/>
                    <a:pt x="47" y="34"/>
                    <a:pt x="56" y="34"/>
                  </a:cubicBezTo>
                  <a:cubicBezTo>
                    <a:pt x="68" y="34"/>
                    <a:pt x="77" y="43"/>
                    <a:pt x="77" y="55"/>
                  </a:cubicBezTo>
                  <a:cubicBezTo>
                    <a:pt x="77" y="67"/>
                    <a:pt x="67" y="76"/>
                    <a:pt x="56" y="76"/>
                  </a:cubicBezTo>
                  <a:close/>
                  <a:moveTo>
                    <a:pt x="56" y="76"/>
                  </a:moveTo>
                  <a:cubicBezTo>
                    <a:pt x="56" y="76"/>
                    <a:pt x="56" y="76"/>
                    <a:pt x="56" y="7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Freeform 136"/>
            <p:cNvSpPr>
              <a:spLocks noEditPoints="1"/>
            </p:cNvSpPr>
            <p:nvPr/>
          </p:nvSpPr>
          <p:spPr bwMode="auto">
            <a:xfrm>
              <a:off x="7374428" y="2777901"/>
              <a:ext cx="196254" cy="285864"/>
            </a:xfrm>
            <a:custGeom>
              <a:avLst/>
              <a:gdLst>
                <a:gd name="T0" fmla="*/ 110 w 112"/>
                <a:gd name="T1" fmla="*/ 40 h 163"/>
                <a:gd name="T2" fmla="*/ 107 w 112"/>
                <a:gd name="T3" fmla="*/ 34 h 163"/>
                <a:gd name="T4" fmla="*/ 55 w 112"/>
                <a:gd name="T5" fmla="*/ 0 h 163"/>
                <a:gd name="T6" fmla="*/ 0 w 112"/>
                <a:gd name="T7" fmla="*/ 50 h 163"/>
                <a:gd name="T8" fmla="*/ 0 w 112"/>
                <a:gd name="T9" fmla="*/ 57 h 163"/>
                <a:gd name="T10" fmla="*/ 0 w 112"/>
                <a:gd name="T11" fmla="*/ 62 h 163"/>
                <a:gd name="T12" fmla="*/ 24 w 112"/>
                <a:gd name="T13" fmla="*/ 111 h 163"/>
                <a:gd name="T14" fmla="*/ 56 w 112"/>
                <a:gd name="T15" fmla="*/ 163 h 163"/>
                <a:gd name="T16" fmla="*/ 75 w 112"/>
                <a:gd name="T17" fmla="*/ 130 h 163"/>
                <a:gd name="T18" fmla="*/ 81 w 112"/>
                <a:gd name="T19" fmla="*/ 120 h 163"/>
                <a:gd name="T20" fmla="*/ 85 w 112"/>
                <a:gd name="T21" fmla="*/ 114 h 163"/>
                <a:gd name="T22" fmla="*/ 112 w 112"/>
                <a:gd name="T23" fmla="*/ 58 h 163"/>
                <a:gd name="T24" fmla="*/ 112 w 112"/>
                <a:gd name="T25" fmla="*/ 50 h 163"/>
                <a:gd name="T26" fmla="*/ 110 w 112"/>
                <a:gd name="T27" fmla="*/ 40 h 163"/>
                <a:gd name="T28" fmla="*/ 56 w 112"/>
                <a:gd name="T29" fmla="*/ 75 h 163"/>
                <a:gd name="T30" fmla="*/ 37 w 112"/>
                <a:gd name="T31" fmla="*/ 62 h 163"/>
                <a:gd name="T32" fmla="*/ 36 w 112"/>
                <a:gd name="T33" fmla="*/ 57 h 163"/>
                <a:gd name="T34" fmla="*/ 36 w 112"/>
                <a:gd name="T35" fmla="*/ 52 h 163"/>
                <a:gd name="T36" fmla="*/ 56 w 112"/>
                <a:gd name="T37" fmla="*/ 34 h 163"/>
                <a:gd name="T38" fmla="*/ 77 w 112"/>
                <a:gd name="T39" fmla="*/ 55 h 163"/>
                <a:gd name="T40" fmla="*/ 56 w 112"/>
                <a:gd name="T41" fmla="*/ 75 h 163"/>
                <a:gd name="T42" fmla="*/ 56 w 112"/>
                <a:gd name="T43" fmla="*/ 75 h 163"/>
                <a:gd name="T44" fmla="*/ 56 w 112"/>
                <a:gd name="T45" fmla="*/ 7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2" h="163">
                  <a:moveTo>
                    <a:pt x="110" y="40"/>
                  </a:moveTo>
                  <a:cubicBezTo>
                    <a:pt x="109" y="38"/>
                    <a:pt x="108" y="36"/>
                    <a:pt x="107" y="34"/>
                  </a:cubicBezTo>
                  <a:cubicBezTo>
                    <a:pt x="96" y="9"/>
                    <a:pt x="74" y="0"/>
                    <a:pt x="55" y="0"/>
                  </a:cubicBezTo>
                  <a:cubicBezTo>
                    <a:pt x="31" y="0"/>
                    <a:pt x="3" y="16"/>
                    <a:pt x="0" y="50"/>
                  </a:cubicBezTo>
                  <a:cubicBezTo>
                    <a:pt x="0" y="57"/>
                    <a:pt x="0" y="57"/>
                    <a:pt x="0" y="57"/>
                  </a:cubicBezTo>
                  <a:cubicBezTo>
                    <a:pt x="0" y="58"/>
                    <a:pt x="0" y="60"/>
                    <a:pt x="0" y="62"/>
                  </a:cubicBezTo>
                  <a:cubicBezTo>
                    <a:pt x="2" y="78"/>
                    <a:pt x="15" y="95"/>
                    <a:pt x="24" y="111"/>
                  </a:cubicBezTo>
                  <a:cubicBezTo>
                    <a:pt x="35" y="129"/>
                    <a:pt x="45" y="146"/>
                    <a:pt x="56" y="163"/>
                  </a:cubicBezTo>
                  <a:cubicBezTo>
                    <a:pt x="63" y="152"/>
                    <a:pt x="69" y="141"/>
                    <a:pt x="75" y="130"/>
                  </a:cubicBezTo>
                  <a:cubicBezTo>
                    <a:pt x="77" y="126"/>
                    <a:pt x="79" y="123"/>
                    <a:pt x="81" y="120"/>
                  </a:cubicBezTo>
                  <a:cubicBezTo>
                    <a:pt x="82" y="118"/>
                    <a:pt x="84" y="116"/>
                    <a:pt x="85" y="114"/>
                  </a:cubicBezTo>
                  <a:cubicBezTo>
                    <a:pt x="96" y="95"/>
                    <a:pt x="112" y="76"/>
                    <a:pt x="112" y="58"/>
                  </a:cubicBezTo>
                  <a:cubicBezTo>
                    <a:pt x="112" y="50"/>
                    <a:pt x="112" y="50"/>
                    <a:pt x="112" y="50"/>
                  </a:cubicBezTo>
                  <a:cubicBezTo>
                    <a:pt x="112" y="48"/>
                    <a:pt x="110" y="41"/>
                    <a:pt x="110" y="40"/>
                  </a:cubicBezTo>
                  <a:close/>
                  <a:moveTo>
                    <a:pt x="56" y="75"/>
                  </a:moveTo>
                  <a:cubicBezTo>
                    <a:pt x="48" y="75"/>
                    <a:pt x="40" y="72"/>
                    <a:pt x="37" y="62"/>
                  </a:cubicBezTo>
                  <a:cubicBezTo>
                    <a:pt x="36" y="60"/>
                    <a:pt x="36" y="57"/>
                    <a:pt x="36" y="57"/>
                  </a:cubicBezTo>
                  <a:cubicBezTo>
                    <a:pt x="36" y="52"/>
                    <a:pt x="36" y="52"/>
                    <a:pt x="36" y="52"/>
                  </a:cubicBezTo>
                  <a:cubicBezTo>
                    <a:pt x="36" y="39"/>
                    <a:pt x="47" y="34"/>
                    <a:pt x="56" y="34"/>
                  </a:cubicBezTo>
                  <a:cubicBezTo>
                    <a:pt x="68" y="34"/>
                    <a:pt x="77" y="43"/>
                    <a:pt x="77" y="55"/>
                  </a:cubicBezTo>
                  <a:cubicBezTo>
                    <a:pt x="77" y="66"/>
                    <a:pt x="67" y="75"/>
                    <a:pt x="56" y="75"/>
                  </a:cubicBezTo>
                  <a:close/>
                  <a:moveTo>
                    <a:pt x="56" y="75"/>
                  </a:moveTo>
                  <a:cubicBezTo>
                    <a:pt x="56" y="75"/>
                    <a:pt x="56" y="75"/>
                    <a:pt x="56" y="7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Freeform 137"/>
            <p:cNvSpPr>
              <a:spLocks noEditPoints="1"/>
            </p:cNvSpPr>
            <p:nvPr/>
          </p:nvSpPr>
          <p:spPr bwMode="auto">
            <a:xfrm>
              <a:off x="10391552" y="3665857"/>
              <a:ext cx="166631" cy="91091"/>
            </a:xfrm>
            <a:custGeom>
              <a:avLst/>
              <a:gdLst>
                <a:gd name="T0" fmla="*/ 16 w 95"/>
                <a:gd name="T1" fmla="*/ 52 h 52"/>
                <a:gd name="T2" fmla="*/ 79 w 95"/>
                <a:gd name="T3" fmla="*/ 52 h 52"/>
                <a:gd name="T4" fmla="*/ 85 w 95"/>
                <a:gd name="T5" fmla="*/ 44 h 52"/>
                <a:gd name="T6" fmla="*/ 95 w 95"/>
                <a:gd name="T7" fmla="*/ 0 h 52"/>
                <a:gd name="T8" fmla="*/ 0 w 95"/>
                <a:gd name="T9" fmla="*/ 0 h 52"/>
                <a:gd name="T10" fmla="*/ 9 w 95"/>
                <a:gd name="T11" fmla="*/ 44 h 52"/>
                <a:gd name="T12" fmla="*/ 16 w 95"/>
                <a:gd name="T13" fmla="*/ 52 h 52"/>
                <a:gd name="T14" fmla="*/ 69 w 95"/>
                <a:gd name="T15" fmla="*/ 40 h 52"/>
                <a:gd name="T16" fmla="*/ 75 w 95"/>
                <a:gd name="T17" fmla="*/ 10 h 52"/>
                <a:gd name="T18" fmla="*/ 79 w 95"/>
                <a:gd name="T19" fmla="*/ 7 h 52"/>
                <a:gd name="T20" fmla="*/ 82 w 95"/>
                <a:gd name="T21" fmla="*/ 11 h 52"/>
                <a:gd name="T22" fmla="*/ 75 w 95"/>
                <a:gd name="T23" fmla="*/ 42 h 52"/>
                <a:gd name="T24" fmla="*/ 72 w 95"/>
                <a:gd name="T25" fmla="*/ 44 h 52"/>
                <a:gd name="T26" fmla="*/ 71 w 95"/>
                <a:gd name="T27" fmla="*/ 44 h 52"/>
                <a:gd name="T28" fmla="*/ 69 w 95"/>
                <a:gd name="T29" fmla="*/ 40 h 52"/>
                <a:gd name="T30" fmla="*/ 52 w 95"/>
                <a:gd name="T31" fmla="*/ 41 h 52"/>
                <a:gd name="T32" fmla="*/ 55 w 95"/>
                <a:gd name="T33" fmla="*/ 10 h 52"/>
                <a:gd name="T34" fmla="*/ 58 w 95"/>
                <a:gd name="T35" fmla="*/ 7 h 52"/>
                <a:gd name="T36" fmla="*/ 61 w 95"/>
                <a:gd name="T37" fmla="*/ 11 h 52"/>
                <a:gd name="T38" fmla="*/ 59 w 95"/>
                <a:gd name="T39" fmla="*/ 41 h 52"/>
                <a:gd name="T40" fmla="*/ 56 w 95"/>
                <a:gd name="T41" fmla="*/ 44 h 52"/>
                <a:gd name="T42" fmla="*/ 55 w 95"/>
                <a:gd name="T43" fmla="*/ 44 h 52"/>
                <a:gd name="T44" fmla="*/ 52 w 95"/>
                <a:gd name="T45" fmla="*/ 41 h 52"/>
                <a:gd name="T46" fmla="*/ 36 w 95"/>
                <a:gd name="T47" fmla="*/ 7 h 52"/>
                <a:gd name="T48" fmla="*/ 39 w 95"/>
                <a:gd name="T49" fmla="*/ 10 h 52"/>
                <a:gd name="T50" fmla="*/ 42 w 95"/>
                <a:gd name="T51" fmla="*/ 41 h 52"/>
                <a:gd name="T52" fmla="*/ 39 w 95"/>
                <a:gd name="T53" fmla="*/ 44 h 52"/>
                <a:gd name="T54" fmla="*/ 38 w 95"/>
                <a:gd name="T55" fmla="*/ 44 h 52"/>
                <a:gd name="T56" fmla="*/ 35 w 95"/>
                <a:gd name="T57" fmla="*/ 41 h 52"/>
                <a:gd name="T58" fmla="*/ 33 w 95"/>
                <a:gd name="T59" fmla="*/ 11 h 52"/>
                <a:gd name="T60" fmla="*/ 36 w 95"/>
                <a:gd name="T61" fmla="*/ 7 h 52"/>
                <a:gd name="T62" fmla="*/ 15 w 95"/>
                <a:gd name="T63" fmla="*/ 7 h 52"/>
                <a:gd name="T64" fmla="*/ 19 w 95"/>
                <a:gd name="T65" fmla="*/ 10 h 52"/>
                <a:gd name="T66" fmla="*/ 25 w 95"/>
                <a:gd name="T67" fmla="*/ 40 h 52"/>
                <a:gd name="T68" fmla="*/ 23 w 95"/>
                <a:gd name="T69" fmla="*/ 44 h 52"/>
                <a:gd name="T70" fmla="*/ 22 w 95"/>
                <a:gd name="T71" fmla="*/ 44 h 52"/>
                <a:gd name="T72" fmla="*/ 19 w 95"/>
                <a:gd name="T73" fmla="*/ 42 h 52"/>
                <a:gd name="T74" fmla="*/ 12 w 95"/>
                <a:gd name="T75" fmla="*/ 11 h 52"/>
                <a:gd name="T76" fmla="*/ 15 w 95"/>
                <a:gd name="T77" fmla="*/ 7 h 52"/>
                <a:gd name="T78" fmla="*/ 15 w 95"/>
                <a:gd name="T79" fmla="*/ 7 h 52"/>
                <a:gd name="T80" fmla="*/ 15 w 95"/>
                <a:gd name="T81" fmla="*/ 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52">
                  <a:moveTo>
                    <a:pt x="16" y="52"/>
                  </a:moveTo>
                  <a:cubicBezTo>
                    <a:pt x="79" y="52"/>
                    <a:pt x="79" y="52"/>
                    <a:pt x="79" y="52"/>
                  </a:cubicBezTo>
                  <a:cubicBezTo>
                    <a:pt x="82" y="52"/>
                    <a:pt x="84" y="48"/>
                    <a:pt x="85" y="44"/>
                  </a:cubicBezTo>
                  <a:cubicBezTo>
                    <a:pt x="95" y="0"/>
                    <a:pt x="95" y="0"/>
                    <a:pt x="95" y="0"/>
                  </a:cubicBezTo>
                  <a:cubicBezTo>
                    <a:pt x="0" y="0"/>
                    <a:pt x="0" y="0"/>
                    <a:pt x="0" y="0"/>
                  </a:cubicBezTo>
                  <a:cubicBezTo>
                    <a:pt x="9" y="44"/>
                    <a:pt x="9" y="44"/>
                    <a:pt x="9" y="44"/>
                  </a:cubicBezTo>
                  <a:cubicBezTo>
                    <a:pt x="10" y="48"/>
                    <a:pt x="12" y="52"/>
                    <a:pt x="16" y="52"/>
                  </a:cubicBezTo>
                  <a:close/>
                  <a:moveTo>
                    <a:pt x="69" y="40"/>
                  </a:moveTo>
                  <a:cubicBezTo>
                    <a:pt x="75" y="10"/>
                    <a:pt x="75" y="10"/>
                    <a:pt x="75" y="10"/>
                  </a:cubicBezTo>
                  <a:cubicBezTo>
                    <a:pt x="76" y="8"/>
                    <a:pt x="77" y="7"/>
                    <a:pt x="79" y="7"/>
                  </a:cubicBezTo>
                  <a:cubicBezTo>
                    <a:pt x="81" y="8"/>
                    <a:pt x="82" y="9"/>
                    <a:pt x="82" y="11"/>
                  </a:cubicBezTo>
                  <a:cubicBezTo>
                    <a:pt x="75" y="42"/>
                    <a:pt x="75" y="42"/>
                    <a:pt x="75" y="42"/>
                  </a:cubicBezTo>
                  <a:cubicBezTo>
                    <a:pt x="75" y="43"/>
                    <a:pt x="74" y="44"/>
                    <a:pt x="72" y="44"/>
                  </a:cubicBezTo>
                  <a:cubicBezTo>
                    <a:pt x="72" y="44"/>
                    <a:pt x="72" y="44"/>
                    <a:pt x="71" y="44"/>
                  </a:cubicBezTo>
                  <a:cubicBezTo>
                    <a:pt x="70" y="44"/>
                    <a:pt x="68" y="42"/>
                    <a:pt x="69" y="40"/>
                  </a:cubicBezTo>
                  <a:close/>
                  <a:moveTo>
                    <a:pt x="52" y="41"/>
                  </a:moveTo>
                  <a:cubicBezTo>
                    <a:pt x="55" y="10"/>
                    <a:pt x="55" y="10"/>
                    <a:pt x="55" y="10"/>
                  </a:cubicBezTo>
                  <a:cubicBezTo>
                    <a:pt x="55" y="8"/>
                    <a:pt x="56" y="7"/>
                    <a:pt x="58" y="7"/>
                  </a:cubicBezTo>
                  <a:cubicBezTo>
                    <a:pt x="60" y="7"/>
                    <a:pt x="61" y="9"/>
                    <a:pt x="61" y="11"/>
                  </a:cubicBezTo>
                  <a:cubicBezTo>
                    <a:pt x="59" y="41"/>
                    <a:pt x="59" y="41"/>
                    <a:pt x="59" y="41"/>
                  </a:cubicBezTo>
                  <a:cubicBezTo>
                    <a:pt x="59" y="43"/>
                    <a:pt x="57" y="44"/>
                    <a:pt x="56" y="44"/>
                  </a:cubicBezTo>
                  <a:cubicBezTo>
                    <a:pt x="56" y="44"/>
                    <a:pt x="56" y="44"/>
                    <a:pt x="55" y="44"/>
                  </a:cubicBezTo>
                  <a:cubicBezTo>
                    <a:pt x="54" y="44"/>
                    <a:pt x="52" y="43"/>
                    <a:pt x="52" y="41"/>
                  </a:cubicBezTo>
                  <a:close/>
                  <a:moveTo>
                    <a:pt x="36" y="7"/>
                  </a:moveTo>
                  <a:cubicBezTo>
                    <a:pt x="38" y="7"/>
                    <a:pt x="39" y="8"/>
                    <a:pt x="39" y="10"/>
                  </a:cubicBezTo>
                  <a:cubicBezTo>
                    <a:pt x="42" y="41"/>
                    <a:pt x="42" y="41"/>
                    <a:pt x="42" y="41"/>
                  </a:cubicBezTo>
                  <a:cubicBezTo>
                    <a:pt x="42" y="43"/>
                    <a:pt x="40" y="44"/>
                    <a:pt x="39" y="44"/>
                  </a:cubicBezTo>
                  <a:cubicBezTo>
                    <a:pt x="38" y="44"/>
                    <a:pt x="38" y="44"/>
                    <a:pt x="38" y="44"/>
                  </a:cubicBezTo>
                  <a:cubicBezTo>
                    <a:pt x="37" y="44"/>
                    <a:pt x="35" y="43"/>
                    <a:pt x="35" y="41"/>
                  </a:cubicBezTo>
                  <a:cubicBezTo>
                    <a:pt x="33" y="11"/>
                    <a:pt x="33" y="11"/>
                    <a:pt x="33" y="11"/>
                  </a:cubicBezTo>
                  <a:cubicBezTo>
                    <a:pt x="33" y="9"/>
                    <a:pt x="34" y="7"/>
                    <a:pt x="36" y="7"/>
                  </a:cubicBezTo>
                  <a:close/>
                  <a:moveTo>
                    <a:pt x="15" y="7"/>
                  </a:moveTo>
                  <a:cubicBezTo>
                    <a:pt x="17" y="7"/>
                    <a:pt x="18" y="8"/>
                    <a:pt x="19" y="10"/>
                  </a:cubicBezTo>
                  <a:cubicBezTo>
                    <a:pt x="25" y="40"/>
                    <a:pt x="25" y="40"/>
                    <a:pt x="25" y="40"/>
                  </a:cubicBezTo>
                  <a:cubicBezTo>
                    <a:pt x="26" y="42"/>
                    <a:pt x="24" y="44"/>
                    <a:pt x="23" y="44"/>
                  </a:cubicBezTo>
                  <a:cubicBezTo>
                    <a:pt x="22" y="44"/>
                    <a:pt x="22" y="44"/>
                    <a:pt x="22" y="44"/>
                  </a:cubicBezTo>
                  <a:cubicBezTo>
                    <a:pt x="21" y="44"/>
                    <a:pt x="19" y="43"/>
                    <a:pt x="19" y="42"/>
                  </a:cubicBezTo>
                  <a:cubicBezTo>
                    <a:pt x="12" y="11"/>
                    <a:pt x="12" y="11"/>
                    <a:pt x="12" y="11"/>
                  </a:cubicBezTo>
                  <a:cubicBezTo>
                    <a:pt x="12" y="9"/>
                    <a:pt x="13" y="8"/>
                    <a:pt x="15" y="7"/>
                  </a:cubicBezTo>
                  <a:close/>
                  <a:moveTo>
                    <a:pt x="15" y="7"/>
                  </a:moveTo>
                  <a:cubicBezTo>
                    <a:pt x="15" y="7"/>
                    <a:pt x="15" y="7"/>
                    <a:pt x="15"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38"/>
            <p:cNvSpPr>
              <a:spLocks noEditPoints="1"/>
            </p:cNvSpPr>
            <p:nvPr/>
          </p:nvSpPr>
          <p:spPr bwMode="auto">
            <a:xfrm>
              <a:off x="10407105" y="3788793"/>
              <a:ext cx="38510" cy="3851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5 h 22"/>
                <a:gd name="T12" fmla="*/ 7 w 22"/>
                <a:gd name="T13" fmla="*/ 11 h 22"/>
                <a:gd name="T14" fmla="*/ 11 w 22"/>
                <a:gd name="T15" fmla="*/ 6 h 22"/>
                <a:gd name="T16" fmla="*/ 15 w 22"/>
                <a:gd name="T17" fmla="*/ 11 h 22"/>
                <a:gd name="T18" fmla="*/ 11 w 22"/>
                <a:gd name="T19" fmla="*/ 15 h 22"/>
                <a:gd name="T20" fmla="*/ 11 w 22"/>
                <a:gd name="T21" fmla="*/ 15 h 22"/>
                <a:gd name="T22" fmla="*/ 11 w 22"/>
                <a:gd name="T23"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5"/>
                  </a:moveTo>
                  <a:cubicBezTo>
                    <a:pt x="9" y="15"/>
                    <a:pt x="7" y="13"/>
                    <a:pt x="7" y="11"/>
                  </a:cubicBezTo>
                  <a:cubicBezTo>
                    <a:pt x="7" y="8"/>
                    <a:pt x="9" y="6"/>
                    <a:pt x="11" y="6"/>
                  </a:cubicBezTo>
                  <a:cubicBezTo>
                    <a:pt x="13" y="6"/>
                    <a:pt x="15" y="8"/>
                    <a:pt x="15" y="11"/>
                  </a:cubicBezTo>
                  <a:cubicBezTo>
                    <a:pt x="15" y="13"/>
                    <a:pt x="13" y="15"/>
                    <a:pt x="11" y="15"/>
                  </a:cubicBezTo>
                  <a:close/>
                  <a:moveTo>
                    <a:pt x="11" y="15"/>
                  </a:moveTo>
                  <a:cubicBezTo>
                    <a:pt x="11" y="15"/>
                    <a:pt x="11" y="15"/>
                    <a:pt x="11" y="1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Freeform 139"/>
            <p:cNvSpPr>
              <a:spLocks noEditPoints="1"/>
            </p:cNvSpPr>
            <p:nvPr/>
          </p:nvSpPr>
          <p:spPr bwMode="auto">
            <a:xfrm>
              <a:off x="10500418" y="3788793"/>
              <a:ext cx="38510" cy="3851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5 h 22"/>
                <a:gd name="T12" fmla="*/ 7 w 22"/>
                <a:gd name="T13" fmla="*/ 11 h 22"/>
                <a:gd name="T14" fmla="*/ 11 w 22"/>
                <a:gd name="T15" fmla="*/ 6 h 22"/>
                <a:gd name="T16" fmla="*/ 15 w 22"/>
                <a:gd name="T17" fmla="*/ 11 h 22"/>
                <a:gd name="T18" fmla="*/ 11 w 22"/>
                <a:gd name="T19" fmla="*/ 15 h 22"/>
                <a:gd name="T20" fmla="*/ 11 w 22"/>
                <a:gd name="T21" fmla="*/ 15 h 22"/>
                <a:gd name="T22" fmla="*/ 11 w 22"/>
                <a:gd name="T23" fmla="*/ 1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5"/>
                  </a:moveTo>
                  <a:cubicBezTo>
                    <a:pt x="8" y="15"/>
                    <a:pt x="7" y="13"/>
                    <a:pt x="7" y="11"/>
                  </a:cubicBezTo>
                  <a:cubicBezTo>
                    <a:pt x="7" y="8"/>
                    <a:pt x="8" y="6"/>
                    <a:pt x="11" y="6"/>
                  </a:cubicBezTo>
                  <a:cubicBezTo>
                    <a:pt x="13" y="6"/>
                    <a:pt x="15" y="8"/>
                    <a:pt x="15" y="11"/>
                  </a:cubicBezTo>
                  <a:cubicBezTo>
                    <a:pt x="15" y="13"/>
                    <a:pt x="13" y="15"/>
                    <a:pt x="11" y="15"/>
                  </a:cubicBezTo>
                  <a:close/>
                  <a:moveTo>
                    <a:pt x="11" y="15"/>
                  </a:moveTo>
                  <a:cubicBezTo>
                    <a:pt x="11" y="15"/>
                    <a:pt x="11" y="15"/>
                    <a:pt x="11" y="1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Freeform 140"/>
            <p:cNvSpPr>
              <a:spLocks noEditPoints="1"/>
            </p:cNvSpPr>
            <p:nvPr/>
          </p:nvSpPr>
          <p:spPr bwMode="auto">
            <a:xfrm>
              <a:off x="10338971" y="3637715"/>
              <a:ext cx="215509" cy="142191"/>
            </a:xfrm>
            <a:custGeom>
              <a:avLst/>
              <a:gdLst>
                <a:gd name="T0" fmla="*/ 120 w 123"/>
                <a:gd name="T1" fmla="*/ 81 h 81"/>
                <a:gd name="T2" fmla="*/ 35 w 123"/>
                <a:gd name="T3" fmla="*/ 81 h 81"/>
                <a:gd name="T4" fmla="*/ 29 w 123"/>
                <a:gd name="T5" fmla="*/ 76 h 81"/>
                <a:gd name="T6" fmla="*/ 13 w 123"/>
                <a:gd name="T7" fmla="*/ 8 h 81"/>
                <a:gd name="T8" fmla="*/ 3 w 123"/>
                <a:gd name="T9" fmla="*/ 8 h 81"/>
                <a:gd name="T10" fmla="*/ 0 w 123"/>
                <a:gd name="T11" fmla="*/ 4 h 81"/>
                <a:gd name="T12" fmla="*/ 3 w 123"/>
                <a:gd name="T13" fmla="*/ 0 h 81"/>
                <a:gd name="T14" fmla="*/ 14 w 123"/>
                <a:gd name="T15" fmla="*/ 0 h 81"/>
                <a:gd name="T16" fmla="*/ 20 w 123"/>
                <a:gd name="T17" fmla="*/ 5 h 81"/>
                <a:gd name="T18" fmla="*/ 36 w 123"/>
                <a:gd name="T19" fmla="*/ 73 h 81"/>
                <a:gd name="T20" fmla="*/ 120 w 123"/>
                <a:gd name="T21" fmla="*/ 73 h 81"/>
                <a:gd name="T22" fmla="*/ 123 w 123"/>
                <a:gd name="T23" fmla="*/ 77 h 81"/>
                <a:gd name="T24" fmla="*/ 120 w 123"/>
                <a:gd name="T25" fmla="*/ 81 h 81"/>
                <a:gd name="T26" fmla="*/ 120 w 123"/>
                <a:gd name="T27" fmla="*/ 81 h 81"/>
                <a:gd name="T28" fmla="*/ 120 w 123"/>
                <a:gd name="T2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3" h="81">
                  <a:moveTo>
                    <a:pt x="120" y="81"/>
                  </a:moveTo>
                  <a:cubicBezTo>
                    <a:pt x="35" y="81"/>
                    <a:pt x="35" y="81"/>
                    <a:pt x="35" y="81"/>
                  </a:cubicBezTo>
                  <a:cubicBezTo>
                    <a:pt x="32" y="81"/>
                    <a:pt x="30" y="79"/>
                    <a:pt x="29" y="76"/>
                  </a:cubicBezTo>
                  <a:cubicBezTo>
                    <a:pt x="13" y="8"/>
                    <a:pt x="13" y="8"/>
                    <a:pt x="13" y="8"/>
                  </a:cubicBezTo>
                  <a:cubicBezTo>
                    <a:pt x="3" y="8"/>
                    <a:pt x="3" y="8"/>
                    <a:pt x="3" y="8"/>
                  </a:cubicBezTo>
                  <a:cubicBezTo>
                    <a:pt x="1" y="8"/>
                    <a:pt x="0" y="6"/>
                    <a:pt x="0" y="4"/>
                  </a:cubicBezTo>
                  <a:cubicBezTo>
                    <a:pt x="0" y="2"/>
                    <a:pt x="1" y="0"/>
                    <a:pt x="3" y="0"/>
                  </a:cubicBezTo>
                  <a:cubicBezTo>
                    <a:pt x="14" y="0"/>
                    <a:pt x="14" y="0"/>
                    <a:pt x="14" y="0"/>
                  </a:cubicBezTo>
                  <a:cubicBezTo>
                    <a:pt x="17" y="0"/>
                    <a:pt x="20" y="3"/>
                    <a:pt x="20" y="5"/>
                  </a:cubicBezTo>
                  <a:cubicBezTo>
                    <a:pt x="36" y="73"/>
                    <a:pt x="36" y="73"/>
                    <a:pt x="36" y="73"/>
                  </a:cubicBezTo>
                  <a:cubicBezTo>
                    <a:pt x="120" y="73"/>
                    <a:pt x="120" y="73"/>
                    <a:pt x="120" y="73"/>
                  </a:cubicBezTo>
                  <a:cubicBezTo>
                    <a:pt x="122" y="73"/>
                    <a:pt x="123" y="75"/>
                    <a:pt x="123" y="77"/>
                  </a:cubicBezTo>
                  <a:cubicBezTo>
                    <a:pt x="123" y="79"/>
                    <a:pt x="122" y="81"/>
                    <a:pt x="120" y="81"/>
                  </a:cubicBezTo>
                  <a:close/>
                  <a:moveTo>
                    <a:pt x="120" y="81"/>
                  </a:moveTo>
                  <a:cubicBezTo>
                    <a:pt x="120" y="81"/>
                    <a:pt x="120" y="81"/>
                    <a:pt x="120"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Freeform 141"/>
            <p:cNvSpPr>
              <a:spLocks noEditPoints="1"/>
            </p:cNvSpPr>
            <p:nvPr/>
          </p:nvSpPr>
          <p:spPr bwMode="auto">
            <a:xfrm>
              <a:off x="8740058" y="5776511"/>
              <a:ext cx="278458" cy="150338"/>
            </a:xfrm>
            <a:custGeom>
              <a:avLst/>
              <a:gdLst>
                <a:gd name="T0" fmla="*/ 27 w 159"/>
                <a:gd name="T1" fmla="*/ 86 h 86"/>
                <a:gd name="T2" fmla="*/ 132 w 159"/>
                <a:gd name="T3" fmla="*/ 86 h 86"/>
                <a:gd name="T4" fmla="*/ 143 w 159"/>
                <a:gd name="T5" fmla="*/ 74 h 86"/>
                <a:gd name="T6" fmla="*/ 159 w 159"/>
                <a:gd name="T7" fmla="*/ 0 h 86"/>
                <a:gd name="T8" fmla="*/ 0 w 159"/>
                <a:gd name="T9" fmla="*/ 0 h 86"/>
                <a:gd name="T10" fmla="*/ 16 w 159"/>
                <a:gd name="T11" fmla="*/ 74 h 86"/>
                <a:gd name="T12" fmla="*/ 27 w 159"/>
                <a:gd name="T13" fmla="*/ 86 h 86"/>
                <a:gd name="T14" fmla="*/ 116 w 159"/>
                <a:gd name="T15" fmla="*/ 67 h 86"/>
                <a:gd name="T16" fmla="*/ 127 w 159"/>
                <a:gd name="T17" fmla="*/ 16 h 86"/>
                <a:gd name="T18" fmla="*/ 133 w 159"/>
                <a:gd name="T19" fmla="*/ 12 h 86"/>
                <a:gd name="T20" fmla="*/ 137 w 159"/>
                <a:gd name="T21" fmla="*/ 18 h 86"/>
                <a:gd name="T22" fmla="*/ 126 w 159"/>
                <a:gd name="T23" fmla="*/ 70 h 86"/>
                <a:gd name="T24" fmla="*/ 121 w 159"/>
                <a:gd name="T25" fmla="*/ 74 h 86"/>
                <a:gd name="T26" fmla="*/ 120 w 159"/>
                <a:gd name="T27" fmla="*/ 74 h 86"/>
                <a:gd name="T28" fmla="*/ 116 w 159"/>
                <a:gd name="T29" fmla="*/ 67 h 86"/>
                <a:gd name="T30" fmla="*/ 88 w 159"/>
                <a:gd name="T31" fmla="*/ 68 h 86"/>
                <a:gd name="T32" fmla="*/ 92 w 159"/>
                <a:gd name="T33" fmla="*/ 16 h 86"/>
                <a:gd name="T34" fmla="*/ 98 w 159"/>
                <a:gd name="T35" fmla="*/ 11 h 86"/>
                <a:gd name="T36" fmla="*/ 103 w 159"/>
                <a:gd name="T37" fmla="*/ 17 h 86"/>
                <a:gd name="T38" fmla="*/ 99 w 159"/>
                <a:gd name="T39" fmla="*/ 69 h 86"/>
                <a:gd name="T40" fmla="*/ 94 w 159"/>
                <a:gd name="T41" fmla="*/ 74 h 86"/>
                <a:gd name="T42" fmla="*/ 93 w 159"/>
                <a:gd name="T43" fmla="*/ 74 h 86"/>
                <a:gd name="T44" fmla="*/ 88 w 159"/>
                <a:gd name="T45" fmla="*/ 68 h 86"/>
                <a:gd name="T46" fmla="*/ 60 w 159"/>
                <a:gd name="T47" fmla="*/ 11 h 86"/>
                <a:gd name="T48" fmla="*/ 66 w 159"/>
                <a:gd name="T49" fmla="*/ 16 h 86"/>
                <a:gd name="T50" fmla="*/ 70 w 159"/>
                <a:gd name="T51" fmla="*/ 68 h 86"/>
                <a:gd name="T52" fmla="*/ 65 w 159"/>
                <a:gd name="T53" fmla="*/ 74 h 86"/>
                <a:gd name="T54" fmla="*/ 64 w 159"/>
                <a:gd name="T55" fmla="*/ 74 h 86"/>
                <a:gd name="T56" fmla="*/ 59 w 159"/>
                <a:gd name="T57" fmla="*/ 69 h 86"/>
                <a:gd name="T58" fmla="*/ 55 w 159"/>
                <a:gd name="T59" fmla="*/ 17 h 86"/>
                <a:gd name="T60" fmla="*/ 60 w 159"/>
                <a:gd name="T61" fmla="*/ 11 h 86"/>
                <a:gd name="T62" fmla="*/ 25 w 159"/>
                <a:gd name="T63" fmla="*/ 12 h 86"/>
                <a:gd name="T64" fmla="*/ 32 w 159"/>
                <a:gd name="T65" fmla="*/ 16 h 86"/>
                <a:gd name="T66" fmla="*/ 42 w 159"/>
                <a:gd name="T67" fmla="*/ 67 h 86"/>
                <a:gd name="T68" fmla="*/ 38 w 159"/>
                <a:gd name="T69" fmla="*/ 74 h 86"/>
                <a:gd name="T70" fmla="*/ 37 w 159"/>
                <a:gd name="T71" fmla="*/ 74 h 86"/>
                <a:gd name="T72" fmla="*/ 32 w 159"/>
                <a:gd name="T73" fmla="*/ 70 h 86"/>
                <a:gd name="T74" fmla="*/ 21 w 159"/>
                <a:gd name="T75" fmla="*/ 18 h 86"/>
                <a:gd name="T76" fmla="*/ 25 w 159"/>
                <a:gd name="T77" fmla="*/ 12 h 86"/>
                <a:gd name="T78" fmla="*/ 25 w 159"/>
                <a:gd name="T79" fmla="*/ 12 h 86"/>
                <a:gd name="T80" fmla="*/ 25 w 159"/>
                <a:gd name="T81" fmla="*/ 1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9" h="86">
                  <a:moveTo>
                    <a:pt x="27" y="86"/>
                  </a:moveTo>
                  <a:cubicBezTo>
                    <a:pt x="132" y="86"/>
                    <a:pt x="132" y="86"/>
                    <a:pt x="132" y="86"/>
                  </a:cubicBezTo>
                  <a:cubicBezTo>
                    <a:pt x="138" y="86"/>
                    <a:pt x="142" y="80"/>
                    <a:pt x="143" y="74"/>
                  </a:cubicBezTo>
                  <a:cubicBezTo>
                    <a:pt x="159" y="0"/>
                    <a:pt x="159" y="0"/>
                    <a:pt x="159" y="0"/>
                  </a:cubicBezTo>
                  <a:cubicBezTo>
                    <a:pt x="0" y="0"/>
                    <a:pt x="0" y="0"/>
                    <a:pt x="0" y="0"/>
                  </a:cubicBezTo>
                  <a:cubicBezTo>
                    <a:pt x="16" y="74"/>
                    <a:pt x="16" y="74"/>
                    <a:pt x="16" y="74"/>
                  </a:cubicBezTo>
                  <a:cubicBezTo>
                    <a:pt x="17" y="80"/>
                    <a:pt x="21" y="86"/>
                    <a:pt x="27" y="86"/>
                  </a:cubicBezTo>
                  <a:close/>
                  <a:moveTo>
                    <a:pt x="116" y="67"/>
                  </a:moveTo>
                  <a:cubicBezTo>
                    <a:pt x="127" y="16"/>
                    <a:pt x="127" y="16"/>
                    <a:pt x="127" y="16"/>
                  </a:cubicBezTo>
                  <a:cubicBezTo>
                    <a:pt x="127" y="13"/>
                    <a:pt x="130" y="11"/>
                    <a:pt x="133" y="12"/>
                  </a:cubicBezTo>
                  <a:cubicBezTo>
                    <a:pt x="136" y="12"/>
                    <a:pt x="138" y="15"/>
                    <a:pt x="137" y="18"/>
                  </a:cubicBezTo>
                  <a:cubicBezTo>
                    <a:pt x="126" y="70"/>
                    <a:pt x="126" y="70"/>
                    <a:pt x="126" y="70"/>
                  </a:cubicBezTo>
                  <a:cubicBezTo>
                    <a:pt x="126" y="72"/>
                    <a:pt x="124" y="74"/>
                    <a:pt x="121" y="74"/>
                  </a:cubicBezTo>
                  <a:cubicBezTo>
                    <a:pt x="121" y="74"/>
                    <a:pt x="120" y="74"/>
                    <a:pt x="120" y="74"/>
                  </a:cubicBezTo>
                  <a:cubicBezTo>
                    <a:pt x="117" y="73"/>
                    <a:pt x="115" y="70"/>
                    <a:pt x="116" y="67"/>
                  </a:cubicBezTo>
                  <a:close/>
                  <a:moveTo>
                    <a:pt x="88" y="68"/>
                  </a:moveTo>
                  <a:cubicBezTo>
                    <a:pt x="92" y="16"/>
                    <a:pt x="92" y="16"/>
                    <a:pt x="92" y="16"/>
                  </a:cubicBezTo>
                  <a:cubicBezTo>
                    <a:pt x="92" y="13"/>
                    <a:pt x="95" y="11"/>
                    <a:pt x="98" y="11"/>
                  </a:cubicBezTo>
                  <a:cubicBezTo>
                    <a:pt x="101" y="12"/>
                    <a:pt x="103" y="14"/>
                    <a:pt x="103" y="17"/>
                  </a:cubicBezTo>
                  <a:cubicBezTo>
                    <a:pt x="99" y="69"/>
                    <a:pt x="99" y="69"/>
                    <a:pt x="99" y="69"/>
                  </a:cubicBezTo>
                  <a:cubicBezTo>
                    <a:pt x="99" y="72"/>
                    <a:pt x="97" y="74"/>
                    <a:pt x="94" y="74"/>
                  </a:cubicBezTo>
                  <a:cubicBezTo>
                    <a:pt x="94" y="74"/>
                    <a:pt x="93" y="74"/>
                    <a:pt x="93" y="74"/>
                  </a:cubicBezTo>
                  <a:cubicBezTo>
                    <a:pt x="90" y="74"/>
                    <a:pt x="88" y="71"/>
                    <a:pt x="88" y="68"/>
                  </a:cubicBezTo>
                  <a:close/>
                  <a:moveTo>
                    <a:pt x="60" y="11"/>
                  </a:moveTo>
                  <a:cubicBezTo>
                    <a:pt x="63" y="11"/>
                    <a:pt x="66" y="13"/>
                    <a:pt x="66" y="16"/>
                  </a:cubicBezTo>
                  <a:cubicBezTo>
                    <a:pt x="70" y="68"/>
                    <a:pt x="70" y="68"/>
                    <a:pt x="70" y="68"/>
                  </a:cubicBezTo>
                  <a:cubicBezTo>
                    <a:pt x="70" y="71"/>
                    <a:pt x="68" y="74"/>
                    <a:pt x="65" y="74"/>
                  </a:cubicBezTo>
                  <a:cubicBezTo>
                    <a:pt x="65" y="74"/>
                    <a:pt x="65" y="74"/>
                    <a:pt x="64" y="74"/>
                  </a:cubicBezTo>
                  <a:cubicBezTo>
                    <a:pt x="62" y="74"/>
                    <a:pt x="59" y="72"/>
                    <a:pt x="59" y="69"/>
                  </a:cubicBezTo>
                  <a:cubicBezTo>
                    <a:pt x="55" y="17"/>
                    <a:pt x="55" y="17"/>
                    <a:pt x="55" y="17"/>
                  </a:cubicBezTo>
                  <a:cubicBezTo>
                    <a:pt x="55" y="14"/>
                    <a:pt x="57" y="12"/>
                    <a:pt x="60" y="11"/>
                  </a:cubicBezTo>
                  <a:close/>
                  <a:moveTo>
                    <a:pt x="25" y="12"/>
                  </a:moveTo>
                  <a:cubicBezTo>
                    <a:pt x="28" y="11"/>
                    <a:pt x="31" y="13"/>
                    <a:pt x="32" y="16"/>
                  </a:cubicBezTo>
                  <a:cubicBezTo>
                    <a:pt x="42" y="67"/>
                    <a:pt x="42" y="67"/>
                    <a:pt x="42" y="67"/>
                  </a:cubicBezTo>
                  <a:cubicBezTo>
                    <a:pt x="43" y="70"/>
                    <a:pt x="41" y="73"/>
                    <a:pt x="38" y="74"/>
                  </a:cubicBezTo>
                  <a:cubicBezTo>
                    <a:pt x="38" y="74"/>
                    <a:pt x="38" y="74"/>
                    <a:pt x="37" y="74"/>
                  </a:cubicBezTo>
                  <a:cubicBezTo>
                    <a:pt x="35" y="74"/>
                    <a:pt x="32" y="72"/>
                    <a:pt x="32" y="70"/>
                  </a:cubicBezTo>
                  <a:cubicBezTo>
                    <a:pt x="21" y="18"/>
                    <a:pt x="21" y="18"/>
                    <a:pt x="21" y="18"/>
                  </a:cubicBezTo>
                  <a:cubicBezTo>
                    <a:pt x="20" y="15"/>
                    <a:pt x="22" y="12"/>
                    <a:pt x="25" y="12"/>
                  </a:cubicBezTo>
                  <a:close/>
                  <a:moveTo>
                    <a:pt x="25" y="12"/>
                  </a:moveTo>
                  <a:cubicBezTo>
                    <a:pt x="25" y="12"/>
                    <a:pt x="25" y="12"/>
                    <a:pt x="25" y="12"/>
                  </a:cubicBezTo>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Freeform 142"/>
            <p:cNvSpPr>
              <a:spLocks noEditPoints="1"/>
            </p:cNvSpPr>
            <p:nvPr/>
          </p:nvSpPr>
          <p:spPr bwMode="auto">
            <a:xfrm>
              <a:off x="8766719" y="5979430"/>
              <a:ext cx="64430" cy="64430"/>
            </a:xfrm>
            <a:custGeom>
              <a:avLst/>
              <a:gdLst>
                <a:gd name="T0" fmla="*/ 19 w 37"/>
                <a:gd name="T1" fmla="*/ 0 h 37"/>
                <a:gd name="T2" fmla="*/ 0 w 37"/>
                <a:gd name="T3" fmla="*/ 19 h 37"/>
                <a:gd name="T4" fmla="*/ 19 w 37"/>
                <a:gd name="T5" fmla="*/ 37 h 37"/>
                <a:gd name="T6" fmla="*/ 37 w 37"/>
                <a:gd name="T7" fmla="*/ 19 h 37"/>
                <a:gd name="T8" fmla="*/ 19 w 37"/>
                <a:gd name="T9" fmla="*/ 0 h 37"/>
                <a:gd name="T10" fmla="*/ 19 w 37"/>
                <a:gd name="T11" fmla="*/ 26 h 37"/>
                <a:gd name="T12" fmla="*/ 12 w 37"/>
                <a:gd name="T13" fmla="*/ 19 h 37"/>
                <a:gd name="T14" fmla="*/ 19 w 37"/>
                <a:gd name="T15" fmla="*/ 12 h 37"/>
                <a:gd name="T16" fmla="*/ 26 w 37"/>
                <a:gd name="T17" fmla="*/ 19 h 37"/>
                <a:gd name="T18" fmla="*/ 19 w 37"/>
                <a:gd name="T19" fmla="*/ 26 h 37"/>
                <a:gd name="T20" fmla="*/ 19 w 37"/>
                <a:gd name="T21" fmla="*/ 26 h 37"/>
                <a:gd name="T22" fmla="*/ 19 w 37"/>
                <a:gd name="T23"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7">
                  <a:moveTo>
                    <a:pt x="19" y="0"/>
                  </a:moveTo>
                  <a:cubicBezTo>
                    <a:pt x="8" y="0"/>
                    <a:pt x="0" y="8"/>
                    <a:pt x="0" y="19"/>
                  </a:cubicBezTo>
                  <a:cubicBezTo>
                    <a:pt x="0" y="29"/>
                    <a:pt x="8" y="37"/>
                    <a:pt x="19" y="37"/>
                  </a:cubicBezTo>
                  <a:cubicBezTo>
                    <a:pt x="29" y="37"/>
                    <a:pt x="37" y="29"/>
                    <a:pt x="37" y="19"/>
                  </a:cubicBezTo>
                  <a:cubicBezTo>
                    <a:pt x="37" y="8"/>
                    <a:pt x="29" y="0"/>
                    <a:pt x="19" y="0"/>
                  </a:cubicBezTo>
                  <a:close/>
                  <a:moveTo>
                    <a:pt x="19" y="26"/>
                  </a:moveTo>
                  <a:cubicBezTo>
                    <a:pt x="15" y="26"/>
                    <a:pt x="12" y="23"/>
                    <a:pt x="12" y="19"/>
                  </a:cubicBezTo>
                  <a:cubicBezTo>
                    <a:pt x="12" y="15"/>
                    <a:pt x="15" y="12"/>
                    <a:pt x="19" y="12"/>
                  </a:cubicBezTo>
                  <a:cubicBezTo>
                    <a:pt x="22" y="12"/>
                    <a:pt x="26" y="15"/>
                    <a:pt x="26" y="19"/>
                  </a:cubicBezTo>
                  <a:cubicBezTo>
                    <a:pt x="26" y="23"/>
                    <a:pt x="22" y="26"/>
                    <a:pt x="19" y="26"/>
                  </a:cubicBezTo>
                  <a:close/>
                  <a:moveTo>
                    <a:pt x="19" y="26"/>
                  </a:moveTo>
                  <a:cubicBezTo>
                    <a:pt x="19" y="26"/>
                    <a:pt x="19" y="26"/>
                    <a:pt x="19" y="26"/>
                  </a:cubicBezTo>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43"/>
            <p:cNvSpPr>
              <a:spLocks noEditPoints="1"/>
            </p:cNvSpPr>
            <p:nvPr/>
          </p:nvSpPr>
          <p:spPr bwMode="auto">
            <a:xfrm>
              <a:off x="8922241" y="5979430"/>
              <a:ext cx="65171" cy="64430"/>
            </a:xfrm>
            <a:custGeom>
              <a:avLst/>
              <a:gdLst>
                <a:gd name="T0" fmla="*/ 18 w 37"/>
                <a:gd name="T1" fmla="*/ 0 h 37"/>
                <a:gd name="T2" fmla="*/ 0 w 37"/>
                <a:gd name="T3" fmla="*/ 19 h 37"/>
                <a:gd name="T4" fmla="*/ 18 w 37"/>
                <a:gd name="T5" fmla="*/ 37 h 37"/>
                <a:gd name="T6" fmla="*/ 37 w 37"/>
                <a:gd name="T7" fmla="*/ 19 h 37"/>
                <a:gd name="T8" fmla="*/ 18 w 37"/>
                <a:gd name="T9" fmla="*/ 0 h 37"/>
                <a:gd name="T10" fmla="*/ 18 w 37"/>
                <a:gd name="T11" fmla="*/ 26 h 37"/>
                <a:gd name="T12" fmla="*/ 11 w 37"/>
                <a:gd name="T13" fmla="*/ 19 h 37"/>
                <a:gd name="T14" fmla="*/ 18 w 37"/>
                <a:gd name="T15" fmla="*/ 12 h 37"/>
                <a:gd name="T16" fmla="*/ 25 w 37"/>
                <a:gd name="T17" fmla="*/ 19 h 37"/>
                <a:gd name="T18" fmla="*/ 18 w 37"/>
                <a:gd name="T19" fmla="*/ 26 h 37"/>
                <a:gd name="T20" fmla="*/ 18 w 37"/>
                <a:gd name="T21" fmla="*/ 26 h 37"/>
                <a:gd name="T22" fmla="*/ 18 w 37"/>
                <a:gd name="T23" fmla="*/ 26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7">
                  <a:moveTo>
                    <a:pt x="18" y="0"/>
                  </a:moveTo>
                  <a:cubicBezTo>
                    <a:pt x="8" y="0"/>
                    <a:pt x="0" y="8"/>
                    <a:pt x="0" y="19"/>
                  </a:cubicBezTo>
                  <a:cubicBezTo>
                    <a:pt x="0" y="29"/>
                    <a:pt x="8" y="37"/>
                    <a:pt x="18" y="37"/>
                  </a:cubicBezTo>
                  <a:cubicBezTo>
                    <a:pt x="29" y="37"/>
                    <a:pt x="37" y="29"/>
                    <a:pt x="37" y="19"/>
                  </a:cubicBezTo>
                  <a:cubicBezTo>
                    <a:pt x="37" y="8"/>
                    <a:pt x="29" y="0"/>
                    <a:pt x="18" y="0"/>
                  </a:cubicBezTo>
                  <a:close/>
                  <a:moveTo>
                    <a:pt x="18" y="26"/>
                  </a:moveTo>
                  <a:cubicBezTo>
                    <a:pt x="14" y="26"/>
                    <a:pt x="11" y="23"/>
                    <a:pt x="11" y="19"/>
                  </a:cubicBezTo>
                  <a:cubicBezTo>
                    <a:pt x="11" y="15"/>
                    <a:pt x="14" y="12"/>
                    <a:pt x="18" y="12"/>
                  </a:cubicBezTo>
                  <a:cubicBezTo>
                    <a:pt x="22" y="12"/>
                    <a:pt x="25" y="15"/>
                    <a:pt x="25" y="19"/>
                  </a:cubicBezTo>
                  <a:cubicBezTo>
                    <a:pt x="25" y="23"/>
                    <a:pt x="22" y="26"/>
                    <a:pt x="18" y="26"/>
                  </a:cubicBezTo>
                  <a:close/>
                  <a:moveTo>
                    <a:pt x="18" y="26"/>
                  </a:moveTo>
                  <a:cubicBezTo>
                    <a:pt x="18" y="26"/>
                    <a:pt x="18" y="26"/>
                    <a:pt x="18" y="26"/>
                  </a:cubicBezTo>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Freeform 144"/>
            <p:cNvSpPr>
              <a:spLocks noEditPoints="1"/>
            </p:cNvSpPr>
            <p:nvPr/>
          </p:nvSpPr>
          <p:spPr bwMode="auto">
            <a:xfrm>
              <a:off x="8651188" y="5729114"/>
              <a:ext cx="364366" cy="236245"/>
            </a:xfrm>
            <a:custGeom>
              <a:avLst/>
              <a:gdLst>
                <a:gd name="T0" fmla="*/ 202 w 208"/>
                <a:gd name="T1" fmla="*/ 135 h 135"/>
                <a:gd name="T2" fmla="*/ 60 w 208"/>
                <a:gd name="T3" fmla="*/ 135 h 135"/>
                <a:gd name="T4" fmla="*/ 50 w 208"/>
                <a:gd name="T5" fmla="*/ 127 h 135"/>
                <a:gd name="T6" fmla="*/ 23 w 208"/>
                <a:gd name="T7" fmla="*/ 13 h 135"/>
                <a:gd name="T8" fmla="*/ 7 w 208"/>
                <a:gd name="T9" fmla="*/ 13 h 135"/>
                <a:gd name="T10" fmla="*/ 0 w 208"/>
                <a:gd name="T11" fmla="*/ 7 h 135"/>
                <a:gd name="T12" fmla="*/ 7 w 208"/>
                <a:gd name="T13" fmla="*/ 0 h 135"/>
                <a:gd name="T14" fmla="*/ 25 w 208"/>
                <a:gd name="T15" fmla="*/ 0 h 135"/>
                <a:gd name="T16" fmla="*/ 35 w 208"/>
                <a:gd name="T17" fmla="*/ 9 h 135"/>
                <a:gd name="T18" fmla="*/ 62 w 208"/>
                <a:gd name="T19" fmla="*/ 123 h 135"/>
                <a:gd name="T20" fmla="*/ 202 w 208"/>
                <a:gd name="T21" fmla="*/ 123 h 135"/>
                <a:gd name="T22" fmla="*/ 208 w 208"/>
                <a:gd name="T23" fmla="*/ 129 h 135"/>
                <a:gd name="T24" fmla="*/ 202 w 208"/>
                <a:gd name="T25" fmla="*/ 135 h 135"/>
                <a:gd name="T26" fmla="*/ 202 w 208"/>
                <a:gd name="T27" fmla="*/ 135 h 135"/>
                <a:gd name="T28" fmla="*/ 202 w 208"/>
                <a:gd name="T29" fmla="*/ 135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8" h="135">
                  <a:moveTo>
                    <a:pt x="202" y="135"/>
                  </a:moveTo>
                  <a:cubicBezTo>
                    <a:pt x="60" y="135"/>
                    <a:pt x="60" y="135"/>
                    <a:pt x="60" y="135"/>
                  </a:cubicBezTo>
                  <a:cubicBezTo>
                    <a:pt x="55" y="135"/>
                    <a:pt x="51" y="132"/>
                    <a:pt x="50" y="127"/>
                  </a:cubicBezTo>
                  <a:cubicBezTo>
                    <a:pt x="23" y="13"/>
                    <a:pt x="23" y="13"/>
                    <a:pt x="23" y="13"/>
                  </a:cubicBezTo>
                  <a:cubicBezTo>
                    <a:pt x="7" y="13"/>
                    <a:pt x="7" y="13"/>
                    <a:pt x="7" y="13"/>
                  </a:cubicBezTo>
                  <a:cubicBezTo>
                    <a:pt x="3" y="13"/>
                    <a:pt x="0" y="10"/>
                    <a:pt x="0" y="7"/>
                  </a:cubicBezTo>
                  <a:cubicBezTo>
                    <a:pt x="0" y="3"/>
                    <a:pt x="3" y="0"/>
                    <a:pt x="7" y="0"/>
                  </a:cubicBezTo>
                  <a:cubicBezTo>
                    <a:pt x="25" y="0"/>
                    <a:pt x="25" y="0"/>
                    <a:pt x="25" y="0"/>
                  </a:cubicBezTo>
                  <a:cubicBezTo>
                    <a:pt x="30" y="0"/>
                    <a:pt x="34" y="4"/>
                    <a:pt x="35" y="9"/>
                  </a:cubicBezTo>
                  <a:cubicBezTo>
                    <a:pt x="62" y="123"/>
                    <a:pt x="62" y="123"/>
                    <a:pt x="62" y="123"/>
                  </a:cubicBezTo>
                  <a:cubicBezTo>
                    <a:pt x="202" y="123"/>
                    <a:pt x="202" y="123"/>
                    <a:pt x="202" y="123"/>
                  </a:cubicBezTo>
                  <a:cubicBezTo>
                    <a:pt x="205" y="123"/>
                    <a:pt x="208" y="126"/>
                    <a:pt x="208" y="129"/>
                  </a:cubicBezTo>
                  <a:cubicBezTo>
                    <a:pt x="208" y="133"/>
                    <a:pt x="205" y="135"/>
                    <a:pt x="202" y="135"/>
                  </a:cubicBezTo>
                  <a:close/>
                  <a:moveTo>
                    <a:pt x="202" y="135"/>
                  </a:moveTo>
                  <a:cubicBezTo>
                    <a:pt x="202" y="135"/>
                    <a:pt x="202" y="135"/>
                    <a:pt x="202" y="135"/>
                  </a:cubicBezTo>
                </a:path>
              </a:pathLst>
            </a:custGeom>
            <a:solidFill>
              <a:schemeClr val="accent3"/>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Freeform 145"/>
            <p:cNvSpPr>
              <a:spLocks noEditPoints="1"/>
            </p:cNvSpPr>
            <p:nvPr/>
          </p:nvSpPr>
          <p:spPr bwMode="auto">
            <a:xfrm>
              <a:off x="8139447" y="3823600"/>
              <a:ext cx="166631" cy="89610"/>
            </a:xfrm>
            <a:custGeom>
              <a:avLst/>
              <a:gdLst>
                <a:gd name="T0" fmla="*/ 16 w 95"/>
                <a:gd name="T1" fmla="*/ 51 h 51"/>
                <a:gd name="T2" fmla="*/ 79 w 95"/>
                <a:gd name="T3" fmla="*/ 51 h 51"/>
                <a:gd name="T4" fmla="*/ 86 w 95"/>
                <a:gd name="T5" fmla="*/ 44 h 51"/>
                <a:gd name="T6" fmla="*/ 95 w 95"/>
                <a:gd name="T7" fmla="*/ 0 h 51"/>
                <a:gd name="T8" fmla="*/ 0 w 95"/>
                <a:gd name="T9" fmla="*/ 0 h 51"/>
                <a:gd name="T10" fmla="*/ 10 w 95"/>
                <a:gd name="T11" fmla="*/ 44 h 51"/>
                <a:gd name="T12" fmla="*/ 16 w 95"/>
                <a:gd name="T13" fmla="*/ 51 h 51"/>
                <a:gd name="T14" fmla="*/ 69 w 95"/>
                <a:gd name="T15" fmla="*/ 40 h 51"/>
                <a:gd name="T16" fmla="*/ 76 w 95"/>
                <a:gd name="T17" fmla="*/ 9 h 51"/>
                <a:gd name="T18" fmla="*/ 80 w 95"/>
                <a:gd name="T19" fmla="*/ 7 h 51"/>
                <a:gd name="T20" fmla="*/ 82 w 95"/>
                <a:gd name="T21" fmla="*/ 11 h 51"/>
                <a:gd name="T22" fmla="*/ 76 w 95"/>
                <a:gd name="T23" fmla="*/ 42 h 51"/>
                <a:gd name="T24" fmla="*/ 72 w 95"/>
                <a:gd name="T25" fmla="*/ 44 h 51"/>
                <a:gd name="T26" fmla="*/ 72 w 95"/>
                <a:gd name="T27" fmla="*/ 44 h 51"/>
                <a:gd name="T28" fmla="*/ 69 w 95"/>
                <a:gd name="T29" fmla="*/ 40 h 51"/>
                <a:gd name="T30" fmla="*/ 53 w 95"/>
                <a:gd name="T31" fmla="*/ 41 h 51"/>
                <a:gd name="T32" fmla="*/ 55 w 95"/>
                <a:gd name="T33" fmla="*/ 10 h 51"/>
                <a:gd name="T34" fmla="*/ 59 w 95"/>
                <a:gd name="T35" fmla="*/ 7 h 51"/>
                <a:gd name="T36" fmla="*/ 62 w 95"/>
                <a:gd name="T37" fmla="*/ 10 h 51"/>
                <a:gd name="T38" fmla="*/ 59 w 95"/>
                <a:gd name="T39" fmla="*/ 41 h 51"/>
                <a:gd name="T40" fmla="*/ 56 w 95"/>
                <a:gd name="T41" fmla="*/ 44 h 51"/>
                <a:gd name="T42" fmla="*/ 56 w 95"/>
                <a:gd name="T43" fmla="*/ 44 h 51"/>
                <a:gd name="T44" fmla="*/ 53 w 95"/>
                <a:gd name="T45" fmla="*/ 41 h 51"/>
                <a:gd name="T46" fmla="*/ 36 w 95"/>
                <a:gd name="T47" fmla="*/ 7 h 51"/>
                <a:gd name="T48" fmla="*/ 40 w 95"/>
                <a:gd name="T49" fmla="*/ 10 h 51"/>
                <a:gd name="T50" fmla="*/ 42 w 95"/>
                <a:gd name="T51" fmla="*/ 41 h 51"/>
                <a:gd name="T52" fmla="*/ 39 w 95"/>
                <a:gd name="T53" fmla="*/ 44 h 51"/>
                <a:gd name="T54" fmla="*/ 39 w 95"/>
                <a:gd name="T55" fmla="*/ 44 h 51"/>
                <a:gd name="T56" fmla="*/ 36 w 95"/>
                <a:gd name="T57" fmla="*/ 41 h 51"/>
                <a:gd name="T58" fmla="*/ 33 w 95"/>
                <a:gd name="T59" fmla="*/ 10 h 51"/>
                <a:gd name="T60" fmla="*/ 36 w 95"/>
                <a:gd name="T61" fmla="*/ 7 h 51"/>
                <a:gd name="T62" fmla="*/ 15 w 95"/>
                <a:gd name="T63" fmla="*/ 7 h 51"/>
                <a:gd name="T64" fmla="*/ 19 w 95"/>
                <a:gd name="T65" fmla="*/ 9 h 51"/>
                <a:gd name="T66" fmla="*/ 26 w 95"/>
                <a:gd name="T67" fmla="*/ 40 h 51"/>
                <a:gd name="T68" fmla="*/ 23 w 95"/>
                <a:gd name="T69" fmla="*/ 44 h 51"/>
                <a:gd name="T70" fmla="*/ 22 w 95"/>
                <a:gd name="T71" fmla="*/ 44 h 51"/>
                <a:gd name="T72" fmla="*/ 19 w 95"/>
                <a:gd name="T73" fmla="*/ 42 h 51"/>
                <a:gd name="T74" fmla="*/ 13 w 95"/>
                <a:gd name="T75" fmla="*/ 11 h 51"/>
                <a:gd name="T76" fmla="*/ 15 w 95"/>
                <a:gd name="T77" fmla="*/ 7 h 51"/>
                <a:gd name="T78" fmla="*/ 15 w 95"/>
                <a:gd name="T79" fmla="*/ 7 h 51"/>
                <a:gd name="T80" fmla="*/ 15 w 95"/>
                <a:gd name="T81" fmla="*/ 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95" h="51">
                  <a:moveTo>
                    <a:pt x="16" y="51"/>
                  </a:moveTo>
                  <a:cubicBezTo>
                    <a:pt x="79" y="51"/>
                    <a:pt x="79" y="51"/>
                    <a:pt x="79" y="51"/>
                  </a:cubicBezTo>
                  <a:cubicBezTo>
                    <a:pt x="83" y="51"/>
                    <a:pt x="85" y="48"/>
                    <a:pt x="86" y="44"/>
                  </a:cubicBezTo>
                  <a:cubicBezTo>
                    <a:pt x="95" y="0"/>
                    <a:pt x="95" y="0"/>
                    <a:pt x="95" y="0"/>
                  </a:cubicBezTo>
                  <a:cubicBezTo>
                    <a:pt x="0" y="0"/>
                    <a:pt x="0" y="0"/>
                    <a:pt x="0" y="0"/>
                  </a:cubicBezTo>
                  <a:cubicBezTo>
                    <a:pt x="10" y="44"/>
                    <a:pt x="10" y="44"/>
                    <a:pt x="10" y="44"/>
                  </a:cubicBezTo>
                  <a:cubicBezTo>
                    <a:pt x="10" y="48"/>
                    <a:pt x="13" y="51"/>
                    <a:pt x="16" y="51"/>
                  </a:cubicBezTo>
                  <a:close/>
                  <a:moveTo>
                    <a:pt x="69" y="40"/>
                  </a:moveTo>
                  <a:cubicBezTo>
                    <a:pt x="76" y="9"/>
                    <a:pt x="76" y="9"/>
                    <a:pt x="76" y="9"/>
                  </a:cubicBezTo>
                  <a:cubicBezTo>
                    <a:pt x="76" y="8"/>
                    <a:pt x="78" y="7"/>
                    <a:pt x="80" y="7"/>
                  </a:cubicBezTo>
                  <a:cubicBezTo>
                    <a:pt x="81" y="7"/>
                    <a:pt x="83" y="9"/>
                    <a:pt x="82" y="11"/>
                  </a:cubicBezTo>
                  <a:cubicBezTo>
                    <a:pt x="76" y="42"/>
                    <a:pt x="76" y="42"/>
                    <a:pt x="76" y="42"/>
                  </a:cubicBezTo>
                  <a:cubicBezTo>
                    <a:pt x="75" y="43"/>
                    <a:pt x="74" y="44"/>
                    <a:pt x="72" y="44"/>
                  </a:cubicBezTo>
                  <a:cubicBezTo>
                    <a:pt x="72" y="44"/>
                    <a:pt x="72" y="44"/>
                    <a:pt x="72" y="44"/>
                  </a:cubicBezTo>
                  <a:cubicBezTo>
                    <a:pt x="70" y="44"/>
                    <a:pt x="69" y="42"/>
                    <a:pt x="69" y="40"/>
                  </a:cubicBezTo>
                  <a:close/>
                  <a:moveTo>
                    <a:pt x="53" y="41"/>
                  </a:moveTo>
                  <a:cubicBezTo>
                    <a:pt x="55" y="10"/>
                    <a:pt x="55" y="10"/>
                    <a:pt x="55" y="10"/>
                  </a:cubicBezTo>
                  <a:cubicBezTo>
                    <a:pt x="55" y="8"/>
                    <a:pt x="57" y="7"/>
                    <a:pt x="59" y="7"/>
                  </a:cubicBezTo>
                  <a:cubicBezTo>
                    <a:pt x="60" y="7"/>
                    <a:pt x="62" y="9"/>
                    <a:pt x="62" y="10"/>
                  </a:cubicBezTo>
                  <a:cubicBezTo>
                    <a:pt x="59" y="41"/>
                    <a:pt x="59" y="41"/>
                    <a:pt x="59" y="41"/>
                  </a:cubicBezTo>
                  <a:cubicBezTo>
                    <a:pt x="59" y="43"/>
                    <a:pt x="58" y="44"/>
                    <a:pt x="56" y="44"/>
                  </a:cubicBezTo>
                  <a:cubicBezTo>
                    <a:pt x="56" y="44"/>
                    <a:pt x="56" y="44"/>
                    <a:pt x="56" y="44"/>
                  </a:cubicBezTo>
                  <a:cubicBezTo>
                    <a:pt x="54" y="44"/>
                    <a:pt x="53" y="42"/>
                    <a:pt x="53" y="41"/>
                  </a:cubicBezTo>
                  <a:close/>
                  <a:moveTo>
                    <a:pt x="36" y="7"/>
                  </a:moveTo>
                  <a:cubicBezTo>
                    <a:pt x="38" y="7"/>
                    <a:pt x="40" y="8"/>
                    <a:pt x="40" y="10"/>
                  </a:cubicBezTo>
                  <a:cubicBezTo>
                    <a:pt x="42" y="41"/>
                    <a:pt x="42" y="41"/>
                    <a:pt x="42" y="41"/>
                  </a:cubicBezTo>
                  <a:cubicBezTo>
                    <a:pt x="42" y="42"/>
                    <a:pt x="41" y="44"/>
                    <a:pt x="39" y="44"/>
                  </a:cubicBezTo>
                  <a:cubicBezTo>
                    <a:pt x="39" y="44"/>
                    <a:pt x="39" y="44"/>
                    <a:pt x="39" y="44"/>
                  </a:cubicBezTo>
                  <a:cubicBezTo>
                    <a:pt x="37" y="44"/>
                    <a:pt x="36" y="43"/>
                    <a:pt x="36" y="41"/>
                  </a:cubicBezTo>
                  <a:cubicBezTo>
                    <a:pt x="33" y="10"/>
                    <a:pt x="33" y="10"/>
                    <a:pt x="33" y="10"/>
                  </a:cubicBezTo>
                  <a:cubicBezTo>
                    <a:pt x="33" y="9"/>
                    <a:pt x="35" y="7"/>
                    <a:pt x="36" y="7"/>
                  </a:cubicBezTo>
                  <a:close/>
                  <a:moveTo>
                    <a:pt x="15" y="7"/>
                  </a:moveTo>
                  <a:cubicBezTo>
                    <a:pt x="17" y="7"/>
                    <a:pt x="19" y="8"/>
                    <a:pt x="19" y="9"/>
                  </a:cubicBezTo>
                  <a:cubicBezTo>
                    <a:pt x="26" y="40"/>
                    <a:pt x="26" y="40"/>
                    <a:pt x="26" y="40"/>
                  </a:cubicBezTo>
                  <a:cubicBezTo>
                    <a:pt x="26" y="42"/>
                    <a:pt x="25" y="44"/>
                    <a:pt x="23" y="44"/>
                  </a:cubicBezTo>
                  <a:cubicBezTo>
                    <a:pt x="23" y="44"/>
                    <a:pt x="23" y="44"/>
                    <a:pt x="22" y="44"/>
                  </a:cubicBezTo>
                  <a:cubicBezTo>
                    <a:pt x="21" y="44"/>
                    <a:pt x="20" y="43"/>
                    <a:pt x="19" y="42"/>
                  </a:cubicBezTo>
                  <a:cubicBezTo>
                    <a:pt x="13" y="11"/>
                    <a:pt x="13" y="11"/>
                    <a:pt x="13" y="11"/>
                  </a:cubicBezTo>
                  <a:cubicBezTo>
                    <a:pt x="12" y="9"/>
                    <a:pt x="13" y="7"/>
                    <a:pt x="15" y="7"/>
                  </a:cubicBezTo>
                  <a:close/>
                  <a:moveTo>
                    <a:pt x="15" y="7"/>
                  </a:moveTo>
                  <a:cubicBezTo>
                    <a:pt x="15" y="7"/>
                    <a:pt x="15" y="7"/>
                    <a:pt x="15" y="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Freeform 146"/>
            <p:cNvSpPr>
              <a:spLocks noEditPoints="1"/>
            </p:cNvSpPr>
            <p:nvPr/>
          </p:nvSpPr>
          <p:spPr bwMode="auto">
            <a:xfrm>
              <a:off x="8155740" y="3944315"/>
              <a:ext cx="38510" cy="39991"/>
            </a:xfrm>
            <a:custGeom>
              <a:avLst/>
              <a:gdLst>
                <a:gd name="T0" fmla="*/ 11 w 22"/>
                <a:gd name="T1" fmla="*/ 0 h 23"/>
                <a:gd name="T2" fmla="*/ 0 w 22"/>
                <a:gd name="T3" fmla="*/ 11 h 23"/>
                <a:gd name="T4" fmla="*/ 11 w 22"/>
                <a:gd name="T5" fmla="*/ 23 h 23"/>
                <a:gd name="T6" fmla="*/ 22 w 22"/>
                <a:gd name="T7" fmla="*/ 11 h 23"/>
                <a:gd name="T8" fmla="*/ 11 w 22"/>
                <a:gd name="T9" fmla="*/ 0 h 23"/>
                <a:gd name="T10" fmla="*/ 11 w 22"/>
                <a:gd name="T11" fmla="*/ 16 h 23"/>
                <a:gd name="T12" fmla="*/ 7 w 22"/>
                <a:gd name="T13" fmla="*/ 11 h 23"/>
                <a:gd name="T14" fmla="*/ 11 w 22"/>
                <a:gd name="T15" fmla="*/ 7 h 23"/>
                <a:gd name="T16" fmla="*/ 15 w 22"/>
                <a:gd name="T17" fmla="*/ 11 h 23"/>
                <a:gd name="T18" fmla="*/ 11 w 22"/>
                <a:gd name="T19" fmla="*/ 16 h 23"/>
                <a:gd name="T20" fmla="*/ 11 w 22"/>
                <a:gd name="T21" fmla="*/ 16 h 23"/>
                <a:gd name="T22" fmla="*/ 11 w 22"/>
                <a:gd name="T23"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3">
                  <a:moveTo>
                    <a:pt x="11" y="0"/>
                  </a:moveTo>
                  <a:cubicBezTo>
                    <a:pt x="5" y="0"/>
                    <a:pt x="0" y="5"/>
                    <a:pt x="0" y="11"/>
                  </a:cubicBezTo>
                  <a:cubicBezTo>
                    <a:pt x="0" y="18"/>
                    <a:pt x="5" y="23"/>
                    <a:pt x="11" y="23"/>
                  </a:cubicBezTo>
                  <a:cubicBezTo>
                    <a:pt x="17" y="23"/>
                    <a:pt x="22" y="18"/>
                    <a:pt x="22" y="11"/>
                  </a:cubicBezTo>
                  <a:cubicBezTo>
                    <a:pt x="22" y="5"/>
                    <a:pt x="17" y="0"/>
                    <a:pt x="11" y="0"/>
                  </a:cubicBezTo>
                  <a:close/>
                  <a:moveTo>
                    <a:pt x="11" y="16"/>
                  </a:moveTo>
                  <a:cubicBezTo>
                    <a:pt x="9" y="16"/>
                    <a:pt x="7" y="14"/>
                    <a:pt x="7" y="11"/>
                  </a:cubicBezTo>
                  <a:cubicBezTo>
                    <a:pt x="7" y="9"/>
                    <a:pt x="9" y="7"/>
                    <a:pt x="11" y="7"/>
                  </a:cubicBezTo>
                  <a:cubicBezTo>
                    <a:pt x="14" y="7"/>
                    <a:pt x="15" y="9"/>
                    <a:pt x="15" y="11"/>
                  </a:cubicBezTo>
                  <a:cubicBezTo>
                    <a:pt x="15" y="14"/>
                    <a:pt x="14" y="16"/>
                    <a:pt x="11" y="16"/>
                  </a:cubicBezTo>
                  <a:close/>
                  <a:moveTo>
                    <a:pt x="11" y="16"/>
                  </a:moveTo>
                  <a:cubicBezTo>
                    <a:pt x="11" y="16"/>
                    <a:pt x="11" y="16"/>
                    <a:pt x="11"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Freeform 147"/>
            <p:cNvSpPr>
              <a:spLocks noEditPoints="1"/>
            </p:cNvSpPr>
            <p:nvPr/>
          </p:nvSpPr>
          <p:spPr bwMode="auto">
            <a:xfrm>
              <a:off x="8248313" y="3944315"/>
              <a:ext cx="38510" cy="39991"/>
            </a:xfrm>
            <a:custGeom>
              <a:avLst/>
              <a:gdLst>
                <a:gd name="T0" fmla="*/ 11 w 22"/>
                <a:gd name="T1" fmla="*/ 0 h 23"/>
                <a:gd name="T2" fmla="*/ 0 w 22"/>
                <a:gd name="T3" fmla="*/ 11 h 23"/>
                <a:gd name="T4" fmla="*/ 11 w 22"/>
                <a:gd name="T5" fmla="*/ 23 h 23"/>
                <a:gd name="T6" fmla="*/ 22 w 22"/>
                <a:gd name="T7" fmla="*/ 11 h 23"/>
                <a:gd name="T8" fmla="*/ 11 w 22"/>
                <a:gd name="T9" fmla="*/ 0 h 23"/>
                <a:gd name="T10" fmla="*/ 11 w 22"/>
                <a:gd name="T11" fmla="*/ 16 h 23"/>
                <a:gd name="T12" fmla="*/ 7 w 22"/>
                <a:gd name="T13" fmla="*/ 11 h 23"/>
                <a:gd name="T14" fmla="*/ 11 w 22"/>
                <a:gd name="T15" fmla="*/ 7 h 23"/>
                <a:gd name="T16" fmla="*/ 15 w 22"/>
                <a:gd name="T17" fmla="*/ 11 h 23"/>
                <a:gd name="T18" fmla="*/ 11 w 22"/>
                <a:gd name="T19" fmla="*/ 16 h 23"/>
                <a:gd name="T20" fmla="*/ 11 w 22"/>
                <a:gd name="T21" fmla="*/ 16 h 23"/>
                <a:gd name="T22" fmla="*/ 11 w 22"/>
                <a:gd name="T23"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3">
                  <a:moveTo>
                    <a:pt x="11" y="0"/>
                  </a:moveTo>
                  <a:cubicBezTo>
                    <a:pt x="5" y="0"/>
                    <a:pt x="0" y="5"/>
                    <a:pt x="0" y="11"/>
                  </a:cubicBezTo>
                  <a:cubicBezTo>
                    <a:pt x="0" y="18"/>
                    <a:pt x="5" y="23"/>
                    <a:pt x="11" y="23"/>
                  </a:cubicBezTo>
                  <a:cubicBezTo>
                    <a:pt x="17" y="23"/>
                    <a:pt x="22" y="18"/>
                    <a:pt x="22" y="11"/>
                  </a:cubicBezTo>
                  <a:cubicBezTo>
                    <a:pt x="22" y="5"/>
                    <a:pt x="17" y="0"/>
                    <a:pt x="11" y="0"/>
                  </a:cubicBezTo>
                  <a:close/>
                  <a:moveTo>
                    <a:pt x="11" y="16"/>
                  </a:moveTo>
                  <a:cubicBezTo>
                    <a:pt x="9" y="16"/>
                    <a:pt x="7" y="14"/>
                    <a:pt x="7" y="11"/>
                  </a:cubicBezTo>
                  <a:cubicBezTo>
                    <a:pt x="7" y="9"/>
                    <a:pt x="9" y="7"/>
                    <a:pt x="11" y="7"/>
                  </a:cubicBezTo>
                  <a:cubicBezTo>
                    <a:pt x="13" y="7"/>
                    <a:pt x="15" y="9"/>
                    <a:pt x="15" y="11"/>
                  </a:cubicBezTo>
                  <a:cubicBezTo>
                    <a:pt x="15" y="14"/>
                    <a:pt x="13" y="16"/>
                    <a:pt x="11" y="16"/>
                  </a:cubicBezTo>
                  <a:close/>
                  <a:moveTo>
                    <a:pt x="11" y="16"/>
                  </a:moveTo>
                  <a:cubicBezTo>
                    <a:pt x="11" y="16"/>
                    <a:pt x="11" y="16"/>
                    <a:pt x="11" y="1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48"/>
            <p:cNvSpPr>
              <a:spLocks noEditPoints="1"/>
            </p:cNvSpPr>
            <p:nvPr/>
          </p:nvSpPr>
          <p:spPr bwMode="auto">
            <a:xfrm>
              <a:off x="8087607" y="3795458"/>
              <a:ext cx="216990" cy="142191"/>
            </a:xfrm>
            <a:custGeom>
              <a:avLst/>
              <a:gdLst>
                <a:gd name="T0" fmla="*/ 120 w 124"/>
                <a:gd name="T1" fmla="*/ 81 h 81"/>
                <a:gd name="T2" fmla="*/ 36 w 124"/>
                <a:gd name="T3" fmla="*/ 81 h 81"/>
                <a:gd name="T4" fmla="*/ 29 w 124"/>
                <a:gd name="T5" fmla="*/ 76 h 81"/>
                <a:gd name="T6" fmla="*/ 14 w 124"/>
                <a:gd name="T7" fmla="*/ 8 h 81"/>
                <a:gd name="T8" fmla="*/ 4 w 124"/>
                <a:gd name="T9" fmla="*/ 8 h 81"/>
                <a:gd name="T10" fmla="*/ 0 w 124"/>
                <a:gd name="T11" fmla="*/ 4 h 81"/>
                <a:gd name="T12" fmla="*/ 4 w 124"/>
                <a:gd name="T13" fmla="*/ 0 h 81"/>
                <a:gd name="T14" fmla="*/ 15 w 124"/>
                <a:gd name="T15" fmla="*/ 0 h 81"/>
                <a:gd name="T16" fmla="*/ 21 w 124"/>
                <a:gd name="T17" fmla="*/ 5 h 81"/>
                <a:gd name="T18" fmla="*/ 37 w 124"/>
                <a:gd name="T19" fmla="*/ 73 h 81"/>
                <a:gd name="T20" fmla="*/ 120 w 124"/>
                <a:gd name="T21" fmla="*/ 73 h 81"/>
                <a:gd name="T22" fmla="*/ 124 w 124"/>
                <a:gd name="T23" fmla="*/ 77 h 81"/>
                <a:gd name="T24" fmla="*/ 120 w 124"/>
                <a:gd name="T25" fmla="*/ 81 h 81"/>
                <a:gd name="T26" fmla="*/ 120 w 124"/>
                <a:gd name="T27" fmla="*/ 81 h 81"/>
                <a:gd name="T28" fmla="*/ 120 w 124"/>
                <a:gd name="T2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4" h="81">
                  <a:moveTo>
                    <a:pt x="120" y="81"/>
                  </a:moveTo>
                  <a:cubicBezTo>
                    <a:pt x="36" y="81"/>
                    <a:pt x="36" y="81"/>
                    <a:pt x="36" y="81"/>
                  </a:cubicBezTo>
                  <a:cubicBezTo>
                    <a:pt x="33" y="81"/>
                    <a:pt x="30" y="79"/>
                    <a:pt x="29" y="76"/>
                  </a:cubicBezTo>
                  <a:cubicBezTo>
                    <a:pt x="14" y="8"/>
                    <a:pt x="14" y="8"/>
                    <a:pt x="14" y="8"/>
                  </a:cubicBezTo>
                  <a:cubicBezTo>
                    <a:pt x="4" y="8"/>
                    <a:pt x="4" y="8"/>
                    <a:pt x="4" y="8"/>
                  </a:cubicBezTo>
                  <a:cubicBezTo>
                    <a:pt x="2" y="8"/>
                    <a:pt x="0" y="6"/>
                    <a:pt x="0" y="4"/>
                  </a:cubicBezTo>
                  <a:cubicBezTo>
                    <a:pt x="0" y="2"/>
                    <a:pt x="2" y="0"/>
                    <a:pt x="4" y="0"/>
                  </a:cubicBezTo>
                  <a:cubicBezTo>
                    <a:pt x="15" y="0"/>
                    <a:pt x="15" y="0"/>
                    <a:pt x="15" y="0"/>
                  </a:cubicBezTo>
                  <a:cubicBezTo>
                    <a:pt x="18" y="0"/>
                    <a:pt x="20" y="2"/>
                    <a:pt x="21" y="5"/>
                  </a:cubicBezTo>
                  <a:cubicBezTo>
                    <a:pt x="37" y="73"/>
                    <a:pt x="37" y="73"/>
                    <a:pt x="37" y="73"/>
                  </a:cubicBezTo>
                  <a:cubicBezTo>
                    <a:pt x="120" y="73"/>
                    <a:pt x="120" y="73"/>
                    <a:pt x="120" y="73"/>
                  </a:cubicBezTo>
                  <a:cubicBezTo>
                    <a:pt x="122" y="73"/>
                    <a:pt x="124" y="75"/>
                    <a:pt x="124" y="77"/>
                  </a:cubicBezTo>
                  <a:cubicBezTo>
                    <a:pt x="124" y="79"/>
                    <a:pt x="122" y="81"/>
                    <a:pt x="120" y="81"/>
                  </a:cubicBezTo>
                  <a:close/>
                  <a:moveTo>
                    <a:pt x="120" y="81"/>
                  </a:moveTo>
                  <a:cubicBezTo>
                    <a:pt x="120" y="81"/>
                    <a:pt x="120" y="81"/>
                    <a:pt x="120" y="8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Freeform 149"/>
            <p:cNvSpPr>
              <a:spLocks noEditPoints="1"/>
            </p:cNvSpPr>
            <p:nvPr/>
          </p:nvSpPr>
          <p:spPr bwMode="auto">
            <a:xfrm>
              <a:off x="9996083" y="3639936"/>
              <a:ext cx="178480" cy="111828"/>
            </a:xfrm>
            <a:custGeom>
              <a:avLst/>
              <a:gdLst>
                <a:gd name="T0" fmla="*/ 29 w 102"/>
                <a:gd name="T1" fmla="*/ 64 h 64"/>
                <a:gd name="T2" fmla="*/ 73 w 102"/>
                <a:gd name="T3" fmla="*/ 64 h 64"/>
                <a:gd name="T4" fmla="*/ 98 w 102"/>
                <a:gd name="T5" fmla="*/ 1 h 64"/>
                <a:gd name="T6" fmla="*/ 98 w 102"/>
                <a:gd name="T7" fmla="*/ 0 h 64"/>
                <a:gd name="T8" fmla="*/ 3 w 102"/>
                <a:gd name="T9" fmla="*/ 0 h 64"/>
                <a:gd name="T10" fmla="*/ 3 w 102"/>
                <a:gd name="T11" fmla="*/ 1 h 64"/>
                <a:gd name="T12" fmla="*/ 29 w 102"/>
                <a:gd name="T13" fmla="*/ 64 h 64"/>
                <a:gd name="T14" fmla="*/ 29 w 102"/>
                <a:gd name="T15" fmla="*/ 64 h 64"/>
                <a:gd name="T16" fmla="*/ 29 w 102"/>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64">
                  <a:moveTo>
                    <a:pt x="29" y="64"/>
                  </a:moveTo>
                  <a:cubicBezTo>
                    <a:pt x="73" y="64"/>
                    <a:pt x="73" y="64"/>
                    <a:pt x="73" y="64"/>
                  </a:cubicBezTo>
                  <a:cubicBezTo>
                    <a:pt x="102" y="49"/>
                    <a:pt x="98" y="1"/>
                    <a:pt x="98" y="1"/>
                  </a:cubicBezTo>
                  <a:cubicBezTo>
                    <a:pt x="98" y="0"/>
                    <a:pt x="98" y="0"/>
                    <a:pt x="98" y="0"/>
                  </a:cubicBezTo>
                  <a:cubicBezTo>
                    <a:pt x="3" y="0"/>
                    <a:pt x="3" y="0"/>
                    <a:pt x="3" y="0"/>
                  </a:cubicBezTo>
                  <a:cubicBezTo>
                    <a:pt x="3" y="1"/>
                    <a:pt x="3" y="1"/>
                    <a:pt x="3" y="1"/>
                  </a:cubicBezTo>
                  <a:cubicBezTo>
                    <a:pt x="3" y="1"/>
                    <a:pt x="0" y="49"/>
                    <a:pt x="29" y="64"/>
                  </a:cubicBezTo>
                  <a:close/>
                  <a:moveTo>
                    <a:pt x="29" y="64"/>
                  </a:moveTo>
                  <a:cubicBezTo>
                    <a:pt x="29" y="64"/>
                    <a:pt x="29" y="64"/>
                    <a:pt x="29"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150"/>
            <p:cNvSpPr>
              <a:spLocks noEditPoints="1"/>
            </p:cNvSpPr>
            <p:nvPr/>
          </p:nvSpPr>
          <p:spPr bwMode="auto">
            <a:xfrm>
              <a:off x="9990898" y="3760651"/>
              <a:ext cx="190329" cy="19255"/>
            </a:xfrm>
            <a:custGeom>
              <a:avLst/>
              <a:gdLst>
                <a:gd name="T0" fmla="*/ 105 w 109"/>
                <a:gd name="T1" fmla="*/ 0 h 11"/>
                <a:gd name="T2" fmla="*/ 3 w 109"/>
                <a:gd name="T3" fmla="*/ 0 h 11"/>
                <a:gd name="T4" fmla="*/ 1 w 109"/>
                <a:gd name="T5" fmla="*/ 5 h 11"/>
                <a:gd name="T6" fmla="*/ 6 w 109"/>
                <a:gd name="T7" fmla="*/ 10 h 11"/>
                <a:gd name="T8" fmla="*/ 8 w 109"/>
                <a:gd name="T9" fmla="*/ 11 h 11"/>
                <a:gd name="T10" fmla="*/ 101 w 109"/>
                <a:gd name="T11" fmla="*/ 11 h 11"/>
                <a:gd name="T12" fmla="*/ 103 w 109"/>
                <a:gd name="T13" fmla="*/ 10 h 11"/>
                <a:gd name="T14" fmla="*/ 107 w 109"/>
                <a:gd name="T15" fmla="*/ 5 h 11"/>
                <a:gd name="T16" fmla="*/ 105 w 109"/>
                <a:gd name="T17" fmla="*/ 0 h 11"/>
                <a:gd name="T18" fmla="*/ 105 w 109"/>
                <a:gd name="T19" fmla="*/ 0 h 11"/>
                <a:gd name="T20" fmla="*/ 105 w 109"/>
                <a:gd name="T2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11">
                  <a:moveTo>
                    <a:pt x="105" y="0"/>
                  </a:moveTo>
                  <a:cubicBezTo>
                    <a:pt x="3" y="0"/>
                    <a:pt x="3" y="0"/>
                    <a:pt x="3" y="0"/>
                  </a:cubicBezTo>
                  <a:cubicBezTo>
                    <a:pt x="1" y="0"/>
                    <a:pt x="0" y="3"/>
                    <a:pt x="1" y="5"/>
                  </a:cubicBezTo>
                  <a:cubicBezTo>
                    <a:pt x="6" y="10"/>
                    <a:pt x="6" y="10"/>
                    <a:pt x="6" y="10"/>
                  </a:cubicBezTo>
                  <a:cubicBezTo>
                    <a:pt x="7" y="10"/>
                    <a:pt x="7" y="11"/>
                    <a:pt x="8" y="11"/>
                  </a:cubicBezTo>
                  <a:cubicBezTo>
                    <a:pt x="101" y="11"/>
                    <a:pt x="101" y="11"/>
                    <a:pt x="101" y="11"/>
                  </a:cubicBezTo>
                  <a:cubicBezTo>
                    <a:pt x="101" y="11"/>
                    <a:pt x="102" y="10"/>
                    <a:pt x="103" y="10"/>
                  </a:cubicBezTo>
                  <a:cubicBezTo>
                    <a:pt x="107" y="5"/>
                    <a:pt x="107" y="5"/>
                    <a:pt x="107" y="5"/>
                  </a:cubicBezTo>
                  <a:cubicBezTo>
                    <a:pt x="109" y="3"/>
                    <a:pt x="107" y="0"/>
                    <a:pt x="105" y="0"/>
                  </a:cubicBezTo>
                  <a:close/>
                  <a:moveTo>
                    <a:pt x="105" y="0"/>
                  </a:moveTo>
                  <a:cubicBezTo>
                    <a:pt x="105" y="0"/>
                    <a:pt x="105" y="0"/>
                    <a:pt x="10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151"/>
            <p:cNvSpPr>
              <a:spLocks noEditPoints="1"/>
            </p:cNvSpPr>
            <p:nvPr/>
          </p:nvSpPr>
          <p:spPr bwMode="auto">
            <a:xfrm>
              <a:off x="10159010" y="3646602"/>
              <a:ext cx="54062" cy="82204"/>
            </a:xfrm>
            <a:custGeom>
              <a:avLst/>
              <a:gdLst>
                <a:gd name="T0" fmla="*/ 30 w 31"/>
                <a:gd name="T1" fmla="*/ 17 h 47"/>
                <a:gd name="T2" fmla="*/ 11 w 31"/>
                <a:gd name="T3" fmla="*/ 1 h 47"/>
                <a:gd name="T4" fmla="*/ 10 w 31"/>
                <a:gd name="T5" fmla="*/ 9 h 47"/>
                <a:gd name="T6" fmla="*/ 21 w 31"/>
                <a:gd name="T7" fmla="*/ 17 h 47"/>
                <a:gd name="T8" fmla="*/ 5 w 31"/>
                <a:gd name="T9" fmla="*/ 35 h 47"/>
                <a:gd name="T10" fmla="*/ 0 w 31"/>
                <a:gd name="T11" fmla="*/ 47 h 47"/>
                <a:gd name="T12" fmla="*/ 30 w 31"/>
                <a:gd name="T13" fmla="*/ 17 h 47"/>
                <a:gd name="T14" fmla="*/ 30 w 31"/>
                <a:gd name="T15" fmla="*/ 17 h 47"/>
                <a:gd name="T16" fmla="*/ 30 w 31"/>
                <a:gd name="T17"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7">
                  <a:moveTo>
                    <a:pt x="30" y="17"/>
                  </a:moveTo>
                  <a:cubicBezTo>
                    <a:pt x="30" y="0"/>
                    <a:pt x="14" y="1"/>
                    <a:pt x="11" y="1"/>
                  </a:cubicBezTo>
                  <a:cubicBezTo>
                    <a:pt x="11" y="4"/>
                    <a:pt x="11" y="6"/>
                    <a:pt x="10" y="9"/>
                  </a:cubicBezTo>
                  <a:cubicBezTo>
                    <a:pt x="13" y="9"/>
                    <a:pt x="22" y="7"/>
                    <a:pt x="21" y="17"/>
                  </a:cubicBezTo>
                  <a:cubicBezTo>
                    <a:pt x="21" y="17"/>
                    <a:pt x="20" y="30"/>
                    <a:pt x="5" y="35"/>
                  </a:cubicBezTo>
                  <a:cubicBezTo>
                    <a:pt x="4" y="40"/>
                    <a:pt x="2" y="44"/>
                    <a:pt x="0" y="47"/>
                  </a:cubicBezTo>
                  <a:cubicBezTo>
                    <a:pt x="31" y="35"/>
                    <a:pt x="30" y="17"/>
                    <a:pt x="30" y="17"/>
                  </a:cubicBezTo>
                  <a:close/>
                  <a:moveTo>
                    <a:pt x="30" y="17"/>
                  </a:moveTo>
                  <a:cubicBezTo>
                    <a:pt x="30" y="17"/>
                    <a:pt x="30" y="17"/>
                    <a:pt x="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152"/>
            <p:cNvSpPr>
              <a:spLocks noEditPoints="1"/>
            </p:cNvSpPr>
            <p:nvPr/>
          </p:nvSpPr>
          <p:spPr bwMode="auto">
            <a:xfrm>
              <a:off x="7570682" y="1970668"/>
              <a:ext cx="178480" cy="114049"/>
            </a:xfrm>
            <a:custGeom>
              <a:avLst/>
              <a:gdLst>
                <a:gd name="T0" fmla="*/ 29 w 102"/>
                <a:gd name="T1" fmla="*/ 65 h 65"/>
                <a:gd name="T2" fmla="*/ 73 w 102"/>
                <a:gd name="T3" fmla="*/ 65 h 65"/>
                <a:gd name="T4" fmla="*/ 98 w 102"/>
                <a:gd name="T5" fmla="*/ 1 h 65"/>
                <a:gd name="T6" fmla="*/ 98 w 102"/>
                <a:gd name="T7" fmla="*/ 0 h 65"/>
                <a:gd name="T8" fmla="*/ 3 w 102"/>
                <a:gd name="T9" fmla="*/ 0 h 65"/>
                <a:gd name="T10" fmla="*/ 3 w 102"/>
                <a:gd name="T11" fmla="*/ 1 h 65"/>
                <a:gd name="T12" fmla="*/ 29 w 102"/>
                <a:gd name="T13" fmla="*/ 65 h 65"/>
                <a:gd name="T14" fmla="*/ 29 w 102"/>
                <a:gd name="T15" fmla="*/ 65 h 65"/>
                <a:gd name="T16" fmla="*/ 29 w 102"/>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65">
                  <a:moveTo>
                    <a:pt x="29" y="65"/>
                  </a:moveTo>
                  <a:cubicBezTo>
                    <a:pt x="73" y="65"/>
                    <a:pt x="73" y="65"/>
                    <a:pt x="73" y="65"/>
                  </a:cubicBezTo>
                  <a:cubicBezTo>
                    <a:pt x="102" y="49"/>
                    <a:pt x="98" y="1"/>
                    <a:pt x="98" y="1"/>
                  </a:cubicBezTo>
                  <a:cubicBezTo>
                    <a:pt x="98" y="0"/>
                    <a:pt x="98" y="0"/>
                    <a:pt x="98" y="0"/>
                  </a:cubicBezTo>
                  <a:cubicBezTo>
                    <a:pt x="3" y="0"/>
                    <a:pt x="3" y="0"/>
                    <a:pt x="3" y="0"/>
                  </a:cubicBezTo>
                  <a:cubicBezTo>
                    <a:pt x="3" y="1"/>
                    <a:pt x="3" y="1"/>
                    <a:pt x="3" y="1"/>
                  </a:cubicBezTo>
                  <a:cubicBezTo>
                    <a:pt x="3" y="1"/>
                    <a:pt x="0" y="49"/>
                    <a:pt x="29" y="65"/>
                  </a:cubicBezTo>
                  <a:close/>
                  <a:moveTo>
                    <a:pt x="29" y="65"/>
                  </a:moveTo>
                  <a:cubicBezTo>
                    <a:pt x="29" y="65"/>
                    <a:pt x="29" y="65"/>
                    <a:pt x="29" y="6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7565498" y="2093604"/>
              <a:ext cx="191070" cy="17033"/>
            </a:xfrm>
            <a:custGeom>
              <a:avLst/>
              <a:gdLst>
                <a:gd name="T0" fmla="*/ 105 w 109"/>
                <a:gd name="T1" fmla="*/ 0 h 10"/>
                <a:gd name="T2" fmla="*/ 3 w 109"/>
                <a:gd name="T3" fmla="*/ 0 h 10"/>
                <a:gd name="T4" fmla="*/ 1 w 109"/>
                <a:gd name="T5" fmla="*/ 4 h 10"/>
                <a:gd name="T6" fmla="*/ 6 w 109"/>
                <a:gd name="T7" fmla="*/ 9 h 10"/>
                <a:gd name="T8" fmla="*/ 8 w 109"/>
                <a:gd name="T9" fmla="*/ 10 h 10"/>
                <a:gd name="T10" fmla="*/ 101 w 109"/>
                <a:gd name="T11" fmla="*/ 10 h 10"/>
                <a:gd name="T12" fmla="*/ 103 w 109"/>
                <a:gd name="T13" fmla="*/ 9 h 10"/>
                <a:gd name="T14" fmla="*/ 107 w 109"/>
                <a:gd name="T15" fmla="*/ 4 h 10"/>
                <a:gd name="T16" fmla="*/ 105 w 109"/>
                <a:gd name="T17" fmla="*/ 0 h 10"/>
                <a:gd name="T18" fmla="*/ 105 w 109"/>
                <a:gd name="T19" fmla="*/ 0 h 10"/>
                <a:gd name="T20" fmla="*/ 105 w 109"/>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10">
                  <a:moveTo>
                    <a:pt x="105" y="0"/>
                  </a:moveTo>
                  <a:cubicBezTo>
                    <a:pt x="3" y="0"/>
                    <a:pt x="3" y="0"/>
                    <a:pt x="3" y="0"/>
                  </a:cubicBezTo>
                  <a:cubicBezTo>
                    <a:pt x="1" y="0"/>
                    <a:pt x="0" y="2"/>
                    <a:pt x="1" y="4"/>
                  </a:cubicBezTo>
                  <a:cubicBezTo>
                    <a:pt x="6" y="9"/>
                    <a:pt x="6" y="9"/>
                    <a:pt x="6" y="9"/>
                  </a:cubicBezTo>
                  <a:cubicBezTo>
                    <a:pt x="7" y="10"/>
                    <a:pt x="7" y="10"/>
                    <a:pt x="8" y="10"/>
                  </a:cubicBezTo>
                  <a:cubicBezTo>
                    <a:pt x="101" y="10"/>
                    <a:pt x="101" y="10"/>
                    <a:pt x="101" y="10"/>
                  </a:cubicBezTo>
                  <a:cubicBezTo>
                    <a:pt x="101" y="10"/>
                    <a:pt x="102" y="10"/>
                    <a:pt x="103" y="9"/>
                  </a:cubicBezTo>
                  <a:cubicBezTo>
                    <a:pt x="107" y="4"/>
                    <a:pt x="107" y="4"/>
                    <a:pt x="107" y="4"/>
                  </a:cubicBezTo>
                  <a:cubicBezTo>
                    <a:pt x="109" y="2"/>
                    <a:pt x="107" y="0"/>
                    <a:pt x="105" y="0"/>
                  </a:cubicBezTo>
                  <a:close/>
                  <a:moveTo>
                    <a:pt x="105" y="0"/>
                  </a:moveTo>
                  <a:cubicBezTo>
                    <a:pt x="105" y="0"/>
                    <a:pt x="105" y="0"/>
                    <a:pt x="10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7733609" y="1978074"/>
              <a:ext cx="54062" cy="83686"/>
            </a:xfrm>
            <a:custGeom>
              <a:avLst/>
              <a:gdLst>
                <a:gd name="T0" fmla="*/ 30 w 31"/>
                <a:gd name="T1" fmla="*/ 17 h 48"/>
                <a:gd name="T2" fmla="*/ 11 w 31"/>
                <a:gd name="T3" fmla="*/ 2 h 48"/>
                <a:gd name="T4" fmla="*/ 10 w 31"/>
                <a:gd name="T5" fmla="*/ 10 h 48"/>
                <a:gd name="T6" fmla="*/ 21 w 31"/>
                <a:gd name="T7" fmla="*/ 17 h 48"/>
                <a:gd name="T8" fmla="*/ 5 w 31"/>
                <a:gd name="T9" fmla="*/ 36 h 48"/>
                <a:gd name="T10" fmla="*/ 0 w 31"/>
                <a:gd name="T11" fmla="*/ 48 h 48"/>
                <a:gd name="T12" fmla="*/ 30 w 31"/>
                <a:gd name="T13" fmla="*/ 17 h 48"/>
                <a:gd name="T14" fmla="*/ 30 w 31"/>
                <a:gd name="T15" fmla="*/ 17 h 48"/>
                <a:gd name="T16" fmla="*/ 30 w 31"/>
                <a:gd name="T17"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8">
                  <a:moveTo>
                    <a:pt x="30" y="17"/>
                  </a:moveTo>
                  <a:cubicBezTo>
                    <a:pt x="30" y="0"/>
                    <a:pt x="14" y="1"/>
                    <a:pt x="11" y="2"/>
                  </a:cubicBezTo>
                  <a:cubicBezTo>
                    <a:pt x="11" y="4"/>
                    <a:pt x="11" y="7"/>
                    <a:pt x="10" y="10"/>
                  </a:cubicBezTo>
                  <a:cubicBezTo>
                    <a:pt x="13" y="9"/>
                    <a:pt x="22" y="7"/>
                    <a:pt x="21" y="17"/>
                  </a:cubicBezTo>
                  <a:cubicBezTo>
                    <a:pt x="21" y="17"/>
                    <a:pt x="20" y="31"/>
                    <a:pt x="5" y="36"/>
                  </a:cubicBezTo>
                  <a:cubicBezTo>
                    <a:pt x="4" y="40"/>
                    <a:pt x="2" y="44"/>
                    <a:pt x="0" y="48"/>
                  </a:cubicBezTo>
                  <a:cubicBezTo>
                    <a:pt x="31" y="36"/>
                    <a:pt x="30" y="17"/>
                    <a:pt x="30" y="17"/>
                  </a:cubicBezTo>
                  <a:close/>
                  <a:moveTo>
                    <a:pt x="30" y="17"/>
                  </a:moveTo>
                  <a:cubicBezTo>
                    <a:pt x="30" y="17"/>
                    <a:pt x="30" y="17"/>
                    <a:pt x="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299413" y="2986744"/>
              <a:ext cx="178480" cy="111828"/>
            </a:xfrm>
            <a:custGeom>
              <a:avLst/>
              <a:gdLst>
                <a:gd name="T0" fmla="*/ 29 w 102"/>
                <a:gd name="T1" fmla="*/ 64 h 64"/>
                <a:gd name="T2" fmla="*/ 72 w 102"/>
                <a:gd name="T3" fmla="*/ 64 h 64"/>
                <a:gd name="T4" fmla="*/ 98 w 102"/>
                <a:gd name="T5" fmla="*/ 0 h 64"/>
                <a:gd name="T6" fmla="*/ 98 w 102"/>
                <a:gd name="T7" fmla="*/ 0 h 64"/>
                <a:gd name="T8" fmla="*/ 3 w 102"/>
                <a:gd name="T9" fmla="*/ 0 h 64"/>
                <a:gd name="T10" fmla="*/ 3 w 102"/>
                <a:gd name="T11" fmla="*/ 0 h 64"/>
                <a:gd name="T12" fmla="*/ 29 w 102"/>
                <a:gd name="T13" fmla="*/ 64 h 64"/>
                <a:gd name="T14" fmla="*/ 29 w 102"/>
                <a:gd name="T15" fmla="*/ 64 h 64"/>
                <a:gd name="T16" fmla="*/ 29 w 102"/>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64">
                  <a:moveTo>
                    <a:pt x="29" y="64"/>
                  </a:moveTo>
                  <a:cubicBezTo>
                    <a:pt x="72" y="64"/>
                    <a:pt x="72" y="64"/>
                    <a:pt x="72" y="64"/>
                  </a:cubicBezTo>
                  <a:cubicBezTo>
                    <a:pt x="102" y="48"/>
                    <a:pt x="98" y="0"/>
                    <a:pt x="98" y="0"/>
                  </a:cubicBezTo>
                  <a:cubicBezTo>
                    <a:pt x="98" y="0"/>
                    <a:pt x="98" y="0"/>
                    <a:pt x="98" y="0"/>
                  </a:cubicBezTo>
                  <a:cubicBezTo>
                    <a:pt x="3" y="0"/>
                    <a:pt x="3" y="0"/>
                    <a:pt x="3" y="0"/>
                  </a:cubicBezTo>
                  <a:cubicBezTo>
                    <a:pt x="3" y="0"/>
                    <a:pt x="3" y="0"/>
                    <a:pt x="3" y="0"/>
                  </a:cubicBezTo>
                  <a:cubicBezTo>
                    <a:pt x="3" y="0"/>
                    <a:pt x="0" y="48"/>
                    <a:pt x="29" y="64"/>
                  </a:cubicBezTo>
                  <a:close/>
                  <a:moveTo>
                    <a:pt x="29" y="64"/>
                  </a:moveTo>
                  <a:cubicBezTo>
                    <a:pt x="29" y="64"/>
                    <a:pt x="29" y="64"/>
                    <a:pt x="29"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294229" y="3107459"/>
              <a:ext cx="188848" cy="17033"/>
            </a:xfrm>
            <a:custGeom>
              <a:avLst/>
              <a:gdLst>
                <a:gd name="T0" fmla="*/ 105 w 108"/>
                <a:gd name="T1" fmla="*/ 0 h 10"/>
                <a:gd name="T2" fmla="*/ 3 w 108"/>
                <a:gd name="T3" fmla="*/ 0 h 10"/>
                <a:gd name="T4" fmla="*/ 1 w 108"/>
                <a:gd name="T5" fmla="*/ 4 h 10"/>
                <a:gd name="T6" fmla="*/ 6 w 108"/>
                <a:gd name="T7" fmla="*/ 9 h 10"/>
                <a:gd name="T8" fmla="*/ 8 w 108"/>
                <a:gd name="T9" fmla="*/ 10 h 10"/>
                <a:gd name="T10" fmla="*/ 100 w 108"/>
                <a:gd name="T11" fmla="*/ 10 h 10"/>
                <a:gd name="T12" fmla="*/ 102 w 108"/>
                <a:gd name="T13" fmla="*/ 9 h 10"/>
                <a:gd name="T14" fmla="*/ 107 w 108"/>
                <a:gd name="T15" fmla="*/ 4 h 10"/>
                <a:gd name="T16" fmla="*/ 105 w 108"/>
                <a:gd name="T17" fmla="*/ 0 h 10"/>
                <a:gd name="T18" fmla="*/ 105 w 108"/>
                <a:gd name="T19" fmla="*/ 0 h 10"/>
                <a:gd name="T20" fmla="*/ 105 w 108"/>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8" h="10">
                  <a:moveTo>
                    <a:pt x="105" y="0"/>
                  </a:moveTo>
                  <a:cubicBezTo>
                    <a:pt x="3" y="0"/>
                    <a:pt x="3" y="0"/>
                    <a:pt x="3" y="0"/>
                  </a:cubicBezTo>
                  <a:cubicBezTo>
                    <a:pt x="1" y="0"/>
                    <a:pt x="0" y="2"/>
                    <a:pt x="1" y="4"/>
                  </a:cubicBezTo>
                  <a:cubicBezTo>
                    <a:pt x="6" y="9"/>
                    <a:pt x="6" y="9"/>
                    <a:pt x="6" y="9"/>
                  </a:cubicBezTo>
                  <a:cubicBezTo>
                    <a:pt x="6" y="10"/>
                    <a:pt x="7" y="10"/>
                    <a:pt x="8" y="10"/>
                  </a:cubicBezTo>
                  <a:cubicBezTo>
                    <a:pt x="100" y="10"/>
                    <a:pt x="100" y="10"/>
                    <a:pt x="100" y="10"/>
                  </a:cubicBezTo>
                  <a:cubicBezTo>
                    <a:pt x="101" y="10"/>
                    <a:pt x="102" y="10"/>
                    <a:pt x="102" y="9"/>
                  </a:cubicBezTo>
                  <a:cubicBezTo>
                    <a:pt x="107" y="4"/>
                    <a:pt x="107" y="4"/>
                    <a:pt x="107" y="4"/>
                  </a:cubicBezTo>
                  <a:cubicBezTo>
                    <a:pt x="108" y="2"/>
                    <a:pt x="107" y="0"/>
                    <a:pt x="105" y="0"/>
                  </a:cubicBezTo>
                  <a:close/>
                  <a:moveTo>
                    <a:pt x="105" y="0"/>
                  </a:moveTo>
                  <a:cubicBezTo>
                    <a:pt x="105" y="0"/>
                    <a:pt x="105" y="0"/>
                    <a:pt x="10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57"/>
            <p:cNvSpPr>
              <a:spLocks noEditPoints="1"/>
            </p:cNvSpPr>
            <p:nvPr/>
          </p:nvSpPr>
          <p:spPr bwMode="auto">
            <a:xfrm>
              <a:off x="8461600" y="2993410"/>
              <a:ext cx="52581" cy="82204"/>
            </a:xfrm>
            <a:custGeom>
              <a:avLst/>
              <a:gdLst>
                <a:gd name="T0" fmla="*/ 30 w 30"/>
                <a:gd name="T1" fmla="*/ 17 h 47"/>
                <a:gd name="T2" fmla="*/ 10 w 30"/>
                <a:gd name="T3" fmla="*/ 1 h 47"/>
                <a:gd name="T4" fmla="*/ 10 w 30"/>
                <a:gd name="T5" fmla="*/ 9 h 47"/>
                <a:gd name="T6" fmla="*/ 21 w 30"/>
                <a:gd name="T7" fmla="*/ 16 h 47"/>
                <a:gd name="T8" fmla="*/ 5 w 30"/>
                <a:gd name="T9" fmla="*/ 35 h 47"/>
                <a:gd name="T10" fmla="*/ 0 w 30"/>
                <a:gd name="T11" fmla="*/ 47 h 47"/>
                <a:gd name="T12" fmla="*/ 30 w 30"/>
                <a:gd name="T13" fmla="*/ 17 h 47"/>
                <a:gd name="T14" fmla="*/ 30 w 30"/>
                <a:gd name="T15" fmla="*/ 17 h 47"/>
                <a:gd name="T16" fmla="*/ 30 w 30"/>
                <a:gd name="T17" fmla="*/ 17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47">
                  <a:moveTo>
                    <a:pt x="30" y="17"/>
                  </a:moveTo>
                  <a:cubicBezTo>
                    <a:pt x="30" y="0"/>
                    <a:pt x="14" y="1"/>
                    <a:pt x="10" y="1"/>
                  </a:cubicBezTo>
                  <a:cubicBezTo>
                    <a:pt x="10" y="3"/>
                    <a:pt x="10" y="6"/>
                    <a:pt x="10" y="9"/>
                  </a:cubicBezTo>
                  <a:cubicBezTo>
                    <a:pt x="13" y="8"/>
                    <a:pt x="22" y="7"/>
                    <a:pt x="21" y="16"/>
                  </a:cubicBezTo>
                  <a:cubicBezTo>
                    <a:pt x="21" y="16"/>
                    <a:pt x="20" y="30"/>
                    <a:pt x="5" y="35"/>
                  </a:cubicBezTo>
                  <a:cubicBezTo>
                    <a:pt x="4" y="39"/>
                    <a:pt x="2" y="43"/>
                    <a:pt x="0" y="47"/>
                  </a:cubicBezTo>
                  <a:cubicBezTo>
                    <a:pt x="30" y="35"/>
                    <a:pt x="30" y="17"/>
                    <a:pt x="30" y="17"/>
                  </a:cubicBezTo>
                  <a:close/>
                  <a:moveTo>
                    <a:pt x="30" y="17"/>
                  </a:moveTo>
                  <a:cubicBezTo>
                    <a:pt x="30" y="17"/>
                    <a:pt x="30" y="17"/>
                    <a:pt x="30" y="1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58"/>
            <p:cNvSpPr>
              <a:spLocks noEditPoints="1"/>
            </p:cNvSpPr>
            <p:nvPr/>
          </p:nvSpPr>
          <p:spPr bwMode="auto">
            <a:xfrm>
              <a:off x="7775822" y="5954991"/>
              <a:ext cx="178480" cy="113309"/>
            </a:xfrm>
            <a:custGeom>
              <a:avLst/>
              <a:gdLst>
                <a:gd name="T0" fmla="*/ 30 w 102"/>
                <a:gd name="T1" fmla="*/ 65 h 65"/>
                <a:gd name="T2" fmla="*/ 73 w 102"/>
                <a:gd name="T3" fmla="*/ 65 h 65"/>
                <a:gd name="T4" fmla="*/ 99 w 102"/>
                <a:gd name="T5" fmla="*/ 1 h 65"/>
                <a:gd name="T6" fmla="*/ 99 w 102"/>
                <a:gd name="T7" fmla="*/ 0 h 65"/>
                <a:gd name="T8" fmla="*/ 4 w 102"/>
                <a:gd name="T9" fmla="*/ 0 h 65"/>
                <a:gd name="T10" fmla="*/ 4 w 102"/>
                <a:gd name="T11" fmla="*/ 1 h 65"/>
                <a:gd name="T12" fmla="*/ 30 w 102"/>
                <a:gd name="T13" fmla="*/ 65 h 65"/>
                <a:gd name="T14" fmla="*/ 30 w 102"/>
                <a:gd name="T15" fmla="*/ 65 h 65"/>
                <a:gd name="T16" fmla="*/ 30 w 102"/>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65">
                  <a:moveTo>
                    <a:pt x="30" y="65"/>
                  </a:moveTo>
                  <a:cubicBezTo>
                    <a:pt x="73" y="65"/>
                    <a:pt x="73" y="65"/>
                    <a:pt x="73" y="65"/>
                  </a:cubicBezTo>
                  <a:cubicBezTo>
                    <a:pt x="102" y="49"/>
                    <a:pt x="99" y="1"/>
                    <a:pt x="99" y="1"/>
                  </a:cubicBezTo>
                  <a:cubicBezTo>
                    <a:pt x="99" y="0"/>
                    <a:pt x="99" y="0"/>
                    <a:pt x="99" y="0"/>
                  </a:cubicBezTo>
                  <a:cubicBezTo>
                    <a:pt x="4" y="0"/>
                    <a:pt x="4" y="0"/>
                    <a:pt x="4" y="0"/>
                  </a:cubicBezTo>
                  <a:cubicBezTo>
                    <a:pt x="4" y="1"/>
                    <a:pt x="4" y="1"/>
                    <a:pt x="4" y="1"/>
                  </a:cubicBezTo>
                  <a:cubicBezTo>
                    <a:pt x="4" y="1"/>
                    <a:pt x="0" y="49"/>
                    <a:pt x="30" y="65"/>
                  </a:cubicBezTo>
                  <a:close/>
                  <a:moveTo>
                    <a:pt x="30" y="65"/>
                  </a:moveTo>
                  <a:cubicBezTo>
                    <a:pt x="30" y="65"/>
                    <a:pt x="30" y="65"/>
                    <a:pt x="30" y="65"/>
                  </a:cubicBezTo>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59"/>
            <p:cNvSpPr>
              <a:spLocks noEditPoints="1"/>
            </p:cNvSpPr>
            <p:nvPr/>
          </p:nvSpPr>
          <p:spPr bwMode="auto">
            <a:xfrm>
              <a:off x="7770638" y="6077186"/>
              <a:ext cx="190329" cy="17774"/>
            </a:xfrm>
            <a:custGeom>
              <a:avLst/>
              <a:gdLst>
                <a:gd name="T0" fmla="*/ 106 w 109"/>
                <a:gd name="T1" fmla="*/ 0 h 10"/>
                <a:gd name="T2" fmla="*/ 4 w 109"/>
                <a:gd name="T3" fmla="*/ 0 h 10"/>
                <a:gd name="T4" fmla="*/ 2 w 109"/>
                <a:gd name="T5" fmla="*/ 4 h 10"/>
                <a:gd name="T6" fmla="*/ 6 w 109"/>
                <a:gd name="T7" fmla="*/ 9 h 10"/>
                <a:gd name="T8" fmla="*/ 8 w 109"/>
                <a:gd name="T9" fmla="*/ 10 h 10"/>
                <a:gd name="T10" fmla="*/ 101 w 109"/>
                <a:gd name="T11" fmla="*/ 10 h 10"/>
                <a:gd name="T12" fmla="*/ 103 w 109"/>
                <a:gd name="T13" fmla="*/ 9 h 10"/>
                <a:gd name="T14" fmla="*/ 108 w 109"/>
                <a:gd name="T15" fmla="*/ 4 h 10"/>
                <a:gd name="T16" fmla="*/ 106 w 109"/>
                <a:gd name="T17" fmla="*/ 0 h 10"/>
                <a:gd name="T18" fmla="*/ 106 w 109"/>
                <a:gd name="T19" fmla="*/ 0 h 10"/>
                <a:gd name="T20" fmla="*/ 106 w 109"/>
                <a:gd name="T21"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10">
                  <a:moveTo>
                    <a:pt x="106" y="0"/>
                  </a:moveTo>
                  <a:cubicBezTo>
                    <a:pt x="4" y="0"/>
                    <a:pt x="4" y="0"/>
                    <a:pt x="4" y="0"/>
                  </a:cubicBezTo>
                  <a:cubicBezTo>
                    <a:pt x="1" y="0"/>
                    <a:pt x="0" y="2"/>
                    <a:pt x="2" y="4"/>
                  </a:cubicBezTo>
                  <a:cubicBezTo>
                    <a:pt x="6" y="9"/>
                    <a:pt x="6" y="9"/>
                    <a:pt x="6" y="9"/>
                  </a:cubicBezTo>
                  <a:cubicBezTo>
                    <a:pt x="7" y="10"/>
                    <a:pt x="8" y="10"/>
                    <a:pt x="8" y="10"/>
                  </a:cubicBezTo>
                  <a:cubicBezTo>
                    <a:pt x="101" y="10"/>
                    <a:pt x="101" y="10"/>
                    <a:pt x="101" y="10"/>
                  </a:cubicBezTo>
                  <a:cubicBezTo>
                    <a:pt x="102" y="10"/>
                    <a:pt x="102" y="10"/>
                    <a:pt x="103" y="9"/>
                  </a:cubicBezTo>
                  <a:cubicBezTo>
                    <a:pt x="108" y="4"/>
                    <a:pt x="108" y="4"/>
                    <a:pt x="108" y="4"/>
                  </a:cubicBezTo>
                  <a:cubicBezTo>
                    <a:pt x="109" y="2"/>
                    <a:pt x="108" y="0"/>
                    <a:pt x="106" y="0"/>
                  </a:cubicBezTo>
                  <a:close/>
                  <a:moveTo>
                    <a:pt x="106" y="0"/>
                  </a:moveTo>
                  <a:cubicBezTo>
                    <a:pt x="106" y="0"/>
                    <a:pt x="106" y="0"/>
                    <a:pt x="106" y="0"/>
                  </a:cubicBezTo>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60"/>
            <p:cNvSpPr>
              <a:spLocks noEditPoints="1"/>
            </p:cNvSpPr>
            <p:nvPr/>
          </p:nvSpPr>
          <p:spPr bwMode="auto">
            <a:xfrm>
              <a:off x="7938750" y="5961656"/>
              <a:ext cx="54062" cy="84426"/>
            </a:xfrm>
            <a:custGeom>
              <a:avLst/>
              <a:gdLst>
                <a:gd name="T0" fmla="*/ 30 w 31"/>
                <a:gd name="T1" fmla="*/ 17 h 48"/>
                <a:gd name="T2" fmla="*/ 11 w 31"/>
                <a:gd name="T3" fmla="*/ 2 h 48"/>
                <a:gd name="T4" fmla="*/ 11 w 31"/>
                <a:gd name="T5" fmla="*/ 10 h 48"/>
                <a:gd name="T6" fmla="*/ 22 w 31"/>
                <a:gd name="T7" fmla="*/ 17 h 48"/>
                <a:gd name="T8" fmla="*/ 6 w 31"/>
                <a:gd name="T9" fmla="*/ 36 h 48"/>
                <a:gd name="T10" fmla="*/ 0 w 31"/>
                <a:gd name="T11" fmla="*/ 48 h 48"/>
                <a:gd name="T12" fmla="*/ 30 w 31"/>
                <a:gd name="T13" fmla="*/ 17 h 48"/>
                <a:gd name="T14" fmla="*/ 30 w 31"/>
                <a:gd name="T15" fmla="*/ 17 h 48"/>
                <a:gd name="T16" fmla="*/ 30 w 31"/>
                <a:gd name="T17" fmla="*/ 1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48">
                  <a:moveTo>
                    <a:pt x="30" y="17"/>
                  </a:moveTo>
                  <a:cubicBezTo>
                    <a:pt x="30" y="0"/>
                    <a:pt x="14" y="1"/>
                    <a:pt x="11" y="2"/>
                  </a:cubicBezTo>
                  <a:cubicBezTo>
                    <a:pt x="11" y="4"/>
                    <a:pt x="11" y="7"/>
                    <a:pt x="11" y="10"/>
                  </a:cubicBezTo>
                  <a:cubicBezTo>
                    <a:pt x="13" y="9"/>
                    <a:pt x="22" y="7"/>
                    <a:pt x="22" y="17"/>
                  </a:cubicBezTo>
                  <a:cubicBezTo>
                    <a:pt x="22" y="17"/>
                    <a:pt x="21" y="31"/>
                    <a:pt x="6" y="36"/>
                  </a:cubicBezTo>
                  <a:cubicBezTo>
                    <a:pt x="4" y="40"/>
                    <a:pt x="2" y="44"/>
                    <a:pt x="0" y="48"/>
                  </a:cubicBezTo>
                  <a:cubicBezTo>
                    <a:pt x="31" y="36"/>
                    <a:pt x="30" y="17"/>
                    <a:pt x="30" y="17"/>
                  </a:cubicBezTo>
                  <a:close/>
                  <a:moveTo>
                    <a:pt x="30" y="17"/>
                  </a:moveTo>
                  <a:cubicBezTo>
                    <a:pt x="30" y="17"/>
                    <a:pt x="30" y="17"/>
                    <a:pt x="30" y="17"/>
                  </a:cubicBezTo>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161"/>
            <p:cNvSpPr>
              <a:spLocks noEditPoints="1"/>
            </p:cNvSpPr>
            <p:nvPr/>
          </p:nvSpPr>
          <p:spPr bwMode="auto">
            <a:xfrm>
              <a:off x="8850405" y="3251132"/>
              <a:ext cx="203660" cy="194032"/>
            </a:xfrm>
            <a:custGeom>
              <a:avLst/>
              <a:gdLst>
                <a:gd name="T0" fmla="*/ 58 w 116"/>
                <a:gd name="T1" fmla="*/ 9 h 111"/>
                <a:gd name="T2" fmla="*/ 107 w 116"/>
                <a:gd name="T3" fmla="*/ 43 h 111"/>
                <a:gd name="T4" fmla="*/ 84 w 116"/>
                <a:gd name="T5" fmla="*/ 72 h 111"/>
                <a:gd name="T6" fmla="*/ 79 w 116"/>
                <a:gd name="T7" fmla="*/ 75 h 111"/>
                <a:gd name="T8" fmla="*/ 79 w 116"/>
                <a:gd name="T9" fmla="*/ 81 h 111"/>
                <a:gd name="T10" fmla="*/ 79 w 116"/>
                <a:gd name="T11" fmla="*/ 87 h 111"/>
                <a:gd name="T12" fmla="*/ 77 w 116"/>
                <a:gd name="T13" fmla="*/ 82 h 111"/>
                <a:gd name="T14" fmla="*/ 74 w 116"/>
                <a:gd name="T15" fmla="*/ 76 h 111"/>
                <a:gd name="T16" fmla="*/ 68 w 116"/>
                <a:gd name="T17" fmla="*/ 77 h 111"/>
                <a:gd name="T18" fmla="*/ 58 w 116"/>
                <a:gd name="T19" fmla="*/ 78 h 111"/>
                <a:gd name="T20" fmla="*/ 9 w 116"/>
                <a:gd name="T21" fmla="*/ 43 h 111"/>
                <a:gd name="T22" fmla="*/ 58 w 116"/>
                <a:gd name="T23" fmla="*/ 9 h 111"/>
                <a:gd name="T24" fmla="*/ 58 w 116"/>
                <a:gd name="T25" fmla="*/ 0 h 111"/>
                <a:gd name="T26" fmla="*/ 0 w 116"/>
                <a:gd name="T27" fmla="*/ 43 h 111"/>
                <a:gd name="T28" fmla="*/ 58 w 116"/>
                <a:gd name="T29" fmla="*/ 87 h 111"/>
                <a:gd name="T30" fmla="*/ 69 w 116"/>
                <a:gd name="T31" fmla="*/ 86 h 111"/>
                <a:gd name="T32" fmla="*/ 65 w 116"/>
                <a:gd name="T33" fmla="*/ 111 h 111"/>
                <a:gd name="T34" fmla="*/ 88 w 116"/>
                <a:gd name="T35" fmla="*/ 80 h 111"/>
                <a:gd name="T36" fmla="*/ 116 w 116"/>
                <a:gd name="T37" fmla="*/ 43 h 111"/>
                <a:gd name="T38" fmla="*/ 58 w 116"/>
                <a:gd name="T3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11">
                  <a:moveTo>
                    <a:pt x="58" y="9"/>
                  </a:moveTo>
                  <a:cubicBezTo>
                    <a:pt x="85" y="9"/>
                    <a:pt x="107" y="24"/>
                    <a:pt x="107" y="43"/>
                  </a:cubicBezTo>
                  <a:cubicBezTo>
                    <a:pt x="107" y="55"/>
                    <a:pt x="99" y="66"/>
                    <a:pt x="84" y="72"/>
                  </a:cubicBezTo>
                  <a:cubicBezTo>
                    <a:pt x="79" y="75"/>
                    <a:pt x="79" y="75"/>
                    <a:pt x="79" y="75"/>
                  </a:cubicBezTo>
                  <a:cubicBezTo>
                    <a:pt x="79" y="81"/>
                    <a:pt x="79" y="81"/>
                    <a:pt x="79" y="81"/>
                  </a:cubicBezTo>
                  <a:cubicBezTo>
                    <a:pt x="79" y="83"/>
                    <a:pt x="79" y="85"/>
                    <a:pt x="79" y="87"/>
                  </a:cubicBezTo>
                  <a:cubicBezTo>
                    <a:pt x="78" y="85"/>
                    <a:pt x="78" y="84"/>
                    <a:pt x="77" y="82"/>
                  </a:cubicBezTo>
                  <a:cubicBezTo>
                    <a:pt x="74" y="76"/>
                    <a:pt x="74" y="76"/>
                    <a:pt x="74" y="76"/>
                  </a:cubicBezTo>
                  <a:cubicBezTo>
                    <a:pt x="68" y="77"/>
                    <a:pt x="68" y="77"/>
                    <a:pt x="68" y="77"/>
                  </a:cubicBezTo>
                  <a:cubicBezTo>
                    <a:pt x="64" y="77"/>
                    <a:pt x="61" y="78"/>
                    <a:pt x="58" y="78"/>
                  </a:cubicBezTo>
                  <a:cubicBezTo>
                    <a:pt x="31" y="78"/>
                    <a:pt x="9" y="62"/>
                    <a:pt x="9" y="43"/>
                  </a:cubicBezTo>
                  <a:cubicBezTo>
                    <a:pt x="9" y="24"/>
                    <a:pt x="31" y="9"/>
                    <a:pt x="58" y="9"/>
                  </a:cubicBezTo>
                  <a:moveTo>
                    <a:pt x="58" y="0"/>
                  </a:moveTo>
                  <a:cubicBezTo>
                    <a:pt x="26" y="0"/>
                    <a:pt x="0" y="19"/>
                    <a:pt x="0" y="43"/>
                  </a:cubicBezTo>
                  <a:cubicBezTo>
                    <a:pt x="0" y="67"/>
                    <a:pt x="26" y="87"/>
                    <a:pt x="58" y="87"/>
                  </a:cubicBezTo>
                  <a:cubicBezTo>
                    <a:pt x="62" y="87"/>
                    <a:pt x="65" y="86"/>
                    <a:pt x="69" y="86"/>
                  </a:cubicBezTo>
                  <a:cubicBezTo>
                    <a:pt x="73" y="97"/>
                    <a:pt x="65" y="111"/>
                    <a:pt x="65" y="111"/>
                  </a:cubicBezTo>
                  <a:cubicBezTo>
                    <a:pt x="86" y="104"/>
                    <a:pt x="88" y="88"/>
                    <a:pt x="88" y="80"/>
                  </a:cubicBezTo>
                  <a:cubicBezTo>
                    <a:pt x="105" y="73"/>
                    <a:pt x="116" y="59"/>
                    <a:pt x="116" y="43"/>
                  </a:cubicBezTo>
                  <a:cubicBezTo>
                    <a:pt x="116" y="19"/>
                    <a:pt x="90" y="0"/>
                    <a:pt x="5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Oval 162"/>
            <p:cNvSpPr>
              <a:spLocks noChangeArrowheads="1"/>
            </p:cNvSpPr>
            <p:nvPr/>
          </p:nvSpPr>
          <p:spPr bwMode="auto">
            <a:xfrm>
              <a:off x="8897802" y="3324449"/>
              <a:ext cx="21477"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Oval 163"/>
            <p:cNvSpPr>
              <a:spLocks noChangeArrowheads="1"/>
            </p:cNvSpPr>
            <p:nvPr/>
          </p:nvSpPr>
          <p:spPr bwMode="auto">
            <a:xfrm>
              <a:off x="8941496" y="3324449"/>
              <a:ext cx="21477"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Oval 164"/>
            <p:cNvSpPr>
              <a:spLocks noChangeArrowheads="1"/>
            </p:cNvSpPr>
            <p:nvPr/>
          </p:nvSpPr>
          <p:spPr bwMode="auto">
            <a:xfrm>
              <a:off x="8985190" y="3324449"/>
              <a:ext cx="21477"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165"/>
            <p:cNvSpPr>
              <a:spLocks noEditPoints="1"/>
            </p:cNvSpPr>
            <p:nvPr/>
          </p:nvSpPr>
          <p:spPr bwMode="auto">
            <a:xfrm>
              <a:off x="8759313" y="3324449"/>
              <a:ext cx="176999" cy="168112"/>
            </a:xfrm>
            <a:custGeom>
              <a:avLst/>
              <a:gdLst>
                <a:gd name="T0" fmla="*/ 50 w 101"/>
                <a:gd name="T1" fmla="*/ 0 h 96"/>
                <a:gd name="T2" fmla="*/ 0 w 101"/>
                <a:gd name="T3" fmla="*/ 37 h 96"/>
                <a:gd name="T4" fmla="*/ 24 w 101"/>
                <a:gd name="T5" fmla="*/ 70 h 96"/>
                <a:gd name="T6" fmla="*/ 44 w 101"/>
                <a:gd name="T7" fmla="*/ 96 h 96"/>
                <a:gd name="T8" fmla="*/ 41 w 101"/>
                <a:gd name="T9" fmla="*/ 74 h 96"/>
                <a:gd name="T10" fmla="*/ 50 w 101"/>
                <a:gd name="T11" fmla="*/ 75 h 96"/>
                <a:gd name="T12" fmla="*/ 101 w 101"/>
                <a:gd name="T13" fmla="*/ 37 h 96"/>
                <a:gd name="T14" fmla="*/ 50 w 101"/>
                <a:gd name="T15" fmla="*/ 0 h 96"/>
                <a:gd name="T16" fmla="*/ 25 w 101"/>
                <a:gd name="T17" fmla="*/ 53 h 96"/>
                <a:gd name="T18" fmla="*/ 19 w 101"/>
                <a:gd name="T19" fmla="*/ 47 h 96"/>
                <a:gd name="T20" fmla="*/ 25 w 101"/>
                <a:gd name="T21" fmla="*/ 41 h 96"/>
                <a:gd name="T22" fmla="*/ 31 w 101"/>
                <a:gd name="T23" fmla="*/ 47 h 96"/>
                <a:gd name="T24" fmla="*/ 25 w 101"/>
                <a:gd name="T25" fmla="*/ 53 h 96"/>
                <a:gd name="T26" fmla="*/ 50 w 101"/>
                <a:gd name="T27" fmla="*/ 53 h 96"/>
                <a:gd name="T28" fmla="*/ 44 w 101"/>
                <a:gd name="T29" fmla="*/ 47 h 96"/>
                <a:gd name="T30" fmla="*/ 50 w 101"/>
                <a:gd name="T31" fmla="*/ 41 h 96"/>
                <a:gd name="T32" fmla="*/ 56 w 101"/>
                <a:gd name="T33" fmla="*/ 47 h 96"/>
                <a:gd name="T34" fmla="*/ 50 w 101"/>
                <a:gd name="T35" fmla="*/ 53 h 96"/>
                <a:gd name="T36" fmla="*/ 75 w 101"/>
                <a:gd name="T37" fmla="*/ 53 h 96"/>
                <a:gd name="T38" fmla="*/ 69 w 101"/>
                <a:gd name="T39" fmla="*/ 47 h 96"/>
                <a:gd name="T40" fmla="*/ 75 w 101"/>
                <a:gd name="T41" fmla="*/ 41 h 96"/>
                <a:gd name="T42" fmla="*/ 81 w 101"/>
                <a:gd name="T43" fmla="*/ 47 h 96"/>
                <a:gd name="T44" fmla="*/ 75 w 101"/>
                <a:gd name="T45" fmla="*/ 5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96">
                  <a:moveTo>
                    <a:pt x="50" y="0"/>
                  </a:moveTo>
                  <a:cubicBezTo>
                    <a:pt x="22" y="0"/>
                    <a:pt x="0" y="17"/>
                    <a:pt x="0" y="37"/>
                  </a:cubicBezTo>
                  <a:cubicBezTo>
                    <a:pt x="0" y="51"/>
                    <a:pt x="9" y="63"/>
                    <a:pt x="24" y="70"/>
                  </a:cubicBezTo>
                  <a:cubicBezTo>
                    <a:pt x="24" y="76"/>
                    <a:pt x="26" y="90"/>
                    <a:pt x="44" y="96"/>
                  </a:cubicBezTo>
                  <a:cubicBezTo>
                    <a:pt x="44" y="96"/>
                    <a:pt x="37" y="84"/>
                    <a:pt x="41" y="74"/>
                  </a:cubicBezTo>
                  <a:cubicBezTo>
                    <a:pt x="44" y="75"/>
                    <a:pt x="47" y="75"/>
                    <a:pt x="50" y="75"/>
                  </a:cubicBezTo>
                  <a:cubicBezTo>
                    <a:pt x="78" y="75"/>
                    <a:pt x="101" y="58"/>
                    <a:pt x="101" y="37"/>
                  </a:cubicBezTo>
                  <a:cubicBezTo>
                    <a:pt x="101" y="17"/>
                    <a:pt x="78" y="0"/>
                    <a:pt x="50" y="0"/>
                  </a:cubicBezTo>
                  <a:close/>
                  <a:moveTo>
                    <a:pt x="25" y="53"/>
                  </a:moveTo>
                  <a:cubicBezTo>
                    <a:pt x="22" y="53"/>
                    <a:pt x="19" y="50"/>
                    <a:pt x="19" y="47"/>
                  </a:cubicBezTo>
                  <a:cubicBezTo>
                    <a:pt x="19" y="44"/>
                    <a:pt x="22" y="41"/>
                    <a:pt x="25" y="41"/>
                  </a:cubicBezTo>
                  <a:cubicBezTo>
                    <a:pt x="28" y="41"/>
                    <a:pt x="31" y="44"/>
                    <a:pt x="31" y="47"/>
                  </a:cubicBezTo>
                  <a:cubicBezTo>
                    <a:pt x="31" y="50"/>
                    <a:pt x="28" y="53"/>
                    <a:pt x="25" y="53"/>
                  </a:cubicBezTo>
                  <a:close/>
                  <a:moveTo>
                    <a:pt x="50" y="53"/>
                  </a:moveTo>
                  <a:cubicBezTo>
                    <a:pt x="47" y="53"/>
                    <a:pt x="44" y="50"/>
                    <a:pt x="44" y="47"/>
                  </a:cubicBezTo>
                  <a:cubicBezTo>
                    <a:pt x="44" y="44"/>
                    <a:pt x="47" y="41"/>
                    <a:pt x="50" y="41"/>
                  </a:cubicBezTo>
                  <a:cubicBezTo>
                    <a:pt x="53" y="41"/>
                    <a:pt x="56" y="44"/>
                    <a:pt x="56" y="47"/>
                  </a:cubicBezTo>
                  <a:cubicBezTo>
                    <a:pt x="56" y="50"/>
                    <a:pt x="53" y="53"/>
                    <a:pt x="50" y="53"/>
                  </a:cubicBezTo>
                  <a:close/>
                  <a:moveTo>
                    <a:pt x="75" y="53"/>
                  </a:moveTo>
                  <a:cubicBezTo>
                    <a:pt x="72" y="53"/>
                    <a:pt x="69" y="50"/>
                    <a:pt x="69" y="47"/>
                  </a:cubicBezTo>
                  <a:cubicBezTo>
                    <a:pt x="69" y="44"/>
                    <a:pt x="72" y="41"/>
                    <a:pt x="75" y="41"/>
                  </a:cubicBezTo>
                  <a:cubicBezTo>
                    <a:pt x="79" y="41"/>
                    <a:pt x="81" y="44"/>
                    <a:pt x="81" y="47"/>
                  </a:cubicBezTo>
                  <a:cubicBezTo>
                    <a:pt x="81" y="50"/>
                    <a:pt x="79" y="53"/>
                    <a:pt x="75"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166"/>
            <p:cNvSpPr>
              <a:spLocks noEditPoints="1"/>
            </p:cNvSpPr>
            <p:nvPr/>
          </p:nvSpPr>
          <p:spPr bwMode="auto">
            <a:xfrm>
              <a:off x="8314965" y="1649997"/>
              <a:ext cx="202919" cy="194773"/>
            </a:xfrm>
            <a:custGeom>
              <a:avLst/>
              <a:gdLst>
                <a:gd name="T0" fmla="*/ 58 w 116"/>
                <a:gd name="T1" fmla="*/ 9 h 111"/>
                <a:gd name="T2" fmla="*/ 107 w 116"/>
                <a:gd name="T3" fmla="*/ 43 h 111"/>
                <a:gd name="T4" fmla="*/ 84 w 116"/>
                <a:gd name="T5" fmla="*/ 72 h 111"/>
                <a:gd name="T6" fmla="*/ 79 w 116"/>
                <a:gd name="T7" fmla="*/ 75 h 111"/>
                <a:gd name="T8" fmla="*/ 79 w 116"/>
                <a:gd name="T9" fmla="*/ 81 h 111"/>
                <a:gd name="T10" fmla="*/ 78 w 116"/>
                <a:gd name="T11" fmla="*/ 87 h 111"/>
                <a:gd name="T12" fmla="*/ 77 w 116"/>
                <a:gd name="T13" fmla="*/ 82 h 111"/>
                <a:gd name="T14" fmla="*/ 74 w 116"/>
                <a:gd name="T15" fmla="*/ 76 h 111"/>
                <a:gd name="T16" fmla="*/ 67 w 116"/>
                <a:gd name="T17" fmla="*/ 77 h 111"/>
                <a:gd name="T18" fmla="*/ 58 w 116"/>
                <a:gd name="T19" fmla="*/ 78 h 111"/>
                <a:gd name="T20" fmla="*/ 9 w 116"/>
                <a:gd name="T21" fmla="*/ 43 h 111"/>
                <a:gd name="T22" fmla="*/ 58 w 116"/>
                <a:gd name="T23" fmla="*/ 9 h 111"/>
                <a:gd name="T24" fmla="*/ 58 w 116"/>
                <a:gd name="T25" fmla="*/ 0 h 111"/>
                <a:gd name="T26" fmla="*/ 0 w 116"/>
                <a:gd name="T27" fmla="*/ 43 h 111"/>
                <a:gd name="T28" fmla="*/ 58 w 116"/>
                <a:gd name="T29" fmla="*/ 87 h 111"/>
                <a:gd name="T30" fmla="*/ 69 w 116"/>
                <a:gd name="T31" fmla="*/ 86 h 111"/>
                <a:gd name="T32" fmla="*/ 65 w 116"/>
                <a:gd name="T33" fmla="*/ 111 h 111"/>
                <a:gd name="T34" fmla="*/ 88 w 116"/>
                <a:gd name="T35" fmla="*/ 80 h 111"/>
                <a:gd name="T36" fmla="*/ 116 w 116"/>
                <a:gd name="T37" fmla="*/ 43 h 111"/>
                <a:gd name="T38" fmla="*/ 58 w 116"/>
                <a:gd name="T3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11">
                  <a:moveTo>
                    <a:pt x="58" y="9"/>
                  </a:moveTo>
                  <a:cubicBezTo>
                    <a:pt x="85" y="9"/>
                    <a:pt x="107" y="25"/>
                    <a:pt x="107" y="43"/>
                  </a:cubicBezTo>
                  <a:cubicBezTo>
                    <a:pt x="107" y="55"/>
                    <a:pt x="99" y="66"/>
                    <a:pt x="84" y="72"/>
                  </a:cubicBezTo>
                  <a:cubicBezTo>
                    <a:pt x="79" y="75"/>
                    <a:pt x="79" y="75"/>
                    <a:pt x="79" y="75"/>
                  </a:cubicBezTo>
                  <a:cubicBezTo>
                    <a:pt x="79" y="81"/>
                    <a:pt x="79" y="81"/>
                    <a:pt x="79" y="81"/>
                  </a:cubicBezTo>
                  <a:cubicBezTo>
                    <a:pt x="79" y="83"/>
                    <a:pt x="79" y="85"/>
                    <a:pt x="78" y="87"/>
                  </a:cubicBezTo>
                  <a:cubicBezTo>
                    <a:pt x="78" y="85"/>
                    <a:pt x="77" y="84"/>
                    <a:pt x="77" y="82"/>
                  </a:cubicBezTo>
                  <a:cubicBezTo>
                    <a:pt x="74" y="76"/>
                    <a:pt x="74" y="76"/>
                    <a:pt x="74" y="76"/>
                  </a:cubicBezTo>
                  <a:cubicBezTo>
                    <a:pt x="67" y="77"/>
                    <a:pt x="67" y="77"/>
                    <a:pt x="67" y="77"/>
                  </a:cubicBezTo>
                  <a:cubicBezTo>
                    <a:pt x="64" y="77"/>
                    <a:pt x="61" y="78"/>
                    <a:pt x="58" y="78"/>
                  </a:cubicBezTo>
                  <a:cubicBezTo>
                    <a:pt x="31" y="78"/>
                    <a:pt x="9" y="62"/>
                    <a:pt x="9" y="43"/>
                  </a:cubicBezTo>
                  <a:cubicBezTo>
                    <a:pt x="9" y="25"/>
                    <a:pt x="31" y="9"/>
                    <a:pt x="58" y="9"/>
                  </a:cubicBezTo>
                  <a:moveTo>
                    <a:pt x="58" y="0"/>
                  </a:moveTo>
                  <a:cubicBezTo>
                    <a:pt x="26" y="0"/>
                    <a:pt x="0" y="20"/>
                    <a:pt x="0" y="43"/>
                  </a:cubicBezTo>
                  <a:cubicBezTo>
                    <a:pt x="0" y="67"/>
                    <a:pt x="26" y="87"/>
                    <a:pt x="58" y="87"/>
                  </a:cubicBezTo>
                  <a:cubicBezTo>
                    <a:pt x="62" y="87"/>
                    <a:pt x="65" y="86"/>
                    <a:pt x="69" y="86"/>
                  </a:cubicBezTo>
                  <a:cubicBezTo>
                    <a:pt x="73" y="97"/>
                    <a:pt x="65" y="111"/>
                    <a:pt x="65" y="111"/>
                  </a:cubicBezTo>
                  <a:cubicBezTo>
                    <a:pt x="86" y="104"/>
                    <a:pt x="88" y="88"/>
                    <a:pt x="88" y="80"/>
                  </a:cubicBezTo>
                  <a:cubicBezTo>
                    <a:pt x="105" y="73"/>
                    <a:pt x="116" y="59"/>
                    <a:pt x="116" y="43"/>
                  </a:cubicBezTo>
                  <a:cubicBezTo>
                    <a:pt x="116" y="20"/>
                    <a:pt x="90" y="0"/>
                    <a:pt x="5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Oval 167"/>
            <p:cNvSpPr>
              <a:spLocks noChangeArrowheads="1"/>
            </p:cNvSpPr>
            <p:nvPr/>
          </p:nvSpPr>
          <p:spPr bwMode="auto">
            <a:xfrm>
              <a:off x="8362362" y="1724055"/>
              <a:ext cx="20736"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Oval 168"/>
            <p:cNvSpPr>
              <a:spLocks noChangeArrowheads="1"/>
            </p:cNvSpPr>
            <p:nvPr/>
          </p:nvSpPr>
          <p:spPr bwMode="auto">
            <a:xfrm>
              <a:off x="8406056" y="1724055"/>
              <a:ext cx="20736"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Oval 169"/>
            <p:cNvSpPr>
              <a:spLocks noChangeArrowheads="1"/>
            </p:cNvSpPr>
            <p:nvPr/>
          </p:nvSpPr>
          <p:spPr bwMode="auto">
            <a:xfrm>
              <a:off x="8449751" y="1724055"/>
              <a:ext cx="20736"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170"/>
            <p:cNvSpPr>
              <a:spLocks noEditPoints="1"/>
            </p:cNvSpPr>
            <p:nvPr/>
          </p:nvSpPr>
          <p:spPr bwMode="auto">
            <a:xfrm>
              <a:off x="8222392" y="1724055"/>
              <a:ext cx="178480" cy="168112"/>
            </a:xfrm>
            <a:custGeom>
              <a:avLst/>
              <a:gdLst>
                <a:gd name="T0" fmla="*/ 51 w 102"/>
                <a:gd name="T1" fmla="*/ 0 h 96"/>
                <a:gd name="T2" fmla="*/ 0 w 102"/>
                <a:gd name="T3" fmla="*/ 38 h 96"/>
                <a:gd name="T4" fmla="*/ 25 w 102"/>
                <a:gd name="T5" fmla="*/ 70 h 96"/>
                <a:gd name="T6" fmla="*/ 45 w 102"/>
                <a:gd name="T7" fmla="*/ 96 h 96"/>
                <a:gd name="T8" fmla="*/ 42 w 102"/>
                <a:gd name="T9" fmla="*/ 75 h 96"/>
                <a:gd name="T10" fmla="*/ 51 w 102"/>
                <a:gd name="T11" fmla="*/ 75 h 96"/>
                <a:gd name="T12" fmla="*/ 102 w 102"/>
                <a:gd name="T13" fmla="*/ 38 h 96"/>
                <a:gd name="T14" fmla="*/ 51 w 102"/>
                <a:gd name="T15" fmla="*/ 0 h 96"/>
                <a:gd name="T16" fmla="*/ 26 w 102"/>
                <a:gd name="T17" fmla="*/ 53 h 96"/>
                <a:gd name="T18" fmla="*/ 20 w 102"/>
                <a:gd name="T19" fmla="*/ 47 h 96"/>
                <a:gd name="T20" fmla="*/ 26 w 102"/>
                <a:gd name="T21" fmla="*/ 41 h 96"/>
                <a:gd name="T22" fmla="*/ 32 w 102"/>
                <a:gd name="T23" fmla="*/ 47 h 96"/>
                <a:gd name="T24" fmla="*/ 26 w 102"/>
                <a:gd name="T25" fmla="*/ 53 h 96"/>
                <a:gd name="T26" fmla="*/ 51 w 102"/>
                <a:gd name="T27" fmla="*/ 53 h 96"/>
                <a:gd name="T28" fmla="*/ 45 w 102"/>
                <a:gd name="T29" fmla="*/ 47 h 96"/>
                <a:gd name="T30" fmla="*/ 51 w 102"/>
                <a:gd name="T31" fmla="*/ 41 h 96"/>
                <a:gd name="T32" fmla="*/ 57 w 102"/>
                <a:gd name="T33" fmla="*/ 47 h 96"/>
                <a:gd name="T34" fmla="*/ 51 w 102"/>
                <a:gd name="T35" fmla="*/ 53 h 96"/>
                <a:gd name="T36" fmla="*/ 76 w 102"/>
                <a:gd name="T37" fmla="*/ 53 h 96"/>
                <a:gd name="T38" fmla="*/ 70 w 102"/>
                <a:gd name="T39" fmla="*/ 47 h 96"/>
                <a:gd name="T40" fmla="*/ 76 w 102"/>
                <a:gd name="T41" fmla="*/ 41 h 96"/>
                <a:gd name="T42" fmla="*/ 82 w 102"/>
                <a:gd name="T43" fmla="*/ 47 h 96"/>
                <a:gd name="T44" fmla="*/ 76 w 102"/>
                <a:gd name="T45" fmla="*/ 5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2" h="96">
                  <a:moveTo>
                    <a:pt x="51" y="0"/>
                  </a:moveTo>
                  <a:cubicBezTo>
                    <a:pt x="23" y="0"/>
                    <a:pt x="0" y="17"/>
                    <a:pt x="0" y="38"/>
                  </a:cubicBezTo>
                  <a:cubicBezTo>
                    <a:pt x="0" y="51"/>
                    <a:pt x="10" y="63"/>
                    <a:pt x="25" y="70"/>
                  </a:cubicBezTo>
                  <a:cubicBezTo>
                    <a:pt x="25" y="76"/>
                    <a:pt x="26" y="90"/>
                    <a:pt x="45" y="96"/>
                  </a:cubicBezTo>
                  <a:cubicBezTo>
                    <a:pt x="45" y="96"/>
                    <a:pt x="38" y="84"/>
                    <a:pt x="42" y="75"/>
                  </a:cubicBezTo>
                  <a:cubicBezTo>
                    <a:pt x="45" y="75"/>
                    <a:pt x="48" y="75"/>
                    <a:pt x="51" y="75"/>
                  </a:cubicBezTo>
                  <a:cubicBezTo>
                    <a:pt x="79" y="75"/>
                    <a:pt x="102" y="58"/>
                    <a:pt x="102" y="38"/>
                  </a:cubicBezTo>
                  <a:cubicBezTo>
                    <a:pt x="102" y="17"/>
                    <a:pt x="79" y="0"/>
                    <a:pt x="51" y="0"/>
                  </a:cubicBezTo>
                  <a:close/>
                  <a:moveTo>
                    <a:pt x="26" y="53"/>
                  </a:moveTo>
                  <a:cubicBezTo>
                    <a:pt x="23" y="53"/>
                    <a:pt x="20" y="50"/>
                    <a:pt x="20" y="47"/>
                  </a:cubicBezTo>
                  <a:cubicBezTo>
                    <a:pt x="20" y="44"/>
                    <a:pt x="23" y="41"/>
                    <a:pt x="26" y="41"/>
                  </a:cubicBezTo>
                  <a:cubicBezTo>
                    <a:pt x="29" y="41"/>
                    <a:pt x="32" y="44"/>
                    <a:pt x="32" y="47"/>
                  </a:cubicBezTo>
                  <a:cubicBezTo>
                    <a:pt x="32" y="50"/>
                    <a:pt x="29" y="53"/>
                    <a:pt x="26" y="53"/>
                  </a:cubicBezTo>
                  <a:close/>
                  <a:moveTo>
                    <a:pt x="51" y="53"/>
                  </a:moveTo>
                  <a:cubicBezTo>
                    <a:pt x="48" y="53"/>
                    <a:pt x="45" y="50"/>
                    <a:pt x="45" y="47"/>
                  </a:cubicBezTo>
                  <a:cubicBezTo>
                    <a:pt x="45" y="44"/>
                    <a:pt x="48" y="41"/>
                    <a:pt x="51" y="41"/>
                  </a:cubicBezTo>
                  <a:cubicBezTo>
                    <a:pt x="54" y="41"/>
                    <a:pt x="57" y="44"/>
                    <a:pt x="57" y="47"/>
                  </a:cubicBezTo>
                  <a:cubicBezTo>
                    <a:pt x="57" y="50"/>
                    <a:pt x="54" y="53"/>
                    <a:pt x="51" y="53"/>
                  </a:cubicBezTo>
                  <a:close/>
                  <a:moveTo>
                    <a:pt x="76" y="53"/>
                  </a:moveTo>
                  <a:cubicBezTo>
                    <a:pt x="73" y="53"/>
                    <a:pt x="70" y="50"/>
                    <a:pt x="70" y="47"/>
                  </a:cubicBezTo>
                  <a:cubicBezTo>
                    <a:pt x="70" y="44"/>
                    <a:pt x="73" y="41"/>
                    <a:pt x="76" y="41"/>
                  </a:cubicBezTo>
                  <a:cubicBezTo>
                    <a:pt x="79" y="41"/>
                    <a:pt x="82" y="44"/>
                    <a:pt x="82" y="47"/>
                  </a:cubicBezTo>
                  <a:cubicBezTo>
                    <a:pt x="82" y="50"/>
                    <a:pt x="79" y="53"/>
                    <a:pt x="76"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71"/>
            <p:cNvSpPr>
              <a:spLocks noEditPoints="1"/>
            </p:cNvSpPr>
            <p:nvPr/>
          </p:nvSpPr>
          <p:spPr bwMode="auto">
            <a:xfrm>
              <a:off x="7164103" y="2429828"/>
              <a:ext cx="203660" cy="192551"/>
            </a:xfrm>
            <a:custGeom>
              <a:avLst/>
              <a:gdLst>
                <a:gd name="T0" fmla="*/ 58 w 116"/>
                <a:gd name="T1" fmla="*/ 9 h 110"/>
                <a:gd name="T2" fmla="*/ 107 w 116"/>
                <a:gd name="T3" fmla="*/ 43 h 110"/>
                <a:gd name="T4" fmla="*/ 84 w 116"/>
                <a:gd name="T5" fmla="*/ 72 h 110"/>
                <a:gd name="T6" fmla="*/ 79 w 116"/>
                <a:gd name="T7" fmla="*/ 74 h 110"/>
                <a:gd name="T8" fmla="*/ 79 w 116"/>
                <a:gd name="T9" fmla="*/ 80 h 110"/>
                <a:gd name="T10" fmla="*/ 78 w 116"/>
                <a:gd name="T11" fmla="*/ 86 h 110"/>
                <a:gd name="T12" fmla="*/ 77 w 116"/>
                <a:gd name="T13" fmla="*/ 82 h 110"/>
                <a:gd name="T14" fmla="*/ 74 w 116"/>
                <a:gd name="T15" fmla="*/ 75 h 110"/>
                <a:gd name="T16" fmla="*/ 67 w 116"/>
                <a:gd name="T17" fmla="*/ 76 h 110"/>
                <a:gd name="T18" fmla="*/ 58 w 116"/>
                <a:gd name="T19" fmla="*/ 77 h 110"/>
                <a:gd name="T20" fmla="*/ 9 w 116"/>
                <a:gd name="T21" fmla="*/ 43 h 110"/>
                <a:gd name="T22" fmla="*/ 58 w 116"/>
                <a:gd name="T23" fmla="*/ 9 h 110"/>
                <a:gd name="T24" fmla="*/ 58 w 116"/>
                <a:gd name="T25" fmla="*/ 0 h 110"/>
                <a:gd name="T26" fmla="*/ 0 w 116"/>
                <a:gd name="T27" fmla="*/ 43 h 110"/>
                <a:gd name="T28" fmla="*/ 58 w 116"/>
                <a:gd name="T29" fmla="*/ 86 h 110"/>
                <a:gd name="T30" fmla="*/ 68 w 116"/>
                <a:gd name="T31" fmla="*/ 85 h 110"/>
                <a:gd name="T32" fmla="*/ 65 w 116"/>
                <a:gd name="T33" fmla="*/ 110 h 110"/>
                <a:gd name="T34" fmla="*/ 88 w 116"/>
                <a:gd name="T35" fmla="*/ 80 h 110"/>
                <a:gd name="T36" fmla="*/ 116 w 116"/>
                <a:gd name="T37" fmla="*/ 43 h 110"/>
                <a:gd name="T38" fmla="*/ 58 w 116"/>
                <a:gd name="T3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10">
                  <a:moveTo>
                    <a:pt x="58" y="9"/>
                  </a:moveTo>
                  <a:cubicBezTo>
                    <a:pt x="85" y="9"/>
                    <a:pt x="107" y="24"/>
                    <a:pt x="107" y="43"/>
                  </a:cubicBezTo>
                  <a:cubicBezTo>
                    <a:pt x="107" y="54"/>
                    <a:pt x="98" y="65"/>
                    <a:pt x="84" y="72"/>
                  </a:cubicBezTo>
                  <a:cubicBezTo>
                    <a:pt x="79" y="74"/>
                    <a:pt x="79" y="74"/>
                    <a:pt x="79" y="74"/>
                  </a:cubicBezTo>
                  <a:cubicBezTo>
                    <a:pt x="79" y="80"/>
                    <a:pt x="79" y="80"/>
                    <a:pt x="79" y="80"/>
                  </a:cubicBezTo>
                  <a:cubicBezTo>
                    <a:pt x="79" y="82"/>
                    <a:pt x="79" y="84"/>
                    <a:pt x="78" y="86"/>
                  </a:cubicBezTo>
                  <a:cubicBezTo>
                    <a:pt x="78" y="85"/>
                    <a:pt x="77" y="83"/>
                    <a:pt x="77" y="82"/>
                  </a:cubicBezTo>
                  <a:cubicBezTo>
                    <a:pt x="74" y="75"/>
                    <a:pt x="74" y="75"/>
                    <a:pt x="74" y="75"/>
                  </a:cubicBezTo>
                  <a:cubicBezTo>
                    <a:pt x="67" y="76"/>
                    <a:pt x="67" y="76"/>
                    <a:pt x="67" y="76"/>
                  </a:cubicBezTo>
                  <a:cubicBezTo>
                    <a:pt x="64" y="77"/>
                    <a:pt x="61" y="77"/>
                    <a:pt x="58" y="77"/>
                  </a:cubicBezTo>
                  <a:cubicBezTo>
                    <a:pt x="31" y="77"/>
                    <a:pt x="9" y="62"/>
                    <a:pt x="9" y="43"/>
                  </a:cubicBezTo>
                  <a:cubicBezTo>
                    <a:pt x="9" y="24"/>
                    <a:pt x="31" y="9"/>
                    <a:pt x="58" y="9"/>
                  </a:cubicBezTo>
                  <a:moveTo>
                    <a:pt x="58" y="0"/>
                  </a:moveTo>
                  <a:cubicBezTo>
                    <a:pt x="26" y="0"/>
                    <a:pt x="0" y="19"/>
                    <a:pt x="0" y="43"/>
                  </a:cubicBezTo>
                  <a:cubicBezTo>
                    <a:pt x="0" y="67"/>
                    <a:pt x="26" y="86"/>
                    <a:pt x="58" y="86"/>
                  </a:cubicBezTo>
                  <a:cubicBezTo>
                    <a:pt x="61" y="86"/>
                    <a:pt x="65" y="86"/>
                    <a:pt x="68" y="85"/>
                  </a:cubicBezTo>
                  <a:cubicBezTo>
                    <a:pt x="73" y="96"/>
                    <a:pt x="65" y="110"/>
                    <a:pt x="65" y="110"/>
                  </a:cubicBezTo>
                  <a:cubicBezTo>
                    <a:pt x="86" y="104"/>
                    <a:pt x="88" y="87"/>
                    <a:pt x="88" y="80"/>
                  </a:cubicBezTo>
                  <a:cubicBezTo>
                    <a:pt x="105" y="72"/>
                    <a:pt x="116" y="59"/>
                    <a:pt x="116" y="43"/>
                  </a:cubicBezTo>
                  <a:cubicBezTo>
                    <a:pt x="116" y="19"/>
                    <a:pt x="90" y="0"/>
                    <a:pt x="5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Oval 172"/>
            <p:cNvSpPr>
              <a:spLocks noChangeArrowheads="1"/>
            </p:cNvSpPr>
            <p:nvPr/>
          </p:nvSpPr>
          <p:spPr bwMode="auto">
            <a:xfrm>
              <a:off x="7211500" y="2501664"/>
              <a:ext cx="21477"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Oval 173"/>
            <p:cNvSpPr>
              <a:spLocks noChangeArrowheads="1"/>
            </p:cNvSpPr>
            <p:nvPr/>
          </p:nvSpPr>
          <p:spPr bwMode="auto">
            <a:xfrm>
              <a:off x="7255194" y="2501664"/>
              <a:ext cx="21477"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Oval 174"/>
            <p:cNvSpPr>
              <a:spLocks noChangeArrowheads="1"/>
            </p:cNvSpPr>
            <p:nvPr/>
          </p:nvSpPr>
          <p:spPr bwMode="auto">
            <a:xfrm>
              <a:off x="7299629" y="2501664"/>
              <a:ext cx="20736" cy="2073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75"/>
            <p:cNvSpPr>
              <a:spLocks noEditPoints="1"/>
            </p:cNvSpPr>
            <p:nvPr/>
          </p:nvSpPr>
          <p:spPr bwMode="auto">
            <a:xfrm>
              <a:off x="7071530" y="2501664"/>
              <a:ext cx="176999" cy="169593"/>
            </a:xfrm>
            <a:custGeom>
              <a:avLst/>
              <a:gdLst>
                <a:gd name="T0" fmla="*/ 51 w 101"/>
                <a:gd name="T1" fmla="*/ 0 h 97"/>
                <a:gd name="T2" fmla="*/ 0 w 101"/>
                <a:gd name="T3" fmla="*/ 38 h 97"/>
                <a:gd name="T4" fmla="*/ 25 w 101"/>
                <a:gd name="T5" fmla="*/ 70 h 97"/>
                <a:gd name="T6" fmla="*/ 45 w 101"/>
                <a:gd name="T7" fmla="*/ 97 h 97"/>
                <a:gd name="T8" fmla="*/ 42 w 101"/>
                <a:gd name="T9" fmla="*/ 75 h 97"/>
                <a:gd name="T10" fmla="*/ 51 w 101"/>
                <a:gd name="T11" fmla="*/ 76 h 97"/>
                <a:gd name="T12" fmla="*/ 101 w 101"/>
                <a:gd name="T13" fmla="*/ 38 h 97"/>
                <a:gd name="T14" fmla="*/ 51 w 101"/>
                <a:gd name="T15" fmla="*/ 0 h 97"/>
                <a:gd name="T16" fmla="*/ 26 w 101"/>
                <a:gd name="T17" fmla="*/ 53 h 97"/>
                <a:gd name="T18" fmla="*/ 20 w 101"/>
                <a:gd name="T19" fmla="*/ 48 h 97"/>
                <a:gd name="T20" fmla="*/ 26 w 101"/>
                <a:gd name="T21" fmla="*/ 42 h 97"/>
                <a:gd name="T22" fmla="*/ 32 w 101"/>
                <a:gd name="T23" fmla="*/ 48 h 97"/>
                <a:gd name="T24" fmla="*/ 26 w 101"/>
                <a:gd name="T25" fmla="*/ 53 h 97"/>
                <a:gd name="T26" fmla="*/ 51 w 101"/>
                <a:gd name="T27" fmla="*/ 53 h 97"/>
                <a:gd name="T28" fmla="*/ 45 w 101"/>
                <a:gd name="T29" fmla="*/ 48 h 97"/>
                <a:gd name="T30" fmla="*/ 51 w 101"/>
                <a:gd name="T31" fmla="*/ 42 h 97"/>
                <a:gd name="T32" fmla="*/ 57 w 101"/>
                <a:gd name="T33" fmla="*/ 48 h 97"/>
                <a:gd name="T34" fmla="*/ 51 w 101"/>
                <a:gd name="T35" fmla="*/ 53 h 97"/>
                <a:gd name="T36" fmla="*/ 76 w 101"/>
                <a:gd name="T37" fmla="*/ 53 h 97"/>
                <a:gd name="T38" fmla="*/ 70 w 101"/>
                <a:gd name="T39" fmla="*/ 48 h 97"/>
                <a:gd name="T40" fmla="*/ 76 w 101"/>
                <a:gd name="T41" fmla="*/ 42 h 97"/>
                <a:gd name="T42" fmla="*/ 82 w 101"/>
                <a:gd name="T43" fmla="*/ 48 h 97"/>
                <a:gd name="T44" fmla="*/ 76 w 101"/>
                <a:gd name="T45" fmla="*/ 5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1" h="97">
                  <a:moveTo>
                    <a:pt x="51" y="0"/>
                  </a:moveTo>
                  <a:cubicBezTo>
                    <a:pt x="23" y="0"/>
                    <a:pt x="0" y="17"/>
                    <a:pt x="0" y="38"/>
                  </a:cubicBezTo>
                  <a:cubicBezTo>
                    <a:pt x="0" y="52"/>
                    <a:pt x="10" y="64"/>
                    <a:pt x="25" y="70"/>
                  </a:cubicBezTo>
                  <a:cubicBezTo>
                    <a:pt x="25" y="77"/>
                    <a:pt x="26" y="91"/>
                    <a:pt x="45" y="97"/>
                  </a:cubicBezTo>
                  <a:cubicBezTo>
                    <a:pt x="45" y="97"/>
                    <a:pt x="38" y="85"/>
                    <a:pt x="42" y="75"/>
                  </a:cubicBezTo>
                  <a:cubicBezTo>
                    <a:pt x="45" y="75"/>
                    <a:pt x="48" y="76"/>
                    <a:pt x="51" y="76"/>
                  </a:cubicBezTo>
                  <a:cubicBezTo>
                    <a:pt x="79" y="76"/>
                    <a:pt x="101" y="59"/>
                    <a:pt x="101" y="38"/>
                  </a:cubicBezTo>
                  <a:cubicBezTo>
                    <a:pt x="101" y="17"/>
                    <a:pt x="79" y="0"/>
                    <a:pt x="51" y="0"/>
                  </a:cubicBezTo>
                  <a:close/>
                  <a:moveTo>
                    <a:pt x="26" y="53"/>
                  </a:moveTo>
                  <a:cubicBezTo>
                    <a:pt x="23" y="53"/>
                    <a:pt x="20" y="51"/>
                    <a:pt x="20" y="48"/>
                  </a:cubicBezTo>
                  <a:cubicBezTo>
                    <a:pt x="20" y="44"/>
                    <a:pt x="23" y="42"/>
                    <a:pt x="26" y="42"/>
                  </a:cubicBezTo>
                  <a:cubicBezTo>
                    <a:pt x="29" y="42"/>
                    <a:pt x="32" y="44"/>
                    <a:pt x="32" y="48"/>
                  </a:cubicBezTo>
                  <a:cubicBezTo>
                    <a:pt x="32" y="51"/>
                    <a:pt x="29" y="53"/>
                    <a:pt x="26" y="53"/>
                  </a:cubicBezTo>
                  <a:close/>
                  <a:moveTo>
                    <a:pt x="51" y="53"/>
                  </a:moveTo>
                  <a:cubicBezTo>
                    <a:pt x="48" y="53"/>
                    <a:pt x="45" y="51"/>
                    <a:pt x="45" y="48"/>
                  </a:cubicBezTo>
                  <a:cubicBezTo>
                    <a:pt x="45" y="44"/>
                    <a:pt x="48" y="42"/>
                    <a:pt x="51" y="42"/>
                  </a:cubicBezTo>
                  <a:cubicBezTo>
                    <a:pt x="54" y="42"/>
                    <a:pt x="57" y="44"/>
                    <a:pt x="57" y="48"/>
                  </a:cubicBezTo>
                  <a:cubicBezTo>
                    <a:pt x="57" y="51"/>
                    <a:pt x="54" y="53"/>
                    <a:pt x="51" y="53"/>
                  </a:cubicBezTo>
                  <a:close/>
                  <a:moveTo>
                    <a:pt x="76" y="53"/>
                  </a:moveTo>
                  <a:cubicBezTo>
                    <a:pt x="73" y="53"/>
                    <a:pt x="70" y="51"/>
                    <a:pt x="70" y="48"/>
                  </a:cubicBezTo>
                  <a:cubicBezTo>
                    <a:pt x="70" y="44"/>
                    <a:pt x="73" y="42"/>
                    <a:pt x="76" y="42"/>
                  </a:cubicBezTo>
                  <a:cubicBezTo>
                    <a:pt x="79" y="42"/>
                    <a:pt x="82" y="44"/>
                    <a:pt x="82" y="48"/>
                  </a:cubicBezTo>
                  <a:cubicBezTo>
                    <a:pt x="82" y="51"/>
                    <a:pt x="79" y="53"/>
                    <a:pt x="76"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176"/>
            <p:cNvSpPr>
              <a:spLocks noEditPoints="1"/>
            </p:cNvSpPr>
            <p:nvPr/>
          </p:nvSpPr>
          <p:spPr bwMode="auto">
            <a:xfrm>
              <a:off x="7360357" y="3839152"/>
              <a:ext cx="203660" cy="192551"/>
            </a:xfrm>
            <a:custGeom>
              <a:avLst/>
              <a:gdLst>
                <a:gd name="T0" fmla="*/ 58 w 116"/>
                <a:gd name="T1" fmla="*/ 9 h 110"/>
                <a:gd name="T2" fmla="*/ 107 w 116"/>
                <a:gd name="T3" fmla="*/ 43 h 110"/>
                <a:gd name="T4" fmla="*/ 84 w 116"/>
                <a:gd name="T5" fmla="*/ 72 h 110"/>
                <a:gd name="T6" fmla="*/ 79 w 116"/>
                <a:gd name="T7" fmla="*/ 74 h 110"/>
                <a:gd name="T8" fmla="*/ 79 w 116"/>
                <a:gd name="T9" fmla="*/ 80 h 110"/>
                <a:gd name="T10" fmla="*/ 78 w 116"/>
                <a:gd name="T11" fmla="*/ 86 h 110"/>
                <a:gd name="T12" fmla="*/ 77 w 116"/>
                <a:gd name="T13" fmla="*/ 82 h 110"/>
                <a:gd name="T14" fmla="*/ 74 w 116"/>
                <a:gd name="T15" fmla="*/ 76 h 110"/>
                <a:gd name="T16" fmla="*/ 67 w 116"/>
                <a:gd name="T17" fmla="*/ 77 h 110"/>
                <a:gd name="T18" fmla="*/ 58 w 116"/>
                <a:gd name="T19" fmla="*/ 77 h 110"/>
                <a:gd name="T20" fmla="*/ 9 w 116"/>
                <a:gd name="T21" fmla="*/ 43 h 110"/>
                <a:gd name="T22" fmla="*/ 58 w 116"/>
                <a:gd name="T23" fmla="*/ 9 h 110"/>
                <a:gd name="T24" fmla="*/ 58 w 116"/>
                <a:gd name="T25" fmla="*/ 0 h 110"/>
                <a:gd name="T26" fmla="*/ 0 w 116"/>
                <a:gd name="T27" fmla="*/ 43 h 110"/>
                <a:gd name="T28" fmla="*/ 58 w 116"/>
                <a:gd name="T29" fmla="*/ 86 h 110"/>
                <a:gd name="T30" fmla="*/ 69 w 116"/>
                <a:gd name="T31" fmla="*/ 86 h 110"/>
                <a:gd name="T32" fmla="*/ 65 w 116"/>
                <a:gd name="T33" fmla="*/ 110 h 110"/>
                <a:gd name="T34" fmla="*/ 88 w 116"/>
                <a:gd name="T35" fmla="*/ 80 h 110"/>
                <a:gd name="T36" fmla="*/ 116 w 116"/>
                <a:gd name="T37" fmla="*/ 43 h 110"/>
                <a:gd name="T38" fmla="*/ 58 w 116"/>
                <a:gd name="T39"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6" h="110">
                  <a:moveTo>
                    <a:pt x="58" y="9"/>
                  </a:moveTo>
                  <a:cubicBezTo>
                    <a:pt x="85" y="9"/>
                    <a:pt x="107" y="24"/>
                    <a:pt x="107" y="43"/>
                  </a:cubicBezTo>
                  <a:cubicBezTo>
                    <a:pt x="107" y="55"/>
                    <a:pt x="99" y="65"/>
                    <a:pt x="84" y="72"/>
                  </a:cubicBezTo>
                  <a:cubicBezTo>
                    <a:pt x="79" y="74"/>
                    <a:pt x="79" y="74"/>
                    <a:pt x="79" y="74"/>
                  </a:cubicBezTo>
                  <a:cubicBezTo>
                    <a:pt x="79" y="80"/>
                    <a:pt x="79" y="80"/>
                    <a:pt x="79" y="80"/>
                  </a:cubicBezTo>
                  <a:cubicBezTo>
                    <a:pt x="79" y="82"/>
                    <a:pt x="79" y="84"/>
                    <a:pt x="78" y="86"/>
                  </a:cubicBezTo>
                  <a:cubicBezTo>
                    <a:pt x="78" y="85"/>
                    <a:pt x="78" y="83"/>
                    <a:pt x="77" y="82"/>
                  </a:cubicBezTo>
                  <a:cubicBezTo>
                    <a:pt x="74" y="76"/>
                    <a:pt x="74" y="76"/>
                    <a:pt x="74" y="76"/>
                  </a:cubicBezTo>
                  <a:cubicBezTo>
                    <a:pt x="67" y="77"/>
                    <a:pt x="67" y="77"/>
                    <a:pt x="67" y="77"/>
                  </a:cubicBezTo>
                  <a:cubicBezTo>
                    <a:pt x="64" y="77"/>
                    <a:pt x="61" y="77"/>
                    <a:pt x="58" y="77"/>
                  </a:cubicBezTo>
                  <a:cubicBezTo>
                    <a:pt x="31" y="77"/>
                    <a:pt x="9" y="62"/>
                    <a:pt x="9" y="43"/>
                  </a:cubicBezTo>
                  <a:cubicBezTo>
                    <a:pt x="9" y="24"/>
                    <a:pt x="31" y="9"/>
                    <a:pt x="58" y="9"/>
                  </a:cubicBezTo>
                  <a:moveTo>
                    <a:pt x="58" y="0"/>
                  </a:moveTo>
                  <a:cubicBezTo>
                    <a:pt x="26" y="0"/>
                    <a:pt x="0" y="19"/>
                    <a:pt x="0" y="43"/>
                  </a:cubicBezTo>
                  <a:cubicBezTo>
                    <a:pt x="0" y="67"/>
                    <a:pt x="26" y="86"/>
                    <a:pt x="58" y="86"/>
                  </a:cubicBezTo>
                  <a:cubicBezTo>
                    <a:pt x="62" y="86"/>
                    <a:pt x="65" y="86"/>
                    <a:pt x="69" y="86"/>
                  </a:cubicBezTo>
                  <a:cubicBezTo>
                    <a:pt x="73" y="97"/>
                    <a:pt x="65" y="110"/>
                    <a:pt x="65" y="110"/>
                  </a:cubicBezTo>
                  <a:cubicBezTo>
                    <a:pt x="86" y="104"/>
                    <a:pt x="88" y="87"/>
                    <a:pt x="88" y="80"/>
                  </a:cubicBezTo>
                  <a:cubicBezTo>
                    <a:pt x="105" y="72"/>
                    <a:pt x="116" y="59"/>
                    <a:pt x="116" y="43"/>
                  </a:cubicBezTo>
                  <a:cubicBezTo>
                    <a:pt x="116" y="19"/>
                    <a:pt x="90" y="0"/>
                    <a:pt x="5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Oval 177"/>
            <p:cNvSpPr>
              <a:spLocks noChangeArrowheads="1"/>
            </p:cNvSpPr>
            <p:nvPr/>
          </p:nvSpPr>
          <p:spPr bwMode="auto">
            <a:xfrm>
              <a:off x="7407754" y="3910989"/>
              <a:ext cx="21477" cy="214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Oval 178"/>
            <p:cNvSpPr>
              <a:spLocks noChangeArrowheads="1"/>
            </p:cNvSpPr>
            <p:nvPr/>
          </p:nvSpPr>
          <p:spPr bwMode="auto">
            <a:xfrm>
              <a:off x="7451448" y="3910989"/>
              <a:ext cx="21477" cy="214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Oval 179"/>
            <p:cNvSpPr>
              <a:spLocks noChangeArrowheads="1"/>
            </p:cNvSpPr>
            <p:nvPr/>
          </p:nvSpPr>
          <p:spPr bwMode="auto">
            <a:xfrm>
              <a:off x="7495142" y="3910989"/>
              <a:ext cx="21477" cy="2147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180"/>
            <p:cNvSpPr>
              <a:spLocks noEditPoints="1"/>
            </p:cNvSpPr>
            <p:nvPr/>
          </p:nvSpPr>
          <p:spPr bwMode="auto">
            <a:xfrm>
              <a:off x="7267784" y="3910989"/>
              <a:ext cx="178480" cy="170333"/>
            </a:xfrm>
            <a:custGeom>
              <a:avLst/>
              <a:gdLst>
                <a:gd name="T0" fmla="*/ 51 w 102"/>
                <a:gd name="T1" fmla="*/ 0 h 97"/>
                <a:gd name="T2" fmla="*/ 0 w 102"/>
                <a:gd name="T3" fmla="*/ 38 h 97"/>
                <a:gd name="T4" fmla="*/ 25 w 102"/>
                <a:gd name="T5" fmla="*/ 70 h 97"/>
                <a:gd name="T6" fmla="*/ 45 w 102"/>
                <a:gd name="T7" fmla="*/ 97 h 97"/>
                <a:gd name="T8" fmla="*/ 42 w 102"/>
                <a:gd name="T9" fmla="*/ 75 h 97"/>
                <a:gd name="T10" fmla="*/ 51 w 102"/>
                <a:gd name="T11" fmla="*/ 76 h 97"/>
                <a:gd name="T12" fmla="*/ 102 w 102"/>
                <a:gd name="T13" fmla="*/ 38 h 97"/>
                <a:gd name="T14" fmla="*/ 51 w 102"/>
                <a:gd name="T15" fmla="*/ 0 h 97"/>
                <a:gd name="T16" fmla="*/ 26 w 102"/>
                <a:gd name="T17" fmla="*/ 54 h 97"/>
                <a:gd name="T18" fmla="*/ 20 w 102"/>
                <a:gd name="T19" fmla="*/ 48 h 97"/>
                <a:gd name="T20" fmla="*/ 26 w 102"/>
                <a:gd name="T21" fmla="*/ 42 h 97"/>
                <a:gd name="T22" fmla="*/ 32 w 102"/>
                <a:gd name="T23" fmla="*/ 48 h 97"/>
                <a:gd name="T24" fmla="*/ 26 w 102"/>
                <a:gd name="T25" fmla="*/ 54 h 97"/>
                <a:gd name="T26" fmla="*/ 51 w 102"/>
                <a:gd name="T27" fmla="*/ 54 h 97"/>
                <a:gd name="T28" fmla="*/ 45 w 102"/>
                <a:gd name="T29" fmla="*/ 48 h 97"/>
                <a:gd name="T30" fmla="*/ 51 w 102"/>
                <a:gd name="T31" fmla="*/ 42 h 97"/>
                <a:gd name="T32" fmla="*/ 57 w 102"/>
                <a:gd name="T33" fmla="*/ 48 h 97"/>
                <a:gd name="T34" fmla="*/ 51 w 102"/>
                <a:gd name="T35" fmla="*/ 54 h 97"/>
                <a:gd name="T36" fmla="*/ 76 w 102"/>
                <a:gd name="T37" fmla="*/ 54 h 97"/>
                <a:gd name="T38" fmla="*/ 70 w 102"/>
                <a:gd name="T39" fmla="*/ 48 h 97"/>
                <a:gd name="T40" fmla="*/ 76 w 102"/>
                <a:gd name="T41" fmla="*/ 42 h 97"/>
                <a:gd name="T42" fmla="*/ 82 w 102"/>
                <a:gd name="T43" fmla="*/ 48 h 97"/>
                <a:gd name="T44" fmla="*/ 76 w 102"/>
                <a:gd name="T45" fmla="*/ 5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2" h="97">
                  <a:moveTo>
                    <a:pt x="51" y="0"/>
                  </a:moveTo>
                  <a:cubicBezTo>
                    <a:pt x="23" y="0"/>
                    <a:pt x="0" y="17"/>
                    <a:pt x="0" y="38"/>
                  </a:cubicBezTo>
                  <a:cubicBezTo>
                    <a:pt x="0" y="52"/>
                    <a:pt x="10" y="64"/>
                    <a:pt x="25" y="70"/>
                  </a:cubicBezTo>
                  <a:cubicBezTo>
                    <a:pt x="25" y="77"/>
                    <a:pt x="27" y="91"/>
                    <a:pt x="45" y="97"/>
                  </a:cubicBezTo>
                  <a:cubicBezTo>
                    <a:pt x="45" y="97"/>
                    <a:pt x="38" y="85"/>
                    <a:pt x="42" y="75"/>
                  </a:cubicBezTo>
                  <a:cubicBezTo>
                    <a:pt x="45" y="76"/>
                    <a:pt x="48" y="76"/>
                    <a:pt x="51" y="76"/>
                  </a:cubicBezTo>
                  <a:cubicBezTo>
                    <a:pt x="79" y="76"/>
                    <a:pt x="102" y="59"/>
                    <a:pt x="102" y="38"/>
                  </a:cubicBezTo>
                  <a:cubicBezTo>
                    <a:pt x="102" y="17"/>
                    <a:pt x="79" y="0"/>
                    <a:pt x="51" y="0"/>
                  </a:cubicBezTo>
                  <a:close/>
                  <a:moveTo>
                    <a:pt x="26" y="54"/>
                  </a:moveTo>
                  <a:cubicBezTo>
                    <a:pt x="23" y="54"/>
                    <a:pt x="20" y="51"/>
                    <a:pt x="20" y="48"/>
                  </a:cubicBezTo>
                  <a:cubicBezTo>
                    <a:pt x="20" y="44"/>
                    <a:pt x="23" y="42"/>
                    <a:pt x="26" y="42"/>
                  </a:cubicBezTo>
                  <a:cubicBezTo>
                    <a:pt x="29" y="42"/>
                    <a:pt x="32" y="44"/>
                    <a:pt x="32" y="48"/>
                  </a:cubicBezTo>
                  <a:cubicBezTo>
                    <a:pt x="32" y="51"/>
                    <a:pt x="29" y="54"/>
                    <a:pt x="26" y="54"/>
                  </a:cubicBezTo>
                  <a:close/>
                  <a:moveTo>
                    <a:pt x="51" y="54"/>
                  </a:moveTo>
                  <a:cubicBezTo>
                    <a:pt x="48" y="54"/>
                    <a:pt x="45" y="51"/>
                    <a:pt x="45" y="48"/>
                  </a:cubicBezTo>
                  <a:cubicBezTo>
                    <a:pt x="45" y="44"/>
                    <a:pt x="48" y="42"/>
                    <a:pt x="51" y="42"/>
                  </a:cubicBezTo>
                  <a:cubicBezTo>
                    <a:pt x="54" y="42"/>
                    <a:pt x="57" y="44"/>
                    <a:pt x="57" y="48"/>
                  </a:cubicBezTo>
                  <a:cubicBezTo>
                    <a:pt x="57" y="51"/>
                    <a:pt x="54" y="54"/>
                    <a:pt x="51" y="54"/>
                  </a:cubicBezTo>
                  <a:close/>
                  <a:moveTo>
                    <a:pt x="76" y="54"/>
                  </a:moveTo>
                  <a:cubicBezTo>
                    <a:pt x="73" y="54"/>
                    <a:pt x="70" y="51"/>
                    <a:pt x="70" y="48"/>
                  </a:cubicBezTo>
                  <a:cubicBezTo>
                    <a:pt x="70" y="44"/>
                    <a:pt x="73" y="42"/>
                    <a:pt x="76" y="42"/>
                  </a:cubicBezTo>
                  <a:cubicBezTo>
                    <a:pt x="79" y="42"/>
                    <a:pt x="82" y="44"/>
                    <a:pt x="82" y="48"/>
                  </a:cubicBezTo>
                  <a:cubicBezTo>
                    <a:pt x="82" y="51"/>
                    <a:pt x="79" y="54"/>
                    <a:pt x="76" y="5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181"/>
            <p:cNvSpPr>
              <a:spLocks noEditPoints="1"/>
            </p:cNvSpPr>
            <p:nvPr/>
          </p:nvSpPr>
          <p:spPr bwMode="auto">
            <a:xfrm>
              <a:off x="9172557" y="2920092"/>
              <a:ext cx="275496" cy="308081"/>
            </a:xfrm>
            <a:custGeom>
              <a:avLst/>
              <a:gdLst>
                <a:gd name="T0" fmla="*/ 4 w 157"/>
                <a:gd name="T1" fmla="*/ 140 h 176"/>
                <a:gd name="T2" fmla="*/ 12 w 157"/>
                <a:gd name="T3" fmla="*/ 140 h 176"/>
                <a:gd name="T4" fmla="*/ 63 w 157"/>
                <a:gd name="T5" fmla="*/ 173 h 176"/>
                <a:gd name="T6" fmla="*/ 67 w 157"/>
                <a:gd name="T7" fmla="*/ 176 h 176"/>
                <a:gd name="T8" fmla="*/ 91 w 157"/>
                <a:gd name="T9" fmla="*/ 176 h 176"/>
                <a:gd name="T10" fmla="*/ 96 w 157"/>
                <a:gd name="T11" fmla="*/ 171 h 176"/>
                <a:gd name="T12" fmla="*/ 96 w 157"/>
                <a:gd name="T13" fmla="*/ 166 h 176"/>
                <a:gd name="T14" fmla="*/ 91 w 157"/>
                <a:gd name="T15" fmla="*/ 160 h 176"/>
                <a:gd name="T16" fmla="*/ 67 w 157"/>
                <a:gd name="T17" fmla="*/ 160 h 176"/>
                <a:gd name="T18" fmla="*/ 62 w 157"/>
                <a:gd name="T19" fmla="*/ 165 h 176"/>
                <a:gd name="T20" fmla="*/ 20 w 157"/>
                <a:gd name="T21" fmla="*/ 140 h 176"/>
                <a:gd name="T22" fmla="*/ 31 w 157"/>
                <a:gd name="T23" fmla="*/ 140 h 176"/>
                <a:gd name="T24" fmla="*/ 35 w 157"/>
                <a:gd name="T25" fmla="*/ 136 h 176"/>
                <a:gd name="T26" fmla="*/ 35 w 157"/>
                <a:gd name="T27" fmla="*/ 81 h 176"/>
                <a:gd name="T28" fmla="*/ 31 w 157"/>
                <a:gd name="T29" fmla="*/ 77 h 176"/>
                <a:gd name="T30" fmla="*/ 16 w 157"/>
                <a:gd name="T31" fmla="*/ 77 h 176"/>
                <a:gd name="T32" fmla="*/ 79 w 157"/>
                <a:gd name="T33" fmla="*/ 15 h 176"/>
                <a:gd name="T34" fmla="*/ 141 w 157"/>
                <a:gd name="T35" fmla="*/ 77 h 176"/>
                <a:gd name="T36" fmla="*/ 126 w 157"/>
                <a:gd name="T37" fmla="*/ 77 h 176"/>
                <a:gd name="T38" fmla="*/ 122 w 157"/>
                <a:gd name="T39" fmla="*/ 81 h 176"/>
                <a:gd name="T40" fmla="*/ 122 w 157"/>
                <a:gd name="T41" fmla="*/ 136 h 176"/>
                <a:gd name="T42" fmla="*/ 126 w 157"/>
                <a:gd name="T43" fmla="*/ 140 h 176"/>
                <a:gd name="T44" fmla="*/ 153 w 157"/>
                <a:gd name="T45" fmla="*/ 140 h 176"/>
                <a:gd name="T46" fmla="*/ 157 w 157"/>
                <a:gd name="T47" fmla="*/ 136 h 176"/>
                <a:gd name="T48" fmla="*/ 157 w 157"/>
                <a:gd name="T49" fmla="*/ 81 h 176"/>
                <a:gd name="T50" fmla="*/ 156 w 157"/>
                <a:gd name="T51" fmla="*/ 78 h 176"/>
                <a:gd name="T52" fmla="*/ 79 w 157"/>
                <a:gd name="T53" fmla="*/ 0 h 176"/>
                <a:gd name="T54" fmla="*/ 1 w 157"/>
                <a:gd name="T55" fmla="*/ 78 h 176"/>
                <a:gd name="T56" fmla="*/ 0 w 157"/>
                <a:gd name="T57" fmla="*/ 81 h 176"/>
                <a:gd name="T58" fmla="*/ 0 w 157"/>
                <a:gd name="T59" fmla="*/ 136 h 176"/>
                <a:gd name="T60" fmla="*/ 4 w 157"/>
                <a:gd name="T61" fmla="*/ 140 h 176"/>
                <a:gd name="T62" fmla="*/ 4 w 157"/>
                <a:gd name="T63" fmla="*/ 140 h 176"/>
                <a:gd name="T64" fmla="*/ 4 w 157"/>
                <a:gd name="T65" fmla="*/ 14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7" h="176">
                  <a:moveTo>
                    <a:pt x="4" y="140"/>
                  </a:moveTo>
                  <a:cubicBezTo>
                    <a:pt x="12" y="140"/>
                    <a:pt x="12" y="140"/>
                    <a:pt x="12" y="140"/>
                  </a:cubicBezTo>
                  <a:cubicBezTo>
                    <a:pt x="10" y="169"/>
                    <a:pt x="40" y="174"/>
                    <a:pt x="63" y="173"/>
                  </a:cubicBezTo>
                  <a:cubicBezTo>
                    <a:pt x="64" y="175"/>
                    <a:pt x="65" y="176"/>
                    <a:pt x="67" y="176"/>
                  </a:cubicBezTo>
                  <a:cubicBezTo>
                    <a:pt x="91" y="176"/>
                    <a:pt x="91" y="176"/>
                    <a:pt x="91" y="176"/>
                  </a:cubicBezTo>
                  <a:cubicBezTo>
                    <a:pt x="94" y="176"/>
                    <a:pt x="96" y="174"/>
                    <a:pt x="96" y="171"/>
                  </a:cubicBezTo>
                  <a:cubicBezTo>
                    <a:pt x="96" y="166"/>
                    <a:pt x="96" y="166"/>
                    <a:pt x="96" y="166"/>
                  </a:cubicBezTo>
                  <a:cubicBezTo>
                    <a:pt x="96" y="163"/>
                    <a:pt x="94" y="160"/>
                    <a:pt x="91" y="160"/>
                  </a:cubicBezTo>
                  <a:cubicBezTo>
                    <a:pt x="67" y="160"/>
                    <a:pt x="67" y="160"/>
                    <a:pt x="67" y="160"/>
                  </a:cubicBezTo>
                  <a:cubicBezTo>
                    <a:pt x="65" y="160"/>
                    <a:pt x="63" y="162"/>
                    <a:pt x="62" y="165"/>
                  </a:cubicBezTo>
                  <a:cubicBezTo>
                    <a:pt x="44" y="166"/>
                    <a:pt x="20" y="163"/>
                    <a:pt x="20" y="140"/>
                  </a:cubicBezTo>
                  <a:cubicBezTo>
                    <a:pt x="31" y="140"/>
                    <a:pt x="31" y="140"/>
                    <a:pt x="31" y="140"/>
                  </a:cubicBezTo>
                  <a:cubicBezTo>
                    <a:pt x="33" y="140"/>
                    <a:pt x="35" y="138"/>
                    <a:pt x="35" y="136"/>
                  </a:cubicBezTo>
                  <a:cubicBezTo>
                    <a:pt x="35" y="81"/>
                    <a:pt x="35" y="81"/>
                    <a:pt x="35" y="81"/>
                  </a:cubicBezTo>
                  <a:cubicBezTo>
                    <a:pt x="35" y="79"/>
                    <a:pt x="33" y="77"/>
                    <a:pt x="31" y="77"/>
                  </a:cubicBezTo>
                  <a:cubicBezTo>
                    <a:pt x="16" y="77"/>
                    <a:pt x="16" y="77"/>
                    <a:pt x="16" y="77"/>
                  </a:cubicBezTo>
                  <a:cubicBezTo>
                    <a:pt x="18" y="43"/>
                    <a:pt x="46" y="15"/>
                    <a:pt x="79" y="15"/>
                  </a:cubicBezTo>
                  <a:cubicBezTo>
                    <a:pt x="111" y="15"/>
                    <a:pt x="139" y="43"/>
                    <a:pt x="141" y="77"/>
                  </a:cubicBezTo>
                  <a:cubicBezTo>
                    <a:pt x="126" y="77"/>
                    <a:pt x="126" y="77"/>
                    <a:pt x="126" y="77"/>
                  </a:cubicBezTo>
                  <a:cubicBezTo>
                    <a:pt x="124" y="77"/>
                    <a:pt x="122" y="79"/>
                    <a:pt x="122" y="81"/>
                  </a:cubicBezTo>
                  <a:cubicBezTo>
                    <a:pt x="122" y="136"/>
                    <a:pt x="122" y="136"/>
                    <a:pt x="122" y="136"/>
                  </a:cubicBezTo>
                  <a:cubicBezTo>
                    <a:pt x="122" y="138"/>
                    <a:pt x="124" y="140"/>
                    <a:pt x="126" y="140"/>
                  </a:cubicBezTo>
                  <a:cubicBezTo>
                    <a:pt x="153" y="140"/>
                    <a:pt x="153" y="140"/>
                    <a:pt x="153" y="140"/>
                  </a:cubicBezTo>
                  <a:cubicBezTo>
                    <a:pt x="155" y="140"/>
                    <a:pt x="157" y="138"/>
                    <a:pt x="157" y="136"/>
                  </a:cubicBezTo>
                  <a:cubicBezTo>
                    <a:pt x="157" y="81"/>
                    <a:pt x="157" y="81"/>
                    <a:pt x="157" y="81"/>
                  </a:cubicBezTo>
                  <a:cubicBezTo>
                    <a:pt x="157" y="80"/>
                    <a:pt x="157" y="79"/>
                    <a:pt x="156" y="78"/>
                  </a:cubicBezTo>
                  <a:cubicBezTo>
                    <a:pt x="155" y="36"/>
                    <a:pt x="120" y="0"/>
                    <a:pt x="79" y="0"/>
                  </a:cubicBezTo>
                  <a:cubicBezTo>
                    <a:pt x="38" y="0"/>
                    <a:pt x="3" y="36"/>
                    <a:pt x="1" y="78"/>
                  </a:cubicBezTo>
                  <a:cubicBezTo>
                    <a:pt x="0" y="78"/>
                    <a:pt x="0" y="80"/>
                    <a:pt x="0" y="81"/>
                  </a:cubicBezTo>
                  <a:cubicBezTo>
                    <a:pt x="0" y="136"/>
                    <a:pt x="0" y="136"/>
                    <a:pt x="0" y="136"/>
                  </a:cubicBezTo>
                  <a:cubicBezTo>
                    <a:pt x="0" y="138"/>
                    <a:pt x="2" y="140"/>
                    <a:pt x="4" y="140"/>
                  </a:cubicBezTo>
                  <a:close/>
                  <a:moveTo>
                    <a:pt x="4" y="140"/>
                  </a:moveTo>
                  <a:cubicBezTo>
                    <a:pt x="4" y="140"/>
                    <a:pt x="4" y="140"/>
                    <a:pt x="4" y="14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82"/>
            <p:cNvSpPr>
              <a:spLocks noEditPoints="1"/>
            </p:cNvSpPr>
            <p:nvPr/>
          </p:nvSpPr>
          <p:spPr bwMode="auto">
            <a:xfrm>
              <a:off x="6278369" y="3306675"/>
              <a:ext cx="276977" cy="306600"/>
            </a:xfrm>
            <a:custGeom>
              <a:avLst/>
              <a:gdLst>
                <a:gd name="T0" fmla="*/ 5 w 158"/>
                <a:gd name="T1" fmla="*/ 140 h 175"/>
                <a:gd name="T2" fmla="*/ 12 w 158"/>
                <a:gd name="T3" fmla="*/ 140 h 175"/>
                <a:gd name="T4" fmla="*/ 63 w 158"/>
                <a:gd name="T5" fmla="*/ 173 h 175"/>
                <a:gd name="T6" fmla="*/ 68 w 158"/>
                <a:gd name="T7" fmla="*/ 175 h 175"/>
                <a:gd name="T8" fmla="*/ 91 w 158"/>
                <a:gd name="T9" fmla="*/ 175 h 175"/>
                <a:gd name="T10" fmla="*/ 97 w 158"/>
                <a:gd name="T11" fmla="*/ 170 h 175"/>
                <a:gd name="T12" fmla="*/ 97 w 158"/>
                <a:gd name="T13" fmla="*/ 165 h 175"/>
                <a:gd name="T14" fmla="*/ 91 w 158"/>
                <a:gd name="T15" fmla="*/ 160 h 175"/>
                <a:gd name="T16" fmla="*/ 68 w 158"/>
                <a:gd name="T17" fmla="*/ 160 h 175"/>
                <a:gd name="T18" fmla="*/ 63 w 158"/>
                <a:gd name="T19" fmla="*/ 164 h 175"/>
                <a:gd name="T20" fmla="*/ 21 w 158"/>
                <a:gd name="T21" fmla="*/ 140 h 175"/>
                <a:gd name="T22" fmla="*/ 31 w 158"/>
                <a:gd name="T23" fmla="*/ 140 h 175"/>
                <a:gd name="T24" fmla="*/ 36 w 158"/>
                <a:gd name="T25" fmla="*/ 135 h 175"/>
                <a:gd name="T26" fmla="*/ 36 w 158"/>
                <a:gd name="T27" fmla="*/ 81 h 175"/>
                <a:gd name="T28" fmla="*/ 31 w 158"/>
                <a:gd name="T29" fmla="*/ 76 h 175"/>
                <a:gd name="T30" fmla="*/ 17 w 158"/>
                <a:gd name="T31" fmla="*/ 76 h 175"/>
                <a:gd name="T32" fmla="*/ 79 w 158"/>
                <a:gd name="T33" fmla="*/ 15 h 175"/>
                <a:gd name="T34" fmla="*/ 142 w 158"/>
                <a:gd name="T35" fmla="*/ 76 h 175"/>
                <a:gd name="T36" fmla="*/ 127 w 158"/>
                <a:gd name="T37" fmla="*/ 76 h 175"/>
                <a:gd name="T38" fmla="*/ 122 w 158"/>
                <a:gd name="T39" fmla="*/ 81 h 175"/>
                <a:gd name="T40" fmla="*/ 122 w 158"/>
                <a:gd name="T41" fmla="*/ 135 h 175"/>
                <a:gd name="T42" fmla="*/ 127 w 158"/>
                <a:gd name="T43" fmla="*/ 140 h 175"/>
                <a:gd name="T44" fmla="*/ 153 w 158"/>
                <a:gd name="T45" fmla="*/ 140 h 175"/>
                <a:gd name="T46" fmla="*/ 158 w 158"/>
                <a:gd name="T47" fmla="*/ 135 h 175"/>
                <a:gd name="T48" fmla="*/ 158 w 158"/>
                <a:gd name="T49" fmla="*/ 81 h 175"/>
                <a:gd name="T50" fmla="*/ 157 w 158"/>
                <a:gd name="T51" fmla="*/ 78 h 175"/>
                <a:gd name="T52" fmla="*/ 79 w 158"/>
                <a:gd name="T53" fmla="*/ 0 h 175"/>
                <a:gd name="T54" fmla="*/ 2 w 158"/>
                <a:gd name="T55" fmla="*/ 77 h 175"/>
                <a:gd name="T56" fmla="*/ 0 w 158"/>
                <a:gd name="T57" fmla="*/ 81 h 175"/>
                <a:gd name="T58" fmla="*/ 0 w 158"/>
                <a:gd name="T59" fmla="*/ 135 h 175"/>
                <a:gd name="T60" fmla="*/ 5 w 158"/>
                <a:gd name="T61" fmla="*/ 140 h 175"/>
                <a:gd name="T62" fmla="*/ 5 w 158"/>
                <a:gd name="T63" fmla="*/ 140 h 175"/>
                <a:gd name="T64" fmla="*/ 5 w 158"/>
                <a:gd name="T65" fmla="*/ 140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8" h="175">
                  <a:moveTo>
                    <a:pt x="5" y="140"/>
                  </a:moveTo>
                  <a:cubicBezTo>
                    <a:pt x="12" y="140"/>
                    <a:pt x="12" y="140"/>
                    <a:pt x="12" y="140"/>
                  </a:cubicBezTo>
                  <a:cubicBezTo>
                    <a:pt x="11" y="168"/>
                    <a:pt x="40" y="174"/>
                    <a:pt x="63" y="173"/>
                  </a:cubicBezTo>
                  <a:cubicBezTo>
                    <a:pt x="64" y="174"/>
                    <a:pt x="66" y="175"/>
                    <a:pt x="68" y="175"/>
                  </a:cubicBezTo>
                  <a:cubicBezTo>
                    <a:pt x="91" y="175"/>
                    <a:pt x="91" y="175"/>
                    <a:pt x="91" y="175"/>
                  </a:cubicBezTo>
                  <a:cubicBezTo>
                    <a:pt x="94" y="175"/>
                    <a:pt x="97" y="173"/>
                    <a:pt x="97" y="170"/>
                  </a:cubicBezTo>
                  <a:cubicBezTo>
                    <a:pt x="97" y="165"/>
                    <a:pt x="97" y="165"/>
                    <a:pt x="97" y="165"/>
                  </a:cubicBezTo>
                  <a:cubicBezTo>
                    <a:pt x="97" y="162"/>
                    <a:pt x="94" y="160"/>
                    <a:pt x="91" y="160"/>
                  </a:cubicBezTo>
                  <a:cubicBezTo>
                    <a:pt x="68" y="160"/>
                    <a:pt x="68" y="160"/>
                    <a:pt x="68" y="160"/>
                  </a:cubicBezTo>
                  <a:cubicBezTo>
                    <a:pt x="65" y="160"/>
                    <a:pt x="63" y="162"/>
                    <a:pt x="63" y="164"/>
                  </a:cubicBezTo>
                  <a:cubicBezTo>
                    <a:pt x="44" y="165"/>
                    <a:pt x="20" y="162"/>
                    <a:pt x="21" y="140"/>
                  </a:cubicBezTo>
                  <a:cubicBezTo>
                    <a:pt x="31" y="140"/>
                    <a:pt x="31" y="140"/>
                    <a:pt x="31" y="140"/>
                  </a:cubicBezTo>
                  <a:cubicBezTo>
                    <a:pt x="34" y="140"/>
                    <a:pt x="36" y="138"/>
                    <a:pt x="36" y="135"/>
                  </a:cubicBezTo>
                  <a:cubicBezTo>
                    <a:pt x="36" y="81"/>
                    <a:pt x="36" y="81"/>
                    <a:pt x="36" y="81"/>
                  </a:cubicBezTo>
                  <a:cubicBezTo>
                    <a:pt x="36" y="78"/>
                    <a:pt x="34" y="76"/>
                    <a:pt x="31" y="76"/>
                  </a:cubicBezTo>
                  <a:cubicBezTo>
                    <a:pt x="17" y="76"/>
                    <a:pt x="17" y="76"/>
                    <a:pt x="17" y="76"/>
                  </a:cubicBezTo>
                  <a:cubicBezTo>
                    <a:pt x="19" y="43"/>
                    <a:pt x="47" y="15"/>
                    <a:pt x="79" y="15"/>
                  </a:cubicBezTo>
                  <a:cubicBezTo>
                    <a:pt x="112" y="15"/>
                    <a:pt x="140" y="43"/>
                    <a:pt x="142" y="76"/>
                  </a:cubicBezTo>
                  <a:cubicBezTo>
                    <a:pt x="127" y="76"/>
                    <a:pt x="127" y="76"/>
                    <a:pt x="127" y="76"/>
                  </a:cubicBezTo>
                  <a:cubicBezTo>
                    <a:pt x="124" y="76"/>
                    <a:pt x="122" y="78"/>
                    <a:pt x="122" y="81"/>
                  </a:cubicBezTo>
                  <a:cubicBezTo>
                    <a:pt x="122" y="135"/>
                    <a:pt x="122" y="135"/>
                    <a:pt x="122" y="135"/>
                  </a:cubicBezTo>
                  <a:cubicBezTo>
                    <a:pt x="122" y="138"/>
                    <a:pt x="124" y="140"/>
                    <a:pt x="127" y="140"/>
                  </a:cubicBezTo>
                  <a:cubicBezTo>
                    <a:pt x="153" y="140"/>
                    <a:pt x="153" y="140"/>
                    <a:pt x="153" y="140"/>
                  </a:cubicBezTo>
                  <a:cubicBezTo>
                    <a:pt x="156" y="140"/>
                    <a:pt x="158" y="138"/>
                    <a:pt x="158" y="135"/>
                  </a:cubicBezTo>
                  <a:cubicBezTo>
                    <a:pt x="158" y="81"/>
                    <a:pt x="158" y="81"/>
                    <a:pt x="158" y="81"/>
                  </a:cubicBezTo>
                  <a:cubicBezTo>
                    <a:pt x="158" y="80"/>
                    <a:pt x="157" y="79"/>
                    <a:pt x="157" y="78"/>
                  </a:cubicBezTo>
                  <a:cubicBezTo>
                    <a:pt x="156" y="35"/>
                    <a:pt x="121" y="0"/>
                    <a:pt x="79" y="0"/>
                  </a:cubicBezTo>
                  <a:cubicBezTo>
                    <a:pt x="38" y="0"/>
                    <a:pt x="3" y="35"/>
                    <a:pt x="2" y="77"/>
                  </a:cubicBezTo>
                  <a:cubicBezTo>
                    <a:pt x="1" y="78"/>
                    <a:pt x="0" y="79"/>
                    <a:pt x="0" y="81"/>
                  </a:cubicBezTo>
                  <a:cubicBezTo>
                    <a:pt x="0" y="135"/>
                    <a:pt x="0" y="135"/>
                    <a:pt x="0" y="135"/>
                  </a:cubicBezTo>
                  <a:cubicBezTo>
                    <a:pt x="0" y="138"/>
                    <a:pt x="2" y="140"/>
                    <a:pt x="5" y="140"/>
                  </a:cubicBezTo>
                  <a:close/>
                  <a:moveTo>
                    <a:pt x="5" y="140"/>
                  </a:moveTo>
                  <a:cubicBezTo>
                    <a:pt x="5" y="140"/>
                    <a:pt x="5" y="140"/>
                    <a:pt x="5" y="14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83"/>
            <p:cNvSpPr>
              <a:spLocks noEditPoints="1"/>
            </p:cNvSpPr>
            <p:nvPr/>
          </p:nvSpPr>
          <p:spPr bwMode="auto">
            <a:xfrm>
              <a:off x="9125900" y="2583869"/>
              <a:ext cx="262165" cy="220693"/>
            </a:xfrm>
            <a:custGeom>
              <a:avLst/>
              <a:gdLst>
                <a:gd name="T0" fmla="*/ 91 w 150"/>
                <a:gd name="T1" fmla="*/ 22 h 126"/>
                <a:gd name="T2" fmla="*/ 103 w 150"/>
                <a:gd name="T3" fmla="*/ 42 h 126"/>
                <a:gd name="T4" fmla="*/ 113 w 150"/>
                <a:gd name="T5" fmla="*/ 44 h 126"/>
                <a:gd name="T6" fmla="*/ 135 w 150"/>
                <a:gd name="T7" fmla="*/ 22 h 126"/>
                <a:gd name="T8" fmla="*/ 113 w 150"/>
                <a:gd name="T9" fmla="*/ 0 h 126"/>
                <a:gd name="T10" fmla="*/ 91 w 150"/>
                <a:gd name="T11" fmla="*/ 22 h 126"/>
                <a:gd name="T12" fmla="*/ 76 w 150"/>
                <a:gd name="T13" fmla="*/ 67 h 126"/>
                <a:gd name="T14" fmla="*/ 98 w 150"/>
                <a:gd name="T15" fmla="*/ 45 h 126"/>
                <a:gd name="T16" fmla="*/ 76 w 150"/>
                <a:gd name="T17" fmla="*/ 23 h 126"/>
                <a:gd name="T18" fmla="*/ 54 w 150"/>
                <a:gd name="T19" fmla="*/ 45 h 126"/>
                <a:gd name="T20" fmla="*/ 76 w 150"/>
                <a:gd name="T21" fmla="*/ 67 h 126"/>
                <a:gd name="T22" fmla="*/ 86 w 150"/>
                <a:gd name="T23" fmla="*/ 68 h 126"/>
                <a:gd name="T24" fmla="*/ 67 w 150"/>
                <a:gd name="T25" fmla="*/ 68 h 126"/>
                <a:gd name="T26" fmla="*/ 39 w 150"/>
                <a:gd name="T27" fmla="*/ 96 h 126"/>
                <a:gd name="T28" fmla="*/ 39 w 150"/>
                <a:gd name="T29" fmla="*/ 119 h 126"/>
                <a:gd name="T30" fmla="*/ 39 w 150"/>
                <a:gd name="T31" fmla="*/ 119 h 126"/>
                <a:gd name="T32" fmla="*/ 40 w 150"/>
                <a:gd name="T33" fmla="*/ 120 h 126"/>
                <a:gd name="T34" fmla="*/ 79 w 150"/>
                <a:gd name="T35" fmla="*/ 126 h 126"/>
                <a:gd name="T36" fmla="*/ 112 w 150"/>
                <a:gd name="T37" fmla="*/ 120 h 126"/>
                <a:gd name="T38" fmla="*/ 114 w 150"/>
                <a:gd name="T39" fmla="*/ 119 h 126"/>
                <a:gd name="T40" fmla="*/ 114 w 150"/>
                <a:gd name="T41" fmla="*/ 119 h 126"/>
                <a:gd name="T42" fmla="*/ 114 w 150"/>
                <a:gd name="T43" fmla="*/ 96 h 126"/>
                <a:gd name="T44" fmla="*/ 86 w 150"/>
                <a:gd name="T45" fmla="*/ 68 h 126"/>
                <a:gd name="T46" fmla="*/ 122 w 150"/>
                <a:gd name="T47" fmla="*/ 46 h 126"/>
                <a:gd name="T48" fmla="*/ 103 w 150"/>
                <a:gd name="T49" fmla="*/ 46 h 126"/>
                <a:gd name="T50" fmla="*/ 95 w 150"/>
                <a:gd name="T51" fmla="*/ 64 h 126"/>
                <a:gd name="T52" fmla="*/ 119 w 150"/>
                <a:gd name="T53" fmla="*/ 96 h 126"/>
                <a:gd name="T54" fmla="*/ 119 w 150"/>
                <a:gd name="T55" fmla="*/ 103 h 126"/>
                <a:gd name="T56" fmla="*/ 148 w 150"/>
                <a:gd name="T57" fmla="*/ 97 h 126"/>
                <a:gd name="T58" fmla="*/ 150 w 150"/>
                <a:gd name="T59" fmla="*/ 96 h 126"/>
                <a:gd name="T60" fmla="*/ 150 w 150"/>
                <a:gd name="T61" fmla="*/ 96 h 126"/>
                <a:gd name="T62" fmla="*/ 150 w 150"/>
                <a:gd name="T63" fmla="*/ 74 h 126"/>
                <a:gd name="T64" fmla="*/ 122 w 150"/>
                <a:gd name="T65" fmla="*/ 46 h 126"/>
                <a:gd name="T66" fmla="*/ 38 w 150"/>
                <a:gd name="T67" fmla="*/ 44 h 126"/>
                <a:gd name="T68" fmla="*/ 49 w 150"/>
                <a:gd name="T69" fmla="*/ 41 h 126"/>
                <a:gd name="T70" fmla="*/ 60 w 150"/>
                <a:gd name="T71" fmla="*/ 23 h 126"/>
                <a:gd name="T72" fmla="*/ 60 w 150"/>
                <a:gd name="T73" fmla="*/ 22 h 126"/>
                <a:gd name="T74" fmla="*/ 38 w 150"/>
                <a:gd name="T75" fmla="*/ 0 h 126"/>
                <a:gd name="T76" fmla="*/ 16 w 150"/>
                <a:gd name="T77" fmla="*/ 22 h 126"/>
                <a:gd name="T78" fmla="*/ 38 w 150"/>
                <a:gd name="T79" fmla="*/ 44 h 126"/>
                <a:gd name="T80" fmla="*/ 57 w 150"/>
                <a:gd name="T81" fmla="*/ 64 h 126"/>
                <a:gd name="T82" fmla="*/ 49 w 150"/>
                <a:gd name="T83" fmla="*/ 46 h 126"/>
                <a:gd name="T84" fmla="*/ 47 w 150"/>
                <a:gd name="T85" fmla="*/ 46 h 126"/>
                <a:gd name="T86" fmla="*/ 28 w 150"/>
                <a:gd name="T87" fmla="*/ 46 h 126"/>
                <a:gd name="T88" fmla="*/ 0 w 150"/>
                <a:gd name="T89" fmla="*/ 74 h 126"/>
                <a:gd name="T90" fmla="*/ 0 w 150"/>
                <a:gd name="T91" fmla="*/ 96 h 126"/>
                <a:gd name="T92" fmla="*/ 0 w 150"/>
                <a:gd name="T93" fmla="*/ 97 h 126"/>
                <a:gd name="T94" fmla="*/ 2 w 150"/>
                <a:gd name="T95" fmla="*/ 97 h 126"/>
                <a:gd name="T96" fmla="*/ 34 w 150"/>
                <a:gd name="T97" fmla="*/ 103 h 126"/>
                <a:gd name="T98" fmla="*/ 34 w 150"/>
                <a:gd name="T99" fmla="*/ 96 h 126"/>
                <a:gd name="T100" fmla="*/ 57 w 150"/>
                <a:gd name="T101" fmla="*/ 64 h 126"/>
                <a:gd name="T102" fmla="*/ 57 w 150"/>
                <a:gd name="T103" fmla="*/ 64 h 126"/>
                <a:gd name="T104" fmla="*/ 57 w 150"/>
                <a:gd name="T105" fmla="*/ 64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0" h="126">
                  <a:moveTo>
                    <a:pt x="91" y="22"/>
                  </a:moveTo>
                  <a:cubicBezTo>
                    <a:pt x="98" y="26"/>
                    <a:pt x="102" y="33"/>
                    <a:pt x="103" y="42"/>
                  </a:cubicBezTo>
                  <a:cubicBezTo>
                    <a:pt x="106" y="43"/>
                    <a:pt x="109" y="44"/>
                    <a:pt x="113" y="44"/>
                  </a:cubicBezTo>
                  <a:cubicBezTo>
                    <a:pt x="125" y="44"/>
                    <a:pt x="135" y="34"/>
                    <a:pt x="135" y="22"/>
                  </a:cubicBezTo>
                  <a:cubicBezTo>
                    <a:pt x="135" y="10"/>
                    <a:pt x="125" y="0"/>
                    <a:pt x="113" y="0"/>
                  </a:cubicBezTo>
                  <a:cubicBezTo>
                    <a:pt x="101" y="0"/>
                    <a:pt x="91" y="10"/>
                    <a:pt x="91" y="22"/>
                  </a:cubicBezTo>
                  <a:close/>
                  <a:moveTo>
                    <a:pt x="76" y="67"/>
                  </a:moveTo>
                  <a:cubicBezTo>
                    <a:pt x="88" y="67"/>
                    <a:pt x="98" y="57"/>
                    <a:pt x="98" y="45"/>
                  </a:cubicBezTo>
                  <a:cubicBezTo>
                    <a:pt x="98" y="33"/>
                    <a:pt x="88" y="23"/>
                    <a:pt x="76" y="23"/>
                  </a:cubicBezTo>
                  <a:cubicBezTo>
                    <a:pt x="64" y="23"/>
                    <a:pt x="54" y="33"/>
                    <a:pt x="54" y="45"/>
                  </a:cubicBezTo>
                  <a:cubicBezTo>
                    <a:pt x="54" y="57"/>
                    <a:pt x="64" y="67"/>
                    <a:pt x="76" y="67"/>
                  </a:cubicBezTo>
                  <a:close/>
                  <a:moveTo>
                    <a:pt x="86" y="68"/>
                  </a:moveTo>
                  <a:cubicBezTo>
                    <a:pt x="67" y="68"/>
                    <a:pt x="67" y="68"/>
                    <a:pt x="67" y="68"/>
                  </a:cubicBezTo>
                  <a:cubicBezTo>
                    <a:pt x="51" y="68"/>
                    <a:pt x="39" y="81"/>
                    <a:pt x="39" y="96"/>
                  </a:cubicBezTo>
                  <a:cubicBezTo>
                    <a:pt x="39" y="119"/>
                    <a:pt x="39" y="119"/>
                    <a:pt x="39" y="119"/>
                  </a:cubicBezTo>
                  <a:cubicBezTo>
                    <a:pt x="39" y="119"/>
                    <a:pt x="39" y="119"/>
                    <a:pt x="39" y="119"/>
                  </a:cubicBezTo>
                  <a:cubicBezTo>
                    <a:pt x="40" y="120"/>
                    <a:pt x="40" y="120"/>
                    <a:pt x="40" y="120"/>
                  </a:cubicBezTo>
                  <a:cubicBezTo>
                    <a:pt x="55" y="125"/>
                    <a:pt x="68" y="126"/>
                    <a:pt x="79" y="126"/>
                  </a:cubicBezTo>
                  <a:cubicBezTo>
                    <a:pt x="99" y="126"/>
                    <a:pt x="111" y="120"/>
                    <a:pt x="112" y="120"/>
                  </a:cubicBezTo>
                  <a:cubicBezTo>
                    <a:pt x="114" y="119"/>
                    <a:pt x="114" y="119"/>
                    <a:pt x="114" y="119"/>
                  </a:cubicBezTo>
                  <a:cubicBezTo>
                    <a:pt x="114" y="119"/>
                    <a:pt x="114" y="119"/>
                    <a:pt x="114" y="119"/>
                  </a:cubicBezTo>
                  <a:cubicBezTo>
                    <a:pt x="114" y="96"/>
                    <a:pt x="114" y="96"/>
                    <a:pt x="114" y="96"/>
                  </a:cubicBezTo>
                  <a:cubicBezTo>
                    <a:pt x="114" y="81"/>
                    <a:pt x="101" y="68"/>
                    <a:pt x="86" y="68"/>
                  </a:cubicBezTo>
                  <a:close/>
                  <a:moveTo>
                    <a:pt x="122" y="46"/>
                  </a:moveTo>
                  <a:cubicBezTo>
                    <a:pt x="103" y="46"/>
                    <a:pt x="103" y="46"/>
                    <a:pt x="103" y="46"/>
                  </a:cubicBezTo>
                  <a:cubicBezTo>
                    <a:pt x="103" y="53"/>
                    <a:pt x="100" y="60"/>
                    <a:pt x="95" y="64"/>
                  </a:cubicBezTo>
                  <a:cubicBezTo>
                    <a:pt x="109" y="68"/>
                    <a:pt x="119" y="81"/>
                    <a:pt x="119" y="96"/>
                  </a:cubicBezTo>
                  <a:cubicBezTo>
                    <a:pt x="119" y="103"/>
                    <a:pt x="119" y="103"/>
                    <a:pt x="119" y="103"/>
                  </a:cubicBezTo>
                  <a:cubicBezTo>
                    <a:pt x="137" y="103"/>
                    <a:pt x="148" y="98"/>
                    <a:pt x="148" y="97"/>
                  </a:cubicBezTo>
                  <a:cubicBezTo>
                    <a:pt x="150" y="96"/>
                    <a:pt x="150" y="96"/>
                    <a:pt x="150" y="96"/>
                  </a:cubicBezTo>
                  <a:cubicBezTo>
                    <a:pt x="150" y="96"/>
                    <a:pt x="150" y="96"/>
                    <a:pt x="150" y="96"/>
                  </a:cubicBezTo>
                  <a:cubicBezTo>
                    <a:pt x="150" y="74"/>
                    <a:pt x="150" y="74"/>
                    <a:pt x="150" y="74"/>
                  </a:cubicBezTo>
                  <a:cubicBezTo>
                    <a:pt x="150" y="58"/>
                    <a:pt x="137" y="46"/>
                    <a:pt x="122" y="46"/>
                  </a:cubicBezTo>
                  <a:close/>
                  <a:moveTo>
                    <a:pt x="38" y="44"/>
                  </a:moveTo>
                  <a:cubicBezTo>
                    <a:pt x="42" y="44"/>
                    <a:pt x="46" y="43"/>
                    <a:pt x="49" y="41"/>
                  </a:cubicBezTo>
                  <a:cubicBezTo>
                    <a:pt x="50" y="34"/>
                    <a:pt x="54" y="27"/>
                    <a:pt x="60" y="23"/>
                  </a:cubicBezTo>
                  <a:cubicBezTo>
                    <a:pt x="60" y="23"/>
                    <a:pt x="60" y="22"/>
                    <a:pt x="60" y="22"/>
                  </a:cubicBezTo>
                  <a:cubicBezTo>
                    <a:pt x="60" y="10"/>
                    <a:pt x="50" y="0"/>
                    <a:pt x="38" y="0"/>
                  </a:cubicBezTo>
                  <a:cubicBezTo>
                    <a:pt x="26" y="0"/>
                    <a:pt x="16" y="10"/>
                    <a:pt x="16" y="22"/>
                  </a:cubicBezTo>
                  <a:cubicBezTo>
                    <a:pt x="16" y="34"/>
                    <a:pt x="26" y="44"/>
                    <a:pt x="38" y="44"/>
                  </a:cubicBezTo>
                  <a:close/>
                  <a:moveTo>
                    <a:pt x="57" y="64"/>
                  </a:moveTo>
                  <a:cubicBezTo>
                    <a:pt x="52" y="60"/>
                    <a:pt x="49" y="53"/>
                    <a:pt x="49" y="46"/>
                  </a:cubicBezTo>
                  <a:cubicBezTo>
                    <a:pt x="48" y="46"/>
                    <a:pt x="48" y="46"/>
                    <a:pt x="47" y="46"/>
                  </a:cubicBezTo>
                  <a:cubicBezTo>
                    <a:pt x="28" y="46"/>
                    <a:pt x="28" y="46"/>
                    <a:pt x="28" y="46"/>
                  </a:cubicBezTo>
                  <a:cubicBezTo>
                    <a:pt x="13" y="46"/>
                    <a:pt x="0" y="58"/>
                    <a:pt x="0" y="74"/>
                  </a:cubicBezTo>
                  <a:cubicBezTo>
                    <a:pt x="0" y="96"/>
                    <a:pt x="0" y="96"/>
                    <a:pt x="0" y="96"/>
                  </a:cubicBezTo>
                  <a:cubicBezTo>
                    <a:pt x="0" y="97"/>
                    <a:pt x="0" y="97"/>
                    <a:pt x="0" y="97"/>
                  </a:cubicBezTo>
                  <a:cubicBezTo>
                    <a:pt x="2" y="97"/>
                    <a:pt x="2" y="97"/>
                    <a:pt x="2" y="97"/>
                  </a:cubicBezTo>
                  <a:cubicBezTo>
                    <a:pt x="14" y="101"/>
                    <a:pt x="24" y="103"/>
                    <a:pt x="34" y="103"/>
                  </a:cubicBezTo>
                  <a:cubicBezTo>
                    <a:pt x="34" y="96"/>
                    <a:pt x="34" y="96"/>
                    <a:pt x="34" y="96"/>
                  </a:cubicBezTo>
                  <a:cubicBezTo>
                    <a:pt x="34" y="81"/>
                    <a:pt x="44" y="68"/>
                    <a:pt x="57" y="64"/>
                  </a:cubicBezTo>
                  <a:close/>
                  <a:moveTo>
                    <a:pt x="57" y="64"/>
                  </a:moveTo>
                  <a:cubicBezTo>
                    <a:pt x="57" y="64"/>
                    <a:pt x="57" y="64"/>
                    <a:pt x="57" y="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4" name="Freeform 184"/>
            <p:cNvSpPr>
              <a:spLocks noEditPoints="1"/>
            </p:cNvSpPr>
            <p:nvPr/>
          </p:nvSpPr>
          <p:spPr bwMode="auto">
            <a:xfrm>
              <a:off x="7955783" y="2746796"/>
              <a:ext cx="262906" cy="220693"/>
            </a:xfrm>
            <a:custGeom>
              <a:avLst/>
              <a:gdLst>
                <a:gd name="T0" fmla="*/ 91 w 150"/>
                <a:gd name="T1" fmla="*/ 22 h 126"/>
                <a:gd name="T2" fmla="*/ 103 w 150"/>
                <a:gd name="T3" fmla="*/ 42 h 126"/>
                <a:gd name="T4" fmla="*/ 112 w 150"/>
                <a:gd name="T5" fmla="*/ 44 h 126"/>
                <a:gd name="T6" fmla="*/ 134 w 150"/>
                <a:gd name="T7" fmla="*/ 22 h 126"/>
                <a:gd name="T8" fmla="*/ 112 w 150"/>
                <a:gd name="T9" fmla="*/ 0 h 126"/>
                <a:gd name="T10" fmla="*/ 91 w 150"/>
                <a:gd name="T11" fmla="*/ 22 h 126"/>
                <a:gd name="T12" fmla="*/ 76 w 150"/>
                <a:gd name="T13" fmla="*/ 67 h 126"/>
                <a:gd name="T14" fmla="*/ 98 w 150"/>
                <a:gd name="T15" fmla="*/ 45 h 126"/>
                <a:gd name="T16" fmla="*/ 76 w 150"/>
                <a:gd name="T17" fmla="*/ 23 h 126"/>
                <a:gd name="T18" fmla="*/ 54 w 150"/>
                <a:gd name="T19" fmla="*/ 45 h 126"/>
                <a:gd name="T20" fmla="*/ 76 w 150"/>
                <a:gd name="T21" fmla="*/ 67 h 126"/>
                <a:gd name="T22" fmla="*/ 85 w 150"/>
                <a:gd name="T23" fmla="*/ 68 h 126"/>
                <a:gd name="T24" fmla="*/ 67 w 150"/>
                <a:gd name="T25" fmla="*/ 68 h 126"/>
                <a:gd name="T26" fmla="*/ 39 w 150"/>
                <a:gd name="T27" fmla="*/ 97 h 126"/>
                <a:gd name="T28" fmla="*/ 39 w 150"/>
                <a:gd name="T29" fmla="*/ 119 h 126"/>
                <a:gd name="T30" fmla="*/ 39 w 150"/>
                <a:gd name="T31" fmla="*/ 120 h 126"/>
                <a:gd name="T32" fmla="*/ 40 w 150"/>
                <a:gd name="T33" fmla="*/ 120 h 126"/>
                <a:gd name="T34" fmla="*/ 79 w 150"/>
                <a:gd name="T35" fmla="*/ 126 h 126"/>
                <a:gd name="T36" fmla="*/ 112 w 150"/>
                <a:gd name="T37" fmla="*/ 120 h 126"/>
                <a:gd name="T38" fmla="*/ 113 w 150"/>
                <a:gd name="T39" fmla="*/ 119 h 126"/>
                <a:gd name="T40" fmla="*/ 114 w 150"/>
                <a:gd name="T41" fmla="*/ 119 h 126"/>
                <a:gd name="T42" fmla="*/ 114 w 150"/>
                <a:gd name="T43" fmla="*/ 97 h 126"/>
                <a:gd name="T44" fmla="*/ 85 w 150"/>
                <a:gd name="T45" fmla="*/ 68 h 126"/>
                <a:gd name="T46" fmla="*/ 122 w 150"/>
                <a:gd name="T47" fmla="*/ 46 h 126"/>
                <a:gd name="T48" fmla="*/ 103 w 150"/>
                <a:gd name="T49" fmla="*/ 46 h 126"/>
                <a:gd name="T50" fmla="*/ 95 w 150"/>
                <a:gd name="T51" fmla="*/ 65 h 126"/>
                <a:gd name="T52" fmla="*/ 119 w 150"/>
                <a:gd name="T53" fmla="*/ 97 h 126"/>
                <a:gd name="T54" fmla="*/ 119 w 150"/>
                <a:gd name="T55" fmla="*/ 104 h 126"/>
                <a:gd name="T56" fmla="*/ 148 w 150"/>
                <a:gd name="T57" fmla="*/ 97 h 126"/>
                <a:gd name="T58" fmla="*/ 150 w 150"/>
                <a:gd name="T59" fmla="*/ 97 h 126"/>
                <a:gd name="T60" fmla="*/ 150 w 150"/>
                <a:gd name="T61" fmla="*/ 97 h 126"/>
                <a:gd name="T62" fmla="*/ 150 w 150"/>
                <a:gd name="T63" fmla="*/ 74 h 126"/>
                <a:gd name="T64" fmla="*/ 122 w 150"/>
                <a:gd name="T65" fmla="*/ 46 h 126"/>
                <a:gd name="T66" fmla="*/ 38 w 150"/>
                <a:gd name="T67" fmla="*/ 44 h 126"/>
                <a:gd name="T68" fmla="*/ 49 w 150"/>
                <a:gd name="T69" fmla="*/ 41 h 126"/>
                <a:gd name="T70" fmla="*/ 59 w 150"/>
                <a:gd name="T71" fmla="*/ 24 h 126"/>
                <a:gd name="T72" fmla="*/ 60 w 150"/>
                <a:gd name="T73" fmla="*/ 22 h 126"/>
                <a:gd name="T74" fmla="*/ 38 w 150"/>
                <a:gd name="T75" fmla="*/ 0 h 126"/>
                <a:gd name="T76" fmla="*/ 16 w 150"/>
                <a:gd name="T77" fmla="*/ 22 h 126"/>
                <a:gd name="T78" fmla="*/ 38 w 150"/>
                <a:gd name="T79" fmla="*/ 44 h 126"/>
                <a:gd name="T80" fmla="*/ 57 w 150"/>
                <a:gd name="T81" fmla="*/ 65 h 126"/>
                <a:gd name="T82" fmla="*/ 49 w 150"/>
                <a:gd name="T83" fmla="*/ 46 h 126"/>
                <a:gd name="T84" fmla="*/ 47 w 150"/>
                <a:gd name="T85" fmla="*/ 46 h 126"/>
                <a:gd name="T86" fmla="*/ 28 w 150"/>
                <a:gd name="T87" fmla="*/ 46 h 126"/>
                <a:gd name="T88" fmla="*/ 0 w 150"/>
                <a:gd name="T89" fmla="*/ 74 h 126"/>
                <a:gd name="T90" fmla="*/ 0 w 150"/>
                <a:gd name="T91" fmla="*/ 97 h 126"/>
                <a:gd name="T92" fmla="*/ 0 w 150"/>
                <a:gd name="T93" fmla="*/ 97 h 126"/>
                <a:gd name="T94" fmla="*/ 2 w 150"/>
                <a:gd name="T95" fmla="*/ 98 h 126"/>
                <a:gd name="T96" fmla="*/ 33 w 150"/>
                <a:gd name="T97" fmla="*/ 103 h 126"/>
                <a:gd name="T98" fmla="*/ 33 w 150"/>
                <a:gd name="T99" fmla="*/ 97 h 126"/>
                <a:gd name="T100" fmla="*/ 57 w 150"/>
                <a:gd name="T101" fmla="*/ 65 h 126"/>
                <a:gd name="T102" fmla="*/ 57 w 150"/>
                <a:gd name="T103" fmla="*/ 65 h 126"/>
                <a:gd name="T104" fmla="*/ 57 w 150"/>
                <a:gd name="T105" fmla="*/ 6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0" h="126">
                  <a:moveTo>
                    <a:pt x="91" y="22"/>
                  </a:moveTo>
                  <a:cubicBezTo>
                    <a:pt x="97" y="26"/>
                    <a:pt x="102" y="34"/>
                    <a:pt x="103" y="42"/>
                  </a:cubicBezTo>
                  <a:cubicBezTo>
                    <a:pt x="106" y="43"/>
                    <a:pt x="109" y="44"/>
                    <a:pt x="112" y="44"/>
                  </a:cubicBezTo>
                  <a:cubicBezTo>
                    <a:pt x="125" y="44"/>
                    <a:pt x="134" y="34"/>
                    <a:pt x="134" y="22"/>
                  </a:cubicBezTo>
                  <a:cubicBezTo>
                    <a:pt x="134" y="10"/>
                    <a:pt x="125" y="0"/>
                    <a:pt x="112" y="0"/>
                  </a:cubicBezTo>
                  <a:cubicBezTo>
                    <a:pt x="100" y="0"/>
                    <a:pt x="91" y="10"/>
                    <a:pt x="91" y="22"/>
                  </a:cubicBezTo>
                  <a:close/>
                  <a:moveTo>
                    <a:pt x="76" y="67"/>
                  </a:moveTo>
                  <a:cubicBezTo>
                    <a:pt x="88" y="67"/>
                    <a:pt x="98" y="57"/>
                    <a:pt x="98" y="45"/>
                  </a:cubicBezTo>
                  <a:cubicBezTo>
                    <a:pt x="98" y="33"/>
                    <a:pt x="88" y="23"/>
                    <a:pt x="76" y="23"/>
                  </a:cubicBezTo>
                  <a:cubicBezTo>
                    <a:pt x="64" y="23"/>
                    <a:pt x="54" y="33"/>
                    <a:pt x="54" y="45"/>
                  </a:cubicBezTo>
                  <a:cubicBezTo>
                    <a:pt x="54" y="57"/>
                    <a:pt x="64" y="67"/>
                    <a:pt x="76" y="67"/>
                  </a:cubicBezTo>
                  <a:close/>
                  <a:moveTo>
                    <a:pt x="85" y="68"/>
                  </a:moveTo>
                  <a:cubicBezTo>
                    <a:pt x="67" y="68"/>
                    <a:pt x="67" y="68"/>
                    <a:pt x="67" y="68"/>
                  </a:cubicBezTo>
                  <a:cubicBezTo>
                    <a:pt x="51" y="68"/>
                    <a:pt x="39" y="81"/>
                    <a:pt x="39" y="97"/>
                  </a:cubicBezTo>
                  <a:cubicBezTo>
                    <a:pt x="39" y="119"/>
                    <a:pt x="39" y="119"/>
                    <a:pt x="39" y="119"/>
                  </a:cubicBezTo>
                  <a:cubicBezTo>
                    <a:pt x="39" y="120"/>
                    <a:pt x="39" y="120"/>
                    <a:pt x="39" y="120"/>
                  </a:cubicBezTo>
                  <a:cubicBezTo>
                    <a:pt x="40" y="120"/>
                    <a:pt x="40" y="120"/>
                    <a:pt x="40" y="120"/>
                  </a:cubicBezTo>
                  <a:cubicBezTo>
                    <a:pt x="55" y="125"/>
                    <a:pt x="68" y="126"/>
                    <a:pt x="79" y="126"/>
                  </a:cubicBezTo>
                  <a:cubicBezTo>
                    <a:pt x="99" y="126"/>
                    <a:pt x="111" y="120"/>
                    <a:pt x="112" y="120"/>
                  </a:cubicBezTo>
                  <a:cubicBezTo>
                    <a:pt x="113" y="119"/>
                    <a:pt x="113" y="119"/>
                    <a:pt x="113" y="119"/>
                  </a:cubicBezTo>
                  <a:cubicBezTo>
                    <a:pt x="114" y="119"/>
                    <a:pt x="114" y="119"/>
                    <a:pt x="114" y="119"/>
                  </a:cubicBezTo>
                  <a:cubicBezTo>
                    <a:pt x="114" y="97"/>
                    <a:pt x="114" y="97"/>
                    <a:pt x="114" y="97"/>
                  </a:cubicBezTo>
                  <a:cubicBezTo>
                    <a:pt x="114" y="81"/>
                    <a:pt x="101" y="68"/>
                    <a:pt x="85" y="68"/>
                  </a:cubicBezTo>
                  <a:close/>
                  <a:moveTo>
                    <a:pt x="122" y="46"/>
                  </a:moveTo>
                  <a:cubicBezTo>
                    <a:pt x="103" y="46"/>
                    <a:pt x="103" y="46"/>
                    <a:pt x="103" y="46"/>
                  </a:cubicBezTo>
                  <a:cubicBezTo>
                    <a:pt x="103" y="53"/>
                    <a:pt x="100" y="60"/>
                    <a:pt x="95" y="65"/>
                  </a:cubicBezTo>
                  <a:cubicBezTo>
                    <a:pt x="109" y="69"/>
                    <a:pt x="119" y="81"/>
                    <a:pt x="119" y="97"/>
                  </a:cubicBezTo>
                  <a:cubicBezTo>
                    <a:pt x="119" y="104"/>
                    <a:pt x="119" y="104"/>
                    <a:pt x="119" y="104"/>
                  </a:cubicBezTo>
                  <a:cubicBezTo>
                    <a:pt x="137" y="103"/>
                    <a:pt x="148" y="98"/>
                    <a:pt x="148" y="97"/>
                  </a:cubicBezTo>
                  <a:cubicBezTo>
                    <a:pt x="150" y="97"/>
                    <a:pt x="150" y="97"/>
                    <a:pt x="150" y="97"/>
                  </a:cubicBezTo>
                  <a:cubicBezTo>
                    <a:pt x="150" y="97"/>
                    <a:pt x="150" y="97"/>
                    <a:pt x="150" y="97"/>
                  </a:cubicBezTo>
                  <a:cubicBezTo>
                    <a:pt x="150" y="74"/>
                    <a:pt x="150" y="74"/>
                    <a:pt x="150" y="74"/>
                  </a:cubicBezTo>
                  <a:cubicBezTo>
                    <a:pt x="150" y="58"/>
                    <a:pt x="137" y="46"/>
                    <a:pt x="122" y="46"/>
                  </a:cubicBezTo>
                  <a:close/>
                  <a:moveTo>
                    <a:pt x="38" y="44"/>
                  </a:moveTo>
                  <a:cubicBezTo>
                    <a:pt x="42" y="44"/>
                    <a:pt x="46" y="43"/>
                    <a:pt x="49" y="41"/>
                  </a:cubicBezTo>
                  <a:cubicBezTo>
                    <a:pt x="50" y="34"/>
                    <a:pt x="54" y="28"/>
                    <a:pt x="59" y="24"/>
                  </a:cubicBezTo>
                  <a:cubicBezTo>
                    <a:pt x="60" y="23"/>
                    <a:pt x="60" y="23"/>
                    <a:pt x="60" y="22"/>
                  </a:cubicBezTo>
                  <a:cubicBezTo>
                    <a:pt x="60" y="10"/>
                    <a:pt x="50" y="0"/>
                    <a:pt x="38" y="0"/>
                  </a:cubicBezTo>
                  <a:cubicBezTo>
                    <a:pt x="25" y="0"/>
                    <a:pt x="16" y="10"/>
                    <a:pt x="16" y="22"/>
                  </a:cubicBezTo>
                  <a:cubicBezTo>
                    <a:pt x="16" y="34"/>
                    <a:pt x="25" y="44"/>
                    <a:pt x="38" y="44"/>
                  </a:cubicBezTo>
                  <a:close/>
                  <a:moveTo>
                    <a:pt x="57" y="65"/>
                  </a:moveTo>
                  <a:cubicBezTo>
                    <a:pt x="52" y="60"/>
                    <a:pt x="49" y="53"/>
                    <a:pt x="49" y="46"/>
                  </a:cubicBezTo>
                  <a:cubicBezTo>
                    <a:pt x="48" y="46"/>
                    <a:pt x="48" y="46"/>
                    <a:pt x="47" y="46"/>
                  </a:cubicBezTo>
                  <a:cubicBezTo>
                    <a:pt x="28" y="46"/>
                    <a:pt x="28" y="46"/>
                    <a:pt x="28" y="46"/>
                  </a:cubicBezTo>
                  <a:cubicBezTo>
                    <a:pt x="13" y="46"/>
                    <a:pt x="0" y="58"/>
                    <a:pt x="0" y="74"/>
                  </a:cubicBezTo>
                  <a:cubicBezTo>
                    <a:pt x="0" y="97"/>
                    <a:pt x="0" y="97"/>
                    <a:pt x="0" y="97"/>
                  </a:cubicBezTo>
                  <a:cubicBezTo>
                    <a:pt x="0" y="97"/>
                    <a:pt x="0" y="97"/>
                    <a:pt x="0" y="97"/>
                  </a:cubicBezTo>
                  <a:cubicBezTo>
                    <a:pt x="2" y="98"/>
                    <a:pt x="2" y="98"/>
                    <a:pt x="2" y="98"/>
                  </a:cubicBezTo>
                  <a:cubicBezTo>
                    <a:pt x="14" y="101"/>
                    <a:pt x="24" y="103"/>
                    <a:pt x="33" y="103"/>
                  </a:cubicBezTo>
                  <a:cubicBezTo>
                    <a:pt x="33" y="97"/>
                    <a:pt x="33" y="97"/>
                    <a:pt x="33" y="97"/>
                  </a:cubicBezTo>
                  <a:cubicBezTo>
                    <a:pt x="33" y="81"/>
                    <a:pt x="44" y="69"/>
                    <a:pt x="57" y="65"/>
                  </a:cubicBezTo>
                  <a:close/>
                  <a:moveTo>
                    <a:pt x="57" y="65"/>
                  </a:moveTo>
                  <a:cubicBezTo>
                    <a:pt x="57" y="65"/>
                    <a:pt x="57" y="65"/>
                    <a:pt x="57" y="6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85"/>
            <p:cNvSpPr>
              <a:spLocks noEditPoints="1"/>
            </p:cNvSpPr>
            <p:nvPr/>
          </p:nvSpPr>
          <p:spPr bwMode="auto">
            <a:xfrm>
              <a:off x="7892834" y="1860322"/>
              <a:ext cx="262906" cy="220693"/>
            </a:xfrm>
            <a:custGeom>
              <a:avLst/>
              <a:gdLst>
                <a:gd name="T0" fmla="*/ 90 w 150"/>
                <a:gd name="T1" fmla="*/ 22 h 126"/>
                <a:gd name="T2" fmla="*/ 103 w 150"/>
                <a:gd name="T3" fmla="*/ 42 h 126"/>
                <a:gd name="T4" fmla="*/ 112 w 150"/>
                <a:gd name="T5" fmla="*/ 44 h 126"/>
                <a:gd name="T6" fmla="*/ 134 w 150"/>
                <a:gd name="T7" fmla="*/ 22 h 126"/>
                <a:gd name="T8" fmla="*/ 112 w 150"/>
                <a:gd name="T9" fmla="*/ 0 h 126"/>
                <a:gd name="T10" fmla="*/ 90 w 150"/>
                <a:gd name="T11" fmla="*/ 22 h 126"/>
                <a:gd name="T12" fmla="*/ 76 w 150"/>
                <a:gd name="T13" fmla="*/ 67 h 126"/>
                <a:gd name="T14" fmla="*/ 98 w 150"/>
                <a:gd name="T15" fmla="*/ 45 h 126"/>
                <a:gd name="T16" fmla="*/ 76 w 150"/>
                <a:gd name="T17" fmla="*/ 23 h 126"/>
                <a:gd name="T18" fmla="*/ 54 w 150"/>
                <a:gd name="T19" fmla="*/ 45 h 126"/>
                <a:gd name="T20" fmla="*/ 76 w 150"/>
                <a:gd name="T21" fmla="*/ 67 h 126"/>
                <a:gd name="T22" fmla="*/ 85 w 150"/>
                <a:gd name="T23" fmla="*/ 68 h 126"/>
                <a:gd name="T24" fmla="*/ 66 w 150"/>
                <a:gd name="T25" fmla="*/ 68 h 126"/>
                <a:gd name="T26" fmla="*/ 38 w 150"/>
                <a:gd name="T27" fmla="*/ 97 h 126"/>
                <a:gd name="T28" fmla="*/ 38 w 150"/>
                <a:gd name="T29" fmla="*/ 119 h 126"/>
                <a:gd name="T30" fmla="*/ 38 w 150"/>
                <a:gd name="T31" fmla="*/ 120 h 126"/>
                <a:gd name="T32" fmla="*/ 40 w 150"/>
                <a:gd name="T33" fmla="*/ 120 h 126"/>
                <a:gd name="T34" fmla="*/ 78 w 150"/>
                <a:gd name="T35" fmla="*/ 126 h 126"/>
                <a:gd name="T36" fmla="*/ 112 w 150"/>
                <a:gd name="T37" fmla="*/ 120 h 126"/>
                <a:gd name="T38" fmla="*/ 113 w 150"/>
                <a:gd name="T39" fmla="*/ 119 h 126"/>
                <a:gd name="T40" fmla="*/ 113 w 150"/>
                <a:gd name="T41" fmla="*/ 119 h 126"/>
                <a:gd name="T42" fmla="*/ 113 w 150"/>
                <a:gd name="T43" fmla="*/ 97 h 126"/>
                <a:gd name="T44" fmla="*/ 85 w 150"/>
                <a:gd name="T45" fmla="*/ 68 h 126"/>
                <a:gd name="T46" fmla="*/ 121 w 150"/>
                <a:gd name="T47" fmla="*/ 46 h 126"/>
                <a:gd name="T48" fmla="*/ 103 w 150"/>
                <a:gd name="T49" fmla="*/ 46 h 126"/>
                <a:gd name="T50" fmla="*/ 95 w 150"/>
                <a:gd name="T51" fmla="*/ 65 h 126"/>
                <a:gd name="T52" fmla="*/ 118 w 150"/>
                <a:gd name="T53" fmla="*/ 97 h 126"/>
                <a:gd name="T54" fmla="*/ 118 w 150"/>
                <a:gd name="T55" fmla="*/ 104 h 126"/>
                <a:gd name="T56" fmla="*/ 148 w 150"/>
                <a:gd name="T57" fmla="*/ 97 h 126"/>
                <a:gd name="T58" fmla="*/ 149 w 150"/>
                <a:gd name="T59" fmla="*/ 97 h 126"/>
                <a:gd name="T60" fmla="*/ 150 w 150"/>
                <a:gd name="T61" fmla="*/ 97 h 126"/>
                <a:gd name="T62" fmla="*/ 150 w 150"/>
                <a:gd name="T63" fmla="*/ 74 h 126"/>
                <a:gd name="T64" fmla="*/ 121 w 150"/>
                <a:gd name="T65" fmla="*/ 46 h 126"/>
                <a:gd name="T66" fmla="*/ 37 w 150"/>
                <a:gd name="T67" fmla="*/ 44 h 126"/>
                <a:gd name="T68" fmla="*/ 49 w 150"/>
                <a:gd name="T69" fmla="*/ 41 h 126"/>
                <a:gd name="T70" fmla="*/ 59 w 150"/>
                <a:gd name="T71" fmla="*/ 24 h 126"/>
                <a:gd name="T72" fmla="*/ 59 w 150"/>
                <a:gd name="T73" fmla="*/ 22 h 126"/>
                <a:gd name="T74" fmla="*/ 37 w 150"/>
                <a:gd name="T75" fmla="*/ 0 h 126"/>
                <a:gd name="T76" fmla="*/ 15 w 150"/>
                <a:gd name="T77" fmla="*/ 22 h 126"/>
                <a:gd name="T78" fmla="*/ 37 w 150"/>
                <a:gd name="T79" fmla="*/ 44 h 126"/>
                <a:gd name="T80" fmla="*/ 57 w 150"/>
                <a:gd name="T81" fmla="*/ 65 h 126"/>
                <a:gd name="T82" fmla="*/ 49 w 150"/>
                <a:gd name="T83" fmla="*/ 46 h 126"/>
                <a:gd name="T84" fmla="*/ 46 w 150"/>
                <a:gd name="T85" fmla="*/ 46 h 126"/>
                <a:gd name="T86" fmla="*/ 28 w 150"/>
                <a:gd name="T87" fmla="*/ 46 h 126"/>
                <a:gd name="T88" fmla="*/ 0 w 150"/>
                <a:gd name="T89" fmla="*/ 74 h 126"/>
                <a:gd name="T90" fmla="*/ 0 w 150"/>
                <a:gd name="T91" fmla="*/ 97 h 126"/>
                <a:gd name="T92" fmla="*/ 0 w 150"/>
                <a:gd name="T93" fmla="*/ 97 h 126"/>
                <a:gd name="T94" fmla="*/ 1 w 150"/>
                <a:gd name="T95" fmla="*/ 98 h 126"/>
                <a:gd name="T96" fmla="*/ 33 w 150"/>
                <a:gd name="T97" fmla="*/ 104 h 126"/>
                <a:gd name="T98" fmla="*/ 33 w 150"/>
                <a:gd name="T99" fmla="*/ 97 h 126"/>
                <a:gd name="T100" fmla="*/ 57 w 150"/>
                <a:gd name="T101" fmla="*/ 65 h 126"/>
                <a:gd name="T102" fmla="*/ 57 w 150"/>
                <a:gd name="T103" fmla="*/ 65 h 126"/>
                <a:gd name="T104" fmla="*/ 57 w 150"/>
                <a:gd name="T105" fmla="*/ 6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0" h="126">
                  <a:moveTo>
                    <a:pt x="90" y="22"/>
                  </a:moveTo>
                  <a:cubicBezTo>
                    <a:pt x="97" y="26"/>
                    <a:pt x="102" y="34"/>
                    <a:pt x="103" y="42"/>
                  </a:cubicBezTo>
                  <a:cubicBezTo>
                    <a:pt x="106" y="44"/>
                    <a:pt x="109" y="44"/>
                    <a:pt x="112" y="44"/>
                  </a:cubicBezTo>
                  <a:cubicBezTo>
                    <a:pt x="124" y="44"/>
                    <a:pt x="134" y="34"/>
                    <a:pt x="134" y="22"/>
                  </a:cubicBezTo>
                  <a:cubicBezTo>
                    <a:pt x="134" y="10"/>
                    <a:pt x="124" y="0"/>
                    <a:pt x="112" y="0"/>
                  </a:cubicBezTo>
                  <a:cubicBezTo>
                    <a:pt x="100" y="0"/>
                    <a:pt x="90" y="10"/>
                    <a:pt x="90" y="22"/>
                  </a:cubicBezTo>
                  <a:close/>
                  <a:moveTo>
                    <a:pt x="76" y="67"/>
                  </a:moveTo>
                  <a:cubicBezTo>
                    <a:pt x="88" y="67"/>
                    <a:pt x="98" y="57"/>
                    <a:pt x="98" y="45"/>
                  </a:cubicBezTo>
                  <a:cubicBezTo>
                    <a:pt x="98" y="33"/>
                    <a:pt x="88" y="23"/>
                    <a:pt x="76" y="23"/>
                  </a:cubicBezTo>
                  <a:cubicBezTo>
                    <a:pt x="64" y="23"/>
                    <a:pt x="54" y="33"/>
                    <a:pt x="54" y="45"/>
                  </a:cubicBezTo>
                  <a:cubicBezTo>
                    <a:pt x="54" y="57"/>
                    <a:pt x="64" y="67"/>
                    <a:pt x="76" y="67"/>
                  </a:cubicBezTo>
                  <a:close/>
                  <a:moveTo>
                    <a:pt x="85" y="68"/>
                  </a:moveTo>
                  <a:cubicBezTo>
                    <a:pt x="66" y="68"/>
                    <a:pt x="66" y="68"/>
                    <a:pt x="66" y="68"/>
                  </a:cubicBezTo>
                  <a:cubicBezTo>
                    <a:pt x="51" y="68"/>
                    <a:pt x="38" y="81"/>
                    <a:pt x="38" y="97"/>
                  </a:cubicBezTo>
                  <a:cubicBezTo>
                    <a:pt x="38" y="119"/>
                    <a:pt x="38" y="119"/>
                    <a:pt x="38" y="119"/>
                  </a:cubicBezTo>
                  <a:cubicBezTo>
                    <a:pt x="38" y="120"/>
                    <a:pt x="38" y="120"/>
                    <a:pt x="38" y="120"/>
                  </a:cubicBezTo>
                  <a:cubicBezTo>
                    <a:pt x="40" y="120"/>
                    <a:pt x="40" y="120"/>
                    <a:pt x="40" y="120"/>
                  </a:cubicBezTo>
                  <a:cubicBezTo>
                    <a:pt x="55" y="125"/>
                    <a:pt x="68" y="126"/>
                    <a:pt x="78" y="126"/>
                  </a:cubicBezTo>
                  <a:cubicBezTo>
                    <a:pt x="99" y="126"/>
                    <a:pt x="111" y="121"/>
                    <a:pt x="112" y="120"/>
                  </a:cubicBezTo>
                  <a:cubicBezTo>
                    <a:pt x="113" y="119"/>
                    <a:pt x="113" y="119"/>
                    <a:pt x="113" y="119"/>
                  </a:cubicBezTo>
                  <a:cubicBezTo>
                    <a:pt x="113" y="119"/>
                    <a:pt x="113" y="119"/>
                    <a:pt x="113" y="119"/>
                  </a:cubicBezTo>
                  <a:cubicBezTo>
                    <a:pt x="113" y="97"/>
                    <a:pt x="113" y="97"/>
                    <a:pt x="113" y="97"/>
                  </a:cubicBezTo>
                  <a:cubicBezTo>
                    <a:pt x="113" y="81"/>
                    <a:pt x="101" y="68"/>
                    <a:pt x="85" y="68"/>
                  </a:cubicBezTo>
                  <a:close/>
                  <a:moveTo>
                    <a:pt x="121" y="46"/>
                  </a:moveTo>
                  <a:cubicBezTo>
                    <a:pt x="103" y="46"/>
                    <a:pt x="103" y="46"/>
                    <a:pt x="103" y="46"/>
                  </a:cubicBezTo>
                  <a:cubicBezTo>
                    <a:pt x="103" y="53"/>
                    <a:pt x="100" y="60"/>
                    <a:pt x="95" y="65"/>
                  </a:cubicBezTo>
                  <a:cubicBezTo>
                    <a:pt x="108" y="69"/>
                    <a:pt x="118" y="82"/>
                    <a:pt x="118" y="97"/>
                  </a:cubicBezTo>
                  <a:cubicBezTo>
                    <a:pt x="118" y="104"/>
                    <a:pt x="118" y="104"/>
                    <a:pt x="118" y="104"/>
                  </a:cubicBezTo>
                  <a:cubicBezTo>
                    <a:pt x="137" y="103"/>
                    <a:pt x="147" y="98"/>
                    <a:pt x="148" y="97"/>
                  </a:cubicBezTo>
                  <a:cubicBezTo>
                    <a:pt x="149" y="97"/>
                    <a:pt x="149" y="97"/>
                    <a:pt x="149" y="97"/>
                  </a:cubicBezTo>
                  <a:cubicBezTo>
                    <a:pt x="150" y="97"/>
                    <a:pt x="150" y="97"/>
                    <a:pt x="150" y="97"/>
                  </a:cubicBezTo>
                  <a:cubicBezTo>
                    <a:pt x="150" y="74"/>
                    <a:pt x="150" y="74"/>
                    <a:pt x="150" y="74"/>
                  </a:cubicBezTo>
                  <a:cubicBezTo>
                    <a:pt x="150" y="58"/>
                    <a:pt x="137" y="46"/>
                    <a:pt x="121" y="46"/>
                  </a:cubicBezTo>
                  <a:close/>
                  <a:moveTo>
                    <a:pt x="37" y="44"/>
                  </a:moveTo>
                  <a:cubicBezTo>
                    <a:pt x="41" y="44"/>
                    <a:pt x="45" y="43"/>
                    <a:pt x="49" y="41"/>
                  </a:cubicBezTo>
                  <a:cubicBezTo>
                    <a:pt x="50" y="34"/>
                    <a:pt x="54" y="28"/>
                    <a:pt x="59" y="24"/>
                  </a:cubicBezTo>
                  <a:cubicBezTo>
                    <a:pt x="59" y="23"/>
                    <a:pt x="59" y="23"/>
                    <a:pt x="59" y="22"/>
                  </a:cubicBezTo>
                  <a:cubicBezTo>
                    <a:pt x="59" y="10"/>
                    <a:pt x="49" y="0"/>
                    <a:pt x="37" y="0"/>
                  </a:cubicBezTo>
                  <a:cubicBezTo>
                    <a:pt x="25" y="0"/>
                    <a:pt x="15" y="10"/>
                    <a:pt x="15" y="22"/>
                  </a:cubicBezTo>
                  <a:cubicBezTo>
                    <a:pt x="15" y="34"/>
                    <a:pt x="25" y="44"/>
                    <a:pt x="37" y="44"/>
                  </a:cubicBezTo>
                  <a:close/>
                  <a:moveTo>
                    <a:pt x="57" y="65"/>
                  </a:moveTo>
                  <a:cubicBezTo>
                    <a:pt x="52" y="60"/>
                    <a:pt x="49" y="53"/>
                    <a:pt x="49" y="46"/>
                  </a:cubicBezTo>
                  <a:cubicBezTo>
                    <a:pt x="48" y="46"/>
                    <a:pt x="47" y="46"/>
                    <a:pt x="46" y="46"/>
                  </a:cubicBezTo>
                  <a:cubicBezTo>
                    <a:pt x="28" y="46"/>
                    <a:pt x="28" y="46"/>
                    <a:pt x="28" y="46"/>
                  </a:cubicBezTo>
                  <a:cubicBezTo>
                    <a:pt x="12" y="46"/>
                    <a:pt x="0" y="58"/>
                    <a:pt x="0" y="74"/>
                  </a:cubicBezTo>
                  <a:cubicBezTo>
                    <a:pt x="0" y="97"/>
                    <a:pt x="0" y="97"/>
                    <a:pt x="0" y="97"/>
                  </a:cubicBezTo>
                  <a:cubicBezTo>
                    <a:pt x="0" y="97"/>
                    <a:pt x="0" y="97"/>
                    <a:pt x="0" y="97"/>
                  </a:cubicBezTo>
                  <a:cubicBezTo>
                    <a:pt x="1" y="98"/>
                    <a:pt x="1" y="98"/>
                    <a:pt x="1" y="98"/>
                  </a:cubicBezTo>
                  <a:cubicBezTo>
                    <a:pt x="13" y="101"/>
                    <a:pt x="24" y="103"/>
                    <a:pt x="33" y="104"/>
                  </a:cubicBezTo>
                  <a:cubicBezTo>
                    <a:pt x="33" y="97"/>
                    <a:pt x="33" y="97"/>
                    <a:pt x="33" y="97"/>
                  </a:cubicBezTo>
                  <a:cubicBezTo>
                    <a:pt x="33" y="82"/>
                    <a:pt x="43" y="69"/>
                    <a:pt x="57" y="65"/>
                  </a:cubicBezTo>
                  <a:close/>
                  <a:moveTo>
                    <a:pt x="57" y="65"/>
                  </a:moveTo>
                  <a:cubicBezTo>
                    <a:pt x="57" y="65"/>
                    <a:pt x="57" y="65"/>
                    <a:pt x="57" y="6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86"/>
            <p:cNvSpPr>
              <a:spLocks noEditPoints="1"/>
            </p:cNvSpPr>
            <p:nvPr/>
          </p:nvSpPr>
          <p:spPr bwMode="auto">
            <a:xfrm>
              <a:off x="6596818" y="3054878"/>
              <a:ext cx="262906" cy="220693"/>
            </a:xfrm>
            <a:custGeom>
              <a:avLst/>
              <a:gdLst>
                <a:gd name="T0" fmla="*/ 91 w 150"/>
                <a:gd name="T1" fmla="*/ 22 h 126"/>
                <a:gd name="T2" fmla="*/ 103 w 150"/>
                <a:gd name="T3" fmla="*/ 42 h 126"/>
                <a:gd name="T4" fmla="*/ 113 w 150"/>
                <a:gd name="T5" fmla="*/ 44 h 126"/>
                <a:gd name="T6" fmla="*/ 135 w 150"/>
                <a:gd name="T7" fmla="*/ 22 h 126"/>
                <a:gd name="T8" fmla="*/ 113 w 150"/>
                <a:gd name="T9" fmla="*/ 0 h 126"/>
                <a:gd name="T10" fmla="*/ 91 w 150"/>
                <a:gd name="T11" fmla="*/ 22 h 126"/>
                <a:gd name="T12" fmla="*/ 76 w 150"/>
                <a:gd name="T13" fmla="*/ 67 h 126"/>
                <a:gd name="T14" fmla="*/ 98 w 150"/>
                <a:gd name="T15" fmla="*/ 45 h 126"/>
                <a:gd name="T16" fmla="*/ 76 w 150"/>
                <a:gd name="T17" fmla="*/ 23 h 126"/>
                <a:gd name="T18" fmla="*/ 54 w 150"/>
                <a:gd name="T19" fmla="*/ 45 h 126"/>
                <a:gd name="T20" fmla="*/ 76 w 150"/>
                <a:gd name="T21" fmla="*/ 67 h 126"/>
                <a:gd name="T22" fmla="*/ 85 w 150"/>
                <a:gd name="T23" fmla="*/ 68 h 126"/>
                <a:gd name="T24" fmla="*/ 67 w 150"/>
                <a:gd name="T25" fmla="*/ 68 h 126"/>
                <a:gd name="T26" fmla="*/ 39 w 150"/>
                <a:gd name="T27" fmla="*/ 97 h 126"/>
                <a:gd name="T28" fmla="*/ 39 w 150"/>
                <a:gd name="T29" fmla="*/ 119 h 126"/>
                <a:gd name="T30" fmla="*/ 39 w 150"/>
                <a:gd name="T31" fmla="*/ 120 h 126"/>
                <a:gd name="T32" fmla="*/ 40 w 150"/>
                <a:gd name="T33" fmla="*/ 120 h 126"/>
                <a:gd name="T34" fmla="*/ 79 w 150"/>
                <a:gd name="T35" fmla="*/ 126 h 126"/>
                <a:gd name="T36" fmla="*/ 112 w 150"/>
                <a:gd name="T37" fmla="*/ 120 h 126"/>
                <a:gd name="T38" fmla="*/ 113 w 150"/>
                <a:gd name="T39" fmla="*/ 119 h 126"/>
                <a:gd name="T40" fmla="*/ 114 w 150"/>
                <a:gd name="T41" fmla="*/ 119 h 126"/>
                <a:gd name="T42" fmla="*/ 114 w 150"/>
                <a:gd name="T43" fmla="*/ 97 h 126"/>
                <a:gd name="T44" fmla="*/ 85 w 150"/>
                <a:gd name="T45" fmla="*/ 68 h 126"/>
                <a:gd name="T46" fmla="*/ 122 w 150"/>
                <a:gd name="T47" fmla="*/ 46 h 126"/>
                <a:gd name="T48" fmla="*/ 103 w 150"/>
                <a:gd name="T49" fmla="*/ 46 h 126"/>
                <a:gd name="T50" fmla="*/ 95 w 150"/>
                <a:gd name="T51" fmla="*/ 65 h 126"/>
                <a:gd name="T52" fmla="*/ 119 w 150"/>
                <a:gd name="T53" fmla="*/ 97 h 126"/>
                <a:gd name="T54" fmla="*/ 119 w 150"/>
                <a:gd name="T55" fmla="*/ 104 h 126"/>
                <a:gd name="T56" fmla="*/ 148 w 150"/>
                <a:gd name="T57" fmla="*/ 97 h 126"/>
                <a:gd name="T58" fmla="*/ 150 w 150"/>
                <a:gd name="T59" fmla="*/ 97 h 126"/>
                <a:gd name="T60" fmla="*/ 150 w 150"/>
                <a:gd name="T61" fmla="*/ 97 h 126"/>
                <a:gd name="T62" fmla="*/ 150 w 150"/>
                <a:gd name="T63" fmla="*/ 74 h 126"/>
                <a:gd name="T64" fmla="*/ 122 w 150"/>
                <a:gd name="T65" fmla="*/ 46 h 126"/>
                <a:gd name="T66" fmla="*/ 38 w 150"/>
                <a:gd name="T67" fmla="*/ 44 h 126"/>
                <a:gd name="T68" fmla="*/ 49 w 150"/>
                <a:gd name="T69" fmla="*/ 41 h 126"/>
                <a:gd name="T70" fmla="*/ 60 w 150"/>
                <a:gd name="T71" fmla="*/ 24 h 126"/>
                <a:gd name="T72" fmla="*/ 60 w 150"/>
                <a:gd name="T73" fmla="*/ 22 h 126"/>
                <a:gd name="T74" fmla="*/ 38 w 150"/>
                <a:gd name="T75" fmla="*/ 0 h 126"/>
                <a:gd name="T76" fmla="*/ 16 w 150"/>
                <a:gd name="T77" fmla="*/ 22 h 126"/>
                <a:gd name="T78" fmla="*/ 38 w 150"/>
                <a:gd name="T79" fmla="*/ 44 h 126"/>
                <a:gd name="T80" fmla="*/ 57 w 150"/>
                <a:gd name="T81" fmla="*/ 65 h 126"/>
                <a:gd name="T82" fmla="*/ 49 w 150"/>
                <a:gd name="T83" fmla="*/ 46 h 126"/>
                <a:gd name="T84" fmla="*/ 47 w 150"/>
                <a:gd name="T85" fmla="*/ 46 h 126"/>
                <a:gd name="T86" fmla="*/ 28 w 150"/>
                <a:gd name="T87" fmla="*/ 46 h 126"/>
                <a:gd name="T88" fmla="*/ 0 w 150"/>
                <a:gd name="T89" fmla="*/ 74 h 126"/>
                <a:gd name="T90" fmla="*/ 0 w 150"/>
                <a:gd name="T91" fmla="*/ 97 h 126"/>
                <a:gd name="T92" fmla="*/ 0 w 150"/>
                <a:gd name="T93" fmla="*/ 97 h 126"/>
                <a:gd name="T94" fmla="*/ 2 w 150"/>
                <a:gd name="T95" fmla="*/ 98 h 126"/>
                <a:gd name="T96" fmla="*/ 33 w 150"/>
                <a:gd name="T97" fmla="*/ 103 h 126"/>
                <a:gd name="T98" fmla="*/ 33 w 150"/>
                <a:gd name="T99" fmla="*/ 97 h 126"/>
                <a:gd name="T100" fmla="*/ 57 w 150"/>
                <a:gd name="T101" fmla="*/ 65 h 126"/>
                <a:gd name="T102" fmla="*/ 57 w 150"/>
                <a:gd name="T103" fmla="*/ 65 h 126"/>
                <a:gd name="T104" fmla="*/ 57 w 150"/>
                <a:gd name="T105" fmla="*/ 6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0" h="126">
                  <a:moveTo>
                    <a:pt x="91" y="22"/>
                  </a:moveTo>
                  <a:cubicBezTo>
                    <a:pt x="97" y="26"/>
                    <a:pt x="102" y="34"/>
                    <a:pt x="103" y="42"/>
                  </a:cubicBezTo>
                  <a:cubicBezTo>
                    <a:pt x="106" y="43"/>
                    <a:pt x="109" y="44"/>
                    <a:pt x="113" y="44"/>
                  </a:cubicBezTo>
                  <a:cubicBezTo>
                    <a:pt x="125" y="44"/>
                    <a:pt x="135" y="34"/>
                    <a:pt x="135" y="22"/>
                  </a:cubicBezTo>
                  <a:cubicBezTo>
                    <a:pt x="135" y="10"/>
                    <a:pt x="125" y="0"/>
                    <a:pt x="113" y="0"/>
                  </a:cubicBezTo>
                  <a:cubicBezTo>
                    <a:pt x="101" y="0"/>
                    <a:pt x="91" y="10"/>
                    <a:pt x="91" y="22"/>
                  </a:cubicBezTo>
                  <a:close/>
                  <a:moveTo>
                    <a:pt x="76" y="67"/>
                  </a:moveTo>
                  <a:cubicBezTo>
                    <a:pt x="88" y="67"/>
                    <a:pt x="98" y="57"/>
                    <a:pt x="98" y="45"/>
                  </a:cubicBezTo>
                  <a:cubicBezTo>
                    <a:pt x="98" y="33"/>
                    <a:pt x="88" y="23"/>
                    <a:pt x="76" y="23"/>
                  </a:cubicBezTo>
                  <a:cubicBezTo>
                    <a:pt x="64" y="23"/>
                    <a:pt x="54" y="33"/>
                    <a:pt x="54" y="45"/>
                  </a:cubicBezTo>
                  <a:cubicBezTo>
                    <a:pt x="54" y="57"/>
                    <a:pt x="64" y="67"/>
                    <a:pt x="76" y="67"/>
                  </a:cubicBezTo>
                  <a:close/>
                  <a:moveTo>
                    <a:pt x="85" y="68"/>
                  </a:moveTo>
                  <a:cubicBezTo>
                    <a:pt x="67" y="68"/>
                    <a:pt x="67" y="68"/>
                    <a:pt x="67" y="68"/>
                  </a:cubicBezTo>
                  <a:cubicBezTo>
                    <a:pt x="51" y="68"/>
                    <a:pt x="39" y="81"/>
                    <a:pt x="39" y="97"/>
                  </a:cubicBezTo>
                  <a:cubicBezTo>
                    <a:pt x="39" y="119"/>
                    <a:pt x="39" y="119"/>
                    <a:pt x="39" y="119"/>
                  </a:cubicBezTo>
                  <a:cubicBezTo>
                    <a:pt x="39" y="120"/>
                    <a:pt x="39" y="120"/>
                    <a:pt x="39" y="120"/>
                  </a:cubicBezTo>
                  <a:cubicBezTo>
                    <a:pt x="40" y="120"/>
                    <a:pt x="40" y="120"/>
                    <a:pt x="40" y="120"/>
                  </a:cubicBezTo>
                  <a:cubicBezTo>
                    <a:pt x="55" y="125"/>
                    <a:pt x="68" y="126"/>
                    <a:pt x="79" y="126"/>
                  </a:cubicBezTo>
                  <a:cubicBezTo>
                    <a:pt x="99" y="126"/>
                    <a:pt x="111" y="120"/>
                    <a:pt x="112" y="120"/>
                  </a:cubicBezTo>
                  <a:cubicBezTo>
                    <a:pt x="113" y="119"/>
                    <a:pt x="113" y="119"/>
                    <a:pt x="113" y="119"/>
                  </a:cubicBezTo>
                  <a:cubicBezTo>
                    <a:pt x="114" y="119"/>
                    <a:pt x="114" y="119"/>
                    <a:pt x="114" y="119"/>
                  </a:cubicBezTo>
                  <a:cubicBezTo>
                    <a:pt x="114" y="97"/>
                    <a:pt x="114" y="97"/>
                    <a:pt x="114" y="97"/>
                  </a:cubicBezTo>
                  <a:cubicBezTo>
                    <a:pt x="114" y="81"/>
                    <a:pt x="101" y="68"/>
                    <a:pt x="85" y="68"/>
                  </a:cubicBezTo>
                  <a:close/>
                  <a:moveTo>
                    <a:pt x="122" y="46"/>
                  </a:moveTo>
                  <a:cubicBezTo>
                    <a:pt x="103" y="46"/>
                    <a:pt x="103" y="46"/>
                    <a:pt x="103" y="46"/>
                  </a:cubicBezTo>
                  <a:cubicBezTo>
                    <a:pt x="103" y="53"/>
                    <a:pt x="100" y="60"/>
                    <a:pt x="95" y="65"/>
                  </a:cubicBezTo>
                  <a:cubicBezTo>
                    <a:pt x="109" y="69"/>
                    <a:pt x="119" y="81"/>
                    <a:pt x="119" y="97"/>
                  </a:cubicBezTo>
                  <a:cubicBezTo>
                    <a:pt x="119" y="104"/>
                    <a:pt x="119" y="104"/>
                    <a:pt x="119" y="104"/>
                  </a:cubicBezTo>
                  <a:cubicBezTo>
                    <a:pt x="137" y="103"/>
                    <a:pt x="148" y="98"/>
                    <a:pt x="148" y="97"/>
                  </a:cubicBezTo>
                  <a:cubicBezTo>
                    <a:pt x="150" y="97"/>
                    <a:pt x="150" y="97"/>
                    <a:pt x="150" y="97"/>
                  </a:cubicBezTo>
                  <a:cubicBezTo>
                    <a:pt x="150" y="97"/>
                    <a:pt x="150" y="97"/>
                    <a:pt x="150" y="97"/>
                  </a:cubicBezTo>
                  <a:cubicBezTo>
                    <a:pt x="150" y="74"/>
                    <a:pt x="150" y="74"/>
                    <a:pt x="150" y="74"/>
                  </a:cubicBezTo>
                  <a:cubicBezTo>
                    <a:pt x="150" y="58"/>
                    <a:pt x="137" y="46"/>
                    <a:pt x="122" y="46"/>
                  </a:cubicBezTo>
                  <a:close/>
                  <a:moveTo>
                    <a:pt x="38" y="44"/>
                  </a:moveTo>
                  <a:cubicBezTo>
                    <a:pt x="42" y="44"/>
                    <a:pt x="46" y="43"/>
                    <a:pt x="49" y="41"/>
                  </a:cubicBezTo>
                  <a:cubicBezTo>
                    <a:pt x="50" y="34"/>
                    <a:pt x="54" y="28"/>
                    <a:pt x="60" y="24"/>
                  </a:cubicBezTo>
                  <a:cubicBezTo>
                    <a:pt x="60" y="23"/>
                    <a:pt x="60" y="23"/>
                    <a:pt x="60" y="22"/>
                  </a:cubicBezTo>
                  <a:cubicBezTo>
                    <a:pt x="60" y="10"/>
                    <a:pt x="50" y="0"/>
                    <a:pt x="38" y="0"/>
                  </a:cubicBezTo>
                  <a:cubicBezTo>
                    <a:pt x="25" y="0"/>
                    <a:pt x="16" y="10"/>
                    <a:pt x="16" y="22"/>
                  </a:cubicBezTo>
                  <a:cubicBezTo>
                    <a:pt x="16" y="34"/>
                    <a:pt x="25" y="44"/>
                    <a:pt x="38" y="44"/>
                  </a:cubicBezTo>
                  <a:close/>
                  <a:moveTo>
                    <a:pt x="57" y="65"/>
                  </a:moveTo>
                  <a:cubicBezTo>
                    <a:pt x="52" y="60"/>
                    <a:pt x="49" y="53"/>
                    <a:pt x="49" y="46"/>
                  </a:cubicBezTo>
                  <a:cubicBezTo>
                    <a:pt x="48" y="46"/>
                    <a:pt x="48" y="46"/>
                    <a:pt x="47" y="46"/>
                  </a:cubicBezTo>
                  <a:cubicBezTo>
                    <a:pt x="28" y="46"/>
                    <a:pt x="28" y="46"/>
                    <a:pt x="28" y="46"/>
                  </a:cubicBezTo>
                  <a:cubicBezTo>
                    <a:pt x="13" y="46"/>
                    <a:pt x="0" y="58"/>
                    <a:pt x="0" y="74"/>
                  </a:cubicBezTo>
                  <a:cubicBezTo>
                    <a:pt x="0" y="97"/>
                    <a:pt x="0" y="97"/>
                    <a:pt x="0" y="97"/>
                  </a:cubicBezTo>
                  <a:cubicBezTo>
                    <a:pt x="0" y="97"/>
                    <a:pt x="0" y="97"/>
                    <a:pt x="0" y="97"/>
                  </a:cubicBezTo>
                  <a:cubicBezTo>
                    <a:pt x="2" y="98"/>
                    <a:pt x="2" y="98"/>
                    <a:pt x="2" y="98"/>
                  </a:cubicBezTo>
                  <a:cubicBezTo>
                    <a:pt x="14" y="101"/>
                    <a:pt x="24" y="103"/>
                    <a:pt x="33" y="103"/>
                  </a:cubicBezTo>
                  <a:cubicBezTo>
                    <a:pt x="33" y="97"/>
                    <a:pt x="33" y="97"/>
                    <a:pt x="33" y="97"/>
                  </a:cubicBezTo>
                  <a:cubicBezTo>
                    <a:pt x="33" y="81"/>
                    <a:pt x="44" y="69"/>
                    <a:pt x="57" y="65"/>
                  </a:cubicBezTo>
                  <a:close/>
                  <a:moveTo>
                    <a:pt x="57" y="65"/>
                  </a:moveTo>
                  <a:cubicBezTo>
                    <a:pt x="57" y="65"/>
                    <a:pt x="57" y="65"/>
                    <a:pt x="57" y="6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Freeform 187"/>
            <p:cNvSpPr>
              <a:spLocks noEditPoints="1"/>
            </p:cNvSpPr>
            <p:nvPr/>
          </p:nvSpPr>
          <p:spPr bwMode="auto">
            <a:xfrm>
              <a:off x="8623046" y="1809962"/>
              <a:ext cx="197735" cy="111828"/>
            </a:xfrm>
            <a:custGeom>
              <a:avLst/>
              <a:gdLst>
                <a:gd name="T0" fmla="*/ 46 w 113"/>
                <a:gd name="T1" fmla="*/ 63 h 64"/>
                <a:gd name="T2" fmla="*/ 47 w 113"/>
                <a:gd name="T3" fmla="*/ 64 h 64"/>
                <a:gd name="T4" fmla="*/ 111 w 113"/>
                <a:gd name="T5" fmla="*/ 64 h 64"/>
                <a:gd name="T6" fmla="*/ 112 w 113"/>
                <a:gd name="T7" fmla="*/ 63 h 64"/>
                <a:gd name="T8" fmla="*/ 113 w 113"/>
                <a:gd name="T9" fmla="*/ 61 h 64"/>
                <a:gd name="T10" fmla="*/ 91 w 113"/>
                <a:gd name="T11" fmla="*/ 17 h 64"/>
                <a:gd name="T12" fmla="*/ 44 w 113"/>
                <a:gd name="T13" fmla="*/ 0 h 64"/>
                <a:gd name="T14" fmla="*/ 1 w 113"/>
                <a:gd name="T15" fmla="*/ 15 h 64"/>
                <a:gd name="T16" fmla="*/ 0 w 113"/>
                <a:gd name="T17" fmla="*/ 17 h 64"/>
                <a:gd name="T18" fmla="*/ 1 w 113"/>
                <a:gd name="T19" fmla="*/ 18 h 64"/>
                <a:gd name="T20" fmla="*/ 46 w 113"/>
                <a:gd name="T21" fmla="*/ 63 h 64"/>
                <a:gd name="T22" fmla="*/ 37 w 113"/>
                <a:gd name="T23" fmla="*/ 39 h 64"/>
                <a:gd name="T24" fmla="*/ 56 w 113"/>
                <a:gd name="T25" fmla="*/ 12 h 64"/>
                <a:gd name="T26" fmla="*/ 62 w 113"/>
                <a:gd name="T27" fmla="*/ 14 h 64"/>
                <a:gd name="T28" fmla="*/ 42 w 113"/>
                <a:gd name="T29" fmla="*/ 43 h 64"/>
                <a:gd name="T30" fmla="*/ 37 w 113"/>
                <a:gd name="T31" fmla="*/ 39 h 64"/>
                <a:gd name="T32" fmla="*/ 44 w 113"/>
                <a:gd name="T33" fmla="*/ 11 h 64"/>
                <a:gd name="T34" fmla="*/ 46 w 113"/>
                <a:gd name="T35" fmla="*/ 11 h 64"/>
                <a:gd name="T36" fmla="*/ 31 w 113"/>
                <a:gd name="T37" fmla="*/ 33 h 64"/>
                <a:gd name="T38" fmla="*/ 26 w 113"/>
                <a:gd name="T39" fmla="*/ 28 h 64"/>
                <a:gd name="T40" fmla="*/ 38 w 113"/>
                <a:gd name="T41" fmla="*/ 11 h 64"/>
                <a:gd name="T42" fmla="*/ 44 w 113"/>
                <a:gd name="T43" fmla="*/ 11 h 64"/>
                <a:gd name="T44" fmla="*/ 26 w 113"/>
                <a:gd name="T45" fmla="*/ 14 h 64"/>
                <a:gd name="T46" fmla="*/ 20 w 113"/>
                <a:gd name="T47" fmla="*/ 22 h 64"/>
                <a:gd name="T48" fmla="*/ 16 w 113"/>
                <a:gd name="T49" fmla="*/ 18 h 64"/>
                <a:gd name="T50" fmla="*/ 24 w 113"/>
                <a:gd name="T51" fmla="*/ 14 h 64"/>
                <a:gd name="T52" fmla="*/ 26 w 113"/>
                <a:gd name="T53" fmla="*/ 14 h 64"/>
                <a:gd name="T54" fmla="*/ 80 w 113"/>
                <a:gd name="T55" fmla="*/ 53 h 64"/>
                <a:gd name="T56" fmla="*/ 92 w 113"/>
                <a:gd name="T57" fmla="*/ 35 h 64"/>
                <a:gd name="T58" fmla="*/ 94 w 113"/>
                <a:gd name="T59" fmla="*/ 39 h 64"/>
                <a:gd name="T60" fmla="*/ 84 w 113"/>
                <a:gd name="T61" fmla="*/ 53 h 64"/>
                <a:gd name="T62" fmla="*/ 80 w 113"/>
                <a:gd name="T63" fmla="*/ 53 h 64"/>
                <a:gd name="T64" fmla="*/ 95 w 113"/>
                <a:gd name="T65" fmla="*/ 53 h 64"/>
                <a:gd name="T66" fmla="*/ 98 w 113"/>
                <a:gd name="T67" fmla="*/ 47 h 64"/>
                <a:gd name="T68" fmla="*/ 100 w 113"/>
                <a:gd name="T69" fmla="*/ 53 h 64"/>
                <a:gd name="T70" fmla="*/ 95 w 113"/>
                <a:gd name="T71" fmla="*/ 53 h 64"/>
                <a:gd name="T72" fmla="*/ 63 w 113"/>
                <a:gd name="T73" fmla="*/ 53 h 64"/>
                <a:gd name="T74" fmla="*/ 82 w 113"/>
                <a:gd name="T75" fmla="*/ 25 h 64"/>
                <a:gd name="T76" fmla="*/ 83 w 113"/>
                <a:gd name="T77" fmla="*/ 26 h 64"/>
                <a:gd name="T78" fmla="*/ 86 w 113"/>
                <a:gd name="T79" fmla="*/ 28 h 64"/>
                <a:gd name="T80" fmla="*/ 70 w 113"/>
                <a:gd name="T81" fmla="*/ 53 h 64"/>
                <a:gd name="T82" fmla="*/ 63 w 113"/>
                <a:gd name="T83" fmla="*/ 53 h 64"/>
                <a:gd name="T84" fmla="*/ 53 w 113"/>
                <a:gd name="T85" fmla="*/ 53 h 64"/>
                <a:gd name="T86" fmla="*/ 51 w 113"/>
                <a:gd name="T87" fmla="*/ 53 h 64"/>
                <a:gd name="T88" fmla="*/ 48 w 113"/>
                <a:gd name="T89" fmla="*/ 50 h 64"/>
                <a:gd name="T90" fmla="*/ 70 w 113"/>
                <a:gd name="T91" fmla="*/ 17 h 64"/>
                <a:gd name="T92" fmla="*/ 75 w 113"/>
                <a:gd name="T93" fmla="*/ 20 h 64"/>
                <a:gd name="T94" fmla="*/ 53 w 113"/>
                <a:gd name="T95" fmla="*/ 53 h 64"/>
                <a:gd name="T96" fmla="*/ 53 w 113"/>
                <a:gd name="T97" fmla="*/ 53 h 64"/>
                <a:gd name="T98" fmla="*/ 53 w 113"/>
                <a:gd name="T99"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 h="64">
                  <a:moveTo>
                    <a:pt x="46" y="63"/>
                  </a:moveTo>
                  <a:cubicBezTo>
                    <a:pt x="46" y="63"/>
                    <a:pt x="47" y="64"/>
                    <a:pt x="47" y="64"/>
                  </a:cubicBezTo>
                  <a:cubicBezTo>
                    <a:pt x="111" y="64"/>
                    <a:pt x="111" y="64"/>
                    <a:pt x="111" y="64"/>
                  </a:cubicBezTo>
                  <a:cubicBezTo>
                    <a:pt x="111" y="64"/>
                    <a:pt x="112" y="63"/>
                    <a:pt x="112" y="63"/>
                  </a:cubicBezTo>
                  <a:cubicBezTo>
                    <a:pt x="113" y="63"/>
                    <a:pt x="113" y="62"/>
                    <a:pt x="113" y="61"/>
                  </a:cubicBezTo>
                  <a:cubicBezTo>
                    <a:pt x="111" y="44"/>
                    <a:pt x="103" y="29"/>
                    <a:pt x="91" y="17"/>
                  </a:cubicBezTo>
                  <a:cubicBezTo>
                    <a:pt x="78" y="6"/>
                    <a:pt x="62" y="0"/>
                    <a:pt x="44" y="0"/>
                  </a:cubicBezTo>
                  <a:cubicBezTo>
                    <a:pt x="29" y="0"/>
                    <a:pt x="13" y="5"/>
                    <a:pt x="1" y="15"/>
                  </a:cubicBezTo>
                  <a:cubicBezTo>
                    <a:pt x="1" y="15"/>
                    <a:pt x="0" y="16"/>
                    <a:pt x="0" y="17"/>
                  </a:cubicBezTo>
                  <a:cubicBezTo>
                    <a:pt x="0" y="17"/>
                    <a:pt x="1" y="18"/>
                    <a:pt x="1" y="18"/>
                  </a:cubicBezTo>
                  <a:lnTo>
                    <a:pt x="46" y="63"/>
                  </a:lnTo>
                  <a:close/>
                  <a:moveTo>
                    <a:pt x="37" y="39"/>
                  </a:moveTo>
                  <a:cubicBezTo>
                    <a:pt x="56" y="12"/>
                    <a:pt x="56" y="12"/>
                    <a:pt x="56" y="12"/>
                  </a:cubicBezTo>
                  <a:cubicBezTo>
                    <a:pt x="58" y="12"/>
                    <a:pt x="60" y="13"/>
                    <a:pt x="62" y="14"/>
                  </a:cubicBezTo>
                  <a:cubicBezTo>
                    <a:pt x="42" y="43"/>
                    <a:pt x="42" y="43"/>
                    <a:pt x="42" y="43"/>
                  </a:cubicBezTo>
                  <a:lnTo>
                    <a:pt x="37" y="39"/>
                  </a:lnTo>
                  <a:close/>
                  <a:moveTo>
                    <a:pt x="44" y="11"/>
                  </a:moveTo>
                  <a:cubicBezTo>
                    <a:pt x="45" y="11"/>
                    <a:pt x="45" y="11"/>
                    <a:pt x="46" y="11"/>
                  </a:cubicBezTo>
                  <a:cubicBezTo>
                    <a:pt x="31" y="33"/>
                    <a:pt x="31" y="33"/>
                    <a:pt x="31" y="33"/>
                  </a:cubicBezTo>
                  <a:cubicBezTo>
                    <a:pt x="26" y="28"/>
                    <a:pt x="26" y="28"/>
                    <a:pt x="26" y="28"/>
                  </a:cubicBezTo>
                  <a:cubicBezTo>
                    <a:pt x="38" y="11"/>
                    <a:pt x="38" y="11"/>
                    <a:pt x="38" y="11"/>
                  </a:cubicBezTo>
                  <a:cubicBezTo>
                    <a:pt x="40" y="11"/>
                    <a:pt x="42" y="11"/>
                    <a:pt x="44" y="11"/>
                  </a:cubicBezTo>
                  <a:close/>
                  <a:moveTo>
                    <a:pt x="26" y="14"/>
                  </a:moveTo>
                  <a:cubicBezTo>
                    <a:pt x="20" y="22"/>
                    <a:pt x="20" y="22"/>
                    <a:pt x="20" y="22"/>
                  </a:cubicBezTo>
                  <a:cubicBezTo>
                    <a:pt x="16" y="18"/>
                    <a:pt x="16" y="18"/>
                    <a:pt x="16" y="18"/>
                  </a:cubicBezTo>
                  <a:cubicBezTo>
                    <a:pt x="19" y="17"/>
                    <a:pt x="22" y="15"/>
                    <a:pt x="24" y="14"/>
                  </a:cubicBezTo>
                  <a:cubicBezTo>
                    <a:pt x="25" y="14"/>
                    <a:pt x="26" y="14"/>
                    <a:pt x="26" y="14"/>
                  </a:cubicBezTo>
                  <a:close/>
                  <a:moveTo>
                    <a:pt x="80" y="53"/>
                  </a:moveTo>
                  <a:cubicBezTo>
                    <a:pt x="92" y="35"/>
                    <a:pt x="92" y="35"/>
                    <a:pt x="92" y="35"/>
                  </a:cubicBezTo>
                  <a:cubicBezTo>
                    <a:pt x="92" y="36"/>
                    <a:pt x="93" y="38"/>
                    <a:pt x="94" y="39"/>
                  </a:cubicBezTo>
                  <a:cubicBezTo>
                    <a:pt x="84" y="53"/>
                    <a:pt x="84" y="53"/>
                    <a:pt x="84" y="53"/>
                  </a:cubicBezTo>
                  <a:lnTo>
                    <a:pt x="80" y="53"/>
                  </a:lnTo>
                  <a:close/>
                  <a:moveTo>
                    <a:pt x="95" y="53"/>
                  </a:moveTo>
                  <a:cubicBezTo>
                    <a:pt x="98" y="47"/>
                    <a:pt x="98" y="47"/>
                    <a:pt x="98" y="47"/>
                  </a:cubicBezTo>
                  <a:cubicBezTo>
                    <a:pt x="99" y="49"/>
                    <a:pt x="99" y="51"/>
                    <a:pt x="100" y="53"/>
                  </a:cubicBezTo>
                  <a:lnTo>
                    <a:pt x="95" y="53"/>
                  </a:lnTo>
                  <a:close/>
                  <a:moveTo>
                    <a:pt x="63" y="53"/>
                  </a:moveTo>
                  <a:cubicBezTo>
                    <a:pt x="82" y="25"/>
                    <a:pt x="82" y="25"/>
                    <a:pt x="82" y="25"/>
                  </a:cubicBezTo>
                  <a:cubicBezTo>
                    <a:pt x="82" y="25"/>
                    <a:pt x="83" y="26"/>
                    <a:pt x="83" y="26"/>
                  </a:cubicBezTo>
                  <a:cubicBezTo>
                    <a:pt x="84" y="27"/>
                    <a:pt x="85" y="28"/>
                    <a:pt x="86" y="28"/>
                  </a:cubicBezTo>
                  <a:cubicBezTo>
                    <a:pt x="70" y="53"/>
                    <a:pt x="70" y="53"/>
                    <a:pt x="70" y="53"/>
                  </a:cubicBezTo>
                  <a:lnTo>
                    <a:pt x="63" y="53"/>
                  </a:lnTo>
                  <a:close/>
                  <a:moveTo>
                    <a:pt x="53" y="53"/>
                  </a:moveTo>
                  <a:cubicBezTo>
                    <a:pt x="51" y="53"/>
                    <a:pt x="51" y="53"/>
                    <a:pt x="51" y="53"/>
                  </a:cubicBezTo>
                  <a:cubicBezTo>
                    <a:pt x="48" y="50"/>
                    <a:pt x="48" y="50"/>
                    <a:pt x="48" y="50"/>
                  </a:cubicBezTo>
                  <a:cubicBezTo>
                    <a:pt x="70" y="17"/>
                    <a:pt x="70" y="17"/>
                    <a:pt x="70" y="17"/>
                  </a:cubicBezTo>
                  <a:cubicBezTo>
                    <a:pt x="71" y="18"/>
                    <a:pt x="73" y="19"/>
                    <a:pt x="75" y="20"/>
                  </a:cubicBezTo>
                  <a:lnTo>
                    <a:pt x="53" y="53"/>
                  </a:lnTo>
                  <a:close/>
                  <a:moveTo>
                    <a:pt x="53" y="53"/>
                  </a:moveTo>
                  <a:cubicBezTo>
                    <a:pt x="53" y="53"/>
                    <a:pt x="53" y="53"/>
                    <a:pt x="53" y="5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Freeform 188"/>
            <p:cNvSpPr>
              <a:spLocks noEditPoints="1"/>
            </p:cNvSpPr>
            <p:nvPr/>
          </p:nvSpPr>
          <p:spPr bwMode="auto">
            <a:xfrm>
              <a:off x="8580833" y="1853656"/>
              <a:ext cx="108865" cy="173296"/>
            </a:xfrm>
            <a:custGeom>
              <a:avLst/>
              <a:gdLst>
                <a:gd name="T0" fmla="*/ 61 w 62"/>
                <a:gd name="T1" fmla="*/ 43 h 99"/>
                <a:gd name="T2" fmla="*/ 18 w 62"/>
                <a:gd name="T3" fmla="*/ 0 h 99"/>
                <a:gd name="T4" fmla="*/ 16 w 62"/>
                <a:gd name="T5" fmla="*/ 0 h 99"/>
                <a:gd name="T6" fmla="*/ 15 w 62"/>
                <a:gd name="T7" fmla="*/ 1 h 99"/>
                <a:gd name="T8" fmla="*/ 0 w 62"/>
                <a:gd name="T9" fmla="*/ 44 h 99"/>
                <a:gd name="T10" fmla="*/ 26 w 62"/>
                <a:gd name="T11" fmla="*/ 98 h 99"/>
                <a:gd name="T12" fmla="*/ 28 w 62"/>
                <a:gd name="T13" fmla="*/ 99 h 99"/>
                <a:gd name="T14" fmla="*/ 28 w 62"/>
                <a:gd name="T15" fmla="*/ 99 h 99"/>
                <a:gd name="T16" fmla="*/ 29 w 62"/>
                <a:gd name="T17" fmla="*/ 98 h 99"/>
                <a:gd name="T18" fmla="*/ 61 w 62"/>
                <a:gd name="T19" fmla="*/ 46 h 99"/>
                <a:gd name="T20" fmla="*/ 61 w 62"/>
                <a:gd name="T21" fmla="*/ 43 h 99"/>
                <a:gd name="T22" fmla="*/ 48 w 62"/>
                <a:gd name="T23" fmla="*/ 46 h 99"/>
                <a:gd name="T24" fmla="*/ 26 w 62"/>
                <a:gd name="T25" fmla="*/ 83 h 99"/>
                <a:gd name="T26" fmla="*/ 17 w 62"/>
                <a:gd name="T27" fmla="*/ 70 h 99"/>
                <a:gd name="T28" fmla="*/ 11 w 62"/>
                <a:gd name="T29" fmla="*/ 44 h 99"/>
                <a:gd name="T30" fmla="*/ 14 w 62"/>
                <a:gd name="T31" fmla="*/ 24 h 99"/>
                <a:gd name="T32" fmla="*/ 18 w 62"/>
                <a:gd name="T33" fmla="*/ 16 h 99"/>
                <a:gd name="T34" fmla="*/ 48 w 62"/>
                <a:gd name="T35" fmla="*/ 46 h 99"/>
                <a:gd name="T36" fmla="*/ 48 w 62"/>
                <a:gd name="T37" fmla="*/ 46 h 99"/>
                <a:gd name="T38" fmla="*/ 48 w 62"/>
                <a:gd name="T39" fmla="*/ 4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9">
                  <a:moveTo>
                    <a:pt x="61" y="43"/>
                  </a:moveTo>
                  <a:cubicBezTo>
                    <a:pt x="18" y="0"/>
                    <a:pt x="18" y="0"/>
                    <a:pt x="18" y="0"/>
                  </a:cubicBezTo>
                  <a:cubicBezTo>
                    <a:pt x="17" y="0"/>
                    <a:pt x="17" y="0"/>
                    <a:pt x="16" y="0"/>
                  </a:cubicBezTo>
                  <a:cubicBezTo>
                    <a:pt x="16" y="0"/>
                    <a:pt x="15" y="0"/>
                    <a:pt x="15" y="1"/>
                  </a:cubicBezTo>
                  <a:cubicBezTo>
                    <a:pt x="5" y="13"/>
                    <a:pt x="0" y="28"/>
                    <a:pt x="0" y="44"/>
                  </a:cubicBezTo>
                  <a:cubicBezTo>
                    <a:pt x="0" y="65"/>
                    <a:pt x="9" y="85"/>
                    <a:pt x="26" y="98"/>
                  </a:cubicBezTo>
                  <a:cubicBezTo>
                    <a:pt x="27" y="98"/>
                    <a:pt x="27" y="99"/>
                    <a:pt x="28" y="99"/>
                  </a:cubicBezTo>
                  <a:cubicBezTo>
                    <a:pt x="28" y="99"/>
                    <a:pt x="28" y="99"/>
                    <a:pt x="28" y="99"/>
                  </a:cubicBezTo>
                  <a:cubicBezTo>
                    <a:pt x="28" y="98"/>
                    <a:pt x="29" y="98"/>
                    <a:pt x="29" y="98"/>
                  </a:cubicBezTo>
                  <a:cubicBezTo>
                    <a:pt x="61" y="46"/>
                    <a:pt x="61" y="46"/>
                    <a:pt x="61" y="46"/>
                  </a:cubicBezTo>
                  <a:cubicBezTo>
                    <a:pt x="62" y="45"/>
                    <a:pt x="61" y="44"/>
                    <a:pt x="61" y="43"/>
                  </a:cubicBezTo>
                  <a:close/>
                  <a:moveTo>
                    <a:pt x="48" y="46"/>
                  </a:moveTo>
                  <a:cubicBezTo>
                    <a:pt x="26" y="83"/>
                    <a:pt x="26" y="83"/>
                    <a:pt x="26" y="83"/>
                  </a:cubicBezTo>
                  <a:cubicBezTo>
                    <a:pt x="22" y="79"/>
                    <a:pt x="19" y="75"/>
                    <a:pt x="17" y="70"/>
                  </a:cubicBezTo>
                  <a:cubicBezTo>
                    <a:pt x="13" y="62"/>
                    <a:pt x="11" y="53"/>
                    <a:pt x="11" y="44"/>
                  </a:cubicBezTo>
                  <a:cubicBezTo>
                    <a:pt x="11" y="37"/>
                    <a:pt x="12" y="30"/>
                    <a:pt x="14" y="24"/>
                  </a:cubicBezTo>
                  <a:cubicBezTo>
                    <a:pt x="15" y="21"/>
                    <a:pt x="16" y="18"/>
                    <a:pt x="18" y="16"/>
                  </a:cubicBezTo>
                  <a:lnTo>
                    <a:pt x="48" y="46"/>
                  </a:lnTo>
                  <a:close/>
                  <a:moveTo>
                    <a:pt x="48" y="46"/>
                  </a:moveTo>
                  <a:cubicBezTo>
                    <a:pt x="48" y="46"/>
                    <a:pt x="48" y="46"/>
                    <a:pt x="48"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9" name="Freeform 189"/>
            <p:cNvSpPr>
              <a:spLocks noEditPoints="1"/>
            </p:cNvSpPr>
            <p:nvPr/>
          </p:nvSpPr>
          <p:spPr bwMode="auto">
            <a:xfrm>
              <a:off x="8647486" y="1939564"/>
              <a:ext cx="173296" cy="111828"/>
            </a:xfrm>
            <a:custGeom>
              <a:avLst/>
              <a:gdLst>
                <a:gd name="T0" fmla="*/ 97 w 99"/>
                <a:gd name="T1" fmla="*/ 0 h 64"/>
                <a:gd name="T2" fmla="*/ 34 w 99"/>
                <a:gd name="T3" fmla="*/ 0 h 64"/>
                <a:gd name="T4" fmla="*/ 33 w 99"/>
                <a:gd name="T5" fmla="*/ 1 h 64"/>
                <a:gd name="T6" fmla="*/ 0 w 99"/>
                <a:gd name="T7" fmla="*/ 54 h 64"/>
                <a:gd name="T8" fmla="*/ 0 w 99"/>
                <a:gd name="T9" fmla="*/ 56 h 64"/>
                <a:gd name="T10" fmla="*/ 1 w 99"/>
                <a:gd name="T11" fmla="*/ 57 h 64"/>
                <a:gd name="T12" fmla="*/ 30 w 99"/>
                <a:gd name="T13" fmla="*/ 64 h 64"/>
                <a:gd name="T14" fmla="*/ 77 w 99"/>
                <a:gd name="T15" fmla="*/ 46 h 64"/>
                <a:gd name="T16" fmla="*/ 99 w 99"/>
                <a:gd name="T17" fmla="*/ 2 h 64"/>
                <a:gd name="T18" fmla="*/ 98 w 99"/>
                <a:gd name="T19" fmla="*/ 1 h 64"/>
                <a:gd name="T20" fmla="*/ 97 w 99"/>
                <a:gd name="T21" fmla="*/ 0 h 64"/>
                <a:gd name="T22" fmla="*/ 97 w 99"/>
                <a:gd name="T23" fmla="*/ 0 h 64"/>
                <a:gd name="T24" fmla="*/ 97 w 99"/>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64">
                  <a:moveTo>
                    <a:pt x="97" y="0"/>
                  </a:moveTo>
                  <a:cubicBezTo>
                    <a:pt x="34" y="0"/>
                    <a:pt x="34" y="0"/>
                    <a:pt x="34" y="0"/>
                  </a:cubicBezTo>
                  <a:cubicBezTo>
                    <a:pt x="34" y="0"/>
                    <a:pt x="33" y="0"/>
                    <a:pt x="33" y="1"/>
                  </a:cubicBezTo>
                  <a:cubicBezTo>
                    <a:pt x="0" y="54"/>
                    <a:pt x="0" y="54"/>
                    <a:pt x="0" y="54"/>
                  </a:cubicBezTo>
                  <a:cubicBezTo>
                    <a:pt x="0" y="54"/>
                    <a:pt x="0" y="55"/>
                    <a:pt x="0" y="56"/>
                  </a:cubicBezTo>
                  <a:cubicBezTo>
                    <a:pt x="0" y="56"/>
                    <a:pt x="0" y="57"/>
                    <a:pt x="1" y="57"/>
                  </a:cubicBezTo>
                  <a:cubicBezTo>
                    <a:pt x="10" y="61"/>
                    <a:pt x="20" y="64"/>
                    <a:pt x="30" y="64"/>
                  </a:cubicBezTo>
                  <a:cubicBezTo>
                    <a:pt x="48" y="64"/>
                    <a:pt x="64" y="57"/>
                    <a:pt x="77" y="46"/>
                  </a:cubicBezTo>
                  <a:cubicBezTo>
                    <a:pt x="89" y="35"/>
                    <a:pt x="97" y="19"/>
                    <a:pt x="99" y="2"/>
                  </a:cubicBezTo>
                  <a:cubicBezTo>
                    <a:pt x="99" y="2"/>
                    <a:pt x="99" y="1"/>
                    <a:pt x="98" y="1"/>
                  </a:cubicBezTo>
                  <a:cubicBezTo>
                    <a:pt x="98" y="0"/>
                    <a:pt x="97" y="0"/>
                    <a:pt x="97" y="0"/>
                  </a:cubicBezTo>
                  <a:close/>
                  <a:moveTo>
                    <a:pt x="97" y="0"/>
                  </a:moveTo>
                  <a:cubicBezTo>
                    <a:pt x="97" y="0"/>
                    <a:pt x="97" y="0"/>
                    <a:pt x="9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Freeform 190"/>
            <p:cNvSpPr>
              <a:spLocks noEditPoints="1"/>
            </p:cNvSpPr>
            <p:nvPr/>
          </p:nvSpPr>
          <p:spPr bwMode="auto">
            <a:xfrm>
              <a:off x="9505818" y="3959867"/>
              <a:ext cx="197735" cy="112568"/>
            </a:xfrm>
            <a:custGeom>
              <a:avLst/>
              <a:gdLst>
                <a:gd name="T0" fmla="*/ 46 w 113"/>
                <a:gd name="T1" fmla="*/ 63 h 64"/>
                <a:gd name="T2" fmla="*/ 47 w 113"/>
                <a:gd name="T3" fmla="*/ 64 h 64"/>
                <a:gd name="T4" fmla="*/ 111 w 113"/>
                <a:gd name="T5" fmla="*/ 64 h 64"/>
                <a:gd name="T6" fmla="*/ 112 w 113"/>
                <a:gd name="T7" fmla="*/ 63 h 64"/>
                <a:gd name="T8" fmla="*/ 113 w 113"/>
                <a:gd name="T9" fmla="*/ 61 h 64"/>
                <a:gd name="T10" fmla="*/ 90 w 113"/>
                <a:gd name="T11" fmla="*/ 17 h 64"/>
                <a:gd name="T12" fmla="*/ 44 w 113"/>
                <a:gd name="T13" fmla="*/ 0 h 64"/>
                <a:gd name="T14" fmla="*/ 1 w 113"/>
                <a:gd name="T15" fmla="*/ 15 h 64"/>
                <a:gd name="T16" fmla="*/ 0 w 113"/>
                <a:gd name="T17" fmla="*/ 17 h 64"/>
                <a:gd name="T18" fmla="*/ 1 w 113"/>
                <a:gd name="T19" fmla="*/ 18 h 64"/>
                <a:gd name="T20" fmla="*/ 46 w 113"/>
                <a:gd name="T21" fmla="*/ 63 h 64"/>
                <a:gd name="T22" fmla="*/ 37 w 113"/>
                <a:gd name="T23" fmla="*/ 39 h 64"/>
                <a:gd name="T24" fmla="*/ 55 w 113"/>
                <a:gd name="T25" fmla="*/ 12 h 64"/>
                <a:gd name="T26" fmla="*/ 62 w 113"/>
                <a:gd name="T27" fmla="*/ 14 h 64"/>
                <a:gd name="T28" fmla="*/ 42 w 113"/>
                <a:gd name="T29" fmla="*/ 43 h 64"/>
                <a:gd name="T30" fmla="*/ 37 w 113"/>
                <a:gd name="T31" fmla="*/ 39 h 64"/>
                <a:gd name="T32" fmla="*/ 44 w 113"/>
                <a:gd name="T33" fmla="*/ 11 h 64"/>
                <a:gd name="T34" fmla="*/ 46 w 113"/>
                <a:gd name="T35" fmla="*/ 11 h 64"/>
                <a:gd name="T36" fmla="*/ 31 w 113"/>
                <a:gd name="T37" fmla="*/ 33 h 64"/>
                <a:gd name="T38" fmla="*/ 26 w 113"/>
                <a:gd name="T39" fmla="*/ 28 h 64"/>
                <a:gd name="T40" fmla="*/ 38 w 113"/>
                <a:gd name="T41" fmla="*/ 11 h 64"/>
                <a:gd name="T42" fmla="*/ 44 w 113"/>
                <a:gd name="T43" fmla="*/ 11 h 64"/>
                <a:gd name="T44" fmla="*/ 26 w 113"/>
                <a:gd name="T45" fmla="*/ 14 h 64"/>
                <a:gd name="T46" fmla="*/ 20 w 113"/>
                <a:gd name="T47" fmla="*/ 22 h 64"/>
                <a:gd name="T48" fmla="*/ 16 w 113"/>
                <a:gd name="T49" fmla="*/ 18 h 64"/>
                <a:gd name="T50" fmla="*/ 24 w 113"/>
                <a:gd name="T51" fmla="*/ 14 h 64"/>
                <a:gd name="T52" fmla="*/ 26 w 113"/>
                <a:gd name="T53" fmla="*/ 14 h 64"/>
                <a:gd name="T54" fmla="*/ 80 w 113"/>
                <a:gd name="T55" fmla="*/ 53 h 64"/>
                <a:gd name="T56" fmla="*/ 91 w 113"/>
                <a:gd name="T57" fmla="*/ 35 h 64"/>
                <a:gd name="T58" fmla="*/ 94 w 113"/>
                <a:gd name="T59" fmla="*/ 39 h 64"/>
                <a:gd name="T60" fmla="*/ 84 w 113"/>
                <a:gd name="T61" fmla="*/ 53 h 64"/>
                <a:gd name="T62" fmla="*/ 80 w 113"/>
                <a:gd name="T63" fmla="*/ 53 h 64"/>
                <a:gd name="T64" fmla="*/ 94 w 113"/>
                <a:gd name="T65" fmla="*/ 53 h 64"/>
                <a:gd name="T66" fmla="*/ 98 w 113"/>
                <a:gd name="T67" fmla="*/ 47 h 64"/>
                <a:gd name="T68" fmla="*/ 100 w 113"/>
                <a:gd name="T69" fmla="*/ 53 h 64"/>
                <a:gd name="T70" fmla="*/ 94 w 113"/>
                <a:gd name="T71" fmla="*/ 53 h 64"/>
                <a:gd name="T72" fmla="*/ 63 w 113"/>
                <a:gd name="T73" fmla="*/ 53 h 64"/>
                <a:gd name="T74" fmla="*/ 82 w 113"/>
                <a:gd name="T75" fmla="*/ 25 h 64"/>
                <a:gd name="T76" fmla="*/ 83 w 113"/>
                <a:gd name="T77" fmla="*/ 26 h 64"/>
                <a:gd name="T78" fmla="*/ 86 w 113"/>
                <a:gd name="T79" fmla="*/ 29 h 64"/>
                <a:gd name="T80" fmla="*/ 70 w 113"/>
                <a:gd name="T81" fmla="*/ 53 h 64"/>
                <a:gd name="T82" fmla="*/ 63 w 113"/>
                <a:gd name="T83" fmla="*/ 53 h 64"/>
                <a:gd name="T84" fmla="*/ 53 w 113"/>
                <a:gd name="T85" fmla="*/ 53 h 64"/>
                <a:gd name="T86" fmla="*/ 51 w 113"/>
                <a:gd name="T87" fmla="*/ 53 h 64"/>
                <a:gd name="T88" fmla="*/ 48 w 113"/>
                <a:gd name="T89" fmla="*/ 50 h 64"/>
                <a:gd name="T90" fmla="*/ 70 w 113"/>
                <a:gd name="T91" fmla="*/ 17 h 64"/>
                <a:gd name="T92" fmla="*/ 75 w 113"/>
                <a:gd name="T93" fmla="*/ 20 h 64"/>
                <a:gd name="T94" fmla="*/ 53 w 113"/>
                <a:gd name="T95" fmla="*/ 53 h 64"/>
                <a:gd name="T96" fmla="*/ 53 w 113"/>
                <a:gd name="T97" fmla="*/ 53 h 64"/>
                <a:gd name="T98" fmla="*/ 53 w 113"/>
                <a:gd name="T99" fmla="*/ 53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3" h="64">
                  <a:moveTo>
                    <a:pt x="46" y="63"/>
                  </a:moveTo>
                  <a:cubicBezTo>
                    <a:pt x="46" y="63"/>
                    <a:pt x="47" y="64"/>
                    <a:pt x="47" y="64"/>
                  </a:cubicBezTo>
                  <a:cubicBezTo>
                    <a:pt x="111" y="64"/>
                    <a:pt x="111" y="64"/>
                    <a:pt x="111" y="64"/>
                  </a:cubicBezTo>
                  <a:cubicBezTo>
                    <a:pt x="111" y="64"/>
                    <a:pt x="112" y="63"/>
                    <a:pt x="112" y="63"/>
                  </a:cubicBezTo>
                  <a:cubicBezTo>
                    <a:pt x="113" y="63"/>
                    <a:pt x="113" y="62"/>
                    <a:pt x="113" y="61"/>
                  </a:cubicBezTo>
                  <a:cubicBezTo>
                    <a:pt x="111" y="44"/>
                    <a:pt x="103" y="29"/>
                    <a:pt x="90" y="17"/>
                  </a:cubicBezTo>
                  <a:cubicBezTo>
                    <a:pt x="78" y="6"/>
                    <a:pt x="61" y="0"/>
                    <a:pt x="44" y="0"/>
                  </a:cubicBezTo>
                  <a:cubicBezTo>
                    <a:pt x="29" y="0"/>
                    <a:pt x="13" y="5"/>
                    <a:pt x="1" y="15"/>
                  </a:cubicBezTo>
                  <a:cubicBezTo>
                    <a:pt x="1" y="16"/>
                    <a:pt x="0" y="16"/>
                    <a:pt x="0" y="17"/>
                  </a:cubicBezTo>
                  <a:cubicBezTo>
                    <a:pt x="0" y="17"/>
                    <a:pt x="0" y="18"/>
                    <a:pt x="1" y="18"/>
                  </a:cubicBezTo>
                  <a:lnTo>
                    <a:pt x="46" y="63"/>
                  </a:lnTo>
                  <a:close/>
                  <a:moveTo>
                    <a:pt x="37" y="39"/>
                  </a:moveTo>
                  <a:cubicBezTo>
                    <a:pt x="55" y="12"/>
                    <a:pt x="55" y="12"/>
                    <a:pt x="55" y="12"/>
                  </a:cubicBezTo>
                  <a:cubicBezTo>
                    <a:pt x="57" y="12"/>
                    <a:pt x="60" y="13"/>
                    <a:pt x="62" y="14"/>
                  </a:cubicBezTo>
                  <a:cubicBezTo>
                    <a:pt x="42" y="43"/>
                    <a:pt x="42" y="43"/>
                    <a:pt x="42" y="43"/>
                  </a:cubicBezTo>
                  <a:lnTo>
                    <a:pt x="37" y="39"/>
                  </a:lnTo>
                  <a:close/>
                  <a:moveTo>
                    <a:pt x="44" y="11"/>
                  </a:moveTo>
                  <a:cubicBezTo>
                    <a:pt x="45" y="11"/>
                    <a:pt x="45" y="11"/>
                    <a:pt x="46" y="11"/>
                  </a:cubicBezTo>
                  <a:cubicBezTo>
                    <a:pt x="31" y="33"/>
                    <a:pt x="31" y="33"/>
                    <a:pt x="31" y="33"/>
                  </a:cubicBezTo>
                  <a:cubicBezTo>
                    <a:pt x="26" y="28"/>
                    <a:pt x="26" y="28"/>
                    <a:pt x="26" y="28"/>
                  </a:cubicBezTo>
                  <a:cubicBezTo>
                    <a:pt x="38" y="11"/>
                    <a:pt x="38" y="11"/>
                    <a:pt x="38" y="11"/>
                  </a:cubicBezTo>
                  <a:cubicBezTo>
                    <a:pt x="40" y="11"/>
                    <a:pt x="42" y="11"/>
                    <a:pt x="44" y="11"/>
                  </a:cubicBezTo>
                  <a:close/>
                  <a:moveTo>
                    <a:pt x="26" y="14"/>
                  </a:moveTo>
                  <a:cubicBezTo>
                    <a:pt x="20" y="22"/>
                    <a:pt x="20" y="22"/>
                    <a:pt x="20" y="22"/>
                  </a:cubicBezTo>
                  <a:cubicBezTo>
                    <a:pt x="16" y="18"/>
                    <a:pt x="16" y="18"/>
                    <a:pt x="16" y="18"/>
                  </a:cubicBezTo>
                  <a:cubicBezTo>
                    <a:pt x="19" y="17"/>
                    <a:pt x="22" y="15"/>
                    <a:pt x="24" y="14"/>
                  </a:cubicBezTo>
                  <a:cubicBezTo>
                    <a:pt x="25" y="14"/>
                    <a:pt x="25" y="14"/>
                    <a:pt x="26" y="14"/>
                  </a:cubicBezTo>
                  <a:close/>
                  <a:moveTo>
                    <a:pt x="80" y="53"/>
                  </a:moveTo>
                  <a:cubicBezTo>
                    <a:pt x="91" y="35"/>
                    <a:pt x="91" y="35"/>
                    <a:pt x="91" y="35"/>
                  </a:cubicBezTo>
                  <a:cubicBezTo>
                    <a:pt x="92" y="36"/>
                    <a:pt x="93" y="38"/>
                    <a:pt x="94" y="39"/>
                  </a:cubicBezTo>
                  <a:cubicBezTo>
                    <a:pt x="84" y="53"/>
                    <a:pt x="84" y="53"/>
                    <a:pt x="84" y="53"/>
                  </a:cubicBezTo>
                  <a:lnTo>
                    <a:pt x="80" y="53"/>
                  </a:lnTo>
                  <a:close/>
                  <a:moveTo>
                    <a:pt x="94" y="53"/>
                  </a:moveTo>
                  <a:cubicBezTo>
                    <a:pt x="98" y="47"/>
                    <a:pt x="98" y="47"/>
                    <a:pt x="98" y="47"/>
                  </a:cubicBezTo>
                  <a:cubicBezTo>
                    <a:pt x="99" y="49"/>
                    <a:pt x="99" y="51"/>
                    <a:pt x="100" y="53"/>
                  </a:cubicBezTo>
                  <a:lnTo>
                    <a:pt x="94" y="53"/>
                  </a:lnTo>
                  <a:close/>
                  <a:moveTo>
                    <a:pt x="63" y="53"/>
                  </a:moveTo>
                  <a:cubicBezTo>
                    <a:pt x="82" y="25"/>
                    <a:pt x="82" y="25"/>
                    <a:pt x="82" y="25"/>
                  </a:cubicBezTo>
                  <a:cubicBezTo>
                    <a:pt x="82" y="25"/>
                    <a:pt x="83" y="26"/>
                    <a:pt x="83" y="26"/>
                  </a:cubicBezTo>
                  <a:cubicBezTo>
                    <a:pt x="84" y="27"/>
                    <a:pt x="85" y="28"/>
                    <a:pt x="86" y="29"/>
                  </a:cubicBezTo>
                  <a:cubicBezTo>
                    <a:pt x="70" y="53"/>
                    <a:pt x="70" y="53"/>
                    <a:pt x="70" y="53"/>
                  </a:cubicBezTo>
                  <a:lnTo>
                    <a:pt x="63" y="53"/>
                  </a:lnTo>
                  <a:close/>
                  <a:moveTo>
                    <a:pt x="53" y="53"/>
                  </a:moveTo>
                  <a:cubicBezTo>
                    <a:pt x="51" y="53"/>
                    <a:pt x="51" y="53"/>
                    <a:pt x="51" y="53"/>
                  </a:cubicBezTo>
                  <a:cubicBezTo>
                    <a:pt x="48" y="50"/>
                    <a:pt x="48" y="50"/>
                    <a:pt x="48" y="50"/>
                  </a:cubicBezTo>
                  <a:cubicBezTo>
                    <a:pt x="70" y="17"/>
                    <a:pt x="70" y="17"/>
                    <a:pt x="70" y="17"/>
                  </a:cubicBezTo>
                  <a:cubicBezTo>
                    <a:pt x="71" y="18"/>
                    <a:pt x="73" y="19"/>
                    <a:pt x="75" y="20"/>
                  </a:cubicBezTo>
                  <a:lnTo>
                    <a:pt x="53" y="53"/>
                  </a:lnTo>
                  <a:close/>
                  <a:moveTo>
                    <a:pt x="53" y="53"/>
                  </a:moveTo>
                  <a:cubicBezTo>
                    <a:pt x="53" y="53"/>
                    <a:pt x="53" y="53"/>
                    <a:pt x="53" y="5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191"/>
            <p:cNvSpPr>
              <a:spLocks noEditPoints="1"/>
            </p:cNvSpPr>
            <p:nvPr/>
          </p:nvSpPr>
          <p:spPr bwMode="auto">
            <a:xfrm>
              <a:off x="9462124" y="4003561"/>
              <a:ext cx="108125" cy="174036"/>
            </a:xfrm>
            <a:custGeom>
              <a:avLst/>
              <a:gdLst>
                <a:gd name="T0" fmla="*/ 62 w 62"/>
                <a:gd name="T1" fmla="*/ 43 h 99"/>
                <a:gd name="T2" fmla="*/ 19 w 62"/>
                <a:gd name="T3" fmla="*/ 0 h 99"/>
                <a:gd name="T4" fmla="*/ 17 w 62"/>
                <a:gd name="T5" fmla="*/ 0 h 99"/>
                <a:gd name="T6" fmla="*/ 16 w 62"/>
                <a:gd name="T7" fmla="*/ 1 h 99"/>
                <a:gd name="T8" fmla="*/ 0 w 62"/>
                <a:gd name="T9" fmla="*/ 44 h 99"/>
                <a:gd name="T10" fmla="*/ 27 w 62"/>
                <a:gd name="T11" fmla="*/ 98 h 99"/>
                <a:gd name="T12" fmla="*/ 28 w 62"/>
                <a:gd name="T13" fmla="*/ 99 h 99"/>
                <a:gd name="T14" fmla="*/ 29 w 62"/>
                <a:gd name="T15" fmla="*/ 99 h 99"/>
                <a:gd name="T16" fmla="*/ 30 w 62"/>
                <a:gd name="T17" fmla="*/ 98 h 99"/>
                <a:gd name="T18" fmla="*/ 62 w 62"/>
                <a:gd name="T19" fmla="*/ 46 h 99"/>
                <a:gd name="T20" fmla="*/ 62 w 62"/>
                <a:gd name="T21" fmla="*/ 43 h 99"/>
                <a:gd name="T22" fmla="*/ 49 w 62"/>
                <a:gd name="T23" fmla="*/ 46 h 99"/>
                <a:gd name="T24" fmla="*/ 26 w 62"/>
                <a:gd name="T25" fmla="*/ 83 h 99"/>
                <a:gd name="T26" fmla="*/ 18 w 62"/>
                <a:gd name="T27" fmla="*/ 70 h 99"/>
                <a:gd name="T28" fmla="*/ 11 w 62"/>
                <a:gd name="T29" fmla="*/ 44 h 99"/>
                <a:gd name="T30" fmla="*/ 15 w 62"/>
                <a:gd name="T31" fmla="*/ 24 h 99"/>
                <a:gd name="T32" fmla="*/ 19 w 62"/>
                <a:gd name="T33" fmla="*/ 16 h 99"/>
                <a:gd name="T34" fmla="*/ 49 w 62"/>
                <a:gd name="T35" fmla="*/ 46 h 99"/>
                <a:gd name="T36" fmla="*/ 49 w 62"/>
                <a:gd name="T37" fmla="*/ 46 h 99"/>
                <a:gd name="T38" fmla="*/ 49 w 62"/>
                <a:gd name="T39" fmla="*/ 4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9">
                  <a:moveTo>
                    <a:pt x="62" y="43"/>
                  </a:moveTo>
                  <a:cubicBezTo>
                    <a:pt x="19" y="0"/>
                    <a:pt x="19" y="0"/>
                    <a:pt x="19" y="0"/>
                  </a:cubicBezTo>
                  <a:cubicBezTo>
                    <a:pt x="18" y="0"/>
                    <a:pt x="18" y="0"/>
                    <a:pt x="17" y="0"/>
                  </a:cubicBezTo>
                  <a:cubicBezTo>
                    <a:pt x="17" y="0"/>
                    <a:pt x="16" y="0"/>
                    <a:pt x="16" y="1"/>
                  </a:cubicBezTo>
                  <a:cubicBezTo>
                    <a:pt x="6" y="13"/>
                    <a:pt x="0" y="28"/>
                    <a:pt x="0" y="44"/>
                  </a:cubicBezTo>
                  <a:cubicBezTo>
                    <a:pt x="0" y="65"/>
                    <a:pt x="10" y="85"/>
                    <a:pt x="27" y="98"/>
                  </a:cubicBezTo>
                  <a:cubicBezTo>
                    <a:pt x="27" y="99"/>
                    <a:pt x="28" y="99"/>
                    <a:pt x="28" y="99"/>
                  </a:cubicBezTo>
                  <a:cubicBezTo>
                    <a:pt x="29" y="99"/>
                    <a:pt x="29" y="99"/>
                    <a:pt x="29" y="99"/>
                  </a:cubicBezTo>
                  <a:cubicBezTo>
                    <a:pt x="29" y="99"/>
                    <a:pt x="30" y="98"/>
                    <a:pt x="30" y="98"/>
                  </a:cubicBezTo>
                  <a:cubicBezTo>
                    <a:pt x="62" y="46"/>
                    <a:pt x="62" y="46"/>
                    <a:pt x="62" y="46"/>
                  </a:cubicBezTo>
                  <a:cubicBezTo>
                    <a:pt x="62" y="45"/>
                    <a:pt x="62" y="44"/>
                    <a:pt x="62" y="43"/>
                  </a:cubicBezTo>
                  <a:close/>
                  <a:moveTo>
                    <a:pt x="49" y="46"/>
                  </a:moveTo>
                  <a:cubicBezTo>
                    <a:pt x="26" y="83"/>
                    <a:pt x="26" y="83"/>
                    <a:pt x="26" y="83"/>
                  </a:cubicBezTo>
                  <a:cubicBezTo>
                    <a:pt x="23" y="79"/>
                    <a:pt x="20" y="75"/>
                    <a:pt x="18" y="70"/>
                  </a:cubicBezTo>
                  <a:cubicBezTo>
                    <a:pt x="13" y="62"/>
                    <a:pt x="11" y="53"/>
                    <a:pt x="11" y="44"/>
                  </a:cubicBezTo>
                  <a:cubicBezTo>
                    <a:pt x="11" y="37"/>
                    <a:pt x="13" y="30"/>
                    <a:pt x="15" y="24"/>
                  </a:cubicBezTo>
                  <a:cubicBezTo>
                    <a:pt x="16" y="21"/>
                    <a:pt x="17" y="18"/>
                    <a:pt x="19" y="16"/>
                  </a:cubicBezTo>
                  <a:lnTo>
                    <a:pt x="49" y="46"/>
                  </a:lnTo>
                  <a:close/>
                  <a:moveTo>
                    <a:pt x="49" y="46"/>
                  </a:moveTo>
                  <a:cubicBezTo>
                    <a:pt x="49" y="46"/>
                    <a:pt x="49" y="46"/>
                    <a:pt x="49"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Freeform 192"/>
            <p:cNvSpPr>
              <a:spLocks noEditPoints="1"/>
            </p:cNvSpPr>
            <p:nvPr/>
          </p:nvSpPr>
          <p:spPr bwMode="auto">
            <a:xfrm>
              <a:off x="9528036" y="4089469"/>
              <a:ext cx="175518" cy="112568"/>
            </a:xfrm>
            <a:custGeom>
              <a:avLst/>
              <a:gdLst>
                <a:gd name="T0" fmla="*/ 98 w 100"/>
                <a:gd name="T1" fmla="*/ 0 h 64"/>
                <a:gd name="T2" fmla="*/ 35 w 100"/>
                <a:gd name="T3" fmla="*/ 0 h 64"/>
                <a:gd name="T4" fmla="*/ 33 w 100"/>
                <a:gd name="T5" fmla="*/ 1 h 64"/>
                <a:gd name="T6" fmla="*/ 1 w 100"/>
                <a:gd name="T7" fmla="*/ 54 h 64"/>
                <a:gd name="T8" fmla="*/ 1 w 100"/>
                <a:gd name="T9" fmla="*/ 56 h 64"/>
                <a:gd name="T10" fmla="*/ 2 w 100"/>
                <a:gd name="T11" fmla="*/ 57 h 64"/>
                <a:gd name="T12" fmla="*/ 31 w 100"/>
                <a:gd name="T13" fmla="*/ 64 h 64"/>
                <a:gd name="T14" fmla="*/ 77 w 100"/>
                <a:gd name="T15" fmla="*/ 46 h 64"/>
                <a:gd name="T16" fmla="*/ 100 w 100"/>
                <a:gd name="T17" fmla="*/ 2 h 64"/>
                <a:gd name="T18" fmla="*/ 99 w 100"/>
                <a:gd name="T19" fmla="*/ 1 h 64"/>
                <a:gd name="T20" fmla="*/ 98 w 100"/>
                <a:gd name="T21" fmla="*/ 0 h 64"/>
                <a:gd name="T22" fmla="*/ 98 w 100"/>
                <a:gd name="T23" fmla="*/ 0 h 64"/>
                <a:gd name="T24" fmla="*/ 98 w 100"/>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0" h="64">
                  <a:moveTo>
                    <a:pt x="98" y="0"/>
                  </a:moveTo>
                  <a:cubicBezTo>
                    <a:pt x="35" y="0"/>
                    <a:pt x="35" y="0"/>
                    <a:pt x="35" y="0"/>
                  </a:cubicBezTo>
                  <a:cubicBezTo>
                    <a:pt x="35" y="0"/>
                    <a:pt x="34" y="0"/>
                    <a:pt x="33" y="1"/>
                  </a:cubicBezTo>
                  <a:cubicBezTo>
                    <a:pt x="1" y="54"/>
                    <a:pt x="1" y="54"/>
                    <a:pt x="1" y="54"/>
                  </a:cubicBezTo>
                  <a:cubicBezTo>
                    <a:pt x="0" y="54"/>
                    <a:pt x="0" y="55"/>
                    <a:pt x="1" y="56"/>
                  </a:cubicBezTo>
                  <a:cubicBezTo>
                    <a:pt x="1" y="56"/>
                    <a:pt x="1" y="57"/>
                    <a:pt x="2" y="57"/>
                  </a:cubicBezTo>
                  <a:cubicBezTo>
                    <a:pt x="11" y="61"/>
                    <a:pt x="21" y="64"/>
                    <a:pt x="31" y="64"/>
                  </a:cubicBezTo>
                  <a:cubicBezTo>
                    <a:pt x="48" y="64"/>
                    <a:pt x="65" y="57"/>
                    <a:pt x="77" y="46"/>
                  </a:cubicBezTo>
                  <a:cubicBezTo>
                    <a:pt x="90" y="35"/>
                    <a:pt x="98" y="19"/>
                    <a:pt x="100" y="2"/>
                  </a:cubicBezTo>
                  <a:cubicBezTo>
                    <a:pt x="100" y="2"/>
                    <a:pt x="100" y="1"/>
                    <a:pt x="99" y="1"/>
                  </a:cubicBezTo>
                  <a:cubicBezTo>
                    <a:pt x="99" y="0"/>
                    <a:pt x="98" y="0"/>
                    <a:pt x="98" y="0"/>
                  </a:cubicBezTo>
                  <a:close/>
                  <a:moveTo>
                    <a:pt x="98" y="0"/>
                  </a:moveTo>
                  <a:cubicBezTo>
                    <a:pt x="98" y="0"/>
                    <a:pt x="98" y="0"/>
                    <a:pt x="98"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3" name="Freeform 193"/>
            <p:cNvSpPr>
              <a:spLocks noEditPoints="1"/>
            </p:cNvSpPr>
            <p:nvPr/>
          </p:nvSpPr>
          <p:spPr bwMode="auto">
            <a:xfrm>
              <a:off x="7812111" y="3454051"/>
              <a:ext cx="196254" cy="110346"/>
            </a:xfrm>
            <a:custGeom>
              <a:avLst/>
              <a:gdLst>
                <a:gd name="T0" fmla="*/ 45 w 112"/>
                <a:gd name="T1" fmla="*/ 63 h 63"/>
                <a:gd name="T2" fmla="*/ 47 w 112"/>
                <a:gd name="T3" fmla="*/ 63 h 63"/>
                <a:gd name="T4" fmla="*/ 110 w 112"/>
                <a:gd name="T5" fmla="*/ 63 h 63"/>
                <a:gd name="T6" fmla="*/ 112 w 112"/>
                <a:gd name="T7" fmla="*/ 63 h 63"/>
                <a:gd name="T8" fmla="*/ 112 w 112"/>
                <a:gd name="T9" fmla="*/ 61 h 63"/>
                <a:gd name="T10" fmla="*/ 90 w 112"/>
                <a:gd name="T11" fmla="*/ 17 h 63"/>
                <a:gd name="T12" fmla="*/ 44 w 112"/>
                <a:gd name="T13" fmla="*/ 0 h 63"/>
                <a:gd name="T14" fmla="*/ 0 w 112"/>
                <a:gd name="T15" fmla="*/ 15 h 63"/>
                <a:gd name="T16" fmla="*/ 0 w 112"/>
                <a:gd name="T17" fmla="*/ 16 h 63"/>
                <a:gd name="T18" fmla="*/ 0 w 112"/>
                <a:gd name="T19" fmla="*/ 18 h 63"/>
                <a:gd name="T20" fmla="*/ 45 w 112"/>
                <a:gd name="T21" fmla="*/ 63 h 63"/>
                <a:gd name="T22" fmla="*/ 37 w 112"/>
                <a:gd name="T23" fmla="*/ 39 h 63"/>
                <a:gd name="T24" fmla="*/ 55 w 112"/>
                <a:gd name="T25" fmla="*/ 12 h 63"/>
                <a:gd name="T26" fmla="*/ 61 w 112"/>
                <a:gd name="T27" fmla="*/ 13 h 63"/>
                <a:gd name="T28" fmla="*/ 41 w 112"/>
                <a:gd name="T29" fmla="*/ 43 h 63"/>
                <a:gd name="T30" fmla="*/ 37 w 112"/>
                <a:gd name="T31" fmla="*/ 39 h 63"/>
                <a:gd name="T32" fmla="*/ 44 w 112"/>
                <a:gd name="T33" fmla="*/ 11 h 63"/>
                <a:gd name="T34" fmla="*/ 45 w 112"/>
                <a:gd name="T35" fmla="*/ 11 h 63"/>
                <a:gd name="T36" fmla="*/ 30 w 112"/>
                <a:gd name="T37" fmla="*/ 33 h 63"/>
                <a:gd name="T38" fmla="*/ 26 w 112"/>
                <a:gd name="T39" fmla="*/ 28 h 63"/>
                <a:gd name="T40" fmla="*/ 38 w 112"/>
                <a:gd name="T41" fmla="*/ 11 h 63"/>
                <a:gd name="T42" fmla="*/ 44 w 112"/>
                <a:gd name="T43" fmla="*/ 11 h 63"/>
                <a:gd name="T44" fmla="*/ 25 w 112"/>
                <a:gd name="T45" fmla="*/ 13 h 63"/>
                <a:gd name="T46" fmla="*/ 20 w 112"/>
                <a:gd name="T47" fmla="*/ 22 h 63"/>
                <a:gd name="T48" fmla="*/ 16 w 112"/>
                <a:gd name="T49" fmla="*/ 18 h 63"/>
                <a:gd name="T50" fmla="*/ 24 w 112"/>
                <a:gd name="T51" fmla="*/ 14 h 63"/>
                <a:gd name="T52" fmla="*/ 25 w 112"/>
                <a:gd name="T53" fmla="*/ 13 h 63"/>
                <a:gd name="T54" fmla="*/ 79 w 112"/>
                <a:gd name="T55" fmla="*/ 52 h 63"/>
                <a:gd name="T56" fmla="*/ 91 w 112"/>
                <a:gd name="T57" fmla="*/ 35 h 63"/>
                <a:gd name="T58" fmla="*/ 93 w 112"/>
                <a:gd name="T59" fmla="*/ 38 h 63"/>
                <a:gd name="T60" fmla="*/ 84 w 112"/>
                <a:gd name="T61" fmla="*/ 52 h 63"/>
                <a:gd name="T62" fmla="*/ 79 w 112"/>
                <a:gd name="T63" fmla="*/ 52 h 63"/>
                <a:gd name="T64" fmla="*/ 94 w 112"/>
                <a:gd name="T65" fmla="*/ 52 h 63"/>
                <a:gd name="T66" fmla="*/ 97 w 112"/>
                <a:gd name="T67" fmla="*/ 47 h 63"/>
                <a:gd name="T68" fmla="*/ 99 w 112"/>
                <a:gd name="T69" fmla="*/ 52 h 63"/>
                <a:gd name="T70" fmla="*/ 94 w 112"/>
                <a:gd name="T71" fmla="*/ 52 h 63"/>
                <a:gd name="T72" fmla="*/ 62 w 112"/>
                <a:gd name="T73" fmla="*/ 52 h 63"/>
                <a:gd name="T74" fmla="*/ 81 w 112"/>
                <a:gd name="T75" fmla="*/ 24 h 63"/>
                <a:gd name="T76" fmla="*/ 83 w 112"/>
                <a:gd name="T77" fmla="*/ 26 h 63"/>
                <a:gd name="T78" fmla="*/ 85 w 112"/>
                <a:gd name="T79" fmla="*/ 28 h 63"/>
                <a:gd name="T80" fmla="*/ 69 w 112"/>
                <a:gd name="T81" fmla="*/ 52 h 63"/>
                <a:gd name="T82" fmla="*/ 62 w 112"/>
                <a:gd name="T83" fmla="*/ 52 h 63"/>
                <a:gd name="T84" fmla="*/ 52 w 112"/>
                <a:gd name="T85" fmla="*/ 52 h 63"/>
                <a:gd name="T86" fmla="*/ 50 w 112"/>
                <a:gd name="T87" fmla="*/ 52 h 63"/>
                <a:gd name="T88" fmla="*/ 47 w 112"/>
                <a:gd name="T89" fmla="*/ 49 h 63"/>
                <a:gd name="T90" fmla="*/ 69 w 112"/>
                <a:gd name="T91" fmla="*/ 16 h 63"/>
                <a:gd name="T92" fmla="*/ 74 w 112"/>
                <a:gd name="T93" fmla="*/ 19 h 63"/>
                <a:gd name="T94" fmla="*/ 52 w 112"/>
                <a:gd name="T95" fmla="*/ 52 h 63"/>
                <a:gd name="T96" fmla="*/ 52 w 112"/>
                <a:gd name="T97" fmla="*/ 52 h 63"/>
                <a:gd name="T98" fmla="*/ 52 w 112"/>
                <a:gd name="T99" fmla="*/ 52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 h="63">
                  <a:moveTo>
                    <a:pt x="45" y="63"/>
                  </a:moveTo>
                  <a:cubicBezTo>
                    <a:pt x="46" y="63"/>
                    <a:pt x="46" y="63"/>
                    <a:pt x="47" y="63"/>
                  </a:cubicBezTo>
                  <a:cubicBezTo>
                    <a:pt x="110" y="63"/>
                    <a:pt x="110" y="63"/>
                    <a:pt x="110" y="63"/>
                  </a:cubicBezTo>
                  <a:cubicBezTo>
                    <a:pt x="111" y="63"/>
                    <a:pt x="111" y="63"/>
                    <a:pt x="112" y="63"/>
                  </a:cubicBezTo>
                  <a:cubicBezTo>
                    <a:pt x="112" y="62"/>
                    <a:pt x="112" y="62"/>
                    <a:pt x="112" y="61"/>
                  </a:cubicBezTo>
                  <a:cubicBezTo>
                    <a:pt x="110" y="44"/>
                    <a:pt x="102" y="28"/>
                    <a:pt x="90" y="17"/>
                  </a:cubicBezTo>
                  <a:cubicBezTo>
                    <a:pt x="77" y="6"/>
                    <a:pt x="61" y="0"/>
                    <a:pt x="44" y="0"/>
                  </a:cubicBezTo>
                  <a:cubicBezTo>
                    <a:pt x="28" y="0"/>
                    <a:pt x="13" y="5"/>
                    <a:pt x="0" y="15"/>
                  </a:cubicBezTo>
                  <a:cubicBezTo>
                    <a:pt x="0" y="15"/>
                    <a:pt x="0" y="16"/>
                    <a:pt x="0" y="16"/>
                  </a:cubicBezTo>
                  <a:cubicBezTo>
                    <a:pt x="0" y="17"/>
                    <a:pt x="0" y="17"/>
                    <a:pt x="0" y="18"/>
                  </a:cubicBezTo>
                  <a:lnTo>
                    <a:pt x="45" y="63"/>
                  </a:lnTo>
                  <a:close/>
                  <a:moveTo>
                    <a:pt x="37" y="39"/>
                  </a:moveTo>
                  <a:cubicBezTo>
                    <a:pt x="55" y="12"/>
                    <a:pt x="55" y="12"/>
                    <a:pt x="55" y="12"/>
                  </a:cubicBezTo>
                  <a:cubicBezTo>
                    <a:pt x="57" y="12"/>
                    <a:pt x="59" y="13"/>
                    <a:pt x="61" y="13"/>
                  </a:cubicBezTo>
                  <a:cubicBezTo>
                    <a:pt x="41" y="43"/>
                    <a:pt x="41" y="43"/>
                    <a:pt x="41" y="43"/>
                  </a:cubicBezTo>
                  <a:lnTo>
                    <a:pt x="37" y="39"/>
                  </a:lnTo>
                  <a:close/>
                  <a:moveTo>
                    <a:pt x="44" y="11"/>
                  </a:moveTo>
                  <a:cubicBezTo>
                    <a:pt x="44" y="11"/>
                    <a:pt x="45" y="11"/>
                    <a:pt x="45" y="11"/>
                  </a:cubicBezTo>
                  <a:cubicBezTo>
                    <a:pt x="30" y="33"/>
                    <a:pt x="30" y="33"/>
                    <a:pt x="30" y="33"/>
                  </a:cubicBezTo>
                  <a:cubicBezTo>
                    <a:pt x="26" y="28"/>
                    <a:pt x="26" y="28"/>
                    <a:pt x="26" y="28"/>
                  </a:cubicBezTo>
                  <a:cubicBezTo>
                    <a:pt x="38" y="11"/>
                    <a:pt x="38" y="11"/>
                    <a:pt x="38" y="11"/>
                  </a:cubicBezTo>
                  <a:cubicBezTo>
                    <a:pt x="40" y="11"/>
                    <a:pt x="42" y="11"/>
                    <a:pt x="44" y="11"/>
                  </a:cubicBezTo>
                  <a:close/>
                  <a:moveTo>
                    <a:pt x="25" y="13"/>
                  </a:moveTo>
                  <a:cubicBezTo>
                    <a:pt x="20" y="22"/>
                    <a:pt x="20" y="22"/>
                    <a:pt x="20" y="22"/>
                  </a:cubicBezTo>
                  <a:cubicBezTo>
                    <a:pt x="16" y="18"/>
                    <a:pt x="16" y="18"/>
                    <a:pt x="16" y="18"/>
                  </a:cubicBezTo>
                  <a:cubicBezTo>
                    <a:pt x="18" y="16"/>
                    <a:pt x="21" y="15"/>
                    <a:pt x="24" y="14"/>
                  </a:cubicBezTo>
                  <a:cubicBezTo>
                    <a:pt x="24" y="14"/>
                    <a:pt x="25" y="14"/>
                    <a:pt x="25" y="13"/>
                  </a:cubicBezTo>
                  <a:close/>
                  <a:moveTo>
                    <a:pt x="79" y="52"/>
                  </a:moveTo>
                  <a:cubicBezTo>
                    <a:pt x="91" y="35"/>
                    <a:pt x="91" y="35"/>
                    <a:pt x="91" y="35"/>
                  </a:cubicBezTo>
                  <a:cubicBezTo>
                    <a:pt x="92" y="36"/>
                    <a:pt x="92" y="37"/>
                    <a:pt x="93" y="38"/>
                  </a:cubicBezTo>
                  <a:cubicBezTo>
                    <a:pt x="84" y="52"/>
                    <a:pt x="84" y="52"/>
                    <a:pt x="84" y="52"/>
                  </a:cubicBezTo>
                  <a:lnTo>
                    <a:pt x="79" y="52"/>
                  </a:lnTo>
                  <a:close/>
                  <a:moveTo>
                    <a:pt x="94" y="52"/>
                  </a:moveTo>
                  <a:cubicBezTo>
                    <a:pt x="97" y="47"/>
                    <a:pt x="97" y="47"/>
                    <a:pt x="97" y="47"/>
                  </a:cubicBezTo>
                  <a:cubicBezTo>
                    <a:pt x="98" y="49"/>
                    <a:pt x="99" y="51"/>
                    <a:pt x="99" y="52"/>
                  </a:cubicBezTo>
                  <a:lnTo>
                    <a:pt x="94" y="52"/>
                  </a:lnTo>
                  <a:close/>
                  <a:moveTo>
                    <a:pt x="62" y="52"/>
                  </a:moveTo>
                  <a:cubicBezTo>
                    <a:pt x="81" y="24"/>
                    <a:pt x="81" y="24"/>
                    <a:pt x="81" y="24"/>
                  </a:cubicBezTo>
                  <a:cubicBezTo>
                    <a:pt x="82" y="25"/>
                    <a:pt x="82" y="25"/>
                    <a:pt x="83" y="26"/>
                  </a:cubicBezTo>
                  <a:cubicBezTo>
                    <a:pt x="84" y="27"/>
                    <a:pt x="84" y="27"/>
                    <a:pt x="85" y="28"/>
                  </a:cubicBezTo>
                  <a:cubicBezTo>
                    <a:pt x="69" y="52"/>
                    <a:pt x="69" y="52"/>
                    <a:pt x="69" y="52"/>
                  </a:cubicBezTo>
                  <a:lnTo>
                    <a:pt x="62" y="52"/>
                  </a:lnTo>
                  <a:close/>
                  <a:moveTo>
                    <a:pt x="52" y="52"/>
                  </a:moveTo>
                  <a:cubicBezTo>
                    <a:pt x="50" y="52"/>
                    <a:pt x="50" y="52"/>
                    <a:pt x="50" y="52"/>
                  </a:cubicBezTo>
                  <a:cubicBezTo>
                    <a:pt x="47" y="49"/>
                    <a:pt x="47" y="49"/>
                    <a:pt x="47" y="49"/>
                  </a:cubicBezTo>
                  <a:cubicBezTo>
                    <a:pt x="69" y="16"/>
                    <a:pt x="69" y="16"/>
                    <a:pt x="69" y="16"/>
                  </a:cubicBezTo>
                  <a:cubicBezTo>
                    <a:pt x="71" y="17"/>
                    <a:pt x="72" y="18"/>
                    <a:pt x="74" y="19"/>
                  </a:cubicBezTo>
                  <a:lnTo>
                    <a:pt x="52" y="52"/>
                  </a:lnTo>
                  <a:close/>
                  <a:moveTo>
                    <a:pt x="52" y="52"/>
                  </a:moveTo>
                  <a:cubicBezTo>
                    <a:pt x="52" y="52"/>
                    <a:pt x="52" y="52"/>
                    <a:pt x="52" y="5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4" name="Freeform 194"/>
            <p:cNvSpPr>
              <a:spLocks noEditPoints="1"/>
            </p:cNvSpPr>
            <p:nvPr/>
          </p:nvSpPr>
          <p:spPr bwMode="auto">
            <a:xfrm>
              <a:off x="7768417" y="3496264"/>
              <a:ext cx="108865" cy="173296"/>
            </a:xfrm>
            <a:custGeom>
              <a:avLst/>
              <a:gdLst>
                <a:gd name="T0" fmla="*/ 61 w 62"/>
                <a:gd name="T1" fmla="*/ 44 h 99"/>
                <a:gd name="T2" fmla="*/ 18 w 62"/>
                <a:gd name="T3" fmla="*/ 1 h 99"/>
                <a:gd name="T4" fmla="*/ 17 w 62"/>
                <a:gd name="T5" fmla="*/ 0 h 99"/>
                <a:gd name="T6" fmla="*/ 15 w 62"/>
                <a:gd name="T7" fmla="*/ 1 h 99"/>
                <a:gd name="T8" fmla="*/ 0 w 62"/>
                <a:gd name="T9" fmla="*/ 44 h 99"/>
                <a:gd name="T10" fmla="*/ 26 w 62"/>
                <a:gd name="T11" fmla="*/ 99 h 99"/>
                <a:gd name="T12" fmla="*/ 28 w 62"/>
                <a:gd name="T13" fmla="*/ 99 h 99"/>
                <a:gd name="T14" fmla="*/ 28 w 62"/>
                <a:gd name="T15" fmla="*/ 99 h 99"/>
                <a:gd name="T16" fmla="*/ 30 w 62"/>
                <a:gd name="T17" fmla="*/ 98 h 99"/>
                <a:gd name="T18" fmla="*/ 61 w 62"/>
                <a:gd name="T19" fmla="*/ 47 h 99"/>
                <a:gd name="T20" fmla="*/ 61 w 62"/>
                <a:gd name="T21" fmla="*/ 44 h 99"/>
                <a:gd name="T22" fmla="*/ 48 w 62"/>
                <a:gd name="T23" fmla="*/ 47 h 99"/>
                <a:gd name="T24" fmla="*/ 26 w 62"/>
                <a:gd name="T25" fmla="*/ 83 h 99"/>
                <a:gd name="T26" fmla="*/ 17 w 62"/>
                <a:gd name="T27" fmla="*/ 71 h 99"/>
                <a:gd name="T28" fmla="*/ 11 w 62"/>
                <a:gd name="T29" fmla="*/ 44 h 99"/>
                <a:gd name="T30" fmla="*/ 14 w 62"/>
                <a:gd name="T31" fmla="*/ 24 h 99"/>
                <a:gd name="T32" fmla="*/ 18 w 62"/>
                <a:gd name="T33" fmla="*/ 16 h 99"/>
                <a:gd name="T34" fmla="*/ 48 w 62"/>
                <a:gd name="T35" fmla="*/ 47 h 99"/>
                <a:gd name="T36" fmla="*/ 48 w 62"/>
                <a:gd name="T37" fmla="*/ 47 h 99"/>
                <a:gd name="T38" fmla="*/ 48 w 62"/>
                <a:gd name="T39" fmla="*/ 4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2" h="99">
                  <a:moveTo>
                    <a:pt x="61" y="44"/>
                  </a:moveTo>
                  <a:cubicBezTo>
                    <a:pt x="18" y="1"/>
                    <a:pt x="18" y="1"/>
                    <a:pt x="18" y="1"/>
                  </a:cubicBezTo>
                  <a:cubicBezTo>
                    <a:pt x="18" y="1"/>
                    <a:pt x="17" y="0"/>
                    <a:pt x="17" y="0"/>
                  </a:cubicBezTo>
                  <a:cubicBezTo>
                    <a:pt x="16" y="0"/>
                    <a:pt x="15" y="1"/>
                    <a:pt x="15" y="1"/>
                  </a:cubicBezTo>
                  <a:cubicBezTo>
                    <a:pt x="5" y="13"/>
                    <a:pt x="0" y="29"/>
                    <a:pt x="0" y="44"/>
                  </a:cubicBezTo>
                  <a:cubicBezTo>
                    <a:pt x="0" y="66"/>
                    <a:pt x="9" y="86"/>
                    <a:pt x="26" y="99"/>
                  </a:cubicBezTo>
                  <a:cubicBezTo>
                    <a:pt x="27" y="99"/>
                    <a:pt x="27" y="99"/>
                    <a:pt x="28" y="99"/>
                  </a:cubicBezTo>
                  <a:cubicBezTo>
                    <a:pt x="28" y="99"/>
                    <a:pt x="28" y="99"/>
                    <a:pt x="28" y="99"/>
                  </a:cubicBezTo>
                  <a:cubicBezTo>
                    <a:pt x="29" y="99"/>
                    <a:pt x="29" y="99"/>
                    <a:pt x="30" y="98"/>
                  </a:cubicBezTo>
                  <a:cubicBezTo>
                    <a:pt x="61" y="47"/>
                    <a:pt x="61" y="47"/>
                    <a:pt x="61" y="47"/>
                  </a:cubicBezTo>
                  <a:cubicBezTo>
                    <a:pt x="62" y="46"/>
                    <a:pt x="62" y="45"/>
                    <a:pt x="61" y="44"/>
                  </a:cubicBezTo>
                  <a:close/>
                  <a:moveTo>
                    <a:pt x="48" y="47"/>
                  </a:moveTo>
                  <a:cubicBezTo>
                    <a:pt x="26" y="83"/>
                    <a:pt x="26" y="83"/>
                    <a:pt x="26" y="83"/>
                  </a:cubicBezTo>
                  <a:cubicBezTo>
                    <a:pt x="22" y="80"/>
                    <a:pt x="19" y="75"/>
                    <a:pt x="17" y="71"/>
                  </a:cubicBezTo>
                  <a:cubicBezTo>
                    <a:pt x="13" y="63"/>
                    <a:pt x="11" y="54"/>
                    <a:pt x="11" y="44"/>
                  </a:cubicBezTo>
                  <a:cubicBezTo>
                    <a:pt x="11" y="38"/>
                    <a:pt x="12" y="31"/>
                    <a:pt x="14" y="24"/>
                  </a:cubicBezTo>
                  <a:cubicBezTo>
                    <a:pt x="15" y="22"/>
                    <a:pt x="17" y="19"/>
                    <a:pt x="18" y="16"/>
                  </a:cubicBezTo>
                  <a:lnTo>
                    <a:pt x="48" y="47"/>
                  </a:lnTo>
                  <a:close/>
                  <a:moveTo>
                    <a:pt x="48" y="47"/>
                  </a:moveTo>
                  <a:cubicBezTo>
                    <a:pt x="48" y="47"/>
                    <a:pt x="48" y="47"/>
                    <a:pt x="48" y="4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Freeform 195"/>
            <p:cNvSpPr>
              <a:spLocks noEditPoints="1"/>
            </p:cNvSpPr>
            <p:nvPr/>
          </p:nvSpPr>
          <p:spPr bwMode="auto">
            <a:xfrm>
              <a:off x="7835069" y="3582171"/>
              <a:ext cx="173296" cy="111828"/>
            </a:xfrm>
            <a:custGeom>
              <a:avLst/>
              <a:gdLst>
                <a:gd name="T0" fmla="*/ 97 w 99"/>
                <a:gd name="T1" fmla="*/ 0 h 64"/>
                <a:gd name="T2" fmla="*/ 35 w 99"/>
                <a:gd name="T3" fmla="*/ 0 h 64"/>
                <a:gd name="T4" fmla="*/ 33 w 99"/>
                <a:gd name="T5" fmla="*/ 2 h 64"/>
                <a:gd name="T6" fmla="*/ 0 w 99"/>
                <a:gd name="T7" fmla="*/ 55 h 64"/>
                <a:gd name="T8" fmla="*/ 0 w 99"/>
                <a:gd name="T9" fmla="*/ 56 h 64"/>
                <a:gd name="T10" fmla="*/ 1 w 99"/>
                <a:gd name="T11" fmla="*/ 58 h 64"/>
                <a:gd name="T12" fmla="*/ 31 w 99"/>
                <a:gd name="T13" fmla="*/ 64 h 64"/>
                <a:gd name="T14" fmla="*/ 77 w 99"/>
                <a:gd name="T15" fmla="*/ 47 h 64"/>
                <a:gd name="T16" fmla="*/ 99 w 99"/>
                <a:gd name="T17" fmla="*/ 3 h 64"/>
                <a:gd name="T18" fmla="*/ 99 w 99"/>
                <a:gd name="T19" fmla="*/ 1 h 64"/>
                <a:gd name="T20" fmla="*/ 97 w 99"/>
                <a:gd name="T21" fmla="*/ 0 h 64"/>
                <a:gd name="T22" fmla="*/ 97 w 99"/>
                <a:gd name="T23" fmla="*/ 0 h 64"/>
                <a:gd name="T24" fmla="*/ 97 w 99"/>
                <a:gd name="T25"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64">
                  <a:moveTo>
                    <a:pt x="97" y="0"/>
                  </a:moveTo>
                  <a:cubicBezTo>
                    <a:pt x="35" y="0"/>
                    <a:pt x="35" y="0"/>
                    <a:pt x="35" y="0"/>
                  </a:cubicBezTo>
                  <a:cubicBezTo>
                    <a:pt x="34" y="0"/>
                    <a:pt x="33" y="1"/>
                    <a:pt x="33" y="2"/>
                  </a:cubicBezTo>
                  <a:cubicBezTo>
                    <a:pt x="0" y="55"/>
                    <a:pt x="0" y="55"/>
                    <a:pt x="0" y="55"/>
                  </a:cubicBezTo>
                  <a:cubicBezTo>
                    <a:pt x="0" y="55"/>
                    <a:pt x="0" y="56"/>
                    <a:pt x="0" y="56"/>
                  </a:cubicBezTo>
                  <a:cubicBezTo>
                    <a:pt x="0" y="57"/>
                    <a:pt x="1" y="57"/>
                    <a:pt x="1" y="58"/>
                  </a:cubicBezTo>
                  <a:cubicBezTo>
                    <a:pt x="10" y="62"/>
                    <a:pt x="20" y="64"/>
                    <a:pt x="31" y="64"/>
                  </a:cubicBezTo>
                  <a:cubicBezTo>
                    <a:pt x="48" y="64"/>
                    <a:pt x="64" y="58"/>
                    <a:pt x="77" y="47"/>
                  </a:cubicBezTo>
                  <a:cubicBezTo>
                    <a:pt x="89" y="35"/>
                    <a:pt x="97" y="20"/>
                    <a:pt x="99" y="3"/>
                  </a:cubicBezTo>
                  <a:cubicBezTo>
                    <a:pt x="99" y="2"/>
                    <a:pt x="99" y="2"/>
                    <a:pt x="99" y="1"/>
                  </a:cubicBezTo>
                  <a:cubicBezTo>
                    <a:pt x="98" y="1"/>
                    <a:pt x="98" y="0"/>
                    <a:pt x="97" y="0"/>
                  </a:cubicBezTo>
                  <a:close/>
                  <a:moveTo>
                    <a:pt x="97" y="0"/>
                  </a:moveTo>
                  <a:cubicBezTo>
                    <a:pt x="97" y="0"/>
                    <a:pt x="97" y="0"/>
                    <a:pt x="9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6" name="Freeform 196"/>
            <p:cNvSpPr>
              <a:spLocks noEditPoints="1"/>
            </p:cNvSpPr>
            <p:nvPr/>
          </p:nvSpPr>
          <p:spPr bwMode="auto">
            <a:xfrm>
              <a:off x="8906689" y="2426125"/>
              <a:ext cx="178480" cy="80723"/>
            </a:xfrm>
            <a:custGeom>
              <a:avLst/>
              <a:gdLst>
                <a:gd name="T0" fmla="*/ 10 w 102"/>
                <a:gd name="T1" fmla="*/ 46 h 46"/>
                <a:gd name="T2" fmla="*/ 18 w 102"/>
                <a:gd name="T3" fmla="*/ 40 h 46"/>
                <a:gd name="T4" fmla="*/ 52 w 102"/>
                <a:gd name="T5" fmla="*/ 17 h 46"/>
                <a:gd name="T6" fmla="*/ 75 w 102"/>
                <a:gd name="T7" fmla="*/ 25 h 46"/>
                <a:gd name="T8" fmla="*/ 70 w 102"/>
                <a:gd name="T9" fmla="*/ 26 h 46"/>
                <a:gd name="T10" fmla="*/ 67 w 102"/>
                <a:gd name="T11" fmla="*/ 29 h 46"/>
                <a:gd name="T12" fmla="*/ 69 w 102"/>
                <a:gd name="T13" fmla="*/ 33 h 46"/>
                <a:gd name="T14" fmla="*/ 96 w 102"/>
                <a:gd name="T15" fmla="*/ 45 h 46"/>
                <a:gd name="T16" fmla="*/ 100 w 102"/>
                <a:gd name="T17" fmla="*/ 45 h 46"/>
                <a:gd name="T18" fmla="*/ 102 w 102"/>
                <a:gd name="T19" fmla="*/ 42 h 46"/>
                <a:gd name="T20" fmla="*/ 102 w 102"/>
                <a:gd name="T21" fmla="*/ 12 h 46"/>
                <a:gd name="T22" fmla="*/ 99 w 102"/>
                <a:gd name="T23" fmla="*/ 9 h 46"/>
                <a:gd name="T24" fmla="*/ 95 w 102"/>
                <a:gd name="T25" fmla="*/ 10 h 46"/>
                <a:gd name="T26" fmla="*/ 91 w 102"/>
                <a:gd name="T27" fmla="*/ 16 h 46"/>
                <a:gd name="T28" fmla="*/ 52 w 102"/>
                <a:gd name="T29" fmla="*/ 0 h 46"/>
                <a:gd name="T30" fmla="*/ 2 w 102"/>
                <a:gd name="T31" fmla="*/ 33 h 46"/>
                <a:gd name="T32" fmla="*/ 2 w 102"/>
                <a:gd name="T33" fmla="*/ 42 h 46"/>
                <a:gd name="T34" fmla="*/ 10 w 102"/>
                <a:gd name="T35" fmla="*/ 46 h 46"/>
                <a:gd name="T36" fmla="*/ 10 w 102"/>
                <a:gd name="T37" fmla="*/ 46 h 46"/>
                <a:gd name="T38" fmla="*/ 10 w 102"/>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46">
                  <a:moveTo>
                    <a:pt x="10" y="46"/>
                  </a:moveTo>
                  <a:cubicBezTo>
                    <a:pt x="13" y="46"/>
                    <a:pt x="17" y="44"/>
                    <a:pt x="18" y="40"/>
                  </a:cubicBezTo>
                  <a:cubicBezTo>
                    <a:pt x="24" y="27"/>
                    <a:pt x="37" y="17"/>
                    <a:pt x="52" y="17"/>
                  </a:cubicBezTo>
                  <a:cubicBezTo>
                    <a:pt x="61" y="17"/>
                    <a:pt x="69" y="20"/>
                    <a:pt x="75" y="25"/>
                  </a:cubicBezTo>
                  <a:cubicBezTo>
                    <a:pt x="70" y="26"/>
                    <a:pt x="70" y="26"/>
                    <a:pt x="70" y="26"/>
                  </a:cubicBezTo>
                  <a:cubicBezTo>
                    <a:pt x="68" y="26"/>
                    <a:pt x="67" y="28"/>
                    <a:pt x="67" y="29"/>
                  </a:cubicBezTo>
                  <a:cubicBezTo>
                    <a:pt x="67" y="31"/>
                    <a:pt x="68" y="33"/>
                    <a:pt x="69" y="33"/>
                  </a:cubicBezTo>
                  <a:cubicBezTo>
                    <a:pt x="96" y="45"/>
                    <a:pt x="96" y="45"/>
                    <a:pt x="96" y="45"/>
                  </a:cubicBezTo>
                  <a:cubicBezTo>
                    <a:pt x="97" y="46"/>
                    <a:pt x="99" y="46"/>
                    <a:pt x="100" y="45"/>
                  </a:cubicBezTo>
                  <a:cubicBezTo>
                    <a:pt x="101" y="45"/>
                    <a:pt x="102" y="43"/>
                    <a:pt x="102" y="42"/>
                  </a:cubicBezTo>
                  <a:cubicBezTo>
                    <a:pt x="102" y="12"/>
                    <a:pt x="102" y="12"/>
                    <a:pt x="102" y="12"/>
                  </a:cubicBezTo>
                  <a:cubicBezTo>
                    <a:pt x="102" y="10"/>
                    <a:pt x="101" y="9"/>
                    <a:pt x="99" y="9"/>
                  </a:cubicBezTo>
                  <a:cubicBezTo>
                    <a:pt x="97" y="8"/>
                    <a:pt x="96" y="9"/>
                    <a:pt x="95" y="10"/>
                  </a:cubicBezTo>
                  <a:cubicBezTo>
                    <a:pt x="91" y="16"/>
                    <a:pt x="91" y="16"/>
                    <a:pt x="91" y="16"/>
                  </a:cubicBezTo>
                  <a:cubicBezTo>
                    <a:pt x="81" y="6"/>
                    <a:pt x="67" y="0"/>
                    <a:pt x="52" y="0"/>
                  </a:cubicBezTo>
                  <a:cubicBezTo>
                    <a:pt x="30" y="0"/>
                    <a:pt x="10" y="14"/>
                    <a:pt x="2" y="33"/>
                  </a:cubicBezTo>
                  <a:cubicBezTo>
                    <a:pt x="0" y="36"/>
                    <a:pt x="1" y="39"/>
                    <a:pt x="2" y="42"/>
                  </a:cubicBezTo>
                  <a:cubicBezTo>
                    <a:pt x="4" y="44"/>
                    <a:pt x="7" y="46"/>
                    <a:pt x="10" y="46"/>
                  </a:cubicBezTo>
                  <a:close/>
                  <a:moveTo>
                    <a:pt x="10" y="46"/>
                  </a:moveTo>
                  <a:cubicBezTo>
                    <a:pt x="10" y="46"/>
                    <a:pt x="10" y="46"/>
                    <a:pt x="10"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Freeform 197"/>
            <p:cNvSpPr>
              <a:spLocks noEditPoints="1"/>
            </p:cNvSpPr>
            <p:nvPr/>
          </p:nvSpPr>
          <p:spPr bwMode="auto">
            <a:xfrm>
              <a:off x="8911873" y="2537953"/>
              <a:ext cx="176999" cy="80723"/>
            </a:xfrm>
            <a:custGeom>
              <a:avLst/>
              <a:gdLst>
                <a:gd name="T0" fmla="*/ 99 w 101"/>
                <a:gd name="T1" fmla="*/ 4 h 46"/>
                <a:gd name="T2" fmla="*/ 92 w 101"/>
                <a:gd name="T3" fmla="*/ 0 h 46"/>
                <a:gd name="T4" fmla="*/ 84 w 101"/>
                <a:gd name="T5" fmla="*/ 5 h 46"/>
                <a:gd name="T6" fmla="*/ 49 w 101"/>
                <a:gd name="T7" fmla="*/ 28 h 46"/>
                <a:gd name="T8" fmla="*/ 27 w 101"/>
                <a:gd name="T9" fmla="*/ 20 h 46"/>
                <a:gd name="T10" fmla="*/ 32 w 101"/>
                <a:gd name="T11" fmla="*/ 20 h 46"/>
                <a:gd name="T12" fmla="*/ 35 w 101"/>
                <a:gd name="T13" fmla="*/ 16 h 46"/>
                <a:gd name="T14" fmla="*/ 33 w 101"/>
                <a:gd name="T15" fmla="*/ 12 h 46"/>
                <a:gd name="T16" fmla="*/ 6 w 101"/>
                <a:gd name="T17" fmla="*/ 0 h 46"/>
                <a:gd name="T18" fmla="*/ 2 w 101"/>
                <a:gd name="T19" fmla="*/ 1 h 46"/>
                <a:gd name="T20" fmla="*/ 0 w 101"/>
                <a:gd name="T21" fmla="*/ 4 h 46"/>
                <a:gd name="T22" fmla="*/ 0 w 101"/>
                <a:gd name="T23" fmla="*/ 34 h 46"/>
                <a:gd name="T24" fmla="*/ 3 w 101"/>
                <a:gd name="T25" fmla="*/ 37 h 46"/>
                <a:gd name="T26" fmla="*/ 7 w 101"/>
                <a:gd name="T27" fmla="*/ 36 h 46"/>
                <a:gd name="T28" fmla="*/ 11 w 101"/>
                <a:gd name="T29" fmla="*/ 30 h 46"/>
                <a:gd name="T30" fmla="*/ 49 w 101"/>
                <a:gd name="T31" fmla="*/ 46 h 46"/>
                <a:gd name="T32" fmla="*/ 100 w 101"/>
                <a:gd name="T33" fmla="*/ 12 h 46"/>
                <a:gd name="T34" fmla="*/ 99 w 101"/>
                <a:gd name="T35" fmla="*/ 4 h 46"/>
                <a:gd name="T36" fmla="*/ 99 w 101"/>
                <a:gd name="T37" fmla="*/ 4 h 46"/>
                <a:gd name="T38" fmla="*/ 99 w 101"/>
                <a:gd name="T39" fmla="*/ 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46">
                  <a:moveTo>
                    <a:pt x="99" y="4"/>
                  </a:moveTo>
                  <a:cubicBezTo>
                    <a:pt x="98" y="1"/>
                    <a:pt x="95" y="0"/>
                    <a:pt x="92" y="0"/>
                  </a:cubicBezTo>
                  <a:cubicBezTo>
                    <a:pt x="88" y="0"/>
                    <a:pt x="85" y="2"/>
                    <a:pt x="84" y="5"/>
                  </a:cubicBezTo>
                  <a:cubicBezTo>
                    <a:pt x="78" y="19"/>
                    <a:pt x="65" y="28"/>
                    <a:pt x="49" y="28"/>
                  </a:cubicBezTo>
                  <a:cubicBezTo>
                    <a:pt x="41" y="28"/>
                    <a:pt x="33" y="25"/>
                    <a:pt x="27" y="20"/>
                  </a:cubicBezTo>
                  <a:cubicBezTo>
                    <a:pt x="32" y="20"/>
                    <a:pt x="32" y="20"/>
                    <a:pt x="32" y="20"/>
                  </a:cubicBezTo>
                  <a:cubicBezTo>
                    <a:pt x="33" y="19"/>
                    <a:pt x="35" y="18"/>
                    <a:pt x="35" y="16"/>
                  </a:cubicBezTo>
                  <a:cubicBezTo>
                    <a:pt x="35" y="15"/>
                    <a:pt x="34" y="13"/>
                    <a:pt x="33" y="12"/>
                  </a:cubicBezTo>
                  <a:cubicBezTo>
                    <a:pt x="6" y="0"/>
                    <a:pt x="6" y="0"/>
                    <a:pt x="6" y="0"/>
                  </a:cubicBezTo>
                  <a:cubicBezTo>
                    <a:pt x="4" y="0"/>
                    <a:pt x="3" y="0"/>
                    <a:pt x="2" y="1"/>
                  </a:cubicBezTo>
                  <a:cubicBezTo>
                    <a:pt x="1" y="1"/>
                    <a:pt x="0" y="2"/>
                    <a:pt x="0" y="4"/>
                  </a:cubicBezTo>
                  <a:cubicBezTo>
                    <a:pt x="0" y="34"/>
                    <a:pt x="0" y="34"/>
                    <a:pt x="0" y="34"/>
                  </a:cubicBezTo>
                  <a:cubicBezTo>
                    <a:pt x="0" y="35"/>
                    <a:pt x="1" y="37"/>
                    <a:pt x="3" y="37"/>
                  </a:cubicBezTo>
                  <a:cubicBezTo>
                    <a:pt x="4" y="38"/>
                    <a:pt x="6" y="37"/>
                    <a:pt x="7" y="36"/>
                  </a:cubicBezTo>
                  <a:cubicBezTo>
                    <a:pt x="11" y="30"/>
                    <a:pt x="11" y="30"/>
                    <a:pt x="11" y="30"/>
                  </a:cubicBezTo>
                  <a:cubicBezTo>
                    <a:pt x="21" y="40"/>
                    <a:pt x="34" y="46"/>
                    <a:pt x="49" y="46"/>
                  </a:cubicBezTo>
                  <a:cubicBezTo>
                    <a:pt x="72" y="46"/>
                    <a:pt x="92" y="32"/>
                    <a:pt x="100" y="12"/>
                  </a:cubicBezTo>
                  <a:cubicBezTo>
                    <a:pt x="101" y="9"/>
                    <a:pt x="101" y="6"/>
                    <a:pt x="99" y="4"/>
                  </a:cubicBezTo>
                  <a:close/>
                  <a:moveTo>
                    <a:pt x="99" y="4"/>
                  </a:moveTo>
                  <a:cubicBezTo>
                    <a:pt x="99" y="4"/>
                    <a:pt x="99" y="4"/>
                    <a:pt x="99"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Freeform 198"/>
            <p:cNvSpPr>
              <a:spLocks noEditPoints="1"/>
            </p:cNvSpPr>
            <p:nvPr/>
          </p:nvSpPr>
          <p:spPr bwMode="auto">
            <a:xfrm>
              <a:off x="7556611" y="3248910"/>
              <a:ext cx="178480" cy="80723"/>
            </a:xfrm>
            <a:custGeom>
              <a:avLst/>
              <a:gdLst>
                <a:gd name="T0" fmla="*/ 10 w 102"/>
                <a:gd name="T1" fmla="*/ 46 h 46"/>
                <a:gd name="T2" fmla="*/ 18 w 102"/>
                <a:gd name="T3" fmla="*/ 40 h 46"/>
                <a:gd name="T4" fmla="*/ 52 w 102"/>
                <a:gd name="T5" fmla="*/ 17 h 46"/>
                <a:gd name="T6" fmla="*/ 75 w 102"/>
                <a:gd name="T7" fmla="*/ 25 h 46"/>
                <a:gd name="T8" fmla="*/ 70 w 102"/>
                <a:gd name="T9" fmla="*/ 26 h 46"/>
                <a:gd name="T10" fmla="*/ 67 w 102"/>
                <a:gd name="T11" fmla="*/ 29 h 46"/>
                <a:gd name="T12" fmla="*/ 69 w 102"/>
                <a:gd name="T13" fmla="*/ 33 h 46"/>
                <a:gd name="T14" fmla="*/ 96 w 102"/>
                <a:gd name="T15" fmla="*/ 45 h 46"/>
                <a:gd name="T16" fmla="*/ 100 w 102"/>
                <a:gd name="T17" fmla="*/ 45 h 46"/>
                <a:gd name="T18" fmla="*/ 102 w 102"/>
                <a:gd name="T19" fmla="*/ 42 h 46"/>
                <a:gd name="T20" fmla="*/ 102 w 102"/>
                <a:gd name="T21" fmla="*/ 12 h 46"/>
                <a:gd name="T22" fmla="*/ 99 w 102"/>
                <a:gd name="T23" fmla="*/ 8 h 46"/>
                <a:gd name="T24" fmla="*/ 95 w 102"/>
                <a:gd name="T25" fmla="*/ 10 h 46"/>
                <a:gd name="T26" fmla="*/ 91 w 102"/>
                <a:gd name="T27" fmla="*/ 15 h 46"/>
                <a:gd name="T28" fmla="*/ 52 w 102"/>
                <a:gd name="T29" fmla="*/ 0 h 46"/>
                <a:gd name="T30" fmla="*/ 2 w 102"/>
                <a:gd name="T31" fmla="*/ 33 h 46"/>
                <a:gd name="T32" fmla="*/ 2 w 102"/>
                <a:gd name="T33" fmla="*/ 42 h 46"/>
                <a:gd name="T34" fmla="*/ 10 w 102"/>
                <a:gd name="T35" fmla="*/ 46 h 46"/>
                <a:gd name="T36" fmla="*/ 10 w 102"/>
                <a:gd name="T37" fmla="*/ 46 h 46"/>
                <a:gd name="T38" fmla="*/ 10 w 102"/>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2" h="46">
                  <a:moveTo>
                    <a:pt x="10" y="46"/>
                  </a:moveTo>
                  <a:cubicBezTo>
                    <a:pt x="13" y="46"/>
                    <a:pt x="17" y="43"/>
                    <a:pt x="18" y="40"/>
                  </a:cubicBezTo>
                  <a:cubicBezTo>
                    <a:pt x="24" y="27"/>
                    <a:pt x="37" y="17"/>
                    <a:pt x="52" y="17"/>
                  </a:cubicBezTo>
                  <a:cubicBezTo>
                    <a:pt x="61" y="17"/>
                    <a:pt x="69" y="20"/>
                    <a:pt x="75" y="25"/>
                  </a:cubicBezTo>
                  <a:cubicBezTo>
                    <a:pt x="70" y="26"/>
                    <a:pt x="70" y="26"/>
                    <a:pt x="70" y="26"/>
                  </a:cubicBezTo>
                  <a:cubicBezTo>
                    <a:pt x="68" y="26"/>
                    <a:pt x="67" y="27"/>
                    <a:pt x="67" y="29"/>
                  </a:cubicBezTo>
                  <a:cubicBezTo>
                    <a:pt x="67" y="31"/>
                    <a:pt x="68" y="32"/>
                    <a:pt x="69" y="33"/>
                  </a:cubicBezTo>
                  <a:cubicBezTo>
                    <a:pt x="96" y="45"/>
                    <a:pt x="96" y="45"/>
                    <a:pt x="96" y="45"/>
                  </a:cubicBezTo>
                  <a:cubicBezTo>
                    <a:pt x="97" y="46"/>
                    <a:pt x="99" y="46"/>
                    <a:pt x="100" y="45"/>
                  </a:cubicBezTo>
                  <a:cubicBezTo>
                    <a:pt x="101" y="44"/>
                    <a:pt x="102" y="43"/>
                    <a:pt x="102" y="42"/>
                  </a:cubicBezTo>
                  <a:cubicBezTo>
                    <a:pt x="102" y="12"/>
                    <a:pt x="102" y="12"/>
                    <a:pt x="102" y="12"/>
                  </a:cubicBezTo>
                  <a:cubicBezTo>
                    <a:pt x="102" y="10"/>
                    <a:pt x="101" y="9"/>
                    <a:pt x="99" y="8"/>
                  </a:cubicBezTo>
                  <a:cubicBezTo>
                    <a:pt x="97" y="8"/>
                    <a:pt x="96" y="8"/>
                    <a:pt x="95" y="10"/>
                  </a:cubicBezTo>
                  <a:cubicBezTo>
                    <a:pt x="91" y="15"/>
                    <a:pt x="91" y="15"/>
                    <a:pt x="91" y="15"/>
                  </a:cubicBezTo>
                  <a:cubicBezTo>
                    <a:pt x="81" y="6"/>
                    <a:pt x="67" y="0"/>
                    <a:pt x="52" y="0"/>
                  </a:cubicBezTo>
                  <a:cubicBezTo>
                    <a:pt x="30" y="0"/>
                    <a:pt x="10" y="13"/>
                    <a:pt x="2" y="33"/>
                  </a:cubicBezTo>
                  <a:cubicBezTo>
                    <a:pt x="0" y="36"/>
                    <a:pt x="1" y="39"/>
                    <a:pt x="2" y="42"/>
                  </a:cubicBezTo>
                  <a:cubicBezTo>
                    <a:pt x="4" y="44"/>
                    <a:pt x="7" y="46"/>
                    <a:pt x="10" y="46"/>
                  </a:cubicBezTo>
                  <a:close/>
                  <a:moveTo>
                    <a:pt x="10" y="46"/>
                  </a:moveTo>
                  <a:cubicBezTo>
                    <a:pt x="10" y="46"/>
                    <a:pt x="10" y="46"/>
                    <a:pt x="10"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9" name="Freeform 199"/>
            <p:cNvSpPr>
              <a:spLocks noEditPoints="1"/>
            </p:cNvSpPr>
            <p:nvPr/>
          </p:nvSpPr>
          <p:spPr bwMode="auto">
            <a:xfrm>
              <a:off x="7561795" y="3359256"/>
              <a:ext cx="176999" cy="82204"/>
            </a:xfrm>
            <a:custGeom>
              <a:avLst/>
              <a:gdLst>
                <a:gd name="T0" fmla="*/ 99 w 101"/>
                <a:gd name="T1" fmla="*/ 5 h 47"/>
                <a:gd name="T2" fmla="*/ 92 w 101"/>
                <a:gd name="T3" fmla="*/ 1 h 47"/>
                <a:gd name="T4" fmla="*/ 84 w 101"/>
                <a:gd name="T5" fmla="*/ 6 h 47"/>
                <a:gd name="T6" fmla="*/ 49 w 101"/>
                <a:gd name="T7" fmla="*/ 29 h 47"/>
                <a:gd name="T8" fmla="*/ 27 w 101"/>
                <a:gd name="T9" fmla="*/ 21 h 47"/>
                <a:gd name="T10" fmla="*/ 32 w 101"/>
                <a:gd name="T11" fmla="*/ 20 h 47"/>
                <a:gd name="T12" fmla="*/ 35 w 101"/>
                <a:gd name="T13" fmla="*/ 17 h 47"/>
                <a:gd name="T14" fmla="*/ 33 w 101"/>
                <a:gd name="T15" fmla="*/ 13 h 47"/>
                <a:gd name="T16" fmla="*/ 6 w 101"/>
                <a:gd name="T17" fmla="*/ 1 h 47"/>
                <a:gd name="T18" fmla="*/ 2 w 101"/>
                <a:gd name="T19" fmla="*/ 1 h 47"/>
                <a:gd name="T20" fmla="*/ 0 w 101"/>
                <a:gd name="T21" fmla="*/ 4 h 47"/>
                <a:gd name="T22" fmla="*/ 0 w 101"/>
                <a:gd name="T23" fmla="*/ 34 h 47"/>
                <a:gd name="T24" fmla="*/ 3 w 101"/>
                <a:gd name="T25" fmla="*/ 38 h 47"/>
                <a:gd name="T26" fmla="*/ 7 w 101"/>
                <a:gd name="T27" fmla="*/ 36 h 47"/>
                <a:gd name="T28" fmla="*/ 11 w 101"/>
                <a:gd name="T29" fmla="*/ 31 h 47"/>
                <a:gd name="T30" fmla="*/ 49 w 101"/>
                <a:gd name="T31" fmla="*/ 47 h 47"/>
                <a:gd name="T32" fmla="*/ 100 w 101"/>
                <a:gd name="T33" fmla="*/ 13 h 47"/>
                <a:gd name="T34" fmla="*/ 99 w 101"/>
                <a:gd name="T35" fmla="*/ 5 h 47"/>
                <a:gd name="T36" fmla="*/ 99 w 101"/>
                <a:gd name="T37" fmla="*/ 5 h 47"/>
                <a:gd name="T38" fmla="*/ 99 w 101"/>
                <a:gd name="T39" fmla="*/ 5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47">
                  <a:moveTo>
                    <a:pt x="99" y="5"/>
                  </a:moveTo>
                  <a:cubicBezTo>
                    <a:pt x="98" y="2"/>
                    <a:pt x="95" y="1"/>
                    <a:pt x="92" y="1"/>
                  </a:cubicBezTo>
                  <a:cubicBezTo>
                    <a:pt x="88" y="1"/>
                    <a:pt x="85" y="3"/>
                    <a:pt x="84" y="6"/>
                  </a:cubicBezTo>
                  <a:cubicBezTo>
                    <a:pt x="78" y="20"/>
                    <a:pt x="65" y="29"/>
                    <a:pt x="49" y="29"/>
                  </a:cubicBezTo>
                  <a:cubicBezTo>
                    <a:pt x="41" y="29"/>
                    <a:pt x="33" y="26"/>
                    <a:pt x="27" y="21"/>
                  </a:cubicBezTo>
                  <a:cubicBezTo>
                    <a:pt x="32" y="20"/>
                    <a:pt x="32" y="20"/>
                    <a:pt x="32" y="20"/>
                  </a:cubicBezTo>
                  <a:cubicBezTo>
                    <a:pt x="33" y="20"/>
                    <a:pt x="35" y="19"/>
                    <a:pt x="35" y="17"/>
                  </a:cubicBezTo>
                  <a:cubicBezTo>
                    <a:pt x="35" y="15"/>
                    <a:pt x="34" y="14"/>
                    <a:pt x="33" y="13"/>
                  </a:cubicBezTo>
                  <a:cubicBezTo>
                    <a:pt x="6" y="1"/>
                    <a:pt x="6" y="1"/>
                    <a:pt x="6" y="1"/>
                  </a:cubicBezTo>
                  <a:cubicBezTo>
                    <a:pt x="4" y="0"/>
                    <a:pt x="3" y="1"/>
                    <a:pt x="2" y="1"/>
                  </a:cubicBezTo>
                  <a:cubicBezTo>
                    <a:pt x="1" y="2"/>
                    <a:pt x="0" y="3"/>
                    <a:pt x="0" y="4"/>
                  </a:cubicBezTo>
                  <a:cubicBezTo>
                    <a:pt x="0" y="34"/>
                    <a:pt x="0" y="34"/>
                    <a:pt x="0" y="34"/>
                  </a:cubicBezTo>
                  <a:cubicBezTo>
                    <a:pt x="0" y="36"/>
                    <a:pt x="1" y="37"/>
                    <a:pt x="3" y="38"/>
                  </a:cubicBezTo>
                  <a:cubicBezTo>
                    <a:pt x="4" y="38"/>
                    <a:pt x="6" y="38"/>
                    <a:pt x="7" y="36"/>
                  </a:cubicBezTo>
                  <a:cubicBezTo>
                    <a:pt x="11" y="31"/>
                    <a:pt x="11" y="31"/>
                    <a:pt x="11" y="31"/>
                  </a:cubicBezTo>
                  <a:cubicBezTo>
                    <a:pt x="21" y="41"/>
                    <a:pt x="34" y="47"/>
                    <a:pt x="49" y="47"/>
                  </a:cubicBezTo>
                  <a:cubicBezTo>
                    <a:pt x="72" y="47"/>
                    <a:pt x="92" y="33"/>
                    <a:pt x="100" y="13"/>
                  </a:cubicBezTo>
                  <a:cubicBezTo>
                    <a:pt x="101" y="10"/>
                    <a:pt x="101" y="7"/>
                    <a:pt x="99" y="5"/>
                  </a:cubicBezTo>
                  <a:close/>
                  <a:moveTo>
                    <a:pt x="99" y="5"/>
                  </a:moveTo>
                  <a:cubicBezTo>
                    <a:pt x="99" y="5"/>
                    <a:pt x="99" y="5"/>
                    <a:pt x="99" y="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Freeform 200"/>
            <p:cNvSpPr>
              <a:spLocks noEditPoints="1"/>
            </p:cNvSpPr>
            <p:nvPr/>
          </p:nvSpPr>
          <p:spPr bwMode="auto">
            <a:xfrm>
              <a:off x="8281639" y="2005475"/>
              <a:ext cx="176999" cy="80723"/>
            </a:xfrm>
            <a:custGeom>
              <a:avLst/>
              <a:gdLst>
                <a:gd name="T0" fmla="*/ 9 w 101"/>
                <a:gd name="T1" fmla="*/ 46 h 46"/>
                <a:gd name="T2" fmla="*/ 18 w 101"/>
                <a:gd name="T3" fmla="*/ 40 h 46"/>
                <a:gd name="T4" fmla="*/ 52 w 101"/>
                <a:gd name="T5" fmla="*/ 17 h 46"/>
                <a:gd name="T6" fmla="*/ 75 w 101"/>
                <a:gd name="T7" fmla="*/ 25 h 46"/>
                <a:gd name="T8" fmla="*/ 70 w 101"/>
                <a:gd name="T9" fmla="*/ 26 h 46"/>
                <a:gd name="T10" fmla="*/ 66 w 101"/>
                <a:gd name="T11" fmla="*/ 29 h 46"/>
                <a:gd name="T12" fmla="*/ 69 w 101"/>
                <a:gd name="T13" fmla="*/ 33 h 46"/>
                <a:gd name="T14" fmla="*/ 96 w 101"/>
                <a:gd name="T15" fmla="*/ 45 h 46"/>
                <a:gd name="T16" fmla="*/ 99 w 101"/>
                <a:gd name="T17" fmla="*/ 45 h 46"/>
                <a:gd name="T18" fmla="*/ 101 w 101"/>
                <a:gd name="T19" fmla="*/ 42 h 46"/>
                <a:gd name="T20" fmla="*/ 101 w 101"/>
                <a:gd name="T21" fmla="*/ 12 h 46"/>
                <a:gd name="T22" fmla="*/ 99 w 101"/>
                <a:gd name="T23" fmla="*/ 8 h 46"/>
                <a:gd name="T24" fmla="*/ 94 w 101"/>
                <a:gd name="T25" fmla="*/ 10 h 46"/>
                <a:gd name="T26" fmla="*/ 91 w 101"/>
                <a:gd name="T27" fmla="*/ 16 h 46"/>
                <a:gd name="T28" fmla="*/ 52 w 101"/>
                <a:gd name="T29" fmla="*/ 0 h 46"/>
                <a:gd name="T30" fmla="*/ 1 w 101"/>
                <a:gd name="T31" fmla="*/ 33 h 46"/>
                <a:gd name="T32" fmla="*/ 2 w 101"/>
                <a:gd name="T33" fmla="*/ 42 h 46"/>
                <a:gd name="T34" fmla="*/ 9 w 101"/>
                <a:gd name="T35" fmla="*/ 46 h 46"/>
                <a:gd name="T36" fmla="*/ 9 w 101"/>
                <a:gd name="T37" fmla="*/ 46 h 46"/>
                <a:gd name="T38" fmla="*/ 9 w 101"/>
                <a:gd name="T39" fmla="*/ 4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46">
                  <a:moveTo>
                    <a:pt x="9" y="46"/>
                  </a:moveTo>
                  <a:cubicBezTo>
                    <a:pt x="13" y="46"/>
                    <a:pt x="16" y="44"/>
                    <a:pt x="18" y="40"/>
                  </a:cubicBezTo>
                  <a:cubicBezTo>
                    <a:pt x="23" y="27"/>
                    <a:pt x="36" y="17"/>
                    <a:pt x="52" y="17"/>
                  </a:cubicBezTo>
                  <a:cubicBezTo>
                    <a:pt x="60" y="17"/>
                    <a:pt x="68" y="20"/>
                    <a:pt x="75" y="25"/>
                  </a:cubicBezTo>
                  <a:cubicBezTo>
                    <a:pt x="70" y="26"/>
                    <a:pt x="70" y="26"/>
                    <a:pt x="70" y="26"/>
                  </a:cubicBezTo>
                  <a:cubicBezTo>
                    <a:pt x="68" y="26"/>
                    <a:pt x="67" y="28"/>
                    <a:pt x="66" y="29"/>
                  </a:cubicBezTo>
                  <a:cubicBezTo>
                    <a:pt x="66" y="31"/>
                    <a:pt x="67" y="33"/>
                    <a:pt x="69" y="33"/>
                  </a:cubicBezTo>
                  <a:cubicBezTo>
                    <a:pt x="96" y="45"/>
                    <a:pt x="96" y="45"/>
                    <a:pt x="96" y="45"/>
                  </a:cubicBezTo>
                  <a:cubicBezTo>
                    <a:pt x="97" y="46"/>
                    <a:pt x="98" y="46"/>
                    <a:pt x="99" y="45"/>
                  </a:cubicBezTo>
                  <a:cubicBezTo>
                    <a:pt x="100" y="44"/>
                    <a:pt x="101" y="43"/>
                    <a:pt x="101" y="42"/>
                  </a:cubicBezTo>
                  <a:cubicBezTo>
                    <a:pt x="101" y="12"/>
                    <a:pt x="101" y="12"/>
                    <a:pt x="101" y="12"/>
                  </a:cubicBezTo>
                  <a:cubicBezTo>
                    <a:pt x="101" y="10"/>
                    <a:pt x="100" y="9"/>
                    <a:pt x="99" y="8"/>
                  </a:cubicBezTo>
                  <a:cubicBezTo>
                    <a:pt x="97" y="8"/>
                    <a:pt x="95" y="9"/>
                    <a:pt x="94" y="10"/>
                  </a:cubicBezTo>
                  <a:cubicBezTo>
                    <a:pt x="91" y="16"/>
                    <a:pt x="91" y="16"/>
                    <a:pt x="91" y="16"/>
                  </a:cubicBezTo>
                  <a:cubicBezTo>
                    <a:pt x="81" y="6"/>
                    <a:pt x="67" y="0"/>
                    <a:pt x="52" y="0"/>
                  </a:cubicBezTo>
                  <a:cubicBezTo>
                    <a:pt x="29" y="0"/>
                    <a:pt x="10" y="14"/>
                    <a:pt x="1" y="33"/>
                  </a:cubicBezTo>
                  <a:cubicBezTo>
                    <a:pt x="0" y="36"/>
                    <a:pt x="0" y="39"/>
                    <a:pt x="2" y="42"/>
                  </a:cubicBezTo>
                  <a:cubicBezTo>
                    <a:pt x="4" y="44"/>
                    <a:pt x="6" y="46"/>
                    <a:pt x="9" y="46"/>
                  </a:cubicBezTo>
                  <a:close/>
                  <a:moveTo>
                    <a:pt x="9" y="46"/>
                  </a:moveTo>
                  <a:cubicBezTo>
                    <a:pt x="9" y="46"/>
                    <a:pt x="9" y="46"/>
                    <a:pt x="9" y="46"/>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Freeform 201"/>
            <p:cNvSpPr>
              <a:spLocks noEditPoints="1"/>
            </p:cNvSpPr>
            <p:nvPr/>
          </p:nvSpPr>
          <p:spPr bwMode="auto">
            <a:xfrm>
              <a:off x="8286823" y="2118044"/>
              <a:ext cx="176999" cy="79983"/>
            </a:xfrm>
            <a:custGeom>
              <a:avLst/>
              <a:gdLst>
                <a:gd name="T0" fmla="*/ 99 w 101"/>
                <a:gd name="T1" fmla="*/ 4 h 46"/>
                <a:gd name="T2" fmla="*/ 91 w 101"/>
                <a:gd name="T3" fmla="*/ 0 h 46"/>
                <a:gd name="T4" fmla="*/ 83 w 101"/>
                <a:gd name="T5" fmla="*/ 5 h 46"/>
                <a:gd name="T6" fmla="*/ 49 w 101"/>
                <a:gd name="T7" fmla="*/ 28 h 46"/>
                <a:gd name="T8" fmla="*/ 26 w 101"/>
                <a:gd name="T9" fmla="*/ 20 h 46"/>
                <a:gd name="T10" fmla="*/ 31 w 101"/>
                <a:gd name="T11" fmla="*/ 20 h 46"/>
                <a:gd name="T12" fmla="*/ 34 w 101"/>
                <a:gd name="T13" fmla="*/ 16 h 46"/>
                <a:gd name="T14" fmla="*/ 32 w 101"/>
                <a:gd name="T15" fmla="*/ 12 h 46"/>
                <a:gd name="T16" fmla="*/ 5 w 101"/>
                <a:gd name="T17" fmla="*/ 0 h 46"/>
                <a:gd name="T18" fmla="*/ 1 w 101"/>
                <a:gd name="T19" fmla="*/ 0 h 46"/>
                <a:gd name="T20" fmla="*/ 0 w 101"/>
                <a:gd name="T21" fmla="*/ 4 h 46"/>
                <a:gd name="T22" fmla="*/ 0 w 101"/>
                <a:gd name="T23" fmla="*/ 33 h 46"/>
                <a:gd name="T24" fmla="*/ 2 w 101"/>
                <a:gd name="T25" fmla="*/ 37 h 46"/>
                <a:gd name="T26" fmla="*/ 7 w 101"/>
                <a:gd name="T27" fmla="*/ 36 h 46"/>
                <a:gd name="T28" fmla="*/ 10 w 101"/>
                <a:gd name="T29" fmla="*/ 30 h 46"/>
                <a:gd name="T30" fmla="*/ 49 w 101"/>
                <a:gd name="T31" fmla="*/ 46 h 46"/>
                <a:gd name="T32" fmla="*/ 100 w 101"/>
                <a:gd name="T33" fmla="*/ 12 h 46"/>
                <a:gd name="T34" fmla="*/ 99 w 101"/>
                <a:gd name="T35" fmla="*/ 4 h 46"/>
                <a:gd name="T36" fmla="*/ 99 w 101"/>
                <a:gd name="T37" fmla="*/ 4 h 46"/>
                <a:gd name="T38" fmla="*/ 99 w 101"/>
                <a:gd name="T39" fmla="*/ 4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1" h="46">
                  <a:moveTo>
                    <a:pt x="99" y="4"/>
                  </a:moveTo>
                  <a:cubicBezTo>
                    <a:pt x="97" y="1"/>
                    <a:pt x="94" y="0"/>
                    <a:pt x="91" y="0"/>
                  </a:cubicBezTo>
                  <a:cubicBezTo>
                    <a:pt x="88" y="0"/>
                    <a:pt x="85" y="2"/>
                    <a:pt x="83" y="5"/>
                  </a:cubicBezTo>
                  <a:cubicBezTo>
                    <a:pt x="78" y="19"/>
                    <a:pt x="64" y="28"/>
                    <a:pt x="49" y="28"/>
                  </a:cubicBezTo>
                  <a:cubicBezTo>
                    <a:pt x="40" y="28"/>
                    <a:pt x="33" y="25"/>
                    <a:pt x="26" y="20"/>
                  </a:cubicBezTo>
                  <a:cubicBezTo>
                    <a:pt x="31" y="20"/>
                    <a:pt x="31" y="20"/>
                    <a:pt x="31" y="20"/>
                  </a:cubicBezTo>
                  <a:cubicBezTo>
                    <a:pt x="33" y="19"/>
                    <a:pt x="34" y="18"/>
                    <a:pt x="34" y="16"/>
                  </a:cubicBezTo>
                  <a:cubicBezTo>
                    <a:pt x="35" y="15"/>
                    <a:pt x="34" y="13"/>
                    <a:pt x="32" y="12"/>
                  </a:cubicBezTo>
                  <a:cubicBezTo>
                    <a:pt x="5" y="0"/>
                    <a:pt x="5" y="0"/>
                    <a:pt x="5" y="0"/>
                  </a:cubicBezTo>
                  <a:cubicBezTo>
                    <a:pt x="4" y="0"/>
                    <a:pt x="3" y="0"/>
                    <a:pt x="1" y="0"/>
                  </a:cubicBezTo>
                  <a:cubicBezTo>
                    <a:pt x="0" y="1"/>
                    <a:pt x="0" y="2"/>
                    <a:pt x="0" y="4"/>
                  </a:cubicBezTo>
                  <a:cubicBezTo>
                    <a:pt x="0" y="33"/>
                    <a:pt x="0" y="33"/>
                    <a:pt x="0" y="33"/>
                  </a:cubicBezTo>
                  <a:cubicBezTo>
                    <a:pt x="0" y="35"/>
                    <a:pt x="1" y="37"/>
                    <a:pt x="2" y="37"/>
                  </a:cubicBezTo>
                  <a:cubicBezTo>
                    <a:pt x="4" y="38"/>
                    <a:pt x="6" y="37"/>
                    <a:pt x="7" y="36"/>
                  </a:cubicBezTo>
                  <a:cubicBezTo>
                    <a:pt x="10" y="30"/>
                    <a:pt x="10" y="30"/>
                    <a:pt x="10" y="30"/>
                  </a:cubicBezTo>
                  <a:cubicBezTo>
                    <a:pt x="20" y="40"/>
                    <a:pt x="34" y="46"/>
                    <a:pt x="49" y="46"/>
                  </a:cubicBezTo>
                  <a:cubicBezTo>
                    <a:pt x="72" y="46"/>
                    <a:pt x="91" y="32"/>
                    <a:pt x="100" y="12"/>
                  </a:cubicBezTo>
                  <a:cubicBezTo>
                    <a:pt x="101" y="9"/>
                    <a:pt x="101" y="6"/>
                    <a:pt x="99" y="4"/>
                  </a:cubicBezTo>
                  <a:close/>
                  <a:moveTo>
                    <a:pt x="99" y="4"/>
                  </a:moveTo>
                  <a:cubicBezTo>
                    <a:pt x="99" y="4"/>
                    <a:pt x="99" y="4"/>
                    <a:pt x="99" y="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Freeform 202"/>
            <p:cNvSpPr>
              <a:spLocks noEditPoints="1"/>
            </p:cNvSpPr>
            <p:nvPr/>
          </p:nvSpPr>
          <p:spPr bwMode="auto">
            <a:xfrm>
              <a:off x="8931128" y="3548845"/>
              <a:ext cx="205141" cy="204400"/>
            </a:xfrm>
            <a:custGeom>
              <a:avLst/>
              <a:gdLst>
                <a:gd name="T0" fmla="*/ 13 w 117"/>
                <a:gd name="T1" fmla="*/ 71 h 117"/>
                <a:gd name="T2" fmla="*/ 17 w 117"/>
                <a:gd name="T3" fmla="*/ 81 h 117"/>
                <a:gd name="T4" fmla="*/ 12 w 117"/>
                <a:gd name="T5" fmla="*/ 88 h 117"/>
                <a:gd name="T6" fmla="*/ 12 w 117"/>
                <a:gd name="T7" fmla="*/ 95 h 117"/>
                <a:gd name="T8" fmla="*/ 21 w 117"/>
                <a:gd name="T9" fmla="*/ 104 h 117"/>
                <a:gd name="T10" fmla="*/ 28 w 117"/>
                <a:gd name="T11" fmla="*/ 104 h 117"/>
                <a:gd name="T12" fmla="*/ 35 w 117"/>
                <a:gd name="T13" fmla="*/ 99 h 117"/>
                <a:gd name="T14" fmla="*/ 45 w 117"/>
                <a:gd name="T15" fmla="*/ 103 h 117"/>
                <a:gd name="T16" fmla="*/ 46 w 117"/>
                <a:gd name="T17" fmla="*/ 112 h 117"/>
                <a:gd name="T18" fmla="*/ 52 w 117"/>
                <a:gd name="T19" fmla="*/ 117 h 117"/>
                <a:gd name="T20" fmla="*/ 64 w 117"/>
                <a:gd name="T21" fmla="*/ 117 h 117"/>
                <a:gd name="T22" fmla="*/ 70 w 117"/>
                <a:gd name="T23" fmla="*/ 112 h 117"/>
                <a:gd name="T24" fmla="*/ 71 w 117"/>
                <a:gd name="T25" fmla="*/ 104 h 117"/>
                <a:gd name="T26" fmla="*/ 82 w 117"/>
                <a:gd name="T27" fmla="*/ 99 h 117"/>
                <a:gd name="T28" fmla="*/ 88 w 117"/>
                <a:gd name="T29" fmla="*/ 104 h 117"/>
                <a:gd name="T30" fmla="*/ 95 w 117"/>
                <a:gd name="T31" fmla="*/ 104 h 117"/>
                <a:gd name="T32" fmla="*/ 104 w 117"/>
                <a:gd name="T33" fmla="*/ 95 h 117"/>
                <a:gd name="T34" fmla="*/ 105 w 117"/>
                <a:gd name="T35" fmla="*/ 88 h 117"/>
                <a:gd name="T36" fmla="*/ 100 w 117"/>
                <a:gd name="T37" fmla="*/ 81 h 117"/>
                <a:gd name="T38" fmla="*/ 104 w 117"/>
                <a:gd name="T39" fmla="*/ 70 h 117"/>
                <a:gd name="T40" fmla="*/ 112 w 117"/>
                <a:gd name="T41" fmla="*/ 69 h 117"/>
                <a:gd name="T42" fmla="*/ 117 w 117"/>
                <a:gd name="T43" fmla="*/ 64 h 117"/>
                <a:gd name="T44" fmla="*/ 117 w 117"/>
                <a:gd name="T45" fmla="*/ 51 h 117"/>
                <a:gd name="T46" fmla="*/ 112 w 117"/>
                <a:gd name="T47" fmla="*/ 46 h 117"/>
                <a:gd name="T48" fmla="*/ 104 w 117"/>
                <a:gd name="T49" fmla="*/ 45 h 117"/>
                <a:gd name="T50" fmla="*/ 100 w 117"/>
                <a:gd name="T51" fmla="*/ 34 h 117"/>
                <a:gd name="T52" fmla="*/ 105 w 117"/>
                <a:gd name="T53" fmla="*/ 29 h 117"/>
                <a:gd name="T54" fmla="*/ 104 w 117"/>
                <a:gd name="T55" fmla="*/ 21 h 117"/>
                <a:gd name="T56" fmla="*/ 95 w 117"/>
                <a:gd name="T57" fmla="*/ 12 h 117"/>
                <a:gd name="T58" fmla="*/ 88 w 117"/>
                <a:gd name="T59" fmla="*/ 12 h 117"/>
                <a:gd name="T60" fmla="*/ 83 w 117"/>
                <a:gd name="T61" fmla="*/ 17 h 117"/>
                <a:gd name="T62" fmla="*/ 71 w 117"/>
                <a:gd name="T63" fmla="*/ 12 h 117"/>
                <a:gd name="T64" fmla="*/ 70 w 117"/>
                <a:gd name="T65" fmla="*/ 4 h 117"/>
                <a:gd name="T66" fmla="*/ 65 w 117"/>
                <a:gd name="T67" fmla="*/ 0 h 117"/>
                <a:gd name="T68" fmla="*/ 52 w 117"/>
                <a:gd name="T69" fmla="*/ 0 h 117"/>
                <a:gd name="T70" fmla="*/ 47 w 117"/>
                <a:gd name="T71" fmla="*/ 4 h 117"/>
                <a:gd name="T72" fmla="*/ 46 w 117"/>
                <a:gd name="T73" fmla="*/ 12 h 117"/>
                <a:gd name="T74" fmla="*/ 34 w 117"/>
                <a:gd name="T75" fmla="*/ 17 h 117"/>
                <a:gd name="T76" fmla="*/ 28 w 117"/>
                <a:gd name="T77" fmla="*/ 12 h 117"/>
                <a:gd name="T78" fmla="*/ 21 w 117"/>
                <a:gd name="T79" fmla="*/ 12 h 117"/>
                <a:gd name="T80" fmla="*/ 12 w 117"/>
                <a:gd name="T81" fmla="*/ 21 h 117"/>
                <a:gd name="T82" fmla="*/ 12 w 117"/>
                <a:gd name="T83" fmla="*/ 29 h 117"/>
                <a:gd name="T84" fmla="*/ 17 w 117"/>
                <a:gd name="T85" fmla="*/ 35 h 117"/>
                <a:gd name="T86" fmla="*/ 12 w 117"/>
                <a:gd name="T87" fmla="*/ 46 h 117"/>
                <a:gd name="T88" fmla="*/ 5 w 117"/>
                <a:gd name="T89" fmla="*/ 47 h 117"/>
                <a:gd name="T90" fmla="*/ 0 w 117"/>
                <a:gd name="T91" fmla="*/ 52 h 117"/>
                <a:gd name="T92" fmla="*/ 0 w 117"/>
                <a:gd name="T93" fmla="*/ 65 h 117"/>
                <a:gd name="T94" fmla="*/ 5 w 117"/>
                <a:gd name="T95" fmla="*/ 70 h 117"/>
                <a:gd name="T96" fmla="*/ 13 w 117"/>
                <a:gd name="T97" fmla="*/ 71 h 117"/>
                <a:gd name="T98" fmla="*/ 58 w 117"/>
                <a:gd name="T99" fmla="*/ 37 h 117"/>
                <a:gd name="T100" fmla="*/ 79 w 117"/>
                <a:gd name="T101" fmla="*/ 58 h 117"/>
                <a:gd name="T102" fmla="*/ 58 w 117"/>
                <a:gd name="T103" fmla="*/ 79 h 117"/>
                <a:gd name="T104" fmla="*/ 38 w 117"/>
                <a:gd name="T105" fmla="*/ 58 h 117"/>
                <a:gd name="T106" fmla="*/ 58 w 117"/>
                <a:gd name="T107" fmla="*/ 37 h 117"/>
                <a:gd name="T108" fmla="*/ 58 w 117"/>
                <a:gd name="T109" fmla="*/ 37 h 117"/>
                <a:gd name="T110" fmla="*/ 58 w 117"/>
                <a:gd name="T111" fmla="*/ 3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 h="117">
                  <a:moveTo>
                    <a:pt x="13" y="71"/>
                  </a:moveTo>
                  <a:cubicBezTo>
                    <a:pt x="14" y="74"/>
                    <a:pt x="15" y="78"/>
                    <a:pt x="17" y="81"/>
                  </a:cubicBezTo>
                  <a:cubicBezTo>
                    <a:pt x="12" y="88"/>
                    <a:pt x="12" y="88"/>
                    <a:pt x="12" y="88"/>
                  </a:cubicBezTo>
                  <a:cubicBezTo>
                    <a:pt x="10" y="90"/>
                    <a:pt x="10" y="93"/>
                    <a:pt x="12" y="95"/>
                  </a:cubicBezTo>
                  <a:cubicBezTo>
                    <a:pt x="21" y="104"/>
                    <a:pt x="21" y="104"/>
                    <a:pt x="21" y="104"/>
                  </a:cubicBezTo>
                  <a:cubicBezTo>
                    <a:pt x="23" y="106"/>
                    <a:pt x="26" y="106"/>
                    <a:pt x="28" y="104"/>
                  </a:cubicBezTo>
                  <a:cubicBezTo>
                    <a:pt x="35" y="99"/>
                    <a:pt x="35" y="99"/>
                    <a:pt x="35" y="99"/>
                  </a:cubicBezTo>
                  <a:cubicBezTo>
                    <a:pt x="38" y="101"/>
                    <a:pt x="42" y="102"/>
                    <a:pt x="45" y="103"/>
                  </a:cubicBezTo>
                  <a:cubicBezTo>
                    <a:pt x="46" y="112"/>
                    <a:pt x="46" y="112"/>
                    <a:pt x="46" y="112"/>
                  </a:cubicBezTo>
                  <a:cubicBezTo>
                    <a:pt x="47" y="114"/>
                    <a:pt x="49" y="117"/>
                    <a:pt x="52" y="117"/>
                  </a:cubicBezTo>
                  <a:cubicBezTo>
                    <a:pt x="64" y="117"/>
                    <a:pt x="64" y="117"/>
                    <a:pt x="64" y="117"/>
                  </a:cubicBezTo>
                  <a:cubicBezTo>
                    <a:pt x="67" y="117"/>
                    <a:pt x="69" y="114"/>
                    <a:pt x="70" y="112"/>
                  </a:cubicBezTo>
                  <a:cubicBezTo>
                    <a:pt x="71" y="104"/>
                    <a:pt x="71" y="104"/>
                    <a:pt x="71" y="104"/>
                  </a:cubicBezTo>
                  <a:cubicBezTo>
                    <a:pt x="74" y="103"/>
                    <a:pt x="78" y="101"/>
                    <a:pt x="82" y="99"/>
                  </a:cubicBezTo>
                  <a:cubicBezTo>
                    <a:pt x="88" y="104"/>
                    <a:pt x="88" y="104"/>
                    <a:pt x="88" y="104"/>
                  </a:cubicBezTo>
                  <a:cubicBezTo>
                    <a:pt x="90" y="106"/>
                    <a:pt x="93" y="106"/>
                    <a:pt x="95" y="104"/>
                  </a:cubicBezTo>
                  <a:cubicBezTo>
                    <a:pt x="104" y="95"/>
                    <a:pt x="104" y="95"/>
                    <a:pt x="104" y="95"/>
                  </a:cubicBezTo>
                  <a:cubicBezTo>
                    <a:pt x="106" y="93"/>
                    <a:pt x="106" y="90"/>
                    <a:pt x="105" y="88"/>
                  </a:cubicBezTo>
                  <a:cubicBezTo>
                    <a:pt x="100" y="81"/>
                    <a:pt x="100" y="81"/>
                    <a:pt x="100" y="81"/>
                  </a:cubicBezTo>
                  <a:cubicBezTo>
                    <a:pt x="102" y="78"/>
                    <a:pt x="103" y="74"/>
                    <a:pt x="104" y="70"/>
                  </a:cubicBezTo>
                  <a:cubicBezTo>
                    <a:pt x="112" y="69"/>
                    <a:pt x="112" y="69"/>
                    <a:pt x="112" y="69"/>
                  </a:cubicBezTo>
                  <a:cubicBezTo>
                    <a:pt x="115" y="69"/>
                    <a:pt x="117" y="67"/>
                    <a:pt x="117" y="64"/>
                  </a:cubicBezTo>
                  <a:cubicBezTo>
                    <a:pt x="117" y="51"/>
                    <a:pt x="117" y="51"/>
                    <a:pt x="117" y="51"/>
                  </a:cubicBezTo>
                  <a:cubicBezTo>
                    <a:pt x="117" y="49"/>
                    <a:pt x="115" y="47"/>
                    <a:pt x="112" y="46"/>
                  </a:cubicBezTo>
                  <a:cubicBezTo>
                    <a:pt x="104" y="45"/>
                    <a:pt x="104" y="45"/>
                    <a:pt x="104" y="45"/>
                  </a:cubicBezTo>
                  <a:cubicBezTo>
                    <a:pt x="103" y="41"/>
                    <a:pt x="102" y="38"/>
                    <a:pt x="100" y="34"/>
                  </a:cubicBezTo>
                  <a:cubicBezTo>
                    <a:pt x="105" y="29"/>
                    <a:pt x="105" y="29"/>
                    <a:pt x="105" y="29"/>
                  </a:cubicBezTo>
                  <a:cubicBezTo>
                    <a:pt x="106" y="26"/>
                    <a:pt x="106" y="23"/>
                    <a:pt x="104" y="21"/>
                  </a:cubicBezTo>
                  <a:cubicBezTo>
                    <a:pt x="95" y="12"/>
                    <a:pt x="95" y="12"/>
                    <a:pt x="95" y="12"/>
                  </a:cubicBezTo>
                  <a:cubicBezTo>
                    <a:pt x="93" y="11"/>
                    <a:pt x="90" y="10"/>
                    <a:pt x="88" y="12"/>
                  </a:cubicBezTo>
                  <a:cubicBezTo>
                    <a:pt x="83" y="17"/>
                    <a:pt x="83" y="17"/>
                    <a:pt x="83" y="17"/>
                  </a:cubicBezTo>
                  <a:cubicBezTo>
                    <a:pt x="79" y="14"/>
                    <a:pt x="75" y="13"/>
                    <a:pt x="71" y="12"/>
                  </a:cubicBezTo>
                  <a:cubicBezTo>
                    <a:pt x="70" y="4"/>
                    <a:pt x="70" y="4"/>
                    <a:pt x="70" y="4"/>
                  </a:cubicBezTo>
                  <a:cubicBezTo>
                    <a:pt x="70" y="2"/>
                    <a:pt x="67" y="0"/>
                    <a:pt x="65" y="0"/>
                  </a:cubicBezTo>
                  <a:cubicBezTo>
                    <a:pt x="52" y="0"/>
                    <a:pt x="52" y="0"/>
                    <a:pt x="52" y="0"/>
                  </a:cubicBezTo>
                  <a:cubicBezTo>
                    <a:pt x="49" y="0"/>
                    <a:pt x="47" y="2"/>
                    <a:pt x="47" y="4"/>
                  </a:cubicBezTo>
                  <a:cubicBezTo>
                    <a:pt x="46" y="12"/>
                    <a:pt x="46" y="12"/>
                    <a:pt x="46" y="12"/>
                  </a:cubicBezTo>
                  <a:cubicBezTo>
                    <a:pt x="42" y="13"/>
                    <a:pt x="38" y="14"/>
                    <a:pt x="34" y="17"/>
                  </a:cubicBezTo>
                  <a:cubicBezTo>
                    <a:pt x="28" y="12"/>
                    <a:pt x="28" y="12"/>
                    <a:pt x="28" y="12"/>
                  </a:cubicBezTo>
                  <a:cubicBezTo>
                    <a:pt x="26" y="10"/>
                    <a:pt x="23" y="11"/>
                    <a:pt x="21" y="12"/>
                  </a:cubicBezTo>
                  <a:cubicBezTo>
                    <a:pt x="12" y="21"/>
                    <a:pt x="12" y="21"/>
                    <a:pt x="12" y="21"/>
                  </a:cubicBezTo>
                  <a:cubicBezTo>
                    <a:pt x="10" y="23"/>
                    <a:pt x="10" y="26"/>
                    <a:pt x="12" y="29"/>
                  </a:cubicBezTo>
                  <a:cubicBezTo>
                    <a:pt x="17" y="35"/>
                    <a:pt x="17" y="35"/>
                    <a:pt x="17" y="35"/>
                  </a:cubicBezTo>
                  <a:cubicBezTo>
                    <a:pt x="15" y="38"/>
                    <a:pt x="13" y="42"/>
                    <a:pt x="12" y="46"/>
                  </a:cubicBezTo>
                  <a:cubicBezTo>
                    <a:pt x="5" y="47"/>
                    <a:pt x="5" y="47"/>
                    <a:pt x="5" y="47"/>
                  </a:cubicBezTo>
                  <a:cubicBezTo>
                    <a:pt x="2" y="47"/>
                    <a:pt x="0" y="49"/>
                    <a:pt x="0" y="52"/>
                  </a:cubicBezTo>
                  <a:cubicBezTo>
                    <a:pt x="0" y="65"/>
                    <a:pt x="0" y="65"/>
                    <a:pt x="0" y="65"/>
                  </a:cubicBezTo>
                  <a:cubicBezTo>
                    <a:pt x="0" y="67"/>
                    <a:pt x="2" y="70"/>
                    <a:pt x="5" y="70"/>
                  </a:cubicBezTo>
                  <a:lnTo>
                    <a:pt x="13" y="71"/>
                  </a:lnTo>
                  <a:close/>
                  <a:moveTo>
                    <a:pt x="58" y="37"/>
                  </a:moveTo>
                  <a:cubicBezTo>
                    <a:pt x="70" y="37"/>
                    <a:pt x="79" y="46"/>
                    <a:pt x="79" y="58"/>
                  </a:cubicBezTo>
                  <a:cubicBezTo>
                    <a:pt x="79" y="69"/>
                    <a:pt x="70" y="79"/>
                    <a:pt x="58" y="79"/>
                  </a:cubicBezTo>
                  <a:cubicBezTo>
                    <a:pt x="47" y="79"/>
                    <a:pt x="38" y="69"/>
                    <a:pt x="38" y="58"/>
                  </a:cubicBezTo>
                  <a:cubicBezTo>
                    <a:pt x="38" y="46"/>
                    <a:pt x="47" y="37"/>
                    <a:pt x="58" y="37"/>
                  </a:cubicBezTo>
                  <a:close/>
                  <a:moveTo>
                    <a:pt x="58" y="37"/>
                  </a:moveTo>
                  <a:cubicBezTo>
                    <a:pt x="58" y="37"/>
                    <a:pt x="58" y="37"/>
                    <a:pt x="58" y="3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3" name="Freeform 203"/>
            <p:cNvSpPr>
              <a:spLocks noEditPoints="1"/>
            </p:cNvSpPr>
            <p:nvPr/>
          </p:nvSpPr>
          <p:spPr bwMode="auto">
            <a:xfrm>
              <a:off x="9108127" y="3651786"/>
              <a:ext cx="168112" cy="170333"/>
            </a:xfrm>
            <a:custGeom>
              <a:avLst/>
              <a:gdLst>
                <a:gd name="T0" fmla="*/ 82 w 96"/>
                <a:gd name="T1" fmla="*/ 15 h 97"/>
                <a:gd name="T2" fmla="*/ 76 w 96"/>
                <a:gd name="T3" fmla="*/ 9 h 97"/>
                <a:gd name="T4" fmla="*/ 69 w 96"/>
                <a:gd name="T5" fmla="*/ 10 h 97"/>
                <a:gd name="T6" fmla="*/ 65 w 96"/>
                <a:gd name="T7" fmla="*/ 13 h 97"/>
                <a:gd name="T8" fmla="*/ 55 w 96"/>
                <a:gd name="T9" fmla="*/ 10 h 97"/>
                <a:gd name="T10" fmla="*/ 54 w 96"/>
                <a:gd name="T11" fmla="*/ 5 h 97"/>
                <a:gd name="T12" fmla="*/ 48 w 96"/>
                <a:gd name="T13" fmla="*/ 1 h 97"/>
                <a:gd name="T14" fmla="*/ 40 w 96"/>
                <a:gd name="T15" fmla="*/ 1 h 97"/>
                <a:gd name="T16" fmla="*/ 35 w 96"/>
                <a:gd name="T17" fmla="*/ 6 h 97"/>
                <a:gd name="T18" fmla="*/ 35 w 96"/>
                <a:gd name="T19" fmla="*/ 12 h 97"/>
                <a:gd name="T20" fmla="*/ 25 w 96"/>
                <a:gd name="T21" fmla="*/ 16 h 97"/>
                <a:gd name="T22" fmla="*/ 21 w 96"/>
                <a:gd name="T23" fmla="*/ 14 h 97"/>
                <a:gd name="T24" fmla="*/ 14 w 96"/>
                <a:gd name="T25" fmla="*/ 15 h 97"/>
                <a:gd name="T26" fmla="*/ 8 w 96"/>
                <a:gd name="T27" fmla="*/ 21 h 97"/>
                <a:gd name="T28" fmla="*/ 9 w 96"/>
                <a:gd name="T29" fmla="*/ 28 h 97"/>
                <a:gd name="T30" fmla="*/ 12 w 96"/>
                <a:gd name="T31" fmla="*/ 32 h 97"/>
                <a:gd name="T32" fmla="*/ 10 w 96"/>
                <a:gd name="T33" fmla="*/ 42 h 97"/>
                <a:gd name="T34" fmla="*/ 4 w 96"/>
                <a:gd name="T35" fmla="*/ 43 h 97"/>
                <a:gd name="T36" fmla="*/ 0 w 96"/>
                <a:gd name="T37" fmla="*/ 49 h 97"/>
                <a:gd name="T38" fmla="*/ 1 w 96"/>
                <a:gd name="T39" fmla="*/ 57 h 97"/>
                <a:gd name="T40" fmla="*/ 6 w 96"/>
                <a:gd name="T41" fmla="*/ 62 h 97"/>
                <a:gd name="T42" fmla="*/ 12 w 96"/>
                <a:gd name="T43" fmla="*/ 62 h 97"/>
                <a:gd name="T44" fmla="*/ 16 w 96"/>
                <a:gd name="T45" fmla="*/ 70 h 97"/>
                <a:gd name="T46" fmla="*/ 13 w 96"/>
                <a:gd name="T47" fmla="*/ 75 h 97"/>
                <a:gd name="T48" fmla="*/ 14 w 96"/>
                <a:gd name="T49" fmla="*/ 82 h 97"/>
                <a:gd name="T50" fmla="*/ 20 w 96"/>
                <a:gd name="T51" fmla="*/ 88 h 97"/>
                <a:gd name="T52" fmla="*/ 27 w 96"/>
                <a:gd name="T53" fmla="*/ 88 h 97"/>
                <a:gd name="T54" fmla="*/ 32 w 96"/>
                <a:gd name="T55" fmla="*/ 84 h 97"/>
                <a:gd name="T56" fmla="*/ 41 w 96"/>
                <a:gd name="T57" fmla="*/ 87 h 97"/>
                <a:gd name="T58" fmla="*/ 42 w 96"/>
                <a:gd name="T59" fmla="*/ 93 h 97"/>
                <a:gd name="T60" fmla="*/ 47 w 96"/>
                <a:gd name="T61" fmla="*/ 97 h 97"/>
                <a:gd name="T62" fmla="*/ 56 w 96"/>
                <a:gd name="T63" fmla="*/ 96 h 97"/>
                <a:gd name="T64" fmla="*/ 61 w 96"/>
                <a:gd name="T65" fmla="*/ 91 h 97"/>
                <a:gd name="T66" fmla="*/ 61 w 96"/>
                <a:gd name="T67" fmla="*/ 85 h 97"/>
                <a:gd name="T68" fmla="*/ 70 w 96"/>
                <a:gd name="T69" fmla="*/ 81 h 97"/>
                <a:gd name="T70" fmla="*/ 75 w 96"/>
                <a:gd name="T71" fmla="*/ 84 h 97"/>
                <a:gd name="T72" fmla="*/ 82 w 96"/>
                <a:gd name="T73" fmla="*/ 83 h 97"/>
                <a:gd name="T74" fmla="*/ 87 w 96"/>
                <a:gd name="T75" fmla="*/ 76 h 97"/>
                <a:gd name="T76" fmla="*/ 87 w 96"/>
                <a:gd name="T77" fmla="*/ 69 h 97"/>
                <a:gd name="T78" fmla="*/ 83 w 96"/>
                <a:gd name="T79" fmla="*/ 65 h 97"/>
                <a:gd name="T80" fmla="*/ 86 w 96"/>
                <a:gd name="T81" fmla="*/ 55 h 97"/>
                <a:gd name="T82" fmla="*/ 92 w 96"/>
                <a:gd name="T83" fmla="*/ 54 h 97"/>
                <a:gd name="T84" fmla="*/ 96 w 96"/>
                <a:gd name="T85" fmla="*/ 49 h 97"/>
                <a:gd name="T86" fmla="*/ 95 w 96"/>
                <a:gd name="T87" fmla="*/ 40 h 97"/>
                <a:gd name="T88" fmla="*/ 90 w 96"/>
                <a:gd name="T89" fmla="*/ 35 h 97"/>
                <a:gd name="T90" fmla="*/ 85 w 96"/>
                <a:gd name="T91" fmla="*/ 35 h 97"/>
                <a:gd name="T92" fmla="*/ 80 w 96"/>
                <a:gd name="T93" fmla="*/ 26 h 97"/>
                <a:gd name="T94" fmla="*/ 83 w 96"/>
                <a:gd name="T95" fmla="*/ 22 h 97"/>
                <a:gd name="T96" fmla="*/ 82 w 96"/>
                <a:gd name="T97" fmla="*/ 15 h 97"/>
                <a:gd name="T98" fmla="*/ 50 w 96"/>
                <a:gd name="T99" fmla="*/ 65 h 97"/>
                <a:gd name="T100" fmla="*/ 31 w 96"/>
                <a:gd name="T101" fmla="*/ 50 h 97"/>
                <a:gd name="T102" fmla="*/ 47 w 96"/>
                <a:gd name="T103" fmla="*/ 31 h 97"/>
                <a:gd name="T104" fmla="*/ 65 w 96"/>
                <a:gd name="T105" fmla="*/ 47 h 97"/>
                <a:gd name="T106" fmla="*/ 50 w 96"/>
                <a:gd name="T107" fmla="*/ 65 h 97"/>
                <a:gd name="T108" fmla="*/ 50 w 96"/>
                <a:gd name="T109" fmla="*/ 65 h 97"/>
                <a:gd name="T110" fmla="*/ 50 w 96"/>
                <a:gd name="T111" fmla="*/ 65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6" h="97">
                  <a:moveTo>
                    <a:pt x="82" y="15"/>
                  </a:moveTo>
                  <a:cubicBezTo>
                    <a:pt x="76" y="9"/>
                    <a:pt x="76" y="9"/>
                    <a:pt x="76" y="9"/>
                  </a:cubicBezTo>
                  <a:cubicBezTo>
                    <a:pt x="74" y="8"/>
                    <a:pt x="71" y="8"/>
                    <a:pt x="69" y="10"/>
                  </a:cubicBezTo>
                  <a:cubicBezTo>
                    <a:pt x="65" y="13"/>
                    <a:pt x="65" y="13"/>
                    <a:pt x="65" y="13"/>
                  </a:cubicBezTo>
                  <a:cubicBezTo>
                    <a:pt x="62" y="12"/>
                    <a:pt x="59" y="10"/>
                    <a:pt x="55" y="10"/>
                  </a:cubicBezTo>
                  <a:cubicBezTo>
                    <a:pt x="54" y="5"/>
                    <a:pt x="54" y="5"/>
                    <a:pt x="54" y="5"/>
                  </a:cubicBezTo>
                  <a:cubicBezTo>
                    <a:pt x="54" y="2"/>
                    <a:pt x="51" y="0"/>
                    <a:pt x="48" y="1"/>
                  </a:cubicBezTo>
                  <a:cubicBezTo>
                    <a:pt x="40" y="1"/>
                    <a:pt x="40" y="1"/>
                    <a:pt x="40" y="1"/>
                  </a:cubicBezTo>
                  <a:cubicBezTo>
                    <a:pt x="37" y="2"/>
                    <a:pt x="35" y="4"/>
                    <a:pt x="35" y="6"/>
                  </a:cubicBezTo>
                  <a:cubicBezTo>
                    <a:pt x="35" y="12"/>
                    <a:pt x="35" y="12"/>
                    <a:pt x="35" y="12"/>
                  </a:cubicBezTo>
                  <a:cubicBezTo>
                    <a:pt x="31" y="13"/>
                    <a:pt x="28" y="14"/>
                    <a:pt x="25" y="16"/>
                  </a:cubicBezTo>
                  <a:cubicBezTo>
                    <a:pt x="21" y="14"/>
                    <a:pt x="21" y="14"/>
                    <a:pt x="21" y="14"/>
                  </a:cubicBezTo>
                  <a:cubicBezTo>
                    <a:pt x="19" y="12"/>
                    <a:pt x="16" y="13"/>
                    <a:pt x="14" y="15"/>
                  </a:cubicBezTo>
                  <a:cubicBezTo>
                    <a:pt x="8" y="21"/>
                    <a:pt x="8" y="21"/>
                    <a:pt x="8" y="21"/>
                  </a:cubicBezTo>
                  <a:cubicBezTo>
                    <a:pt x="7" y="23"/>
                    <a:pt x="7" y="26"/>
                    <a:pt x="9" y="28"/>
                  </a:cubicBezTo>
                  <a:cubicBezTo>
                    <a:pt x="12" y="32"/>
                    <a:pt x="12" y="32"/>
                    <a:pt x="12" y="32"/>
                  </a:cubicBezTo>
                  <a:cubicBezTo>
                    <a:pt x="11" y="35"/>
                    <a:pt x="10" y="39"/>
                    <a:pt x="10" y="42"/>
                  </a:cubicBezTo>
                  <a:cubicBezTo>
                    <a:pt x="4" y="43"/>
                    <a:pt x="4" y="43"/>
                    <a:pt x="4" y="43"/>
                  </a:cubicBezTo>
                  <a:cubicBezTo>
                    <a:pt x="1" y="43"/>
                    <a:pt x="0" y="46"/>
                    <a:pt x="0" y="49"/>
                  </a:cubicBezTo>
                  <a:cubicBezTo>
                    <a:pt x="1" y="57"/>
                    <a:pt x="1" y="57"/>
                    <a:pt x="1" y="57"/>
                  </a:cubicBezTo>
                  <a:cubicBezTo>
                    <a:pt x="1" y="60"/>
                    <a:pt x="3" y="62"/>
                    <a:pt x="6" y="62"/>
                  </a:cubicBezTo>
                  <a:cubicBezTo>
                    <a:pt x="12" y="62"/>
                    <a:pt x="12" y="62"/>
                    <a:pt x="12" y="62"/>
                  </a:cubicBezTo>
                  <a:cubicBezTo>
                    <a:pt x="13" y="65"/>
                    <a:pt x="14" y="68"/>
                    <a:pt x="16" y="70"/>
                  </a:cubicBezTo>
                  <a:cubicBezTo>
                    <a:pt x="13" y="75"/>
                    <a:pt x="13" y="75"/>
                    <a:pt x="13" y="75"/>
                  </a:cubicBezTo>
                  <a:cubicBezTo>
                    <a:pt x="11" y="78"/>
                    <a:pt x="11" y="81"/>
                    <a:pt x="14" y="82"/>
                  </a:cubicBezTo>
                  <a:cubicBezTo>
                    <a:pt x="20" y="88"/>
                    <a:pt x="20" y="88"/>
                    <a:pt x="20" y="88"/>
                  </a:cubicBezTo>
                  <a:cubicBezTo>
                    <a:pt x="22" y="90"/>
                    <a:pt x="25" y="90"/>
                    <a:pt x="27" y="88"/>
                  </a:cubicBezTo>
                  <a:cubicBezTo>
                    <a:pt x="32" y="84"/>
                    <a:pt x="32" y="84"/>
                    <a:pt x="32" y="84"/>
                  </a:cubicBezTo>
                  <a:cubicBezTo>
                    <a:pt x="34" y="85"/>
                    <a:pt x="37" y="86"/>
                    <a:pt x="41" y="87"/>
                  </a:cubicBezTo>
                  <a:cubicBezTo>
                    <a:pt x="42" y="93"/>
                    <a:pt x="42" y="93"/>
                    <a:pt x="42" y="93"/>
                  </a:cubicBezTo>
                  <a:cubicBezTo>
                    <a:pt x="42" y="95"/>
                    <a:pt x="45" y="97"/>
                    <a:pt x="47" y="97"/>
                  </a:cubicBezTo>
                  <a:cubicBezTo>
                    <a:pt x="56" y="96"/>
                    <a:pt x="56" y="96"/>
                    <a:pt x="56" y="96"/>
                  </a:cubicBezTo>
                  <a:cubicBezTo>
                    <a:pt x="59" y="96"/>
                    <a:pt x="61" y="94"/>
                    <a:pt x="61" y="91"/>
                  </a:cubicBezTo>
                  <a:cubicBezTo>
                    <a:pt x="61" y="85"/>
                    <a:pt x="61" y="85"/>
                    <a:pt x="61" y="85"/>
                  </a:cubicBezTo>
                  <a:cubicBezTo>
                    <a:pt x="64" y="84"/>
                    <a:pt x="67" y="82"/>
                    <a:pt x="70" y="81"/>
                  </a:cubicBezTo>
                  <a:cubicBezTo>
                    <a:pt x="75" y="84"/>
                    <a:pt x="75" y="84"/>
                    <a:pt x="75" y="84"/>
                  </a:cubicBezTo>
                  <a:cubicBezTo>
                    <a:pt x="77" y="85"/>
                    <a:pt x="80" y="85"/>
                    <a:pt x="82" y="83"/>
                  </a:cubicBezTo>
                  <a:cubicBezTo>
                    <a:pt x="87" y="76"/>
                    <a:pt x="87" y="76"/>
                    <a:pt x="87" y="76"/>
                  </a:cubicBezTo>
                  <a:cubicBezTo>
                    <a:pt x="89" y="74"/>
                    <a:pt x="89" y="71"/>
                    <a:pt x="87" y="69"/>
                  </a:cubicBezTo>
                  <a:cubicBezTo>
                    <a:pt x="83" y="65"/>
                    <a:pt x="83" y="65"/>
                    <a:pt x="83" y="65"/>
                  </a:cubicBezTo>
                  <a:cubicBezTo>
                    <a:pt x="85" y="62"/>
                    <a:pt x="86" y="59"/>
                    <a:pt x="86" y="55"/>
                  </a:cubicBezTo>
                  <a:cubicBezTo>
                    <a:pt x="92" y="54"/>
                    <a:pt x="92" y="54"/>
                    <a:pt x="92" y="54"/>
                  </a:cubicBezTo>
                  <a:cubicBezTo>
                    <a:pt x="94" y="54"/>
                    <a:pt x="96" y="51"/>
                    <a:pt x="96" y="49"/>
                  </a:cubicBezTo>
                  <a:cubicBezTo>
                    <a:pt x="95" y="40"/>
                    <a:pt x="95" y="40"/>
                    <a:pt x="95" y="40"/>
                  </a:cubicBezTo>
                  <a:cubicBezTo>
                    <a:pt x="95" y="37"/>
                    <a:pt x="93" y="35"/>
                    <a:pt x="90" y="35"/>
                  </a:cubicBezTo>
                  <a:cubicBezTo>
                    <a:pt x="85" y="35"/>
                    <a:pt x="85" y="35"/>
                    <a:pt x="85" y="35"/>
                  </a:cubicBezTo>
                  <a:cubicBezTo>
                    <a:pt x="84" y="32"/>
                    <a:pt x="82" y="29"/>
                    <a:pt x="80" y="26"/>
                  </a:cubicBezTo>
                  <a:cubicBezTo>
                    <a:pt x="83" y="22"/>
                    <a:pt x="83" y="22"/>
                    <a:pt x="83" y="22"/>
                  </a:cubicBezTo>
                  <a:cubicBezTo>
                    <a:pt x="85" y="20"/>
                    <a:pt x="84" y="17"/>
                    <a:pt x="82" y="15"/>
                  </a:cubicBezTo>
                  <a:close/>
                  <a:moveTo>
                    <a:pt x="50" y="65"/>
                  </a:moveTo>
                  <a:cubicBezTo>
                    <a:pt x="40" y="66"/>
                    <a:pt x="32" y="59"/>
                    <a:pt x="31" y="50"/>
                  </a:cubicBezTo>
                  <a:cubicBezTo>
                    <a:pt x="30" y="40"/>
                    <a:pt x="37" y="32"/>
                    <a:pt x="47" y="31"/>
                  </a:cubicBezTo>
                  <a:cubicBezTo>
                    <a:pt x="56" y="30"/>
                    <a:pt x="64" y="37"/>
                    <a:pt x="65" y="47"/>
                  </a:cubicBezTo>
                  <a:cubicBezTo>
                    <a:pt x="66" y="56"/>
                    <a:pt x="59" y="64"/>
                    <a:pt x="50" y="65"/>
                  </a:cubicBezTo>
                  <a:close/>
                  <a:moveTo>
                    <a:pt x="50" y="65"/>
                  </a:moveTo>
                  <a:cubicBezTo>
                    <a:pt x="50" y="65"/>
                    <a:pt x="50" y="65"/>
                    <a:pt x="50" y="6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4" name="Freeform 204"/>
            <p:cNvSpPr>
              <a:spLocks noEditPoints="1"/>
            </p:cNvSpPr>
            <p:nvPr/>
          </p:nvSpPr>
          <p:spPr bwMode="auto">
            <a:xfrm>
              <a:off x="8997780" y="3753245"/>
              <a:ext cx="136267" cy="137007"/>
            </a:xfrm>
            <a:custGeom>
              <a:avLst/>
              <a:gdLst>
                <a:gd name="T0" fmla="*/ 5 w 78"/>
                <a:gd name="T1" fmla="*/ 31 h 78"/>
                <a:gd name="T2" fmla="*/ 0 w 78"/>
                <a:gd name="T3" fmla="*/ 36 h 78"/>
                <a:gd name="T4" fmla="*/ 0 w 78"/>
                <a:gd name="T5" fmla="*/ 41 h 78"/>
                <a:gd name="T6" fmla="*/ 5 w 78"/>
                <a:gd name="T7" fmla="*/ 47 h 78"/>
                <a:gd name="T8" fmla="*/ 9 w 78"/>
                <a:gd name="T9" fmla="*/ 47 h 78"/>
                <a:gd name="T10" fmla="*/ 12 w 78"/>
                <a:gd name="T11" fmla="*/ 54 h 78"/>
                <a:gd name="T12" fmla="*/ 9 w 78"/>
                <a:gd name="T13" fmla="*/ 57 h 78"/>
                <a:gd name="T14" fmla="*/ 9 w 78"/>
                <a:gd name="T15" fmla="*/ 64 h 78"/>
                <a:gd name="T16" fmla="*/ 13 w 78"/>
                <a:gd name="T17" fmla="*/ 68 h 78"/>
                <a:gd name="T18" fmla="*/ 20 w 78"/>
                <a:gd name="T19" fmla="*/ 68 h 78"/>
                <a:gd name="T20" fmla="*/ 23 w 78"/>
                <a:gd name="T21" fmla="*/ 66 h 78"/>
                <a:gd name="T22" fmla="*/ 30 w 78"/>
                <a:gd name="T23" fmla="*/ 69 h 78"/>
                <a:gd name="T24" fmla="*/ 31 w 78"/>
                <a:gd name="T25" fmla="*/ 73 h 78"/>
                <a:gd name="T26" fmla="*/ 36 w 78"/>
                <a:gd name="T27" fmla="*/ 78 h 78"/>
                <a:gd name="T28" fmla="*/ 41 w 78"/>
                <a:gd name="T29" fmla="*/ 78 h 78"/>
                <a:gd name="T30" fmla="*/ 47 w 78"/>
                <a:gd name="T31" fmla="*/ 73 h 78"/>
                <a:gd name="T32" fmla="*/ 47 w 78"/>
                <a:gd name="T33" fmla="*/ 69 h 78"/>
                <a:gd name="T34" fmla="*/ 55 w 78"/>
                <a:gd name="T35" fmla="*/ 66 h 78"/>
                <a:gd name="T36" fmla="*/ 58 w 78"/>
                <a:gd name="T37" fmla="*/ 69 h 78"/>
                <a:gd name="T38" fmla="*/ 65 w 78"/>
                <a:gd name="T39" fmla="*/ 68 h 78"/>
                <a:gd name="T40" fmla="*/ 69 w 78"/>
                <a:gd name="T41" fmla="*/ 65 h 78"/>
                <a:gd name="T42" fmla="*/ 69 w 78"/>
                <a:gd name="T43" fmla="*/ 58 h 78"/>
                <a:gd name="T44" fmla="*/ 67 w 78"/>
                <a:gd name="T45" fmla="*/ 55 h 78"/>
                <a:gd name="T46" fmla="*/ 70 w 78"/>
                <a:gd name="T47" fmla="*/ 47 h 78"/>
                <a:gd name="T48" fmla="*/ 74 w 78"/>
                <a:gd name="T49" fmla="*/ 47 h 78"/>
                <a:gd name="T50" fmla="*/ 78 w 78"/>
                <a:gd name="T51" fmla="*/ 42 h 78"/>
                <a:gd name="T52" fmla="*/ 78 w 78"/>
                <a:gd name="T53" fmla="*/ 36 h 78"/>
                <a:gd name="T54" fmla="*/ 74 w 78"/>
                <a:gd name="T55" fmla="*/ 31 h 78"/>
                <a:gd name="T56" fmla="*/ 70 w 78"/>
                <a:gd name="T57" fmla="*/ 31 h 78"/>
                <a:gd name="T58" fmla="*/ 67 w 78"/>
                <a:gd name="T59" fmla="*/ 23 h 78"/>
                <a:gd name="T60" fmla="*/ 70 w 78"/>
                <a:gd name="T61" fmla="*/ 21 h 78"/>
                <a:gd name="T62" fmla="*/ 69 w 78"/>
                <a:gd name="T63" fmla="*/ 14 h 78"/>
                <a:gd name="T64" fmla="*/ 65 w 78"/>
                <a:gd name="T65" fmla="*/ 10 h 78"/>
                <a:gd name="T66" fmla="*/ 58 w 78"/>
                <a:gd name="T67" fmla="*/ 9 h 78"/>
                <a:gd name="T68" fmla="*/ 56 w 78"/>
                <a:gd name="T69" fmla="*/ 11 h 78"/>
                <a:gd name="T70" fmla="*/ 48 w 78"/>
                <a:gd name="T71" fmla="*/ 8 h 78"/>
                <a:gd name="T72" fmla="*/ 48 w 78"/>
                <a:gd name="T73" fmla="*/ 5 h 78"/>
                <a:gd name="T74" fmla="*/ 43 w 78"/>
                <a:gd name="T75" fmla="*/ 0 h 78"/>
                <a:gd name="T76" fmla="*/ 37 w 78"/>
                <a:gd name="T77" fmla="*/ 0 h 78"/>
                <a:gd name="T78" fmla="*/ 32 w 78"/>
                <a:gd name="T79" fmla="*/ 4 h 78"/>
                <a:gd name="T80" fmla="*/ 32 w 78"/>
                <a:gd name="T81" fmla="*/ 8 h 78"/>
                <a:gd name="T82" fmla="*/ 24 w 78"/>
                <a:gd name="T83" fmla="*/ 11 h 78"/>
                <a:gd name="T84" fmla="*/ 21 w 78"/>
                <a:gd name="T85" fmla="*/ 9 h 78"/>
                <a:gd name="T86" fmla="*/ 14 w 78"/>
                <a:gd name="T87" fmla="*/ 9 h 78"/>
                <a:gd name="T88" fmla="*/ 10 w 78"/>
                <a:gd name="T89" fmla="*/ 13 h 78"/>
                <a:gd name="T90" fmla="*/ 10 w 78"/>
                <a:gd name="T91" fmla="*/ 20 h 78"/>
                <a:gd name="T92" fmla="*/ 12 w 78"/>
                <a:gd name="T93" fmla="*/ 23 h 78"/>
                <a:gd name="T94" fmla="*/ 9 w 78"/>
                <a:gd name="T95" fmla="*/ 30 h 78"/>
                <a:gd name="T96" fmla="*/ 5 w 78"/>
                <a:gd name="T97" fmla="*/ 31 h 78"/>
                <a:gd name="T98" fmla="*/ 40 w 78"/>
                <a:gd name="T99" fmla="*/ 25 h 78"/>
                <a:gd name="T100" fmla="*/ 53 w 78"/>
                <a:gd name="T101" fmla="*/ 39 h 78"/>
                <a:gd name="T102" fmla="*/ 39 w 78"/>
                <a:gd name="T103" fmla="*/ 52 h 78"/>
                <a:gd name="T104" fmla="*/ 26 w 78"/>
                <a:gd name="T105" fmla="*/ 38 h 78"/>
                <a:gd name="T106" fmla="*/ 40 w 78"/>
                <a:gd name="T107" fmla="*/ 25 h 78"/>
                <a:gd name="T108" fmla="*/ 40 w 78"/>
                <a:gd name="T109" fmla="*/ 25 h 78"/>
                <a:gd name="T110" fmla="*/ 40 w 78"/>
                <a:gd name="T111" fmla="*/ 2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78">
                  <a:moveTo>
                    <a:pt x="5" y="31"/>
                  </a:moveTo>
                  <a:cubicBezTo>
                    <a:pt x="2" y="31"/>
                    <a:pt x="0" y="33"/>
                    <a:pt x="0" y="36"/>
                  </a:cubicBezTo>
                  <a:cubicBezTo>
                    <a:pt x="0" y="41"/>
                    <a:pt x="0" y="41"/>
                    <a:pt x="0" y="41"/>
                  </a:cubicBezTo>
                  <a:cubicBezTo>
                    <a:pt x="0" y="44"/>
                    <a:pt x="2" y="46"/>
                    <a:pt x="5" y="47"/>
                  </a:cubicBezTo>
                  <a:cubicBezTo>
                    <a:pt x="9" y="47"/>
                    <a:pt x="9" y="47"/>
                    <a:pt x="9" y="47"/>
                  </a:cubicBezTo>
                  <a:cubicBezTo>
                    <a:pt x="10" y="49"/>
                    <a:pt x="10" y="52"/>
                    <a:pt x="12" y="54"/>
                  </a:cubicBezTo>
                  <a:cubicBezTo>
                    <a:pt x="9" y="57"/>
                    <a:pt x="9" y="57"/>
                    <a:pt x="9" y="57"/>
                  </a:cubicBezTo>
                  <a:cubicBezTo>
                    <a:pt x="7" y="59"/>
                    <a:pt x="8" y="62"/>
                    <a:pt x="9" y="64"/>
                  </a:cubicBezTo>
                  <a:cubicBezTo>
                    <a:pt x="13" y="68"/>
                    <a:pt x="13" y="68"/>
                    <a:pt x="13" y="68"/>
                  </a:cubicBezTo>
                  <a:cubicBezTo>
                    <a:pt x="15" y="70"/>
                    <a:pt x="18" y="70"/>
                    <a:pt x="20" y="68"/>
                  </a:cubicBezTo>
                  <a:cubicBezTo>
                    <a:pt x="23" y="66"/>
                    <a:pt x="23" y="66"/>
                    <a:pt x="23" y="66"/>
                  </a:cubicBezTo>
                  <a:cubicBezTo>
                    <a:pt x="26" y="67"/>
                    <a:pt x="28" y="68"/>
                    <a:pt x="30" y="69"/>
                  </a:cubicBezTo>
                  <a:cubicBezTo>
                    <a:pt x="31" y="73"/>
                    <a:pt x="31" y="73"/>
                    <a:pt x="31" y="73"/>
                  </a:cubicBezTo>
                  <a:cubicBezTo>
                    <a:pt x="31" y="76"/>
                    <a:pt x="33" y="78"/>
                    <a:pt x="36" y="78"/>
                  </a:cubicBezTo>
                  <a:cubicBezTo>
                    <a:pt x="41" y="78"/>
                    <a:pt x="41" y="78"/>
                    <a:pt x="41" y="78"/>
                  </a:cubicBezTo>
                  <a:cubicBezTo>
                    <a:pt x="44" y="78"/>
                    <a:pt x="46" y="76"/>
                    <a:pt x="47" y="73"/>
                  </a:cubicBezTo>
                  <a:cubicBezTo>
                    <a:pt x="47" y="69"/>
                    <a:pt x="47" y="69"/>
                    <a:pt x="47" y="69"/>
                  </a:cubicBezTo>
                  <a:cubicBezTo>
                    <a:pt x="50" y="69"/>
                    <a:pt x="52" y="68"/>
                    <a:pt x="55" y="66"/>
                  </a:cubicBezTo>
                  <a:cubicBezTo>
                    <a:pt x="58" y="69"/>
                    <a:pt x="58" y="69"/>
                    <a:pt x="58" y="69"/>
                  </a:cubicBezTo>
                  <a:cubicBezTo>
                    <a:pt x="60" y="70"/>
                    <a:pt x="63" y="70"/>
                    <a:pt x="65" y="68"/>
                  </a:cubicBezTo>
                  <a:cubicBezTo>
                    <a:pt x="69" y="65"/>
                    <a:pt x="69" y="65"/>
                    <a:pt x="69" y="65"/>
                  </a:cubicBezTo>
                  <a:cubicBezTo>
                    <a:pt x="71" y="63"/>
                    <a:pt x="71" y="60"/>
                    <a:pt x="69" y="58"/>
                  </a:cubicBezTo>
                  <a:cubicBezTo>
                    <a:pt x="67" y="55"/>
                    <a:pt x="67" y="55"/>
                    <a:pt x="67" y="55"/>
                  </a:cubicBezTo>
                  <a:cubicBezTo>
                    <a:pt x="68" y="52"/>
                    <a:pt x="69" y="50"/>
                    <a:pt x="70" y="47"/>
                  </a:cubicBezTo>
                  <a:cubicBezTo>
                    <a:pt x="74" y="47"/>
                    <a:pt x="74" y="47"/>
                    <a:pt x="74" y="47"/>
                  </a:cubicBezTo>
                  <a:cubicBezTo>
                    <a:pt x="76" y="47"/>
                    <a:pt x="78" y="45"/>
                    <a:pt x="78" y="42"/>
                  </a:cubicBezTo>
                  <a:cubicBezTo>
                    <a:pt x="78" y="36"/>
                    <a:pt x="78" y="36"/>
                    <a:pt x="78" y="36"/>
                  </a:cubicBezTo>
                  <a:cubicBezTo>
                    <a:pt x="78" y="34"/>
                    <a:pt x="76" y="31"/>
                    <a:pt x="74" y="31"/>
                  </a:cubicBezTo>
                  <a:cubicBezTo>
                    <a:pt x="70" y="31"/>
                    <a:pt x="70" y="31"/>
                    <a:pt x="70" y="31"/>
                  </a:cubicBezTo>
                  <a:cubicBezTo>
                    <a:pt x="70" y="28"/>
                    <a:pt x="69" y="26"/>
                    <a:pt x="67" y="23"/>
                  </a:cubicBezTo>
                  <a:cubicBezTo>
                    <a:pt x="70" y="21"/>
                    <a:pt x="70" y="21"/>
                    <a:pt x="70" y="21"/>
                  </a:cubicBezTo>
                  <a:cubicBezTo>
                    <a:pt x="71" y="19"/>
                    <a:pt x="71" y="16"/>
                    <a:pt x="69" y="14"/>
                  </a:cubicBezTo>
                  <a:cubicBezTo>
                    <a:pt x="65" y="10"/>
                    <a:pt x="65" y="10"/>
                    <a:pt x="65" y="10"/>
                  </a:cubicBezTo>
                  <a:cubicBezTo>
                    <a:pt x="64" y="8"/>
                    <a:pt x="61" y="8"/>
                    <a:pt x="58" y="9"/>
                  </a:cubicBezTo>
                  <a:cubicBezTo>
                    <a:pt x="56" y="11"/>
                    <a:pt x="56" y="11"/>
                    <a:pt x="56" y="11"/>
                  </a:cubicBezTo>
                  <a:cubicBezTo>
                    <a:pt x="53" y="10"/>
                    <a:pt x="51" y="9"/>
                    <a:pt x="48" y="8"/>
                  </a:cubicBezTo>
                  <a:cubicBezTo>
                    <a:pt x="48" y="5"/>
                    <a:pt x="48" y="5"/>
                    <a:pt x="48" y="5"/>
                  </a:cubicBezTo>
                  <a:cubicBezTo>
                    <a:pt x="48" y="2"/>
                    <a:pt x="45" y="0"/>
                    <a:pt x="43" y="0"/>
                  </a:cubicBezTo>
                  <a:cubicBezTo>
                    <a:pt x="37" y="0"/>
                    <a:pt x="37" y="0"/>
                    <a:pt x="37" y="0"/>
                  </a:cubicBezTo>
                  <a:cubicBezTo>
                    <a:pt x="35" y="0"/>
                    <a:pt x="32" y="2"/>
                    <a:pt x="32" y="4"/>
                  </a:cubicBezTo>
                  <a:cubicBezTo>
                    <a:pt x="32" y="8"/>
                    <a:pt x="32" y="8"/>
                    <a:pt x="32" y="8"/>
                  </a:cubicBezTo>
                  <a:cubicBezTo>
                    <a:pt x="29" y="8"/>
                    <a:pt x="26" y="10"/>
                    <a:pt x="24" y="11"/>
                  </a:cubicBezTo>
                  <a:cubicBezTo>
                    <a:pt x="21" y="9"/>
                    <a:pt x="21" y="9"/>
                    <a:pt x="21" y="9"/>
                  </a:cubicBezTo>
                  <a:cubicBezTo>
                    <a:pt x="19" y="7"/>
                    <a:pt x="16" y="7"/>
                    <a:pt x="14" y="9"/>
                  </a:cubicBezTo>
                  <a:cubicBezTo>
                    <a:pt x="10" y="13"/>
                    <a:pt x="10" y="13"/>
                    <a:pt x="10" y="13"/>
                  </a:cubicBezTo>
                  <a:cubicBezTo>
                    <a:pt x="8" y="15"/>
                    <a:pt x="8" y="18"/>
                    <a:pt x="10" y="20"/>
                  </a:cubicBezTo>
                  <a:cubicBezTo>
                    <a:pt x="12" y="23"/>
                    <a:pt x="12" y="23"/>
                    <a:pt x="12" y="23"/>
                  </a:cubicBezTo>
                  <a:cubicBezTo>
                    <a:pt x="11" y="25"/>
                    <a:pt x="10" y="28"/>
                    <a:pt x="9" y="30"/>
                  </a:cubicBezTo>
                  <a:lnTo>
                    <a:pt x="5" y="31"/>
                  </a:lnTo>
                  <a:close/>
                  <a:moveTo>
                    <a:pt x="40" y="25"/>
                  </a:moveTo>
                  <a:cubicBezTo>
                    <a:pt x="47" y="25"/>
                    <a:pt x="54" y="31"/>
                    <a:pt x="53" y="39"/>
                  </a:cubicBezTo>
                  <a:cubicBezTo>
                    <a:pt x="53" y="46"/>
                    <a:pt x="47" y="53"/>
                    <a:pt x="39" y="52"/>
                  </a:cubicBezTo>
                  <a:cubicBezTo>
                    <a:pt x="32" y="52"/>
                    <a:pt x="26" y="46"/>
                    <a:pt x="26" y="38"/>
                  </a:cubicBezTo>
                  <a:cubicBezTo>
                    <a:pt x="26" y="31"/>
                    <a:pt x="32" y="25"/>
                    <a:pt x="40" y="25"/>
                  </a:cubicBezTo>
                  <a:close/>
                  <a:moveTo>
                    <a:pt x="40" y="25"/>
                  </a:moveTo>
                  <a:cubicBezTo>
                    <a:pt x="40" y="25"/>
                    <a:pt x="40" y="25"/>
                    <a:pt x="40" y="25"/>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206"/>
            <p:cNvSpPr>
              <a:spLocks noEditPoints="1"/>
            </p:cNvSpPr>
            <p:nvPr/>
          </p:nvSpPr>
          <p:spPr bwMode="auto">
            <a:xfrm>
              <a:off x="9742063" y="3791755"/>
              <a:ext cx="246613" cy="211806"/>
            </a:xfrm>
            <a:custGeom>
              <a:avLst/>
              <a:gdLst>
                <a:gd name="T0" fmla="*/ 71 w 141"/>
                <a:gd name="T1" fmla="*/ 0 h 121"/>
                <a:gd name="T2" fmla="*/ 0 w 141"/>
                <a:gd name="T3" fmla="*/ 55 h 121"/>
                <a:gd name="T4" fmla="*/ 19 w 141"/>
                <a:gd name="T5" fmla="*/ 92 h 121"/>
                <a:gd name="T6" fmla="*/ 10 w 141"/>
                <a:gd name="T7" fmla="*/ 121 h 121"/>
                <a:gd name="T8" fmla="*/ 45 w 141"/>
                <a:gd name="T9" fmla="*/ 106 h 121"/>
                <a:gd name="T10" fmla="*/ 71 w 141"/>
                <a:gd name="T11" fmla="*/ 110 h 121"/>
                <a:gd name="T12" fmla="*/ 141 w 141"/>
                <a:gd name="T13" fmla="*/ 55 h 121"/>
                <a:gd name="T14" fmla="*/ 71 w 141"/>
                <a:gd name="T15" fmla="*/ 0 h 121"/>
                <a:gd name="T16" fmla="*/ 71 w 141"/>
                <a:gd name="T17" fmla="*/ 0 h 121"/>
                <a:gd name="T18" fmla="*/ 71 w 141"/>
                <a:gd name="T1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1" h="121">
                  <a:moveTo>
                    <a:pt x="71" y="0"/>
                  </a:moveTo>
                  <a:cubicBezTo>
                    <a:pt x="32" y="0"/>
                    <a:pt x="0" y="25"/>
                    <a:pt x="0" y="55"/>
                  </a:cubicBezTo>
                  <a:cubicBezTo>
                    <a:pt x="0" y="70"/>
                    <a:pt x="7" y="83"/>
                    <a:pt x="19" y="92"/>
                  </a:cubicBezTo>
                  <a:cubicBezTo>
                    <a:pt x="19" y="102"/>
                    <a:pt x="17" y="115"/>
                    <a:pt x="10" y="121"/>
                  </a:cubicBezTo>
                  <a:cubicBezTo>
                    <a:pt x="23" y="121"/>
                    <a:pt x="37" y="113"/>
                    <a:pt x="45" y="106"/>
                  </a:cubicBezTo>
                  <a:cubicBezTo>
                    <a:pt x="53" y="109"/>
                    <a:pt x="61" y="110"/>
                    <a:pt x="71" y="110"/>
                  </a:cubicBezTo>
                  <a:cubicBezTo>
                    <a:pt x="109" y="110"/>
                    <a:pt x="141" y="85"/>
                    <a:pt x="141" y="55"/>
                  </a:cubicBezTo>
                  <a:cubicBezTo>
                    <a:pt x="141" y="25"/>
                    <a:pt x="109" y="0"/>
                    <a:pt x="71" y="0"/>
                  </a:cubicBezTo>
                  <a:close/>
                  <a:moveTo>
                    <a:pt x="71" y="0"/>
                  </a:moveTo>
                  <a:cubicBezTo>
                    <a:pt x="71" y="0"/>
                    <a:pt x="71" y="0"/>
                    <a:pt x="71"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207"/>
            <p:cNvSpPr>
              <a:spLocks noEditPoints="1"/>
            </p:cNvSpPr>
            <p:nvPr/>
          </p:nvSpPr>
          <p:spPr bwMode="auto">
            <a:xfrm>
              <a:off x="8454935" y="3154856"/>
              <a:ext cx="245132" cy="213287"/>
            </a:xfrm>
            <a:custGeom>
              <a:avLst/>
              <a:gdLst>
                <a:gd name="T0" fmla="*/ 70 w 140"/>
                <a:gd name="T1" fmla="*/ 0 h 122"/>
                <a:gd name="T2" fmla="*/ 0 w 140"/>
                <a:gd name="T3" fmla="*/ 55 h 122"/>
                <a:gd name="T4" fmla="*/ 19 w 140"/>
                <a:gd name="T5" fmla="*/ 93 h 122"/>
                <a:gd name="T6" fmla="*/ 9 w 140"/>
                <a:gd name="T7" fmla="*/ 122 h 122"/>
                <a:gd name="T8" fmla="*/ 44 w 140"/>
                <a:gd name="T9" fmla="*/ 106 h 122"/>
                <a:gd name="T10" fmla="*/ 70 w 140"/>
                <a:gd name="T11" fmla="*/ 110 h 122"/>
                <a:gd name="T12" fmla="*/ 140 w 140"/>
                <a:gd name="T13" fmla="*/ 55 h 122"/>
                <a:gd name="T14" fmla="*/ 70 w 140"/>
                <a:gd name="T15" fmla="*/ 0 h 122"/>
                <a:gd name="T16" fmla="*/ 70 w 140"/>
                <a:gd name="T17" fmla="*/ 0 h 122"/>
                <a:gd name="T18" fmla="*/ 70 w 14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22">
                  <a:moveTo>
                    <a:pt x="70" y="0"/>
                  </a:moveTo>
                  <a:cubicBezTo>
                    <a:pt x="31" y="0"/>
                    <a:pt x="0" y="25"/>
                    <a:pt x="0" y="55"/>
                  </a:cubicBezTo>
                  <a:cubicBezTo>
                    <a:pt x="0" y="70"/>
                    <a:pt x="7" y="83"/>
                    <a:pt x="19" y="93"/>
                  </a:cubicBezTo>
                  <a:cubicBezTo>
                    <a:pt x="18" y="102"/>
                    <a:pt x="16" y="115"/>
                    <a:pt x="9" y="122"/>
                  </a:cubicBezTo>
                  <a:cubicBezTo>
                    <a:pt x="23" y="122"/>
                    <a:pt x="36" y="113"/>
                    <a:pt x="44" y="106"/>
                  </a:cubicBezTo>
                  <a:cubicBezTo>
                    <a:pt x="52" y="109"/>
                    <a:pt x="61" y="110"/>
                    <a:pt x="70" y="110"/>
                  </a:cubicBezTo>
                  <a:cubicBezTo>
                    <a:pt x="109" y="110"/>
                    <a:pt x="140" y="86"/>
                    <a:pt x="140" y="55"/>
                  </a:cubicBezTo>
                  <a:cubicBezTo>
                    <a:pt x="140" y="25"/>
                    <a:pt x="109" y="0"/>
                    <a:pt x="70" y="0"/>
                  </a:cubicBezTo>
                  <a:close/>
                  <a:moveTo>
                    <a:pt x="70" y="0"/>
                  </a:moveTo>
                  <a:cubicBezTo>
                    <a:pt x="70" y="0"/>
                    <a:pt x="70" y="0"/>
                    <a:pt x="7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208"/>
            <p:cNvSpPr>
              <a:spLocks noEditPoints="1"/>
            </p:cNvSpPr>
            <p:nvPr/>
          </p:nvSpPr>
          <p:spPr bwMode="auto">
            <a:xfrm>
              <a:off x="6519798" y="3625865"/>
              <a:ext cx="245132" cy="211806"/>
            </a:xfrm>
            <a:custGeom>
              <a:avLst/>
              <a:gdLst>
                <a:gd name="T0" fmla="*/ 70 w 140"/>
                <a:gd name="T1" fmla="*/ 0 h 121"/>
                <a:gd name="T2" fmla="*/ 0 w 140"/>
                <a:gd name="T3" fmla="*/ 55 h 121"/>
                <a:gd name="T4" fmla="*/ 18 w 140"/>
                <a:gd name="T5" fmla="*/ 92 h 121"/>
                <a:gd name="T6" fmla="*/ 9 w 140"/>
                <a:gd name="T7" fmla="*/ 121 h 121"/>
                <a:gd name="T8" fmla="*/ 44 w 140"/>
                <a:gd name="T9" fmla="*/ 106 h 121"/>
                <a:gd name="T10" fmla="*/ 70 w 140"/>
                <a:gd name="T11" fmla="*/ 110 h 121"/>
                <a:gd name="T12" fmla="*/ 140 w 140"/>
                <a:gd name="T13" fmla="*/ 55 h 121"/>
                <a:gd name="T14" fmla="*/ 70 w 140"/>
                <a:gd name="T15" fmla="*/ 0 h 121"/>
                <a:gd name="T16" fmla="*/ 70 w 140"/>
                <a:gd name="T17" fmla="*/ 0 h 121"/>
                <a:gd name="T18" fmla="*/ 70 w 140"/>
                <a:gd name="T1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21">
                  <a:moveTo>
                    <a:pt x="70" y="0"/>
                  </a:moveTo>
                  <a:cubicBezTo>
                    <a:pt x="31" y="0"/>
                    <a:pt x="0" y="25"/>
                    <a:pt x="0" y="55"/>
                  </a:cubicBezTo>
                  <a:cubicBezTo>
                    <a:pt x="0" y="69"/>
                    <a:pt x="7" y="83"/>
                    <a:pt x="18" y="92"/>
                  </a:cubicBezTo>
                  <a:cubicBezTo>
                    <a:pt x="18" y="102"/>
                    <a:pt x="16" y="115"/>
                    <a:pt x="9" y="121"/>
                  </a:cubicBezTo>
                  <a:cubicBezTo>
                    <a:pt x="22" y="121"/>
                    <a:pt x="36" y="113"/>
                    <a:pt x="44" y="106"/>
                  </a:cubicBezTo>
                  <a:cubicBezTo>
                    <a:pt x="52" y="109"/>
                    <a:pt x="61" y="110"/>
                    <a:pt x="70" y="110"/>
                  </a:cubicBezTo>
                  <a:cubicBezTo>
                    <a:pt x="108" y="110"/>
                    <a:pt x="140" y="85"/>
                    <a:pt x="140" y="55"/>
                  </a:cubicBezTo>
                  <a:cubicBezTo>
                    <a:pt x="140" y="25"/>
                    <a:pt x="108" y="0"/>
                    <a:pt x="70" y="0"/>
                  </a:cubicBezTo>
                  <a:close/>
                  <a:moveTo>
                    <a:pt x="70" y="0"/>
                  </a:moveTo>
                  <a:cubicBezTo>
                    <a:pt x="70" y="0"/>
                    <a:pt x="70" y="0"/>
                    <a:pt x="7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209"/>
            <p:cNvSpPr>
              <a:spLocks noEditPoints="1"/>
            </p:cNvSpPr>
            <p:nvPr/>
          </p:nvSpPr>
          <p:spPr bwMode="auto">
            <a:xfrm>
              <a:off x="7577347" y="2548321"/>
              <a:ext cx="245132" cy="214028"/>
            </a:xfrm>
            <a:custGeom>
              <a:avLst/>
              <a:gdLst>
                <a:gd name="T0" fmla="*/ 70 w 140"/>
                <a:gd name="T1" fmla="*/ 0 h 122"/>
                <a:gd name="T2" fmla="*/ 0 w 140"/>
                <a:gd name="T3" fmla="*/ 55 h 122"/>
                <a:gd name="T4" fmla="*/ 18 w 140"/>
                <a:gd name="T5" fmla="*/ 93 h 122"/>
                <a:gd name="T6" fmla="*/ 9 w 140"/>
                <a:gd name="T7" fmla="*/ 122 h 122"/>
                <a:gd name="T8" fmla="*/ 44 w 140"/>
                <a:gd name="T9" fmla="*/ 107 h 122"/>
                <a:gd name="T10" fmla="*/ 70 w 140"/>
                <a:gd name="T11" fmla="*/ 110 h 122"/>
                <a:gd name="T12" fmla="*/ 140 w 140"/>
                <a:gd name="T13" fmla="*/ 55 h 122"/>
                <a:gd name="T14" fmla="*/ 70 w 140"/>
                <a:gd name="T15" fmla="*/ 0 h 122"/>
                <a:gd name="T16" fmla="*/ 70 w 140"/>
                <a:gd name="T17" fmla="*/ 0 h 122"/>
                <a:gd name="T18" fmla="*/ 70 w 140"/>
                <a:gd name="T19" fmla="*/ 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0" h="122">
                  <a:moveTo>
                    <a:pt x="70" y="0"/>
                  </a:moveTo>
                  <a:cubicBezTo>
                    <a:pt x="31" y="0"/>
                    <a:pt x="0" y="25"/>
                    <a:pt x="0" y="55"/>
                  </a:cubicBezTo>
                  <a:cubicBezTo>
                    <a:pt x="0" y="70"/>
                    <a:pt x="7" y="83"/>
                    <a:pt x="18" y="93"/>
                  </a:cubicBezTo>
                  <a:cubicBezTo>
                    <a:pt x="18" y="102"/>
                    <a:pt x="16" y="115"/>
                    <a:pt x="9" y="122"/>
                  </a:cubicBezTo>
                  <a:cubicBezTo>
                    <a:pt x="22" y="122"/>
                    <a:pt x="36" y="113"/>
                    <a:pt x="44" y="107"/>
                  </a:cubicBezTo>
                  <a:cubicBezTo>
                    <a:pt x="52" y="109"/>
                    <a:pt x="61" y="110"/>
                    <a:pt x="70" y="110"/>
                  </a:cubicBezTo>
                  <a:cubicBezTo>
                    <a:pt x="108" y="110"/>
                    <a:pt x="140" y="86"/>
                    <a:pt x="140" y="55"/>
                  </a:cubicBezTo>
                  <a:cubicBezTo>
                    <a:pt x="140" y="25"/>
                    <a:pt x="108" y="0"/>
                    <a:pt x="70" y="0"/>
                  </a:cubicBezTo>
                  <a:close/>
                  <a:moveTo>
                    <a:pt x="70" y="0"/>
                  </a:moveTo>
                  <a:cubicBezTo>
                    <a:pt x="70" y="0"/>
                    <a:pt x="70" y="0"/>
                    <a:pt x="7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210"/>
            <p:cNvSpPr>
              <a:spLocks noEditPoints="1"/>
            </p:cNvSpPr>
            <p:nvPr/>
          </p:nvSpPr>
          <p:spPr bwMode="auto">
            <a:xfrm>
              <a:off x="8619343" y="2658667"/>
              <a:ext cx="65171" cy="65171"/>
            </a:xfrm>
            <a:custGeom>
              <a:avLst/>
              <a:gdLst>
                <a:gd name="T0" fmla="*/ 1 w 37"/>
                <a:gd name="T1" fmla="*/ 30 h 37"/>
                <a:gd name="T2" fmla="*/ 7 w 37"/>
                <a:gd name="T3" fmla="*/ 36 h 37"/>
                <a:gd name="T4" fmla="*/ 10 w 37"/>
                <a:gd name="T5" fmla="*/ 36 h 37"/>
                <a:gd name="T6" fmla="*/ 18 w 37"/>
                <a:gd name="T7" fmla="*/ 28 h 37"/>
                <a:gd name="T8" fmla="*/ 27 w 37"/>
                <a:gd name="T9" fmla="*/ 36 h 37"/>
                <a:gd name="T10" fmla="*/ 30 w 37"/>
                <a:gd name="T11" fmla="*/ 36 h 37"/>
                <a:gd name="T12" fmla="*/ 36 w 37"/>
                <a:gd name="T13" fmla="*/ 30 h 37"/>
                <a:gd name="T14" fmla="*/ 36 w 37"/>
                <a:gd name="T15" fmla="*/ 27 h 37"/>
                <a:gd name="T16" fmla="*/ 28 w 37"/>
                <a:gd name="T17" fmla="*/ 19 h 37"/>
                <a:gd name="T18" fmla="*/ 36 w 37"/>
                <a:gd name="T19" fmla="*/ 10 h 37"/>
                <a:gd name="T20" fmla="*/ 36 w 37"/>
                <a:gd name="T21" fmla="*/ 7 h 37"/>
                <a:gd name="T22" fmla="*/ 30 w 37"/>
                <a:gd name="T23" fmla="*/ 1 h 37"/>
                <a:gd name="T24" fmla="*/ 27 w 37"/>
                <a:gd name="T25" fmla="*/ 1 h 37"/>
                <a:gd name="T26" fmla="*/ 18 w 37"/>
                <a:gd name="T27" fmla="*/ 10 h 37"/>
                <a:gd name="T28" fmla="*/ 10 w 37"/>
                <a:gd name="T29" fmla="*/ 1 h 37"/>
                <a:gd name="T30" fmla="*/ 7 w 37"/>
                <a:gd name="T31" fmla="*/ 1 h 37"/>
                <a:gd name="T32" fmla="*/ 1 w 37"/>
                <a:gd name="T33" fmla="*/ 7 h 37"/>
                <a:gd name="T34" fmla="*/ 1 w 37"/>
                <a:gd name="T35" fmla="*/ 10 h 37"/>
                <a:gd name="T36" fmla="*/ 9 w 37"/>
                <a:gd name="T37" fmla="*/ 19 h 37"/>
                <a:gd name="T38" fmla="*/ 1 w 37"/>
                <a:gd name="T39" fmla="*/ 27 h 37"/>
                <a:gd name="T40" fmla="*/ 1 w 37"/>
                <a:gd name="T41" fmla="*/ 30 h 37"/>
                <a:gd name="T42" fmla="*/ 1 w 37"/>
                <a:gd name="T43" fmla="*/ 30 h 37"/>
                <a:gd name="T44" fmla="*/ 1 w 37"/>
                <a:gd name="T45" fmla="*/ 3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 h="37">
                  <a:moveTo>
                    <a:pt x="1" y="30"/>
                  </a:moveTo>
                  <a:cubicBezTo>
                    <a:pt x="7" y="36"/>
                    <a:pt x="7" y="36"/>
                    <a:pt x="7" y="36"/>
                  </a:cubicBezTo>
                  <a:cubicBezTo>
                    <a:pt x="8" y="37"/>
                    <a:pt x="9" y="37"/>
                    <a:pt x="10" y="36"/>
                  </a:cubicBezTo>
                  <a:cubicBezTo>
                    <a:pt x="18" y="28"/>
                    <a:pt x="18" y="28"/>
                    <a:pt x="18" y="28"/>
                  </a:cubicBezTo>
                  <a:cubicBezTo>
                    <a:pt x="27" y="36"/>
                    <a:pt x="27" y="36"/>
                    <a:pt x="27" y="36"/>
                  </a:cubicBezTo>
                  <a:cubicBezTo>
                    <a:pt x="28" y="37"/>
                    <a:pt x="29" y="37"/>
                    <a:pt x="30" y="36"/>
                  </a:cubicBezTo>
                  <a:cubicBezTo>
                    <a:pt x="36" y="30"/>
                    <a:pt x="36" y="30"/>
                    <a:pt x="36" y="30"/>
                  </a:cubicBezTo>
                  <a:cubicBezTo>
                    <a:pt x="37" y="29"/>
                    <a:pt x="37" y="28"/>
                    <a:pt x="36" y="27"/>
                  </a:cubicBezTo>
                  <a:cubicBezTo>
                    <a:pt x="28" y="19"/>
                    <a:pt x="28" y="19"/>
                    <a:pt x="28" y="19"/>
                  </a:cubicBezTo>
                  <a:cubicBezTo>
                    <a:pt x="36" y="10"/>
                    <a:pt x="36" y="10"/>
                    <a:pt x="36" y="10"/>
                  </a:cubicBezTo>
                  <a:cubicBezTo>
                    <a:pt x="37" y="9"/>
                    <a:pt x="37" y="8"/>
                    <a:pt x="36" y="7"/>
                  </a:cubicBezTo>
                  <a:cubicBezTo>
                    <a:pt x="30" y="1"/>
                    <a:pt x="30" y="1"/>
                    <a:pt x="30" y="1"/>
                  </a:cubicBezTo>
                  <a:cubicBezTo>
                    <a:pt x="29" y="0"/>
                    <a:pt x="28" y="0"/>
                    <a:pt x="27" y="1"/>
                  </a:cubicBezTo>
                  <a:cubicBezTo>
                    <a:pt x="18" y="10"/>
                    <a:pt x="18" y="10"/>
                    <a:pt x="18" y="10"/>
                  </a:cubicBezTo>
                  <a:cubicBezTo>
                    <a:pt x="10" y="1"/>
                    <a:pt x="10" y="1"/>
                    <a:pt x="10" y="1"/>
                  </a:cubicBezTo>
                  <a:cubicBezTo>
                    <a:pt x="9" y="0"/>
                    <a:pt x="8" y="0"/>
                    <a:pt x="7" y="1"/>
                  </a:cubicBezTo>
                  <a:cubicBezTo>
                    <a:pt x="1" y="7"/>
                    <a:pt x="1" y="7"/>
                    <a:pt x="1" y="7"/>
                  </a:cubicBezTo>
                  <a:cubicBezTo>
                    <a:pt x="0" y="8"/>
                    <a:pt x="0" y="9"/>
                    <a:pt x="1" y="10"/>
                  </a:cubicBezTo>
                  <a:cubicBezTo>
                    <a:pt x="9" y="19"/>
                    <a:pt x="9" y="19"/>
                    <a:pt x="9" y="19"/>
                  </a:cubicBezTo>
                  <a:cubicBezTo>
                    <a:pt x="1" y="27"/>
                    <a:pt x="1" y="27"/>
                    <a:pt x="1" y="27"/>
                  </a:cubicBezTo>
                  <a:cubicBezTo>
                    <a:pt x="0" y="28"/>
                    <a:pt x="0" y="29"/>
                    <a:pt x="1" y="30"/>
                  </a:cubicBezTo>
                  <a:close/>
                  <a:moveTo>
                    <a:pt x="1" y="30"/>
                  </a:moveTo>
                  <a:cubicBezTo>
                    <a:pt x="1" y="30"/>
                    <a:pt x="1" y="30"/>
                    <a:pt x="1" y="3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211"/>
            <p:cNvSpPr>
              <a:spLocks noEditPoints="1"/>
            </p:cNvSpPr>
            <p:nvPr/>
          </p:nvSpPr>
          <p:spPr bwMode="auto">
            <a:xfrm>
              <a:off x="8756351" y="2749759"/>
              <a:ext cx="64430" cy="65171"/>
            </a:xfrm>
            <a:custGeom>
              <a:avLst/>
              <a:gdLst>
                <a:gd name="T0" fmla="*/ 8 w 37"/>
                <a:gd name="T1" fmla="*/ 1 h 37"/>
                <a:gd name="T2" fmla="*/ 1 w 37"/>
                <a:gd name="T3" fmla="*/ 7 h 37"/>
                <a:gd name="T4" fmla="*/ 1 w 37"/>
                <a:gd name="T5" fmla="*/ 10 h 37"/>
                <a:gd name="T6" fmla="*/ 10 w 37"/>
                <a:gd name="T7" fmla="*/ 18 h 37"/>
                <a:gd name="T8" fmla="*/ 1 w 37"/>
                <a:gd name="T9" fmla="*/ 27 h 37"/>
                <a:gd name="T10" fmla="*/ 1 w 37"/>
                <a:gd name="T11" fmla="*/ 30 h 37"/>
                <a:gd name="T12" fmla="*/ 8 w 37"/>
                <a:gd name="T13" fmla="*/ 36 h 37"/>
                <a:gd name="T14" fmla="*/ 10 w 37"/>
                <a:gd name="T15" fmla="*/ 36 h 37"/>
                <a:gd name="T16" fmla="*/ 19 w 37"/>
                <a:gd name="T17" fmla="*/ 28 h 37"/>
                <a:gd name="T18" fmla="*/ 27 w 37"/>
                <a:gd name="T19" fmla="*/ 36 h 37"/>
                <a:gd name="T20" fmla="*/ 30 w 37"/>
                <a:gd name="T21" fmla="*/ 36 h 37"/>
                <a:gd name="T22" fmla="*/ 37 w 37"/>
                <a:gd name="T23" fmla="*/ 30 h 37"/>
                <a:gd name="T24" fmla="*/ 37 w 37"/>
                <a:gd name="T25" fmla="*/ 27 h 37"/>
                <a:gd name="T26" fmla="*/ 28 w 37"/>
                <a:gd name="T27" fmla="*/ 18 h 37"/>
                <a:gd name="T28" fmla="*/ 37 w 37"/>
                <a:gd name="T29" fmla="*/ 10 h 37"/>
                <a:gd name="T30" fmla="*/ 37 w 37"/>
                <a:gd name="T31" fmla="*/ 7 h 37"/>
                <a:gd name="T32" fmla="*/ 30 w 37"/>
                <a:gd name="T33" fmla="*/ 1 h 37"/>
                <a:gd name="T34" fmla="*/ 28 w 37"/>
                <a:gd name="T35" fmla="*/ 1 h 37"/>
                <a:gd name="T36" fmla="*/ 19 w 37"/>
                <a:gd name="T37" fmla="*/ 9 h 37"/>
                <a:gd name="T38" fmla="*/ 10 w 37"/>
                <a:gd name="T39" fmla="*/ 1 h 37"/>
                <a:gd name="T40" fmla="*/ 8 w 37"/>
                <a:gd name="T41" fmla="*/ 1 h 37"/>
                <a:gd name="T42" fmla="*/ 8 w 37"/>
                <a:gd name="T43" fmla="*/ 1 h 37"/>
                <a:gd name="T44" fmla="*/ 8 w 37"/>
                <a:gd name="T45" fmla="*/ 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7" h="37">
                  <a:moveTo>
                    <a:pt x="8" y="1"/>
                  </a:moveTo>
                  <a:cubicBezTo>
                    <a:pt x="1" y="7"/>
                    <a:pt x="1" y="7"/>
                    <a:pt x="1" y="7"/>
                  </a:cubicBezTo>
                  <a:cubicBezTo>
                    <a:pt x="0" y="8"/>
                    <a:pt x="0" y="9"/>
                    <a:pt x="1" y="10"/>
                  </a:cubicBezTo>
                  <a:cubicBezTo>
                    <a:pt x="10" y="18"/>
                    <a:pt x="10" y="18"/>
                    <a:pt x="10" y="18"/>
                  </a:cubicBezTo>
                  <a:cubicBezTo>
                    <a:pt x="1" y="27"/>
                    <a:pt x="1" y="27"/>
                    <a:pt x="1" y="27"/>
                  </a:cubicBezTo>
                  <a:cubicBezTo>
                    <a:pt x="0" y="28"/>
                    <a:pt x="0" y="29"/>
                    <a:pt x="1" y="30"/>
                  </a:cubicBezTo>
                  <a:cubicBezTo>
                    <a:pt x="8" y="36"/>
                    <a:pt x="8" y="36"/>
                    <a:pt x="8" y="36"/>
                  </a:cubicBezTo>
                  <a:cubicBezTo>
                    <a:pt x="8" y="37"/>
                    <a:pt x="10" y="37"/>
                    <a:pt x="10" y="36"/>
                  </a:cubicBezTo>
                  <a:cubicBezTo>
                    <a:pt x="19" y="28"/>
                    <a:pt x="19" y="28"/>
                    <a:pt x="19" y="28"/>
                  </a:cubicBezTo>
                  <a:cubicBezTo>
                    <a:pt x="27" y="36"/>
                    <a:pt x="27" y="36"/>
                    <a:pt x="27" y="36"/>
                  </a:cubicBezTo>
                  <a:cubicBezTo>
                    <a:pt x="28" y="37"/>
                    <a:pt x="30" y="37"/>
                    <a:pt x="30" y="36"/>
                  </a:cubicBezTo>
                  <a:cubicBezTo>
                    <a:pt x="37" y="30"/>
                    <a:pt x="37" y="30"/>
                    <a:pt x="37" y="30"/>
                  </a:cubicBezTo>
                  <a:cubicBezTo>
                    <a:pt x="37" y="29"/>
                    <a:pt x="37" y="28"/>
                    <a:pt x="37" y="27"/>
                  </a:cubicBezTo>
                  <a:cubicBezTo>
                    <a:pt x="28" y="18"/>
                    <a:pt x="28" y="18"/>
                    <a:pt x="28" y="18"/>
                  </a:cubicBezTo>
                  <a:cubicBezTo>
                    <a:pt x="37" y="10"/>
                    <a:pt x="37" y="10"/>
                    <a:pt x="37" y="10"/>
                  </a:cubicBezTo>
                  <a:cubicBezTo>
                    <a:pt x="37" y="9"/>
                    <a:pt x="37" y="8"/>
                    <a:pt x="37" y="7"/>
                  </a:cubicBezTo>
                  <a:cubicBezTo>
                    <a:pt x="30" y="1"/>
                    <a:pt x="30" y="1"/>
                    <a:pt x="30" y="1"/>
                  </a:cubicBezTo>
                  <a:cubicBezTo>
                    <a:pt x="30" y="0"/>
                    <a:pt x="28" y="0"/>
                    <a:pt x="28" y="1"/>
                  </a:cubicBezTo>
                  <a:cubicBezTo>
                    <a:pt x="19" y="9"/>
                    <a:pt x="19" y="9"/>
                    <a:pt x="19" y="9"/>
                  </a:cubicBezTo>
                  <a:cubicBezTo>
                    <a:pt x="10" y="1"/>
                    <a:pt x="10" y="1"/>
                    <a:pt x="10" y="1"/>
                  </a:cubicBezTo>
                  <a:cubicBezTo>
                    <a:pt x="10" y="0"/>
                    <a:pt x="8" y="0"/>
                    <a:pt x="8" y="1"/>
                  </a:cubicBezTo>
                  <a:close/>
                  <a:moveTo>
                    <a:pt x="8" y="1"/>
                  </a:moveTo>
                  <a:cubicBezTo>
                    <a:pt x="8" y="1"/>
                    <a:pt x="8" y="1"/>
                    <a:pt x="8" y="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212"/>
            <p:cNvSpPr>
              <a:spLocks noEditPoints="1"/>
            </p:cNvSpPr>
            <p:nvPr/>
          </p:nvSpPr>
          <p:spPr bwMode="auto">
            <a:xfrm>
              <a:off x="8651188" y="2820114"/>
              <a:ext cx="73317" cy="73317"/>
            </a:xfrm>
            <a:custGeom>
              <a:avLst/>
              <a:gdLst>
                <a:gd name="T0" fmla="*/ 42 w 42"/>
                <a:gd name="T1" fmla="*/ 21 h 42"/>
                <a:gd name="T2" fmla="*/ 21 w 42"/>
                <a:gd name="T3" fmla="*/ 42 h 42"/>
                <a:gd name="T4" fmla="*/ 0 w 42"/>
                <a:gd name="T5" fmla="*/ 21 h 42"/>
                <a:gd name="T6" fmla="*/ 21 w 42"/>
                <a:gd name="T7" fmla="*/ 0 h 42"/>
                <a:gd name="T8" fmla="*/ 42 w 42"/>
                <a:gd name="T9" fmla="*/ 21 h 42"/>
                <a:gd name="T10" fmla="*/ 42 w 42"/>
                <a:gd name="T11" fmla="*/ 21 h 42"/>
                <a:gd name="T12" fmla="*/ 42 w 42"/>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42" h="42">
                  <a:moveTo>
                    <a:pt x="42" y="21"/>
                  </a:moveTo>
                  <a:cubicBezTo>
                    <a:pt x="42" y="33"/>
                    <a:pt x="33" y="42"/>
                    <a:pt x="21" y="42"/>
                  </a:cubicBezTo>
                  <a:cubicBezTo>
                    <a:pt x="10" y="42"/>
                    <a:pt x="0" y="33"/>
                    <a:pt x="0" y="21"/>
                  </a:cubicBezTo>
                  <a:cubicBezTo>
                    <a:pt x="0" y="10"/>
                    <a:pt x="10" y="0"/>
                    <a:pt x="21" y="0"/>
                  </a:cubicBezTo>
                  <a:cubicBezTo>
                    <a:pt x="33" y="0"/>
                    <a:pt x="42" y="10"/>
                    <a:pt x="42" y="21"/>
                  </a:cubicBezTo>
                  <a:close/>
                  <a:moveTo>
                    <a:pt x="42" y="21"/>
                  </a:moveTo>
                  <a:cubicBezTo>
                    <a:pt x="42" y="21"/>
                    <a:pt x="42" y="21"/>
                    <a:pt x="42"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213"/>
            <p:cNvSpPr>
              <a:spLocks noEditPoints="1"/>
            </p:cNvSpPr>
            <p:nvPr/>
          </p:nvSpPr>
          <p:spPr bwMode="auto">
            <a:xfrm>
              <a:off x="8782271" y="2614973"/>
              <a:ext cx="73317" cy="74058"/>
            </a:xfrm>
            <a:custGeom>
              <a:avLst/>
              <a:gdLst>
                <a:gd name="T0" fmla="*/ 42 w 42"/>
                <a:gd name="T1" fmla="*/ 21 h 42"/>
                <a:gd name="T2" fmla="*/ 21 w 42"/>
                <a:gd name="T3" fmla="*/ 42 h 42"/>
                <a:gd name="T4" fmla="*/ 0 w 42"/>
                <a:gd name="T5" fmla="*/ 21 h 42"/>
                <a:gd name="T6" fmla="*/ 21 w 42"/>
                <a:gd name="T7" fmla="*/ 0 h 42"/>
                <a:gd name="T8" fmla="*/ 42 w 42"/>
                <a:gd name="T9" fmla="*/ 21 h 42"/>
                <a:gd name="T10" fmla="*/ 42 w 42"/>
                <a:gd name="T11" fmla="*/ 21 h 42"/>
                <a:gd name="T12" fmla="*/ 42 w 42"/>
                <a:gd name="T13" fmla="*/ 21 h 42"/>
              </a:gdLst>
              <a:ahLst/>
              <a:cxnLst>
                <a:cxn ang="0">
                  <a:pos x="T0" y="T1"/>
                </a:cxn>
                <a:cxn ang="0">
                  <a:pos x="T2" y="T3"/>
                </a:cxn>
                <a:cxn ang="0">
                  <a:pos x="T4" y="T5"/>
                </a:cxn>
                <a:cxn ang="0">
                  <a:pos x="T6" y="T7"/>
                </a:cxn>
                <a:cxn ang="0">
                  <a:pos x="T8" y="T9"/>
                </a:cxn>
                <a:cxn ang="0">
                  <a:pos x="T10" y="T11"/>
                </a:cxn>
                <a:cxn ang="0">
                  <a:pos x="T12" y="T13"/>
                </a:cxn>
              </a:cxnLst>
              <a:rect l="0" t="0" r="r" b="b"/>
              <a:pathLst>
                <a:path w="42" h="42">
                  <a:moveTo>
                    <a:pt x="42" y="21"/>
                  </a:moveTo>
                  <a:cubicBezTo>
                    <a:pt x="42" y="32"/>
                    <a:pt x="32" y="42"/>
                    <a:pt x="21" y="42"/>
                  </a:cubicBezTo>
                  <a:cubicBezTo>
                    <a:pt x="9" y="42"/>
                    <a:pt x="0" y="32"/>
                    <a:pt x="0" y="21"/>
                  </a:cubicBezTo>
                  <a:cubicBezTo>
                    <a:pt x="0" y="9"/>
                    <a:pt x="9" y="0"/>
                    <a:pt x="21" y="0"/>
                  </a:cubicBezTo>
                  <a:cubicBezTo>
                    <a:pt x="32" y="0"/>
                    <a:pt x="42" y="9"/>
                    <a:pt x="42" y="21"/>
                  </a:cubicBezTo>
                  <a:close/>
                  <a:moveTo>
                    <a:pt x="42" y="21"/>
                  </a:moveTo>
                  <a:cubicBezTo>
                    <a:pt x="42" y="21"/>
                    <a:pt x="42" y="21"/>
                    <a:pt x="42" y="2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214"/>
            <p:cNvSpPr>
              <a:spLocks noEditPoints="1"/>
            </p:cNvSpPr>
            <p:nvPr/>
          </p:nvSpPr>
          <p:spPr bwMode="auto">
            <a:xfrm>
              <a:off x="8689699" y="2676441"/>
              <a:ext cx="87388" cy="133304"/>
            </a:xfrm>
            <a:custGeom>
              <a:avLst/>
              <a:gdLst>
                <a:gd name="T0" fmla="*/ 18 w 50"/>
                <a:gd name="T1" fmla="*/ 29 h 76"/>
                <a:gd name="T2" fmla="*/ 6 w 50"/>
                <a:gd name="T3" fmla="*/ 51 h 76"/>
                <a:gd name="T4" fmla="*/ 0 w 50"/>
                <a:gd name="T5" fmla="*/ 73 h 76"/>
                <a:gd name="T6" fmla="*/ 2 w 50"/>
                <a:gd name="T7" fmla="*/ 76 h 76"/>
                <a:gd name="T8" fmla="*/ 2 w 50"/>
                <a:gd name="T9" fmla="*/ 76 h 76"/>
                <a:gd name="T10" fmla="*/ 5 w 50"/>
                <a:gd name="T11" fmla="*/ 73 h 76"/>
                <a:gd name="T12" fmla="*/ 11 w 50"/>
                <a:gd name="T13" fmla="*/ 53 h 76"/>
                <a:gd name="T14" fmla="*/ 22 w 50"/>
                <a:gd name="T15" fmla="*/ 32 h 76"/>
                <a:gd name="T16" fmla="*/ 41 w 50"/>
                <a:gd name="T17" fmla="*/ 11 h 76"/>
                <a:gd name="T18" fmla="*/ 44 w 50"/>
                <a:gd name="T19" fmla="*/ 15 h 76"/>
                <a:gd name="T20" fmla="*/ 49 w 50"/>
                <a:gd name="T21" fmla="*/ 2 h 76"/>
                <a:gd name="T22" fmla="*/ 48 w 50"/>
                <a:gd name="T23" fmla="*/ 0 h 76"/>
                <a:gd name="T24" fmla="*/ 34 w 50"/>
                <a:gd name="T25" fmla="*/ 2 h 76"/>
                <a:gd name="T26" fmla="*/ 38 w 50"/>
                <a:gd name="T27" fmla="*/ 6 h 76"/>
                <a:gd name="T28" fmla="*/ 18 w 50"/>
                <a:gd name="T29" fmla="*/ 29 h 76"/>
                <a:gd name="T30" fmla="*/ 18 w 50"/>
                <a:gd name="T31" fmla="*/ 29 h 76"/>
                <a:gd name="T32" fmla="*/ 18 w 50"/>
                <a:gd name="T33" fmla="*/ 2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 h="76">
                  <a:moveTo>
                    <a:pt x="18" y="29"/>
                  </a:moveTo>
                  <a:cubicBezTo>
                    <a:pt x="13" y="36"/>
                    <a:pt x="9" y="43"/>
                    <a:pt x="6" y="51"/>
                  </a:cubicBezTo>
                  <a:cubicBezTo>
                    <a:pt x="0" y="63"/>
                    <a:pt x="0" y="72"/>
                    <a:pt x="0" y="73"/>
                  </a:cubicBezTo>
                  <a:cubicBezTo>
                    <a:pt x="0" y="74"/>
                    <a:pt x="1" y="75"/>
                    <a:pt x="2" y="76"/>
                  </a:cubicBezTo>
                  <a:cubicBezTo>
                    <a:pt x="2" y="76"/>
                    <a:pt x="2" y="76"/>
                    <a:pt x="2" y="76"/>
                  </a:cubicBezTo>
                  <a:cubicBezTo>
                    <a:pt x="4" y="76"/>
                    <a:pt x="5" y="74"/>
                    <a:pt x="5" y="73"/>
                  </a:cubicBezTo>
                  <a:cubicBezTo>
                    <a:pt x="5" y="73"/>
                    <a:pt x="6" y="65"/>
                    <a:pt x="11" y="53"/>
                  </a:cubicBezTo>
                  <a:cubicBezTo>
                    <a:pt x="13" y="45"/>
                    <a:pt x="17" y="38"/>
                    <a:pt x="22" y="32"/>
                  </a:cubicBezTo>
                  <a:cubicBezTo>
                    <a:pt x="27" y="24"/>
                    <a:pt x="34" y="17"/>
                    <a:pt x="41" y="11"/>
                  </a:cubicBezTo>
                  <a:cubicBezTo>
                    <a:pt x="44" y="15"/>
                    <a:pt x="44" y="15"/>
                    <a:pt x="44" y="15"/>
                  </a:cubicBezTo>
                  <a:cubicBezTo>
                    <a:pt x="49" y="2"/>
                    <a:pt x="49" y="2"/>
                    <a:pt x="49" y="2"/>
                  </a:cubicBezTo>
                  <a:cubicBezTo>
                    <a:pt x="50" y="1"/>
                    <a:pt x="49" y="0"/>
                    <a:pt x="48" y="0"/>
                  </a:cubicBezTo>
                  <a:cubicBezTo>
                    <a:pt x="34" y="2"/>
                    <a:pt x="34" y="2"/>
                    <a:pt x="34" y="2"/>
                  </a:cubicBezTo>
                  <a:cubicBezTo>
                    <a:pt x="38" y="6"/>
                    <a:pt x="38" y="6"/>
                    <a:pt x="38" y="6"/>
                  </a:cubicBezTo>
                  <a:cubicBezTo>
                    <a:pt x="30" y="13"/>
                    <a:pt x="23" y="21"/>
                    <a:pt x="18" y="29"/>
                  </a:cubicBezTo>
                  <a:close/>
                  <a:moveTo>
                    <a:pt x="18" y="29"/>
                  </a:moveTo>
                  <a:cubicBezTo>
                    <a:pt x="18" y="29"/>
                    <a:pt x="18" y="29"/>
                    <a:pt x="18" y="2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215"/>
            <p:cNvSpPr>
              <a:spLocks noEditPoints="1"/>
            </p:cNvSpPr>
            <p:nvPr/>
          </p:nvSpPr>
          <p:spPr bwMode="auto">
            <a:xfrm>
              <a:off x="8575649" y="2600902"/>
              <a:ext cx="75539" cy="225877"/>
            </a:xfrm>
            <a:custGeom>
              <a:avLst/>
              <a:gdLst>
                <a:gd name="T0" fmla="*/ 1 w 43"/>
                <a:gd name="T1" fmla="*/ 59 h 129"/>
                <a:gd name="T2" fmla="*/ 12 w 43"/>
                <a:gd name="T3" fmla="*/ 96 h 129"/>
                <a:gd name="T4" fmla="*/ 38 w 43"/>
                <a:gd name="T5" fmla="*/ 128 h 129"/>
                <a:gd name="T6" fmla="*/ 40 w 43"/>
                <a:gd name="T7" fmla="*/ 129 h 129"/>
                <a:gd name="T8" fmla="*/ 42 w 43"/>
                <a:gd name="T9" fmla="*/ 128 h 129"/>
                <a:gd name="T10" fmla="*/ 42 w 43"/>
                <a:gd name="T11" fmla="*/ 124 h 129"/>
                <a:gd name="T12" fmla="*/ 17 w 43"/>
                <a:gd name="T13" fmla="*/ 94 h 129"/>
                <a:gd name="T14" fmla="*/ 7 w 43"/>
                <a:gd name="T15" fmla="*/ 58 h 129"/>
                <a:gd name="T16" fmla="*/ 15 w 43"/>
                <a:gd name="T17" fmla="*/ 13 h 129"/>
                <a:gd name="T18" fmla="*/ 20 w 43"/>
                <a:gd name="T19" fmla="*/ 15 h 129"/>
                <a:gd name="T20" fmla="*/ 19 w 43"/>
                <a:gd name="T21" fmla="*/ 1 h 129"/>
                <a:gd name="T22" fmla="*/ 17 w 43"/>
                <a:gd name="T23" fmla="*/ 1 h 129"/>
                <a:gd name="T24" fmla="*/ 6 w 43"/>
                <a:gd name="T25" fmla="*/ 8 h 129"/>
                <a:gd name="T26" fmla="*/ 10 w 43"/>
                <a:gd name="T27" fmla="*/ 11 h 129"/>
                <a:gd name="T28" fmla="*/ 1 w 43"/>
                <a:gd name="T29" fmla="*/ 59 h 129"/>
                <a:gd name="T30" fmla="*/ 1 w 43"/>
                <a:gd name="T31" fmla="*/ 59 h 129"/>
                <a:gd name="T32" fmla="*/ 1 w 43"/>
                <a:gd name="T33"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3" h="129">
                  <a:moveTo>
                    <a:pt x="1" y="59"/>
                  </a:moveTo>
                  <a:cubicBezTo>
                    <a:pt x="2" y="72"/>
                    <a:pt x="6" y="84"/>
                    <a:pt x="12" y="96"/>
                  </a:cubicBezTo>
                  <a:cubicBezTo>
                    <a:pt x="23" y="117"/>
                    <a:pt x="38" y="128"/>
                    <a:pt x="38" y="128"/>
                  </a:cubicBezTo>
                  <a:cubicBezTo>
                    <a:pt x="39" y="129"/>
                    <a:pt x="39" y="129"/>
                    <a:pt x="40" y="129"/>
                  </a:cubicBezTo>
                  <a:cubicBezTo>
                    <a:pt x="41" y="129"/>
                    <a:pt x="42" y="129"/>
                    <a:pt x="42" y="128"/>
                  </a:cubicBezTo>
                  <a:cubicBezTo>
                    <a:pt x="43" y="127"/>
                    <a:pt x="43" y="125"/>
                    <a:pt x="42" y="124"/>
                  </a:cubicBezTo>
                  <a:cubicBezTo>
                    <a:pt x="42" y="124"/>
                    <a:pt x="27" y="113"/>
                    <a:pt x="17" y="94"/>
                  </a:cubicBezTo>
                  <a:cubicBezTo>
                    <a:pt x="11" y="82"/>
                    <a:pt x="7" y="70"/>
                    <a:pt x="7" y="58"/>
                  </a:cubicBezTo>
                  <a:cubicBezTo>
                    <a:pt x="6" y="43"/>
                    <a:pt x="9" y="28"/>
                    <a:pt x="15" y="13"/>
                  </a:cubicBezTo>
                  <a:cubicBezTo>
                    <a:pt x="20" y="15"/>
                    <a:pt x="20" y="15"/>
                    <a:pt x="20" y="15"/>
                  </a:cubicBezTo>
                  <a:cubicBezTo>
                    <a:pt x="19" y="1"/>
                    <a:pt x="19" y="1"/>
                    <a:pt x="19" y="1"/>
                  </a:cubicBezTo>
                  <a:cubicBezTo>
                    <a:pt x="19" y="0"/>
                    <a:pt x="18" y="0"/>
                    <a:pt x="17" y="1"/>
                  </a:cubicBezTo>
                  <a:cubicBezTo>
                    <a:pt x="6" y="8"/>
                    <a:pt x="6" y="8"/>
                    <a:pt x="6" y="8"/>
                  </a:cubicBezTo>
                  <a:cubicBezTo>
                    <a:pt x="10" y="11"/>
                    <a:pt x="10" y="11"/>
                    <a:pt x="10" y="11"/>
                  </a:cubicBezTo>
                  <a:cubicBezTo>
                    <a:pt x="3" y="27"/>
                    <a:pt x="0" y="43"/>
                    <a:pt x="1" y="59"/>
                  </a:cubicBezTo>
                  <a:close/>
                  <a:moveTo>
                    <a:pt x="1" y="59"/>
                  </a:moveTo>
                  <a:cubicBezTo>
                    <a:pt x="1" y="59"/>
                    <a:pt x="1" y="59"/>
                    <a:pt x="1" y="59"/>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216"/>
            <p:cNvSpPr>
              <a:spLocks noEditPoints="1"/>
            </p:cNvSpPr>
            <p:nvPr/>
          </p:nvSpPr>
          <p:spPr bwMode="auto">
            <a:xfrm>
              <a:off x="10043480" y="5366229"/>
              <a:ext cx="372512" cy="373253"/>
            </a:xfrm>
            <a:custGeom>
              <a:avLst/>
              <a:gdLst>
                <a:gd name="T0" fmla="*/ 0 w 213"/>
                <a:gd name="T1" fmla="*/ 207 h 213"/>
                <a:gd name="T2" fmla="*/ 7 w 213"/>
                <a:gd name="T3" fmla="*/ 213 h 213"/>
                <a:gd name="T4" fmla="*/ 81 w 213"/>
                <a:gd name="T5" fmla="*/ 213 h 213"/>
                <a:gd name="T6" fmla="*/ 81 w 213"/>
                <a:gd name="T7" fmla="*/ 152 h 213"/>
                <a:gd name="T8" fmla="*/ 90 w 213"/>
                <a:gd name="T9" fmla="*/ 142 h 213"/>
                <a:gd name="T10" fmla="*/ 121 w 213"/>
                <a:gd name="T11" fmla="*/ 142 h 213"/>
                <a:gd name="T12" fmla="*/ 132 w 213"/>
                <a:gd name="T13" fmla="*/ 152 h 213"/>
                <a:gd name="T14" fmla="*/ 132 w 213"/>
                <a:gd name="T15" fmla="*/ 213 h 213"/>
                <a:gd name="T16" fmla="*/ 205 w 213"/>
                <a:gd name="T17" fmla="*/ 213 h 213"/>
                <a:gd name="T18" fmla="*/ 213 w 213"/>
                <a:gd name="T19" fmla="*/ 205 h 213"/>
                <a:gd name="T20" fmla="*/ 213 w 213"/>
                <a:gd name="T21" fmla="*/ 92 h 213"/>
                <a:gd name="T22" fmla="*/ 110 w 213"/>
                <a:gd name="T23" fmla="*/ 0 h 213"/>
                <a:gd name="T24" fmla="*/ 0 w 213"/>
                <a:gd name="T25" fmla="*/ 92 h 213"/>
                <a:gd name="T26" fmla="*/ 0 w 213"/>
                <a:gd name="T27" fmla="*/ 207 h 213"/>
                <a:gd name="T28" fmla="*/ 0 w 213"/>
                <a:gd name="T29" fmla="*/ 207 h 213"/>
                <a:gd name="T30" fmla="*/ 0 w 213"/>
                <a:gd name="T31" fmla="*/ 20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3" h="213">
                  <a:moveTo>
                    <a:pt x="0" y="207"/>
                  </a:moveTo>
                  <a:cubicBezTo>
                    <a:pt x="0" y="207"/>
                    <a:pt x="0" y="213"/>
                    <a:pt x="7" y="213"/>
                  </a:cubicBezTo>
                  <a:cubicBezTo>
                    <a:pt x="15" y="213"/>
                    <a:pt x="81" y="213"/>
                    <a:pt x="81" y="213"/>
                  </a:cubicBezTo>
                  <a:cubicBezTo>
                    <a:pt x="81" y="152"/>
                    <a:pt x="81" y="152"/>
                    <a:pt x="81" y="152"/>
                  </a:cubicBezTo>
                  <a:cubicBezTo>
                    <a:pt x="81" y="152"/>
                    <a:pt x="80" y="142"/>
                    <a:pt x="90" y="142"/>
                  </a:cubicBezTo>
                  <a:cubicBezTo>
                    <a:pt x="121" y="142"/>
                    <a:pt x="121" y="142"/>
                    <a:pt x="121" y="142"/>
                  </a:cubicBezTo>
                  <a:cubicBezTo>
                    <a:pt x="133" y="142"/>
                    <a:pt x="132" y="152"/>
                    <a:pt x="132" y="152"/>
                  </a:cubicBezTo>
                  <a:cubicBezTo>
                    <a:pt x="132" y="213"/>
                    <a:pt x="132" y="213"/>
                    <a:pt x="132" y="213"/>
                  </a:cubicBezTo>
                  <a:cubicBezTo>
                    <a:pt x="205" y="213"/>
                    <a:pt x="205" y="213"/>
                    <a:pt x="205" y="213"/>
                  </a:cubicBezTo>
                  <a:cubicBezTo>
                    <a:pt x="213" y="213"/>
                    <a:pt x="213" y="205"/>
                    <a:pt x="213" y="205"/>
                  </a:cubicBezTo>
                  <a:cubicBezTo>
                    <a:pt x="213" y="92"/>
                    <a:pt x="213" y="92"/>
                    <a:pt x="213" y="92"/>
                  </a:cubicBezTo>
                  <a:cubicBezTo>
                    <a:pt x="110" y="0"/>
                    <a:pt x="110" y="0"/>
                    <a:pt x="110" y="0"/>
                  </a:cubicBezTo>
                  <a:cubicBezTo>
                    <a:pt x="0" y="92"/>
                    <a:pt x="0" y="92"/>
                    <a:pt x="0" y="92"/>
                  </a:cubicBezTo>
                  <a:lnTo>
                    <a:pt x="0" y="207"/>
                  </a:lnTo>
                  <a:close/>
                  <a:moveTo>
                    <a:pt x="0" y="207"/>
                  </a:moveTo>
                  <a:cubicBezTo>
                    <a:pt x="0" y="207"/>
                    <a:pt x="0" y="207"/>
                    <a:pt x="0" y="207"/>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17"/>
            <p:cNvSpPr>
              <a:spLocks noEditPoints="1"/>
            </p:cNvSpPr>
            <p:nvPr/>
          </p:nvSpPr>
          <p:spPr bwMode="auto">
            <a:xfrm>
              <a:off x="9973124" y="5278841"/>
              <a:ext cx="519887" cy="262906"/>
            </a:xfrm>
            <a:custGeom>
              <a:avLst/>
              <a:gdLst>
                <a:gd name="T0" fmla="*/ 0 w 297"/>
                <a:gd name="T1" fmla="*/ 133 h 150"/>
                <a:gd name="T2" fmla="*/ 30 w 297"/>
                <a:gd name="T3" fmla="*/ 133 h 150"/>
                <a:gd name="T4" fmla="*/ 151 w 297"/>
                <a:gd name="T5" fmla="*/ 31 h 150"/>
                <a:gd name="T6" fmla="*/ 264 w 297"/>
                <a:gd name="T7" fmla="*/ 133 h 150"/>
                <a:gd name="T8" fmla="*/ 297 w 297"/>
                <a:gd name="T9" fmla="*/ 133 h 150"/>
                <a:gd name="T10" fmla="*/ 151 w 297"/>
                <a:gd name="T11" fmla="*/ 0 h 150"/>
                <a:gd name="T12" fmla="*/ 0 w 297"/>
                <a:gd name="T13" fmla="*/ 133 h 150"/>
                <a:gd name="T14" fmla="*/ 0 w 297"/>
                <a:gd name="T15" fmla="*/ 133 h 150"/>
                <a:gd name="T16" fmla="*/ 0 w 297"/>
                <a:gd name="T17" fmla="*/ 133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0">
                  <a:moveTo>
                    <a:pt x="0" y="133"/>
                  </a:moveTo>
                  <a:cubicBezTo>
                    <a:pt x="0" y="133"/>
                    <a:pt x="9" y="150"/>
                    <a:pt x="30" y="133"/>
                  </a:cubicBezTo>
                  <a:cubicBezTo>
                    <a:pt x="151" y="31"/>
                    <a:pt x="151" y="31"/>
                    <a:pt x="151" y="31"/>
                  </a:cubicBezTo>
                  <a:cubicBezTo>
                    <a:pt x="264" y="133"/>
                    <a:pt x="264" y="133"/>
                    <a:pt x="264" y="133"/>
                  </a:cubicBezTo>
                  <a:cubicBezTo>
                    <a:pt x="288" y="149"/>
                    <a:pt x="297" y="133"/>
                    <a:pt x="297" y="133"/>
                  </a:cubicBezTo>
                  <a:cubicBezTo>
                    <a:pt x="151" y="0"/>
                    <a:pt x="151" y="0"/>
                    <a:pt x="151" y="0"/>
                  </a:cubicBezTo>
                  <a:lnTo>
                    <a:pt x="0" y="133"/>
                  </a:lnTo>
                  <a:close/>
                  <a:moveTo>
                    <a:pt x="0" y="133"/>
                  </a:moveTo>
                  <a:cubicBezTo>
                    <a:pt x="0" y="133"/>
                    <a:pt x="0" y="133"/>
                    <a:pt x="0" y="133"/>
                  </a:cubicBez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18"/>
            <p:cNvSpPr>
              <a:spLocks noEditPoints="1"/>
            </p:cNvSpPr>
            <p:nvPr/>
          </p:nvSpPr>
          <p:spPr bwMode="auto">
            <a:xfrm>
              <a:off x="10378963" y="5331422"/>
              <a:ext cx="52581" cy="106644"/>
            </a:xfrm>
            <a:custGeom>
              <a:avLst/>
              <a:gdLst>
                <a:gd name="T0" fmla="*/ 71 w 71"/>
                <a:gd name="T1" fmla="*/ 0 h 144"/>
                <a:gd name="T2" fmla="*/ 0 w 71"/>
                <a:gd name="T3" fmla="*/ 0 h 144"/>
                <a:gd name="T4" fmla="*/ 3 w 71"/>
                <a:gd name="T5" fmla="*/ 85 h 144"/>
                <a:gd name="T6" fmla="*/ 71 w 71"/>
                <a:gd name="T7" fmla="*/ 144 h 144"/>
                <a:gd name="T8" fmla="*/ 71 w 71"/>
                <a:gd name="T9" fmla="*/ 0 h 144"/>
                <a:gd name="T10" fmla="*/ 71 w 71"/>
                <a:gd name="T11" fmla="*/ 0 h 144"/>
                <a:gd name="T12" fmla="*/ 71 w 71"/>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71" h="144">
                  <a:moveTo>
                    <a:pt x="71" y="0"/>
                  </a:moveTo>
                  <a:lnTo>
                    <a:pt x="0" y="0"/>
                  </a:lnTo>
                  <a:lnTo>
                    <a:pt x="3" y="85"/>
                  </a:lnTo>
                  <a:lnTo>
                    <a:pt x="71" y="144"/>
                  </a:lnTo>
                  <a:lnTo>
                    <a:pt x="71" y="0"/>
                  </a:lnTo>
                  <a:close/>
                  <a:moveTo>
                    <a:pt x="71" y="0"/>
                  </a:moveTo>
                  <a:lnTo>
                    <a:pt x="71" y="0"/>
                  </a:ln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19"/>
            <p:cNvSpPr>
              <a:spLocks noEditPoints="1"/>
            </p:cNvSpPr>
            <p:nvPr/>
          </p:nvSpPr>
          <p:spPr bwMode="auto">
            <a:xfrm>
              <a:off x="10378963" y="5331422"/>
              <a:ext cx="52581" cy="106644"/>
            </a:xfrm>
            <a:custGeom>
              <a:avLst/>
              <a:gdLst>
                <a:gd name="T0" fmla="*/ 71 w 71"/>
                <a:gd name="T1" fmla="*/ 0 h 144"/>
                <a:gd name="T2" fmla="*/ 0 w 71"/>
                <a:gd name="T3" fmla="*/ 0 h 144"/>
                <a:gd name="T4" fmla="*/ 3 w 71"/>
                <a:gd name="T5" fmla="*/ 85 h 144"/>
                <a:gd name="T6" fmla="*/ 71 w 71"/>
                <a:gd name="T7" fmla="*/ 144 h 144"/>
                <a:gd name="T8" fmla="*/ 71 w 71"/>
                <a:gd name="T9" fmla="*/ 0 h 144"/>
                <a:gd name="T10" fmla="*/ 71 w 71"/>
                <a:gd name="T11" fmla="*/ 0 h 144"/>
                <a:gd name="T12" fmla="*/ 71 w 71"/>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71" h="144">
                  <a:moveTo>
                    <a:pt x="71" y="0"/>
                  </a:moveTo>
                  <a:lnTo>
                    <a:pt x="0" y="0"/>
                  </a:lnTo>
                  <a:lnTo>
                    <a:pt x="3" y="85"/>
                  </a:lnTo>
                  <a:lnTo>
                    <a:pt x="71" y="144"/>
                  </a:lnTo>
                  <a:lnTo>
                    <a:pt x="71" y="0"/>
                  </a:lnTo>
                  <a:moveTo>
                    <a:pt x="71" y="0"/>
                  </a:moveTo>
                  <a:lnTo>
                    <a:pt x="71" y="0"/>
                  </a:lnTo>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20"/>
            <p:cNvSpPr>
              <a:spLocks noEditPoints="1"/>
            </p:cNvSpPr>
            <p:nvPr/>
          </p:nvSpPr>
          <p:spPr bwMode="auto">
            <a:xfrm>
              <a:off x="7164103" y="3597723"/>
              <a:ext cx="135526" cy="134786"/>
            </a:xfrm>
            <a:custGeom>
              <a:avLst/>
              <a:gdLst>
                <a:gd name="T0" fmla="*/ 77 w 77"/>
                <a:gd name="T1" fmla="*/ 38 h 77"/>
                <a:gd name="T2" fmla="*/ 39 w 77"/>
                <a:gd name="T3" fmla="*/ 77 h 77"/>
                <a:gd name="T4" fmla="*/ 0 w 77"/>
                <a:gd name="T5" fmla="*/ 38 h 77"/>
                <a:gd name="T6" fmla="*/ 39 w 77"/>
                <a:gd name="T7" fmla="*/ 0 h 77"/>
                <a:gd name="T8" fmla="*/ 77 w 77"/>
                <a:gd name="T9" fmla="*/ 38 h 77"/>
                <a:gd name="T10" fmla="*/ 77 w 77"/>
                <a:gd name="T11" fmla="*/ 38 h 77"/>
                <a:gd name="T12" fmla="*/ 77 w 77"/>
                <a:gd name="T13" fmla="*/ 38 h 77"/>
              </a:gdLst>
              <a:ahLst/>
              <a:cxnLst>
                <a:cxn ang="0">
                  <a:pos x="T0" y="T1"/>
                </a:cxn>
                <a:cxn ang="0">
                  <a:pos x="T2" y="T3"/>
                </a:cxn>
                <a:cxn ang="0">
                  <a:pos x="T4" y="T5"/>
                </a:cxn>
                <a:cxn ang="0">
                  <a:pos x="T6" y="T7"/>
                </a:cxn>
                <a:cxn ang="0">
                  <a:pos x="T8" y="T9"/>
                </a:cxn>
                <a:cxn ang="0">
                  <a:pos x="T10" y="T11"/>
                </a:cxn>
                <a:cxn ang="0">
                  <a:pos x="T12" y="T13"/>
                </a:cxn>
              </a:cxnLst>
              <a:rect l="0" t="0" r="r" b="b"/>
              <a:pathLst>
                <a:path w="77" h="77">
                  <a:moveTo>
                    <a:pt x="77" y="38"/>
                  </a:moveTo>
                  <a:cubicBezTo>
                    <a:pt x="77" y="60"/>
                    <a:pt x="60" y="77"/>
                    <a:pt x="39" y="77"/>
                  </a:cubicBezTo>
                  <a:cubicBezTo>
                    <a:pt x="17" y="77"/>
                    <a:pt x="0" y="60"/>
                    <a:pt x="0" y="38"/>
                  </a:cubicBezTo>
                  <a:cubicBezTo>
                    <a:pt x="0" y="17"/>
                    <a:pt x="17" y="0"/>
                    <a:pt x="39" y="0"/>
                  </a:cubicBezTo>
                  <a:cubicBezTo>
                    <a:pt x="60" y="0"/>
                    <a:pt x="77" y="17"/>
                    <a:pt x="77" y="38"/>
                  </a:cubicBezTo>
                  <a:close/>
                  <a:moveTo>
                    <a:pt x="77" y="38"/>
                  </a:moveTo>
                  <a:cubicBezTo>
                    <a:pt x="77" y="38"/>
                    <a:pt x="77" y="38"/>
                    <a:pt x="77" y="3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21"/>
            <p:cNvSpPr>
              <a:spLocks noEditPoints="1"/>
            </p:cNvSpPr>
            <p:nvPr/>
          </p:nvSpPr>
          <p:spPr bwMode="auto">
            <a:xfrm>
              <a:off x="7164103" y="3439980"/>
              <a:ext cx="292529" cy="292529"/>
            </a:xfrm>
            <a:custGeom>
              <a:avLst/>
              <a:gdLst>
                <a:gd name="T0" fmla="*/ 128 w 167"/>
                <a:gd name="T1" fmla="*/ 148 h 167"/>
                <a:gd name="T2" fmla="*/ 148 w 167"/>
                <a:gd name="T3" fmla="*/ 167 h 167"/>
                <a:gd name="T4" fmla="*/ 167 w 167"/>
                <a:gd name="T5" fmla="*/ 148 h 167"/>
                <a:gd name="T6" fmla="*/ 19 w 167"/>
                <a:gd name="T7" fmla="*/ 0 h 167"/>
                <a:gd name="T8" fmla="*/ 0 w 167"/>
                <a:gd name="T9" fmla="*/ 19 h 167"/>
                <a:gd name="T10" fmla="*/ 19 w 167"/>
                <a:gd name="T11" fmla="*/ 38 h 167"/>
                <a:gd name="T12" fmla="*/ 128 w 167"/>
                <a:gd name="T13" fmla="*/ 148 h 167"/>
                <a:gd name="T14" fmla="*/ 128 w 167"/>
                <a:gd name="T15" fmla="*/ 148 h 167"/>
                <a:gd name="T16" fmla="*/ 128 w 167"/>
                <a:gd name="T17" fmla="*/ 14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167">
                  <a:moveTo>
                    <a:pt x="128" y="148"/>
                  </a:moveTo>
                  <a:cubicBezTo>
                    <a:pt x="128" y="158"/>
                    <a:pt x="137" y="167"/>
                    <a:pt x="148" y="167"/>
                  </a:cubicBezTo>
                  <a:cubicBezTo>
                    <a:pt x="158" y="167"/>
                    <a:pt x="167" y="158"/>
                    <a:pt x="167" y="148"/>
                  </a:cubicBezTo>
                  <a:cubicBezTo>
                    <a:pt x="167" y="66"/>
                    <a:pt x="100" y="0"/>
                    <a:pt x="19" y="0"/>
                  </a:cubicBezTo>
                  <a:cubicBezTo>
                    <a:pt x="8" y="0"/>
                    <a:pt x="0" y="9"/>
                    <a:pt x="0" y="19"/>
                  </a:cubicBezTo>
                  <a:cubicBezTo>
                    <a:pt x="0" y="30"/>
                    <a:pt x="8" y="38"/>
                    <a:pt x="19" y="38"/>
                  </a:cubicBezTo>
                  <a:cubicBezTo>
                    <a:pt x="79" y="38"/>
                    <a:pt x="128" y="88"/>
                    <a:pt x="128" y="148"/>
                  </a:cubicBezTo>
                  <a:close/>
                  <a:moveTo>
                    <a:pt x="128" y="148"/>
                  </a:moveTo>
                  <a:cubicBezTo>
                    <a:pt x="128" y="148"/>
                    <a:pt x="128" y="148"/>
                    <a:pt x="128" y="14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2"/>
            <p:cNvSpPr>
              <a:spLocks noEditPoints="1"/>
            </p:cNvSpPr>
            <p:nvPr/>
          </p:nvSpPr>
          <p:spPr bwMode="auto">
            <a:xfrm>
              <a:off x="7164103" y="3315562"/>
              <a:ext cx="416947" cy="416947"/>
            </a:xfrm>
            <a:custGeom>
              <a:avLst/>
              <a:gdLst>
                <a:gd name="T0" fmla="*/ 219 w 238"/>
                <a:gd name="T1" fmla="*/ 238 h 238"/>
                <a:gd name="T2" fmla="*/ 238 w 238"/>
                <a:gd name="T3" fmla="*/ 219 h 238"/>
                <a:gd name="T4" fmla="*/ 19 w 238"/>
                <a:gd name="T5" fmla="*/ 0 h 238"/>
                <a:gd name="T6" fmla="*/ 0 w 238"/>
                <a:gd name="T7" fmla="*/ 19 h 238"/>
                <a:gd name="T8" fmla="*/ 19 w 238"/>
                <a:gd name="T9" fmla="*/ 38 h 238"/>
                <a:gd name="T10" fmla="*/ 199 w 238"/>
                <a:gd name="T11" fmla="*/ 219 h 238"/>
                <a:gd name="T12" fmla="*/ 219 w 238"/>
                <a:gd name="T13" fmla="*/ 238 h 238"/>
                <a:gd name="T14" fmla="*/ 219 w 238"/>
                <a:gd name="T15" fmla="*/ 238 h 238"/>
                <a:gd name="T16" fmla="*/ 219 w 238"/>
                <a:gd name="T17"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8" h="238">
                  <a:moveTo>
                    <a:pt x="219" y="238"/>
                  </a:moveTo>
                  <a:cubicBezTo>
                    <a:pt x="229" y="238"/>
                    <a:pt x="238" y="229"/>
                    <a:pt x="238" y="219"/>
                  </a:cubicBezTo>
                  <a:cubicBezTo>
                    <a:pt x="238" y="98"/>
                    <a:pt x="140" y="0"/>
                    <a:pt x="19" y="0"/>
                  </a:cubicBezTo>
                  <a:cubicBezTo>
                    <a:pt x="8" y="0"/>
                    <a:pt x="0" y="9"/>
                    <a:pt x="0" y="19"/>
                  </a:cubicBezTo>
                  <a:cubicBezTo>
                    <a:pt x="0" y="30"/>
                    <a:pt x="8" y="38"/>
                    <a:pt x="19" y="38"/>
                  </a:cubicBezTo>
                  <a:cubicBezTo>
                    <a:pt x="119" y="38"/>
                    <a:pt x="199" y="119"/>
                    <a:pt x="199" y="219"/>
                  </a:cubicBezTo>
                  <a:cubicBezTo>
                    <a:pt x="199" y="229"/>
                    <a:pt x="208" y="238"/>
                    <a:pt x="219" y="238"/>
                  </a:cubicBezTo>
                  <a:close/>
                  <a:moveTo>
                    <a:pt x="219" y="238"/>
                  </a:moveTo>
                  <a:cubicBezTo>
                    <a:pt x="219" y="238"/>
                    <a:pt x="219" y="238"/>
                    <a:pt x="219" y="238"/>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23"/>
            <p:cNvSpPr>
              <a:spLocks noEditPoints="1"/>
            </p:cNvSpPr>
            <p:nvPr/>
          </p:nvSpPr>
          <p:spPr bwMode="auto">
            <a:xfrm>
              <a:off x="6492396" y="5147758"/>
              <a:ext cx="385102" cy="385102"/>
            </a:xfrm>
            <a:custGeom>
              <a:avLst/>
              <a:gdLst>
                <a:gd name="T0" fmla="*/ 21 w 220"/>
                <a:gd name="T1" fmla="*/ 116 h 220"/>
                <a:gd name="T2" fmla="*/ 7 w 220"/>
                <a:gd name="T3" fmla="*/ 206 h 220"/>
                <a:gd name="T4" fmla="*/ 7 w 220"/>
                <a:gd name="T5" fmla="*/ 220 h 220"/>
                <a:gd name="T6" fmla="*/ 220 w 220"/>
                <a:gd name="T7" fmla="*/ 213 h 220"/>
                <a:gd name="T8" fmla="*/ 200 w 220"/>
                <a:gd name="T9" fmla="*/ 206 h 220"/>
                <a:gd name="T10" fmla="*/ 220 w 220"/>
                <a:gd name="T11" fmla="*/ 89 h 220"/>
                <a:gd name="T12" fmla="*/ 0 w 220"/>
                <a:gd name="T13" fmla="*/ 83 h 220"/>
                <a:gd name="T14" fmla="*/ 138 w 220"/>
                <a:gd name="T15" fmla="*/ 117 h 220"/>
                <a:gd name="T16" fmla="*/ 186 w 220"/>
                <a:gd name="T17" fmla="*/ 116 h 220"/>
                <a:gd name="T18" fmla="*/ 83 w 220"/>
                <a:gd name="T19" fmla="*/ 206 h 220"/>
                <a:gd name="T20" fmla="*/ 110 w 220"/>
                <a:gd name="T21" fmla="*/ 89 h 220"/>
                <a:gd name="T22" fmla="*/ 76 w 220"/>
                <a:gd name="T23" fmla="*/ 116 h 220"/>
                <a:gd name="T24" fmla="*/ 35 w 220"/>
                <a:gd name="T25" fmla="*/ 206 h 220"/>
                <a:gd name="T26" fmla="*/ 55 w 220"/>
                <a:gd name="T27" fmla="*/ 89 h 220"/>
                <a:gd name="T28" fmla="*/ 193 w 220"/>
                <a:gd name="T29" fmla="*/ 21 h 220"/>
                <a:gd name="T30" fmla="*/ 0 w 220"/>
                <a:gd name="T31" fmla="*/ 76 h 220"/>
                <a:gd name="T32" fmla="*/ 193 w 220"/>
                <a:gd name="T33" fmla="*/ 21 h 220"/>
                <a:gd name="T34" fmla="*/ 45 w 220"/>
                <a:gd name="T35" fmla="*/ 63 h 220"/>
                <a:gd name="T36" fmla="*/ 40 w 220"/>
                <a:gd name="T37" fmla="*/ 65 h 220"/>
                <a:gd name="T38" fmla="*/ 52 w 220"/>
                <a:gd name="T39" fmla="*/ 33 h 220"/>
                <a:gd name="T40" fmla="*/ 58 w 220"/>
                <a:gd name="T41" fmla="*/ 36 h 220"/>
                <a:gd name="T42" fmla="*/ 72 w 220"/>
                <a:gd name="T43" fmla="*/ 63 h 220"/>
                <a:gd name="T44" fmla="*/ 68 w 220"/>
                <a:gd name="T45" fmla="*/ 65 h 220"/>
                <a:gd name="T46" fmla="*/ 80 w 220"/>
                <a:gd name="T47" fmla="*/ 33 h 220"/>
                <a:gd name="T48" fmla="*/ 86 w 220"/>
                <a:gd name="T49" fmla="*/ 36 h 220"/>
                <a:gd name="T50" fmla="*/ 110 w 220"/>
                <a:gd name="T51" fmla="*/ 65 h 220"/>
                <a:gd name="T52" fmla="*/ 107 w 220"/>
                <a:gd name="T53" fmla="*/ 34 h 220"/>
                <a:gd name="T54" fmla="*/ 114 w 220"/>
                <a:gd name="T55" fmla="*/ 34 h 220"/>
                <a:gd name="T56" fmla="*/ 153 w 220"/>
                <a:gd name="T57" fmla="*/ 65 h 220"/>
                <a:gd name="T58" fmla="*/ 149 w 220"/>
                <a:gd name="T59" fmla="*/ 64 h 220"/>
                <a:gd name="T60" fmla="*/ 135 w 220"/>
                <a:gd name="T61" fmla="*/ 31 h 220"/>
                <a:gd name="T62" fmla="*/ 155 w 220"/>
                <a:gd name="T63" fmla="*/ 60 h 220"/>
                <a:gd name="T64" fmla="*/ 181 w 220"/>
                <a:gd name="T65" fmla="*/ 65 h 220"/>
                <a:gd name="T66" fmla="*/ 176 w 220"/>
                <a:gd name="T67" fmla="*/ 63 h 220"/>
                <a:gd name="T68" fmla="*/ 164 w 220"/>
                <a:gd name="T69" fmla="*/ 31 h 220"/>
                <a:gd name="T70" fmla="*/ 182 w 220"/>
                <a:gd name="T71" fmla="*/ 60 h 220"/>
                <a:gd name="T72" fmla="*/ 59 w 220"/>
                <a:gd name="T73" fmla="*/ 166 h 220"/>
                <a:gd name="T74" fmla="*/ 55 w 220"/>
                <a:gd name="T75" fmla="*/ 144 h 220"/>
                <a:gd name="T76" fmla="*/ 69 w 220"/>
                <a:gd name="T77" fmla="*/ 144 h 220"/>
                <a:gd name="T78" fmla="*/ 66 w 220"/>
                <a:gd name="T79" fmla="*/ 166 h 220"/>
                <a:gd name="T80" fmla="*/ 62 w 220"/>
                <a:gd name="T81" fmla="*/ 179 h 220"/>
                <a:gd name="T82" fmla="*/ 59 w 220"/>
                <a:gd name="T83" fmla="*/ 166 h 220"/>
                <a:gd name="T84" fmla="*/ 35 w 220"/>
                <a:gd name="T85" fmla="*/ 0 h 220"/>
                <a:gd name="T86" fmla="*/ 193 w 220"/>
                <a:gd name="T87" fmla="*/ 7 h 220"/>
                <a:gd name="T88" fmla="*/ 35 w 220"/>
                <a:gd name="T89" fmla="*/ 14 h 220"/>
                <a:gd name="T90" fmla="*/ 121 w 220"/>
                <a:gd name="T91" fmla="*/ 154 h 220"/>
                <a:gd name="T92" fmla="*/ 135 w 220"/>
                <a:gd name="T93" fmla="*/ 129 h 220"/>
                <a:gd name="T94" fmla="*/ 121 w 220"/>
                <a:gd name="T95" fmla="*/ 154 h 220"/>
                <a:gd name="T96" fmla="*/ 116 w 220"/>
                <a:gd name="T97" fmla="*/ 168 h 220"/>
                <a:gd name="T98" fmla="*/ 160 w 220"/>
                <a:gd name="T99" fmla="*/ 134 h 220"/>
                <a:gd name="T100" fmla="*/ 155 w 220"/>
                <a:gd name="T101" fmla="*/ 149 h 220"/>
                <a:gd name="T102" fmla="*/ 140 w 220"/>
                <a:gd name="T103" fmla="*/ 173 h 220"/>
                <a:gd name="T104" fmla="*/ 155 w 220"/>
                <a:gd name="T105" fmla="*/ 149 h 220"/>
                <a:gd name="T106" fmla="*/ 155 w 220"/>
                <a:gd name="T107" fmla="*/ 149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0" h="220">
                  <a:moveTo>
                    <a:pt x="0" y="89"/>
                  </a:moveTo>
                  <a:cubicBezTo>
                    <a:pt x="0" y="102"/>
                    <a:pt x="9" y="113"/>
                    <a:pt x="21" y="116"/>
                  </a:cubicBezTo>
                  <a:cubicBezTo>
                    <a:pt x="21" y="206"/>
                    <a:pt x="21" y="206"/>
                    <a:pt x="21" y="206"/>
                  </a:cubicBezTo>
                  <a:cubicBezTo>
                    <a:pt x="7" y="206"/>
                    <a:pt x="7" y="206"/>
                    <a:pt x="7" y="206"/>
                  </a:cubicBezTo>
                  <a:cubicBezTo>
                    <a:pt x="3" y="206"/>
                    <a:pt x="0" y="209"/>
                    <a:pt x="0" y="213"/>
                  </a:cubicBezTo>
                  <a:cubicBezTo>
                    <a:pt x="0" y="217"/>
                    <a:pt x="3" y="220"/>
                    <a:pt x="7" y="220"/>
                  </a:cubicBezTo>
                  <a:cubicBezTo>
                    <a:pt x="214" y="220"/>
                    <a:pt x="214" y="220"/>
                    <a:pt x="214" y="220"/>
                  </a:cubicBezTo>
                  <a:cubicBezTo>
                    <a:pt x="217" y="220"/>
                    <a:pt x="220" y="217"/>
                    <a:pt x="220" y="213"/>
                  </a:cubicBezTo>
                  <a:cubicBezTo>
                    <a:pt x="220" y="209"/>
                    <a:pt x="217" y="206"/>
                    <a:pt x="214" y="206"/>
                  </a:cubicBezTo>
                  <a:cubicBezTo>
                    <a:pt x="200" y="206"/>
                    <a:pt x="200" y="206"/>
                    <a:pt x="200" y="206"/>
                  </a:cubicBezTo>
                  <a:cubicBezTo>
                    <a:pt x="200" y="116"/>
                    <a:pt x="200" y="116"/>
                    <a:pt x="200" y="116"/>
                  </a:cubicBezTo>
                  <a:cubicBezTo>
                    <a:pt x="212" y="113"/>
                    <a:pt x="220" y="102"/>
                    <a:pt x="220" y="89"/>
                  </a:cubicBezTo>
                  <a:cubicBezTo>
                    <a:pt x="220" y="83"/>
                    <a:pt x="220" y="83"/>
                    <a:pt x="220" y="83"/>
                  </a:cubicBezTo>
                  <a:cubicBezTo>
                    <a:pt x="0" y="83"/>
                    <a:pt x="0" y="83"/>
                    <a:pt x="0" y="83"/>
                  </a:cubicBezTo>
                  <a:lnTo>
                    <a:pt x="0" y="89"/>
                  </a:lnTo>
                  <a:close/>
                  <a:moveTo>
                    <a:pt x="138" y="117"/>
                  </a:moveTo>
                  <a:cubicBezTo>
                    <a:pt x="153" y="117"/>
                    <a:pt x="165" y="105"/>
                    <a:pt x="165" y="89"/>
                  </a:cubicBezTo>
                  <a:cubicBezTo>
                    <a:pt x="165" y="102"/>
                    <a:pt x="174" y="113"/>
                    <a:pt x="186" y="116"/>
                  </a:cubicBezTo>
                  <a:cubicBezTo>
                    <a:pt x="186" y="206"/>
                    <a:pt x="186" y="206"/>
                    <a:pt x="186" y="206"/>
                  </a:cubicBezTo>
                  <a:cubicBezTo>
                    <a:pt x="83" y="206"/>
                    <a:pt x="83" y="206"/>
                    <a:pt x="83" y="206"/>
                  </a:cubicBezTo>
                  <a:cubicBezTo>
                    <a:pt x="83" y="117"/>
                    <a:pt x="83" y="117"/>
                    <a:pt x="83" y="117"/>
                  </a:cubicBezTo>
                  <a:cubicBezTo>
                    <a:pt x="98" y="117"/>
                    <a:pt x="110" y="105"/>
                    <a:pt x="110" y="89"/>
                  </a:cubicBezTo>
                  <a:cubicBezTo>
                    <a:pt x="110" y="105"/>
                    <a:pt x="123" y="117"/>
                    <a:pt x="138" y="117"/>
                  </a:cubicBezTo>
                  <a:close/>
                  <a:moveTo>
                    <a:pt x="76" y="116"/>
                  </a:moveTo>
                  <a:cubicBezTo>
                    <a:pt x="76" y="206"/>
                    <a:pt x="76" y="206"/>
                    <a:pt x="76" y="206"/>
                  </a:cubicBezTo>
                  <a:cubicBezTo>
                    <a:pt x="35" y="206"/>
                    <a:pt x="35" y="206"/>
                    <a:pt x="35" y="206"/>
                  </a:cubicBezTo>
                  <a:cubicBezTo>
                    <a:pt x="35" y="116"/>
                    <a:pt x="35" y="116"/>
                    <a:pt x="35" y="116"/>
                  </a:cubicBezTo>
                  <a:cubicBezTo>
                    <a:pt x="47" y="113"/>
                    <a:pt x="55" y="102"/>
                    <a:pt x="55" y="89"/>
                  </a:cubicBezTo>
                  <a:cubicBezTo>
                    <a:pt x="55" y="102"/>
                    <a:pt x="64" y="113"/>
                    <a:pt x="76" y="116"/>
                  </a:cubicBezTo>
                  <a:close/>
                  <a:moveTo>
                    <a:pt x="193" y="21"/>
                  </a:moveTo>
                  <a:cubicBezTo>
                    <a:pt x="28" y="21"/>
                    <a:pt x="28" y="21"/>
                    <a:pt x="28" y="21"/>
                  </a:cubicBezTo>
                  <a:cubicBezTo>
                    <a:pt x="0" y="76"/>
                    <a:pt x="0" y="76"/>
                    <a:pt x="0" y="76"/>
                  </a:cubicBezTo>
                  <a:cubicBezTo>
                    <a:pt x="220" y="76"/>
                    <a:pt x="220" y="76"/>
                    <a:pt x="220" y="76"/>
                  </a:cubicBezTo>
                  <a:lnTo>
                    <a:pt x="193" y="21"/>
                  </a:lnTo>
                  <a:close/>
                  <a:moveTo>
                    <a:pt x="58" y="36"/>
                  </a:moveTo>
                  <a:cubicBezTo>
                    <a:pt x="45" y="63"/>
                    <a:pt x="45" y="63"/>
                    <a:pt x="45" y="63"/>
                  </a:cubicBezTo>
                  <a:cubicBezTo>
                    <a:pt x="44" y="65"/>
                    <a:pt x="43" y="65"/>
                    <a:pt x="42" y="65"/>
                  </a:cubicBezTo>
                  <a:cubicBezTo>
                    <a:pt x="41" y="65"/>
                    <a:pt x="41" y="65"/>
                    <a:pt x="40" y="65"/>
                  </a:cubicBezTo>
                  <a:cubicBezTo>
                    <a:pt x="38" y="64"/>
                    <a:pt x="38" y="62"/>
                    <a:pt x="38" y="60"/>
                  </a:cubicBezTo>
                  <a:cubicBezTo>
                    <a:pt x="52" y="33"/>
                    <a:pt x="52" y="33"/>
                    <a:pt x="52" y="33"/>
                  </a:cubicBezTo>
                  <a:cubicBezTo>
                    <a:pt x="53" y="31"/>
                    <a:pt x="55" y="30"/>
                    <a:pt x="57" y="31"/>
                  </a:cubicBezTo>
                  <a:cubicBezTo>
                    <a:pt x="59" y="32"/>
                    <a:pt x="59" y="34"/>
                    <a:pt x="58" y="36"/>
                  </a:cubicBezTo>
                  <a:close/>
                  <a:moveTo>
                    <a:pt x="86" y="36"/>
                  </a:moveTo>
                  <a:cubicBezTo>
                    <a:pt x="72" y="63"/>
                    <a:pt x="72" y="63"/>
                    <a:pt x="72" y="63"/>
                  </a:cubicBezTo>
                  <a:cubicBezTo>
                    <a:pt x="72" y="65"/>
                    <a:pt x="70" y="65"/>
                    <a:pt x="69" y="65"/>
                  </a:cubicBezTo>
                  <a:cubicBezTo>
                    <a:pt x="69" y="65"/>
                    <a:pt x="68" y="65"/>
                    <a:pt x="68" y="65"/>
                  </a:cubicBezTo>
                  <a:cubicBezTo>
                    <a:pt x="66" y="64"/>
                    <a:pt x="65" y="62"/>
                    <a:pt x="66" y="60"/>
                  </a:cubicBezTo>
                  <a:cubicBezTo>
                    <a:pt x="80" y="33"/>
                    <a:pt x="80" y="33"/>
                    <a:pt x="80" y="33"/>
                  </a:cubicBezTo>
                  <a:cubicBezTo>
                    <a:pt x="81" y="31"/>
                    <a:pt x="83" y="30"/>
                    <a:pt x="84" y="31"/>
                  </a:cubicBezTo>
                  <a:cubicBezTo>
                    <a:pt x="86" y="32"/>
                    <a:pt x="87" y="34"/>
                    <a:pt x="86" y="36"/>
                  </a:cubicBezTo>
                  <a:close/>
                  <a:moveTo>
                    <a:pt x="114" y="62"/>
                  </a:moveTo>
                  <a:cubicBezTo>
                    <a:pt x="114" y="64"/>
                    <a:pt x="112" y="65"/>
                    <a:pt x="110" y="65"/>
                  </a:cubicBezTo>
                  <a:cubicBezTo>
                    <a:pt x="108" y="65"/>
                    <a:pt x="107" y="64"/>
                    <a:pt x="107" y="62"/>
                  </a:cubicBezTo>
                  <a:cubicBezTo>
                    <a:pt x="107" y="34"/>
                    <a:pt x="107" y="34"/>
                    <a:pt x="107" y="34"/>
                  </a:cubicBezTo>
                  <a:cubicBezTo>
                    <a:pt x="107" y="32"/>
                    <a:pt x="108" y="31"/>
                    <a:pt x="110" y="31"/>
                  </a:cubicBezTo>
                  <a:cubicBezTo>
                    <a:pt x="112" y="31"/>
                    <a:pt x="114" y="32"/>
                    <a:pt x="114" y="34"/>
                  </a:cubicBezTo>
                  <a:lnTo>
                    <a:pt x="114" y="62"/>
                  </a:lnTo>
                  <a:close/>
                  <a:moveTo>
                    <a:pt x="153" y="65"/>
                  </a:moveTo>
                  <a:cubicBezTo>
                    <a:pt x="153" y="65"/>
                    <a:pt x="152" y="65"/>
                    <a:pt x="152" y="65"/>
                  </a:cubicBezTo>
                  <a:cubicBezTo>
                    <a:pt x="150" y="65"/>
                    <a:pt x="149" y="65"/>
                    <a:pt x="149" y="64"/>
                  </a:cubicBezTo>
                  <a:cubicBezTo>
                    <a:pt x="134" y="36"/>
                    <a:pt x="134" y="36"/>
                    <a:pt x="134" y="36"/>
                  </a:cubicBezTo>
                  <a:cubicBezTo>
                    <a:pt x="133" y="34"/>
                    <a:pt x="133" y="32"/>
                    <a:pt x="135" y="31"/>
                  </a:cubicBezTo>
                  <a:cubicBezTo>
                    <a:pt x="137" y="30"/>
                    <a:pt x="139" y="31"/>
                    <a:pt x="140" y="33"/>
                  </a:cubicBezTo>
                  <a:cubicBezTo>
                    <a:pt x="155" y="60"/>
                    <a:pt x="155" y="60"/>
                    <a:pt x="155" y="60"/>
                  </a:cubicBezTo>
                  <a:cubicBezTo>
                    <a:pt x="156" y="62"/>
                    <a:pt x="155" y="64"/>
                    <a:pt x="153" y="65"/>
                  </a:cubicBezTo>
                  <a:close/>
                  <a:moveTo>
                    <a:pt x="181" y="65"/>
                  </a:moveTo>
                  <a:cubicBezTo>
                    <a:pt x="180" y="65"/>
                    <a:pt x="180" y="65"/>
                    <a:pt x="179" y="65"/>
                  </a:cubicBezTo>
                  <a:cubicBezTo>
                    <a:pt x="178" y="65"/>
                    <a:pt x="177" y="65"/>
                    <a:pt x="176" y="63"/>
                  </a:cubicBezTo>
                  <a:cubicBezTo>
                    <a:pt x="162" y="36"/>
                    <a:pt x="162" y="36"/>
                    <a:pt x="162" y="36"/>
                  </a:cubicBezTo>
                  <a:cubicBezTo>
                    <a:pt x="161" y="34"/>
                    <a:pt x="162" y="32"/>
                    <a:pt x="164" y="31"/>
                  </a:cubicBezTo>
                  <a:cubicBezTo>
                    <a:pt x="166" y="30"/>
                    <a:pt x="168" y="31"/>
                    <a:pt x="168" y="33"/>
                  </a:cubicBezTo>
                  <a:cubicBezTo>
                    <a:pt x="182" y="60"/>
                    <a:pt x="182" y="60"/>
                    <a:pt x="182" y="60"/>
                  </a:cubicBezTo>
                  <a:cubicBezTo>
                    <a:pt x="183" y="62"/>
                    <a:pt x="182" y="64"/>
                    <a:pt x="181" y="65"/>
                  </a:cubicBezTo>
                  <a:close/>
                  <a:moveTo>
                    <a:pt x="59" y="166"/>
                  </a:moveTo>
                  <a:cubicBezTo>
                    <a:pt x="59" y="150"/>
                    <a:pt x="59" y="150"/>
                    <a:pt x="59" y="150"/>
                  </a:cubicBezTo>
                  <a:cubicBezTo>
                    <a:pt x="57" y="149"/>
                    <a:pt x="55" y="147"/>
                    <a:pt x="55" y="144"/>
                  </a:cubicBezTo>
                  <a:cubicBezTo>
                    <a:pt x="55" y="141"/>
                    <a:pt x="58" y="138"/>
                    <a:pt x="62" y="138"/>
                  </a:cubicBezTo>
                  <a:cubicBezTo>
                    <a:pt x="66" y="138"/>
                    <a:pt x="69" y="141"/>
                    <a:pt x="69" y="144"/>
                  </a:cubicBezTo>
                  <a:cubicBezTo>
                    <a:pt x="69" y="147"/>
                    <a:pt x="68" y="149"/>
                    <a:pt x="66" y="150"/>
                  </a:cubicBezTo>
                  <a:cubicBezTo>
                    <a:pt x="66" y="166"/>
                    <a:pt x="66" y="166"/>
                    <a:pt x="66" y="166"/>
                  </a:cubicBezTo>
                  <a:cubicBezTo>
                    <a:pt x="68" y="167"/>
                    <a:pt x="69" y="169"/>
                    <a:pt x="69" y="172"/>
                  </a:cubicBezTo>
                  <a:cubicBezTo>
                    <a:pt x="69" y="176"/>
                    <a:pt x="66" y="179"/>
                    <a:pt x="62" y="179"/>
                  </a:cubicBezTo>
                  <a:cubicBezTo>
                    <a:pt x="58" y="179"/>
                    <a:pt x="55" y="176"/>
                    <a:pt x="55" y="172"/>
                  </a:cubicBezTo>
                  <a:cubicBezTo>
                    <a:pt x="55" y="169"/>
                    <a:pt x="57" y="167"/>
                    <a:pt x="59" y="166"/>
                  </a:cubicBezTo>
                  <a:close/>
                  <a:moveTo>
                    <a:pt x="28" y="7"/>
                  </a:moveTo>
                  <a:cubicBezTo>
                    <a:pt x="28" y="3"/>
                    <a:pt x="31" y="0"/>
                    <a:pt x="35" y="0"/>
                  </a:cubicBezTo>
                  <a:cubicBezTo>
                    <a:pt x="186" y="0"/>
                    <a:pt x="186" y="0"/>
                    <a:pt x="186" y="0"/>
                  </a:cubicBezTo>
                  <a:cubicBezTo>
                    <a:pt x="190" y="0"/>
                    <a:pt x="193" y="3"/>
                    <a:pt x="193" y="7"/>
                  </a:cubicBezTo>
                  <a:cubicBezTo>
                    <a:pt x="193" y="11"/>
                    <a:pt x="190" y="14"/>
                    <a:pt x="186" y="14"/>
                  </a:cubicBezTo>
                  <a:cubicBezTo>
                    <a:pt x="35" y="14"/>
                    <a:pt x="35" y="14"/>
                    <a:pt x="35" y="14"/>
                  </a:cubicBezTo>
                  <a:cubicBezTo>
                    <a:pt x="31" y="14"/>
                    <a:pt x="28" y="11"/>
                    <a:pt x="28" y="7"/>
                  </a:cubicBezTo>
                  <a:close/>
                  <a:moveTo>
                    <a:pt x="121" y="154"/>
                  </a:moveTo>
                  <a:cubicBezTo>
                    <a:pt x="116" y="149"/>
                    <a:pt x="116" y="149"/>
                    <a:pt x="116" y="149"/>
                  </a:cubicBezTo>
                  <a:cubicBezTo>
                    <a:pt x="135" y="129"/>
                    <a:pt x="135" y="129"/>
                    <a:pt x="135" y="129"/>
                  </a:cubicBezTo>
                  <a:cubicBezTo>
                    <a:pt x="140" y="134"/>
                    <a:pt x="140" y="134"/>
                    <a:pt x="140" y="134"/>
                  </a:cubicBezTo>
                  <a:lnTo>
                    <a:pt x="121" y="154"/>
                  </a:lnTo>
                  <a:close/>
                  <a:moveTo>
                    <a:pt x="121" y="173"/>
                  </a:moveTo>
                  <a:cubicBezTo>
                    <a:pt x="116" y="168"/>
                    <a:pt x="116" y="168"/>
                    <a:pt x="116" y="168"/>
                  </a:cubicBezTo>
                  <a:cubicBezTo>
                    <a:pt x="155" y="129"/>
                    <a:pt x="155" y="129"/>
                    <a:pt x="155" y="129"/>
                  </a:cubicBezTo>
                  <a:cubicBezTo>
                    <a:pt x="160" y="134"/>
                    <a:pt x="160" y="134"/>
                    <a:pt x="160" y="134"/>
                  </a:cubicBezTo>
                  <a:lnTo>
                    <a:pt x="121" y="173"/>
                  </a:lnTo>
                  <a:close/>
                  <a:moveTo>
                    <a:pt x="155" y="149"/>
                  </a:moveTo>
                  <a:cubicBezTo>
                    <a:pt x="160" y="154"/>
                    <a:pt x="160" y="154"/>
                    <a:pt x="160" y="154"/>
                  </a:cubicBezTo>
                  <a:cubicBezTo>
                    <a:pt x="140" y="173"/>
                    <a:pt x="140" y="173"/>
                    <a:pt x="140" y="173"/>
                  </a:cubicBezTo>
                  <a:cubicBezTo>
                    <a:pt x="135" y="168"/>
                    <a:pt x="135" y="168"/>
                    <a:pt x="135" y="168"/>
                  </a:cubicBezTo>
                  <a:lnTo>
                    <a:pt x="155" y="149"/>
                  </a:lnTo>
                  <a:close/>
                  <a:moveTo>
                    <a:pt x="155" y="149"/>
                  </a:moveTo>
                  <a:cubicBezTo>
                    <a:pt x="155" y="149"/>
                    <a:pt x="155" y="149"/>
                    <a:pt x="155" y="149"/>
                  </a:cubicBezTo>
                </a:path>
              </a:pathLst>
            </a:custGeom>
            <a:solidFill>
              <a:schemeClr val="accent1"/>
            </a:solidFill>
            <a:ln>
              <a:noFill/>
            </a:ln>
            <a:extLst/>
          </p:spPr>
          <p:txBody>
            <a:bodyPr vert="horz" wrap="square" lIns="96430" tIns="48216" rIns="96430" bIns="48216" numCol="1" anchor="t" anchorCtr="0" compatLnSpc="1">
              <a:prstTxWarp prst="textNoShape">
                <a:avLst/>
              </a:prstTxWarp>
            </a:bodyP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25" name="TextBox 224"/>
          <p:cNvSpPr txBox="1"/>
          <p:nvPr/>
        </p:nvSpPr>
        <p:spPr>
          <a:xfrm>
            <a:off x="1910068" y="2429413"/>
            <a:ext cx="1540806" cy="328551"/>
          </a:xfrm>
          <a:prstGeom prst="rect">
            <a:avLst/>
          </a:prstGeom>
          <a:noFill/>
        </p:spPr>
        <p:txBody>
          <a:bodyPr wrap="none" rtlCol="0">
            <a:spAutoFit/>
          </a:bodyPr>
          <a:lstStyle/>
          <a:p>
            <a:pPr>
              <a:lnSpc>
                <a:spcPct val="120000"/>
              </a:lnSpc>
            </a:pPr>
            <a:r>
              <a:rPr lang="zh-CN" alt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r>
              <a:rPr lang="en-US" sz="1400" b="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6" name="Group 225"/>
          <p:cNvGrpSpPr/>
          <p:nvPr/>
        </p:nvGrpSpPr>
        <p:grpSpPr>
          <a:xfrm>
            <a:off x="3220280" y="4342764"/>
            <a:ext cx="2727717" cy="191970"/>
            <a:chOff x="5279680" y="3506146"/>
            <a:chExt cx="2352034" cy="150443"/>
          </a:xfrm>
          <a:solidFill>
            <a:schemeClr val="accent1"/>
          </a:solidFill>
        </p:grpSpPr>
        <p:sp>
          <p:nvSpPr>
            <p:cNvPr id="227" name="Parallelogram 226"/>
            <p:cNvSpPr/>
            <p:nvPr/>
          </p:nvSpPr>
          <p:spPr>
            <a:xfrm>
              <a:off x="7159104"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8" name="Parallelogram 227"/>
            <p:cNvSpPr/>
            <p:nvPr/>
          </p:nvSpPr>
          <p:spPr>
            <a:xfrm>
              <a:off x="6689248"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9" name="Parallelogram 228"/>
            <p:cNvSpPr/>
            <p:nvPr/>
          </p:nvSpPr>
          <p:spPr>
            <a:xfrm>
              <a:off x="6219392" y="3506147"/>
              <a:ext cx="472610" cy="150439"/>
            </a:xfrm>
            <a:prstGeom prst="parallelogram">
              <a:avLst/>
            </a:pr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Parallelogram 229"/>
            <p:cNvSpPr/>
            <p:nvPr/>
          </p:nvSpPr>
          <p:spPr>
            <a:xfrm>
              <a:off x="5749536" y="3506148"/>
              <a:ext cx="472610" cy="150441"/>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1" name="Parallelogram 230"/>
            <p:cNvSpPr/>
            <p:nvPr/>
          </p:nvSpPr>
          <p:spPr>
            <a:xfrm>
              <a:off x="5279680" y="3506146"/>
              <a:ext cx="472610" cy="150440"/>
            </a:xfrm>
            <a:prstGeom prst="parallelogram">
              <a:avLst/>
            </a:prstGeom>
            <a:grp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2" name="Group 231"/>
          <p:cNvGrpSpPr/>
          <p:nvPr/>
        </p:nvGrpSpPr>
        <p:grpSpPr>
          <a:xfrm>
            <a:off x="3220280" y="4760464"/>
            <a:ext cx="2727717" cy="191970"/>
            <a:chOff x="5279680" y="3902230"/>
            <a:chExt cx="2352034" cy="150443"/>
          </a:xfrm>
          <a:solidFill>
            <a:schemeClr val="accent2"/>
          </a:solidFill>
        </p:grpSpPr>
        <p:sp>
          <p:nvSpPr>
            <p:cNvPr id="233" name="Parallelogram 232"/>
            <p:cNvSpPr/>
            <p:nvPr/>
          </p:nvSpPr>
          <p:spPr>
            <a:xfrm>
              <a:off x="7159104" y="3902231"/>
              <a:ext cx="472610" cy="150439"/>
            </a:xfrm>
            <a:prstGeom prst="parallelogram">
              <a:avLst/>
            </a:prstGeom>
            <a:no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4" name="Parallelogram 233"/>
            <p:cNvSpPr/>
            <p:nvPr/>
          </p:nvSpPr>
          <p:spPr>
            <a:xfrm>
              <a:off x="6689248" y="3902231"/>
              <a:ext cx="472610" cy="150439"/>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5" name="Parallelogram 234"/>
            <p:cNvSpPr/>
            <p:nvPr/>
          </p:nvSpPr>
          <p:spPr>
            <a:xfrm>
              <a:off x="6219392" y="3902231"/>
              <a:ext cx="472610" cy="150439"/>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6" name="Parallelogram 235"/>
            <p:cNvSpPr/>
            <p:nvPr/>
          </p:nvSpPr>
          <p:spPr>
            <a:xfrm>
              <a:off x="5749536" y="3902232"/>
              <a:ext cx="472610" cy="150441"/>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7" name="Parallelogram 236"/>
            <p:cNvSpPr/>
            <p:nvPr/>
          </p:nvSpPr>
          <p:spPr>
            <a:xfrm>
              <a:off x="5279680" y="3902230"/>
              <a:ext cx="472610" cy="150440"/>
            </a:xfrm>
            <a:prstGeom prst="parallelogram">
              <a:avLst/>
            </a:prstGeom>
            <a:grpFill/>
            <a:ln w="63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38" name="Group 237"/>
          <p:cNvGrpSpPr/>
          <p:nvPr/>
        </p:nvGrpSpPr>
        <p:grpSpPr>
          <a:xfrm>
            <a:off x="3220280" y="5202928"/>
            <a:ext cx="2727717" cy="191970"/>
            <a:chOff x="5279680" y="4321797"/>
            <a:chExt cx="2352034" cy="150443"/>
          </a:xfrm>
          <a:solidFill>
            <a:schemeClr val="accent3"/>
          </a:solidFill>
        </p:grpSpPr>
        <p:sp>
          <p:nvSpPr>
            <p:cNvPr id="239" name="Parallelogram 238"/>
            <p:cNvSpPr/>
            <p:nvPr/>
          </p:nvSpPr>
          <p:spPr>
            <a:xfrm>
              <a:off x="7159104"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0" name="Parallelogram 239"/>
            <p:cNvSpPr/>
            <p:nvPr/>
          </p:nvSpPr>
          <p:spPr>
            <a:xfrm>
              <a:off x="6689248"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1" name="Parallelogram 240"/>
            <p:cNvSpPr/>
            <p:nvPr/>
          </p:nvSpPr>
          <p:spPr>
            <a:xfrm>
              <a:off x="6219392" y="4321798"/>
              <a:ext cx="472610" cy="150439"/>
            </a:xfrm>
            <a:prstGeom prst="parallelogram">
              <a:avLst/>
            </a:prstGeom>
            <a:no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2" name="Parallelogram 241"/>
            <p:cNvSpPr/>
            <p:nvPr/>
          </p:nvSpPr>
          <p:spPr>
            <a:xfrm>
              <a:off x="5749536" y="4321799"/>
              <a:ext cx="472610" cy="150441"/>
            </a:xfrm>
            <a:prstGeom prst="parallelogram">
              <a:avLst/>
            </a:prstGeom>
            <a:grp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 name="Parallelogram 242"/>
            <p:cNvSpPr/>
            <p:nvPr/>
          </p:nvSpPr>
          <p:spPr>
            <a:xfrm>
              <a:off x="5279680" y="4321797"/>
              <a:ext cx="472610" cy="150440"/>
            </a:xfrm>
            <a:prstGeom prst="parallelogram">
              <a:avLst/>
            </a:prstGeom>
            <a:grpFill/>
            <a:ln w="63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4" name="Group 243"/>
          <p:cNvGrpSpPr/>
          <p:nvPr/>
        </p:nvGrpSpPr>
        <p:grpSpPr>
          <a:xfrm>
            <a:off x="3220280" y="5630671"/>
            <a:ext cx="2727717" cy="191970"/>
            <a:chOff x="5279680" y="4727406"/>
            <a:chExt cx="2352034" cy="150443"/>
          </a:xfrm>
          <a:solidFill>
            <a:schemeClr val="accent4"/>
          </a:solidFill>
        </p:grpSpPr>
        <p:sp>
          <p:nvSpPr>
            <p:cNvPr id="245" name="Parallelogram 244"/>
            <p:cNvSpPr/>
            <p:nvPr/>
          </p:nvSpPr>
          <p:spPr>
            <a:xfrm>
              <a:off x="7159104" y="4727407"/>
              <a:ext cx="472610" cy="150439"/>
            </a:xfrm>
            <a:prstGeom prst="parallelogram">
              <a:avLst/>
            </a:prstGeom>
            <a:solidFill>
              <a:schemeClr val="accent4"/>
            </a:solid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6" name="Parallelogram 245"/>
            <p:cNvSpPr/>
            <p:nvPr/>
          </p:nvSpPr>
          <p:spPr>
            <a:xfrm>
              <a:off x="6689248" y="4727407"/>
              <a:ext cx="472610" cy="150439"/>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7" name="Parallelogram 246"/>
            <p:cNvSpPr/>
            <p:nvPr/>
          </p:nvSpPr>
          <p:spPr>
            <a:xfrm>
              <a:off x="6219392" y="4727407"/>
              <a:ext cx="472610" cy="150439"/>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8" name="Parallelogram 247"/>
            <p:cNvSpPr/>
            <p:nvPr/>
          </p:nvSpPr>
          <p:spPr>
            <a:xfrm>
              <a:off x="5749536" y="4727408"/>
              <a:ext cx="472610" cy="150441"/>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9" name="Parallelogram 248"/>
            <p:cNvSpPr/>
            <p:nvPr/>
          </p:nvSpPr>
          <p:spPr>
            <a:xfrm>
              <a:off x="5279680" y="4727406"/>
              <a:ext cx="472610" cy="150440"/>
            </a:xfrm>
            <a:prstGeom prst="parallelogram">
              <a:avLst/>
            </a:prstGeom>
            <a:grpFill/>
            <a:ln w="63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50" name="Group 249"/>
          <p:cNvGrpSpPr/>
          <p:nvPr/>
        </p:nvGrpSpPr>
        <p:grpSpPr>
          <a:xfrm>
            <a:off x="3220280" y="6073130"/>
            <a:ext cx="2727717" cy="191970"/>
            <a:chOff x="5279680" y="5146968"/>
            <a:chExt cx="2352034" cy="150443"/>
          </a:xfrm>
          <a:solidFill>
            <a:schemeClr val="accent5"/>
          </a:solidFill>
        </p:grpSpPr>
        <p:sp>
          <p:nvSpPr>
            <p:cNvPr id="251" name="Parallelogram 250"/>
            <p:cNvSpPr/>
            <p:nvPr/>
          </p:nvSpPr>
          <p:spPr>
            <a:xfrm>
              <a:off x="7159104" y="5146969"/>
              <a:ext cx="472610" cy="150439"/>
            </a:xfrm>
            <a:prstGeom prst="parallelogram">
              <a:avLst/>
            </a:prstGeom>
            <a:no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2" name="Parallelogram 251"/>
            <p:cNvSpPr/>
            <p:nvPr/>
          </p:nvSpPr>
          <p:spPr>
            <a:xfrm>
              <a:off x="6689248" y="5146969"/>
              <a:ext cx="472610" cy="150439"/>
            </a:xfrm>
            <a:prstGeom prst="parallelogram">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3" name="Parallelogram 252"/>
            <p:cNvSpPr/>
            <p:nvPr/>
          </p:nvSpPr>
          <p:spPr>
            <a:xfrm>
              <a:off x="6219392" y="5146969"/>
              <a:ext cx="472610" cy="150439"/>
            </a:xfrm>
            <a:prstGeom prst="parallelogram">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Parallelogram 253"/>
            <p:cNvSpPr/>
            <p:nvPr/>
          </p:nvSpPr>
          <p:spPr>
            <a:xfrm>
              <a:off x="5749536" y="5146970"/>
              <a:ext cx="472610" cy="150441"/>
            </a:xfrm>
            <a:prstGeom prst="parallelogram">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5" name="Parallelogram 254"/>
            <p:cNvSpPr/>
            <p:nvPr/>
          </p:nvSpPr>
          <p:spPr>
            <a:xfrm>
              <a:off x="5279680" y="5146968"/>
              <a:ext cx="472610" cy="150440"/>
            </a:xfrm>
            <a:prstGeom prst="parallelogram">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949" dirty="0">
                <a:solidFill>
                  <a:schemeClr val="tx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56" name="TextBox 255"/>
          <p:cNvSpPr txBox="1"/>
          <p:nvPr/>
        </p:nvSpPr>
        <p:spPr>
          <a:xfrm>
            <a:off x="1921823" y="4324144"/>
            <a:ext cx="1298457" cy="299843"/>
          </a:xfrm>
          <a:prstGeom prst="rect">
            <a:avLst/>
          </a:prstGeom>
          <a:noFill/>
        </p:spPr>
        <p:txBody>
          <a:bodyPr wrap="square" lIns="96411" tIns="48205" rIns="96411" bIns="48205" rtlCol="0">
            <a:spAutoFit/>
          </a:bodyPr>
          <a:lstStyle/>
          <a:p>
            <a:pP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7" name="TextBox 256"/>
          <p:cNvSpPr txBox="1"/>
          <p:nvPr/>
        </p:nvSpPr>
        <p:spPr>
          <a:xfrm>
            <a:off x="1921823" y="4723057"/>
            <a:ext cx="1298457" cy="299843"/>
          </a:xfrm>
          <a:prstGeom prst="rect">
            <a:avLst/>
          </a:prstGeom>
          <a:noFill/>
        </p:spPr>
        <p:txBody>
          <a:bodyPr wrap="square" lIns="96411" tIns="48205" rIns="96411" bIns="48205" rtlCol="0">
            <a:spAutoFit/>
          </a:bodyPr>
          <a:lstStyle/>
          <a:p>
            <a:pP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8" name="TextBox 257"/>
          <p:cNvSpPr txBox="1"/>
          <p:nvPr/>
        </p:nvSpPr>
        <p:spPr>
          <a:xfrm>
            <a:off x="1921823" y="5188504"/>
            <a:ext cx="1298457" cy="299843"/>
          </a:xfrm>
          <a:prstGeom prst="rect">
            <a:avLst/>
          </a:prstGeom>
          <a:noFill/>
        </p:spPr>
        <p:txBody>
          <a:bodyPr wrap="square" lIns="96411" tIns="48205" rIns="96411" bIns="48205" rtlCol="0">
            <a:spAutoFit/>
          </a:bodyPr>
          <a:lstStyle/>
          <a:p>
            <a:pP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9" name="TextBox 258"/>
          <p:cNvSpPr txBox="1"/>
          <p:nvPr/>
        </p:nvSpPr>
        <p:spPr>
          <a:xfrm>
            <a:off x="1933572" y="5611325"/>
            <a:ext cx="1298457" cy="299843"/>
          </a:xfrm>
          <a:prstGeom prst="rect">
            <a:avLst/>
          </a:prstGeom>
          <a:noFill/>
        </p:spPr>
        <p:txBody>
          <a:bodyPr wrap="square" lIns="96411" tIns="48205" rIns="96411" bIns="48205" rtlCol="0">
            <a:spAutoFit/>
          </a:bodyPr>
          <a:lstStyle/>
          <a:p>
            <a:pP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altLang="zh-CN"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0" name="TextBox 259"/>
          <p:cNvSpPr txBox="1"/>
          <p:nvPr/>
        </p:nvSpPr>
        <p:spPr>
          <a:xfrm>
            <a:off x="1921823" y="6070612"/>
            <a:ext cx="1298457" cy="299843"/>
          </a:xfrm>
          <a:prstGeom prst="rect">
            <a:avLst/>
          </a:prstGeom>
          <a:noFill/>
        </p:spPr>
        <p:txBody>
          <a:bodyPr wrap="square" lIns="96411" tIns="48205" rIns="96411" bIns="48205" rtlCol="0">
            <a:spAutoFit/>
          </a:bodyPr>
          <a:lstStyle/>
          <a:p>
            <a:pPr>
              <a:lnSpc>
                <a:spcPct val="120000"/>
              </a:lnSpc>
            </a:pPr>
            <a:r>
              <a:rPr lang="zh-CN" altLang="en-US" sz="12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1" name="TextBox 260"/>
          <p:cNvSpPr txBox="1"/>
          <p:nvPr/>
        </p:nvSpPr>
        <p:spPr>
          <a:xfrm>
            <a:off x="1887405" y="2732559"/>
            <a:ext cx="732893" cy="494751"/>
          </a:xfrm>
          <a:prstGeom prst="rect">
            <a:avLst/>
          </a:prstGeom>
          <a:noFill/>
        </p:spPr>
        <p:txBody>
          <a:bodyPr wrap="none" rtlCol="0">
            <a:spAutoFit/>
          </a:bodyPr>
          <a:lstStyle/>
          <a:p>
            <a:pPr algn="just">
              <a:lnSpc>
                <a:spcPct val="120000"/>
              </a:lnSpc>
            </a:pPr>
            <a:r>
              <a:rPr lang="en-US"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75K</a:t>
            </a:r>
            <a:endParaRPr lang="en-GB" sz="2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2" name="Rectangle 261"/>
          <p:cNvSpPr/>
          <p:nvPr/>
        </p:nvSpPr>
        <p:spPr>
          <a:xfrm>
            <a:off x="2513862" y="2716167"/>
            <a:ext cx="3505342" cy="38779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3" name="Rectangle 262"/>
          <p:cNvSpPr/>
          <p:nvPr/>
        </p:nvSpPr>
        <p:spPr>
          <a:xfrm>
            <a:off x="1918581" y="3472615"/>
            <a:ext cx="4276940" cy="38779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文本框 26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65" name="文本框 26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84891348"/>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225"/>
                                        </p:tgtEl>
                                        <p:attrNameLst>
                                          <p:attrName>style.visibility</p:attrName>
                                        </p:attrNameLst>
                                      </p:cBhvr>
                                      <p:to>
                                        <p:strVal val="visible"/>
                                      </p:to>
                                    </p:set>
                                    <p:animEffect transition="in" filter="fade">
                                      <p:cBhvr>
                                        <p:cTn id="13" dur="500"/>
                                        <p:tgtEl>
                                          <p:spTgt spid="225"/>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261"/>
                                        </p:tgtEl>
                                        <p:attrNameLst>
                                          <p:attrName>style.visibility</p:attrName>
                                        </p:attrNameLst>
                                      </p:cBhvr>
                                      <p:to>
                                        <p:strVal val="visible"/>
                                      </p:to>
                                    </p:set>
                                    <p:animEffect transition="in" filter="fade">
                                      <p:cBhvr>
                                        <p:cTn id="17" dur="500"/>
                                        <p:tgtEl>
                                          <p:spTgt spid="261"/>
                                        </p:tgtEl>
                                      </p:cBhvr>
                                    </p:animEffect>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262"/>
                                        </p:tgtEl>
                                        <p:attrNameLst>
                                          <p:attrName>style.visibility</p:attrName>
                                        </p:attrNameLst>
                                      </p:cBhvr>
                                      <p:to>
                                        <p:strVal val="visible"/>
                                      </p:to>
                                    </p:set>
                                    <p:animEffect transition="in" filter="wipe(left)">
                                      <p:cBhvr>
                                        <p:cTn id="21" dur="500"/>
                                        <p:tgtEl>
                                          <p:spTgt spid="262"/>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263"/>
                                        </p:tgtEl>
                                        <p:attrNameLst>
                                          <p:attrName>style.visibility</p:attrName>
                                        </p:attrNameLst>
                                      </p:cBhvr>
                                      <p:to>
                                        <p:strVal val="visible"/>
                                      </p:to>
                                    </p:set>
                                    <p:animEffect transition="in" filter="wipe(left)">
                                      <p:cBhvr>
                                        <p:cTn id="25" dur="500"/>
                                        <p:tgtEl>
                                          <p:spTgt spid="263"/>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56"/>
                                        </p:tgtEl>
                                        <p:attrNameLst>
                                          <p:attrName>style.visibility</p:attrName>
                                        </p:attrNameLst>
                                      </p:cBhvr>
                                      <p:to>
                                        <p:strVal val="visible"/>
                                      </p:to>
                                    </p:set>
                                    <p:animEffect transition="in" filter="fade">
                                      <p:cBhvr>
                                        <p:cTn id="29" dur="500"/>
                                        <p:tgtEl>
                                          <p:spTgt spid="256"/>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226"/>
                                        </p:tgtEl>
                                        <p:attrNameLst>
                                          <p:attrName>style.visibility</p:attrName>
                                        </p:attrNameLst>
                                      </p:cBhvr>
                                      <p:to>
                                        <p:strVal val="visible"/>
                                      </p:to>
                                    </p:set>
                                    <p:animEffect transition="in" filter="wipe(left)">
                                      <p:cBhvr>
                                        <p:cTn id="33" dur="500"/>
                                        <p:tgtEl>
                                          <p:spTgt spid="226"/>
                                        </p:tgtEl>
                                      </p:cBhvr>
                                    </p:animEffect>
                                  </p:childTnLst>
                                </p:cTn>
                              </p:par>
                            </p:childTnLst>
                          </p:cTn>
                        </p:par>
                        <p:par>
                          <p:cTn id="34" fill="hold">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257"/>
                                        </p:tgtEl>
                                        <p:attrNameLst>
                                          <p:attrName>style.visibility</p:attrName>
                                        </p:attrNameLst>
                                      </p:cBhvr>
                                      <p:to>
                                        <p:strVal val="visible"/>
                                      </p:to>
                                    </p:set>
                                    <p:animEffect transition="in" filter="fade">
                                      <p:cBhvr>
                                        <p:cTn id="37" dur="500"/>
                                        <p:tgtEl>
                                          <p:spTgt spid="257"/>
                                        </p:tgtEl>
                                      </p:cBhvr>
                                    </p:animEffect>
                                  </p:childTnLst>
                                </p:cTn>
                              </p:par>
                            </p:childTnLst>
                          </p:cTn>
                        </p:par>
                        <p:par>
                          <p:cTn id="38" fill="hold">
                            <p:stCondLst>
                              <p:cond delay="4500"/>
                            </p:stCondLst>
                            <p:childTnLst>
                              <p:par>
                                <p:cTn id="39" presetID="22" presetClass="entr" presetSubtype="8" fill="hold" nodeType="afterEffect">
                                  <p:stCondLst>
                                    <p:cond delay="0"/>
                                  </p:stCondLst>
                                  <p:childTnLst>
                                    <p:set>
                                      <p:cBhvr>
                                        <p:cTn id="40" dur="1" fill="hold">
                                          <p:stCondLst>
                                            <p:cond delay="0"/>
                                          </p:stCondLst>
                                        </p:cTn>
                                        <p:tgtEl>
                                          <p:spTgt spid="232"/>
                                        </p:tgtEl>
                                        <p:attrNameLst>
                                          <p:attrName>style.visibility</p:attrName>
                                        </p:attrNameLst>
                                      </p:cBhvr>
                                      <p:to>
                                        <p:strVal val="visible"/>
                                      </p:to>
                                    </p:set>
                                    <p:animEffect transition="in" filter="wipe(left)">
                                      <p:cBhvr>
                                        <p:cTn id="41" dur="500"/>
                                        <p:tgtEl>
                                          <p:spTgt spid="232"/>
                                        </p:tgtEl>
                                      </p:cBhvr>
                                    </p:animEffect>
                                  </p:childTnLst>
                                </p:cTn>
                              </p:par>
                            </p:childTnLst>
                          </p:cTn>
                        </p:par>
                        <p:par>
                          <p:cTn id="42" fill="hold">
                            <p:stCondLst>
                              <p:cond delay="5000"/>
                            </p:stCondLst>
                            <p:childTnLst>
                              <p:par>
                                <p:cTn id="43" presetID="10" presetClass="entr" presetSubtype="0" fill="hold" grpId="0" nodeType="afterEffect">
                                  <p:stCondLst>
                                    <p:cond delay="0"/>
                                  </p:stCondLst>
                                  <p:childTnLst>
                                    <p:set>
                                      <p:cBhvr>
                                        <p:cTn id="44" dur="1" fill="hold">
                                          <p:stCondLst>
                                            <p:cond delay="0"/>
                                          </p:stCondLst>
                                        </p:cTn>
                                        <p:tgtEl>
                                          <p:spTgt spid="258"/>
                                        </p:tgtEl>
                                        <p:attrNameLst>
                                          <p:attrName>style.visibility</p:attrName>
                                        </p:attrNameLst>
                                      </p:cBhvr>
                                      <p:to>
                                        <p:strVal val="visible"/>
                                      </p:to>
                                    </p:set>
                                    <p:animEffect transition="in" filter="fade">
                                      <p:cBhvr>
                                        <p:cTn id="45" dur="500"/>
                                        <p:tgtEl>
                                          <p:spTgt spid="258"/>
                                        </p:tgtEl>
                                      </p:cBhvr>
                                    </p:animEffect>
                                  </p:childTnLst>
                                </p:cTn>
                              </p:par>
                            </p:childTnLst>
                          </p:cTn>
                        </p:par>
                        <p:par>
                          <p:cTn id="46" fill="hold">
                            <p:stCondLst>
                              <p:cond delay="5500"/>
                            </p:stCondLst>
                            <p:childTnLst>
                              <p:par>
                                <p:cTn id="47" presetID="22" presetClass="entr" presetSubtype="8" fill="hold" nodeType="afterEffect">
                                  <p:stCondLst>
                                    <p:cond delay="0"/>
                                  </p:stCondLst>
                                  <p:childTnLst>
                                    <p:set>
                                      <p:cBhvr>
                                        <p:cTn id="48" dur="1" fill="hold">
                                          <p:stCondLst>
                                            <p:cond delay="0"/>
                                          </p:stCondLst>
                                        </p:cTn>
                                        <p:tgtEl>
                                          <p:spTgt spid="238"/>
                                        </p:tgtEl>
                                        <p:attrNameLst>
                                          <p:attrName>style.visibility</p:attrName>
                                        </p:attrNameLst>
                                      </p:cBhvr>
                                      <p:to>
                                        <p:strVal val="visible"/>
                                      </p:to>
                                    </p:set>
                                    <p:animEffect transition="in" filter="wipe(left)">
                                      <p:cBhvr>
                                        <p:cTn id="49" dur="500"/>
                                        <p:tgtEl>
                                          <p:spTgt spid="238"/>
                                        </p:tgtEl>
                                      </p:cBhvr>
                                    </p:animEffect>
                                  </p:childTnLst>
                                </p:cTn>
                              </p:par>
                            </p:childTnLst>
                          </p:cTn>
                        </p:par>
                        <p:par>
                          <p:cTn id="50" fill="hold">
                            <p:stCondLst>
                              <p:cond delay="6000"/>
                            </p:stCondLst>
                            <p:childTnLst>
                              <p:par>
                                <p:cTn id="51" presetID="10" presetClass="entr" presetSubtype="0" fill="hold" grpId="0" nodeType="afterEffect">
                                  <p:stCondLst>
                                    <p:cond delay="0"/>
                                  </p:stCondLst>
                                  <p:childTnLst>
                                    <p:set>
                                      <p:cBhvr>
                                        <p:cTn id="52" dur="1" fill="hold">
                                          <p:stCondLst>
                                            <p:cond delay="0"/>
                                          </p:stCondLst>
                                        </p:cTn>
                                        <p:tgtEl>
                                          <p:spTgt spid="259"/>
                                        </p:tgtEl>
                                        <p:attrNameLst>
                                          <p:attrName>style.visibility</p:attrName>
                                        </p:attrNameLst>
                                      </p:cBhvr>
                                      <p:to>
                                        <p:strVal val="visible"/>
                                      </p:to>
                                    </p:set>
                                    <p:animEffect transition="in" filter="fade">
                                      <p:cBhvr>
                                        <p:cTn id="53" dur="500"/>
                                        <p:tgtEl>
                                          <p:spTgt spid="259"/>
                                        </p:tgtEl>
                                      </p:cBhvr>
                                    </p:animEffect>
                                  </p:childTnLst>
                                </p:cTn>
                              </p:par>
                            </p:childTnLst>
                          </p:cTn>
                        </p:par>
                        <p:par>
                          <p:cTn id="54" fill="hold">
                            <p:stCondLst>
                              <p:cond delay="6500"/>
                            </p:stCondLst>
                            <p:childTnLst>
                              <p:par>
                                <p:cTn id="55" presetID="22" presetClass="entr" presetSubtype="8" fill="hold" nodeType="afterEffect">
                                  <p:stCondLst>
                                    <p:cond delay="0"/>
                                  </p:stCondLst>
                                  <p:childTnLst>
                                    <p:set>
                                      <p:cBhvr>
                                        <p:cTn id="56" dur="1" fill="hold">
                                          <p:stCondLst>
                                            <p:cond delay="0"/>
                                          </p:stCondLst>
                                        </p:cTn>
                                        <p:tgtEl>
                                          <p:spTgt spid="244"/>
                                        </p:tgtEl>
                                        <p:attrNameLst>
                                          <p:attrName>style.visibility</p:attrName>
                                        </p:attrNameLst>
                                      </p:cBhvr>
                                      <p:to>
                                        <p:strVal val="visible"/>
                                      </p:to>
                                    </p:set>
                                    <p:animEffect transition="in" filter="wipe(left)">
                                      <p:cBhvr>
                                        <p:cTn id="57" dur="500"/>
                                        <p:tgtEl>
                                          <p:spTgt spid="244"/>
                                        </p:tgtEl>
                                      </p:cBhvr>
                                    </p:animEffect>
                                  </p:childTnLst>
                                </p:cTn>
                              </p:par>
                            </p:childTnLst>
                          </p:cTn>
                        </p:par>
                        <p:par>
                          <p:cTn id="58" fill="hold">
                            <p:stCondLst>
                              <p:cond delay="7000"/>
                            </p:stCondLst>
                            <p:childTnLst>
                              <p:par>
                                <p:cTn id="59" presetID="10" presetClass="entr" presetSubtype="0" fill="hold" grpId="0" nodeType="afterEffect">
                                  <p:stCondLst>
                                    <p:cond delay="0"/>
                                  </p:stCondLst>
                                  <p:childTnLst>
                                    <p:set>
                                      <p:cBhvr>
                                        <p:cTn id="60" dur="1" fill="hold">
                                          <p:stCondLst>
                                            <p:cond delay="0"/>
                                          </p:stCondLst>
                                        </p:cTn>
                                        <p:tgtEl>
                                          <p:spTgt spid="260"/>
                                        </p:tgtEl>
                                        <p:attrNameLst>
                                          <p:attrName>style.visibility</p:attrName>
                                        </p:attrNameLst>
                                      </p:cBhvr>
                                      <p:to>
                                        <p:strVal val="visible"/>
                                      </p:to>
                                    </p:set>
                                    <p:animEffect transition="in" filter="fade">
                                      <p:cBhvr>
                                        <p:cTn id="61" dur="500"/>
                                        <p:tgtEl>
                                          <p:spTgt spid="260"/>
                                        </p:tgtEl>
                                      </p:cBhvr>
                                    </p:animEffect>
                                  </p:childTnLst>
                                </p:cTn>
                              </p:par>
                            </p:childTnLst>
                          </p:cTn>
                        </p:par>
                        <p:par>
                          <p:cTn id="62" fill="hold">
                            <p:stCondLst>
                              <p:cond delay="7500"/>
                            </p:stCondLst>
                            <p:childTnLst>
                              <p:par>
                                <p:cTn id="63" presetID="22" presetClass="entr" presetSubtype="8" fill="hold" nodeType="afterEffect">
                                  <p:stCondLst>
                                    <p:cond delay="0"/>
                                  </p:stCondLst>
                                  <p:childTnLst>
                                    <p:set>
                                      <p:cBhvr>
                                        <p:cTn id="64" dur="1" fill="hold">
                                          <p:stCondLst>
                                            <p:cond delay="0"/>
                                          </p:stCondLst>
                                        </p:cTn>
                                        <p:tgtEl>
                                          <p:spTgt spid="250"/>
                                        </p:tgtEl>
                                        <p:attrNameLst>
                                          <p:attrName>style.visibility</p:attrName>
                                        </p:attrNameLst>
                                      </p:cBhvr>
                                      <p:to>
                                        <p:strVal val="visible"/>
                                      </p:to>
                                    </p:set>
                                    <p:animEffect transition="in" filter="wipe(left)">
                                      <p:cBhvr>
                                        <p:cTn id="65" dur="500"/>
                                        <p:tgtEl>
                                          <p:spTgt spid="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p:bldP spid="256" grpId="0"/>
      <p:bldP spid="257" grpId="0"/>
      <p:bldP spid="258" grpId="0"/>
      <p:bldP spid="259" grpId="0"/>
      <p:bldP spid="260" grpId="0"/>
      <p:bldP spid="261" grpId="0"/>
      <p:bldP spid="262" grpId="0"/>
      <p:bldP spid="26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十字形 47"/>
          <p:cNvSpPr/>
          <p:nvPr/>
        </p:nvSpPr>
        <p:spPr>
          <a:xfrm>
            <a:off x="9719785" y="1399653"/>
            <a:ext cx="388420" cy="388420"/>
          </a:xfrm>
          <a:prstGeom prst="plus">
            <a:avLst>
              <a:gd name="adj" fmla="val 4138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9" name="十字形 48"/>
          <p:cNvSpPr/>
          <p:nvPr/>
        </p:nvSpPr>
        <p:spPr>
          <a:xfrm>
            <a:off x="9719785" y="4006979"/>
            <a:ext cx="388420" cy="388420"/>
          </a:xfrm>
          <a:prstGeom prst="plus">
            <a:avLst>
              <a:gd name="adj" fmla="val 4138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6" name="组合 6"/>
          <p:cNvGrpSpPr>
            <a:grpSpLocks/>
          </p:cNvGrpSpPr>
          <p:nvPr/>
        </p:nvGrpSpPr>
        <p:grpSpPr bwMode="auto">
          <a:xfrm>
            <a:off x="1725921" y="-17858"/>
            <a:ext cx="5533869" cy="7250508"/>
            <a:chOff x="694895" y="-12700"/>
            <a:chExt cx="4833397" cy="5156200"/>
          </a:xfrm>
        </p:grpSpPr>
        <p:sp>
          <p:nvSpPr>
            <p:cNvPr id="50" name="任意多边形 49"/>
            <p:cNvSpPr/>
            <p:nvPr/>
          </p:nvSpPr>
          <p:spPr>
            <a:xfrm>
              <a:off x="1049747"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 name="任意多边形 3"/>
            <p:cNvSpPr/>
            <p:nvPr/>
          </p:nvSpPr>
          <p:spPr>
            <a:xfrm>
              <a:off x="694895" y="-12700"/>
              <a:ext cx="4478545" cy="5156200"/>
            </a:xfrm>
            <a:custGeom>
              <a:avLst/>
              <a:gdLst>
                <a:gd name="connsiteX0" fmla="*/ 0 w 3810000"/>
                <a:gd name="connsiteY0" fmla="*/ 0 h 5181600"/>
                <a:gd name="connsiteX1" fmla="*/ 1079500 w 3810000"/>
                <a:gd name="connsiteY1" fmla="*/ 5181600 h 5181600"/>
                <a:gd name="connsiteX2" fmla="*/ 3810000 w 3810000"/>
                <a:gd name="connsiteY2" fmla="*/ 5181600 h 5181600"/>
                <a:gd name="connsiteX3" fmla="*/ 2514600 w 3810000"/>
                <a:gd name="connsiteY3" fmla="*/ 12700 h 5181600"/>
                <a:gd name="connsiteX4" fmla="*/ 0 w 3810000"/>
                <a:gd name="connsiteY4" fmla="*/ 0 h 518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10000" h="5181600">
                  <a:moveTo>
                    <a:pt x="0" y="0"/>
                  </a:moveTo>
                  <a:lnTo>
                    <a:pt x="1079500" y="5181600"/>
                  </a:lnTo>
                  <a:lnTo>
                    <a:pt x="3810000" y="5181600"/>
                  </a:lnTo>
                  <a:lnTo>
                    <a:pt x="2514600" y="127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7" name="组合 22"/>
          <p:cNvGrpSpPr>
            <a:grpSpLocks/>
          </p:cNvGrpSpPr>
          <p:nvPr/>
        </p:nvGrpSpPr>
        <p:grpSpPr bwMode="auto">
          <a:xfrm>
            <a:off x="1567427" y="1417512"/>
            <a:ext cx="6339730" cy="5225812"/>
            <a:chOff x="5019675" y="1520189"/>
            <a:chExt cx="3567114" cy="2941321"/>
          </a:xfrm>
        </p:grpSpPr>
        <p:pic>
          <p:nvPicPr>
            <p:cNvPr id="28681"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19675" y="1520189"/>
              <a:ext cx="3567114" cy="2941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任意多边形 24"/>
            <p:cNvSpPr/>
            <p:nvPr/>
          </p:nvSpPr>
          <p:spPr>
            <a:xfrm>
              <a:off x="5206823" y="1701116"/>
              <a:ext cx="3175234" cy="1791681"/>
            </a:xfrm>
            <a:custGeom>
              <a:avLst/>
              <a:gdLst>
                <a:gd name="connsiteX0" fmla="*/ 0 w 3175000"/>
                <a:gd name="connsiteY0" fmla="*/ 0 h 1790700"/>
                <a:gd name="connsiteX1" fmla="*/ 3175000 w 3175000"/>
                <a:gd name="connsiteY1" fmla="*/ 0 h 1790700"/>
                <a:gd name="connsiteX2" fmla="*/ 3175000 w 3175000"/>
                <a:gd name="connsiteY2" fmla="*/ 1790700 h 1790700"/>
                <a:gd name="connsiteX3" fmla="*/ 12700 w 3175000"/>
                <a:gd name="connsiteY3" fmla="*/ 1790700 h 1790700"/>
                <a:gd name="connsiteX4" fmla="*/ 0 w 3175000"/>
                <a:gd name="connsiteY4" fmla="*/ 0 h 1790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75000" h="1790700">
                  <a:moveTo>
                    <a:pt x="0" y="0"/>
                  </a:moveTo>
                  <a:lnTo>
                    <a:pt x="3175000" y="0"/>
                  </a:lnTo>
                  <a:lnTo>
                    <a:pt x="3175000" y="1790700"/>
                  </a:lnTo>
                  <a:lnTo>
                    <a:pt x="12700" y="1790700"/>
                  </a:lnTo>
                  <a:cubicBezTo>
                    <a:pt x="8467" y="1193800"/>
                    <a:pt x="4233" y="596900"/>
                    <a:pt x="0" y="0"/>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23" name="组合 7"/>
          <p:cNvGrpSpPr>
            <a:grpSpLocks/>
          </p:cNvGrpSpPr>
          <p:nvPr/>
        </p:nvGrpSpPr>
        <p:grpSpPr bwMode="auto">
          <a:xfrm>
            <a:off x="7949571" y="1417512"/>
            <a:ext cx="3960092" cy="1710504"/>
            <a:chOff x="2989865" y="602136"/>
            <a:chExt cx="2814868" cy="1216600"/>
          </a:xfrm>
        </p:grpSpPr>
        <p:sp>
          <p:nvSpPr>
            <p:cNvPr id="24"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6"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7"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n-lt"/>
                </a:rPr>
                <a:t>PLEASE ADD YOUR TITLE HERE</a:t>
              </a:r>
              <a:endParaRPr lang="zh-CN" altLang="en-US" sz="1547" dirty="0">
                <a:solidFill>
                  <a:schemeClr val="bg1">
                    <a:lumMod val="65000"/>
                  </a:schemeClr>
                </a:solidFill>
                <a:latin typeface="+mn-lt"/>
              </a:endParaRPr>
            </a:p>
          </p:txBody>
        </p:sp>
        <p:sp>
          <p:nvSpPr>
            <p:cNvPr id="28" name="任意多边形 27"/>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9" name="组合 7"/>
          <p:cNvGrpSpPr>
            <a:grpSpLocks/>
          </p:cNvGrpSpPr>
          <p:nvPr/>
        </p:nvGrpSpPr>
        <p:grpSpPr bwMode="auto">
          <a:xfrm>
            <a:off x="7949571" y="4070408"/>
            <a:ext cx="3960092" cy="1703629"/>
            <a:chOff x="2989865" y="607026"/>
            <a:chExt cx="2814868" cy="1211710"/>
          </a:xfrm>
        </p:grpSpPr>
        <p:sp>
          <p:nvSpPr>
            <p:cNvPr id="30" name="文本框 66"/>
            <p:cNvSpPr txBox="1">
              <a:spLocks noChangeArrowheads="1"/>
            </p:cNvSpPr>
            <p:nvPr/>
          </p:nvSpPr>
          <p:spPr bwMode="auto">
            <a:xfrm>
              <a:off x="2989865" y="1374629"/>
              <a:ext cx="2814868" cy="44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31"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32"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33" name="任意多边形 32"/>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20" name="文本框 1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1" name="文本框 2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496172259"/>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1"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750"/>
                                        <p:tgtEl>
                                          <p:spTgt spid="6"/>
                                        </p:tgtEl>
                                      </p:cBhvr>
                                    </p:animEffect>
                                  </p:childTnLst>
                                </p:cTn>
                              </p:par>
                              <p:par>
                                <p:cTn id="8" presetID="42"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anim calcmode="lin" valueType="num">
                                      <p:cBhvr>
                                        <p:cTn id="11" dur="1000" fill="hold"/>
                                        <p:tgtEl>
                                          <p:spTgt spid="7"/>
                                        </p:tgtEl>
                                        <p:attrNameLst>
                                          <p:attrName>ppt_x</p:attrName>
                                        </p:attrNameLst>
                                      </p:cBhvr>
                                      <p:tavLst>
                                        <p:tav tm="0">
                                          <p:val>
                                            <p:strVal val="#ppt_x"/>
                                          </p:val>
                                        </p:tav>
                                        <p:tav tm="100000">
                                          <p:val>
                                            <p:strVal val="#ppt_x"/>
                                          </p:val>
                                        </p:tav>
                                      </p:tavLst>
                                    </p:anim>
                                    <p:anim calcmode="lin" valueType="num">
                                      <p:cBhvr>
                                        <p:cTn id="12" dur="1000" fill="hold"/>
                                        <p:tgtEl>
                                          <p:spTgt spid="7"/>
                                        </p:tgtEl>
                                        <p:attrNameLst>
                                          <p:attrName>ppt_y</p:attrName>
                                        </p:attrNameLst>
                                      </p:cBhvr>
                                      <p:tavLst>
                                        <p:tav tm="0">
                                          <p:val>
                                            <p:strVal val="#ppt_y+.1"/>
                                          </p:val>
                                        </p:tav>
                                        <p:tav tm="100000">
                                          <p:val>
                                            <p:strVal val="#ppt_y"/>
                                          </p:val>
                                        </p:tav>
                                      </p:tavLst>
                                    </p:anim>
                                  </p:childTnLst>
                                </p:cTn>
                              </p:par>
                              <p:par>
                                <p:cTn id="13" presetID="2" presetClass="entr" presetSubtype="2" fill="hold" nodeType="withEffect">
                                  <p:stCondLst>
                                    <p:cond delay="600"/>
                                  </p:stCondLst>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1000" fill="hold"/>
                                        <p:tgtEl>
                                          <p:spTgt spid="23"/>
                                        </p:tgtEl>
                                        <p:attrNameLst>
                                          <p:attrName>ppt_x</p:attrName>
                                        </p:attrNameLst>
                                      </p:cBhvr>
                                      <p:tavLst>
                                        <p:tav tm="0">
                                          <p:val>
                                            <p:strVal val="1+#ppt_w/2"/>
                                          </p:val>
                                        </p:tav>
                                        <p:tav tm="100000">
                                          <p:val>
                                            <p:strVal val="#ppt_x"/>
                                          </p:val>
                                        </p:tav>
                                      </p:tavLst>
                                    </p:anim>
                                    <p:anim calcmode="lin" valueType="num">
                                      <p:cBhvr additive="base">
                                        <p:cTn id="16" dur="1000" fill="hold"/>
                                        <p:tgtEl>
                                          <p:spTgt spid="23"/>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1000" fill="hold"/>
                                        <p:tgtEl>
                                          <p:spTgt spid="29"/>
                                        </p:tgtEl>
                                        <p:attrNameLst>
                                          <p:attrName>ppt_x</p:attrName>
                                        </p:attrNameLst>
                                      </p:cBhvr>
                                      <p:tavLst>
                                        <p:tav tm="0">
                                          <p:val>
                                            <p:strVal val="1+#ppt_w/2"/>
                                          </p:val>
                                        </p:tav>
                                        <p:tav tm="100000">
                                          <p:val>
                                            <p:strVal val="#ppt_x"/>
                                          </p:val>
                                        </p:tav>
                                      </p:tavLst>
                                    </p:anim>
                                    <p:anim calcmode="lin" valueType="num">
                                      <p:cBhvr additive="base">
                                        <p:cTn id="20" dur="1000" fill="hold"/>
                                        <p:tgtEl>
                                          <p:spTgt spid="29"/>
                                        </p:tgtEl>
                                        <p:attrNameLst>
                                          <p:attrName>ppt_y</p:attrName>
                                        </p:attrNameLst>
                                      </p:cBhvr>
                                      <p:tavLst>
                                        <p:tav tm="0">
                                          <p:val>
                                            <p:strVal val="#ppt_y"/>
                                          </p:val>
                                        </p:tav>
                                        <p:tav tm="100000">
                                          <p:val>
                                            <p:strVal val="#ppt_y"/>
                                          </p:val>
                                        </p:tav>
                                      </p:tavLst>
                                    </p:anim>
                                  </p:childTnLst>
                                </p:cTn>
                              </p:par>
                              <p:par>
                                <p:cTn id="21" presetID="53" presetClass="entr" presetSubtype="16" fill="hold" grpId="0" nodeType="withEffect">
                                  <p:stCondLst>
                                    <p:cond delay="1000"/>
                                  </p:stCondLst>
                                  <p:childTnLst>
                                    <p:set>
                                      <p:cBhvr>
                                        <p:cTn id="22" dur="1" fill="hold">
                                          <p:stCondLst>
                                            <p:cond delay="0"/>
                                          </p:stCondLst>
                                        </p:cTn>
                                        <p:tgtEl>
                                          <p:spTgt spid="48"/>
                                        </p:tgtEl>
                                        <p:attrNameLst>
                                          <p:attrName>style.visibility</p:attrName>
                                        </p:attrNameLst>
                                      </p:cBhvr>
                                      <p:to>
                                        <p:strVal val="visible"/>
                                      </p:to>
                                    </p:set>
                                    <p:anim calcmode="lin" valueType="num">
                                      <p:cBhvr>
                                        <p:cTn id="23" dur="750" fill="hold"/>
                                        <p:tgtEl>
                                          <p:spTgt spid="48"/>
                                        </p:tgtEl>
                                        <p:attrNameLst>
                                          <p:attrName>ppt_w</p:attrName>
                                        </p:attrNameLst>
                                      </p:cBhvr>
                                      <p:tavLst>
                                        <p:tav tm="0">
                                          <p:val>
                                            <p:fltVal val="0"/>
                                          </p:val>
                                        </p:tav>
                                        <p:tav tm="100000">
                                          <p:val>
                                            <p:strVal val="#ppt_w"/>
                                          </p:val>
                                        </p:tav>
                                      </p:tavLst>
                                    </p:anim>
                                    <p:anim calcmode="lin" valueType="num">
                                      <p:cBhvr>
                                        <p:cTn id="24" dur="750" fill="hold"/>
                                        <p:tgtEl>
                                          <p:spTgt spid="48"/>
                                        </p:tgtEl>
                                        <p:attrNameLst>
                                          <p:attrName>ppt_h</p:attrName>
                                        </p:attrNameLst>
                                      </p:cBhvr>
                                      <p:tavLst>
                                        <p:tav tm="0">
                                          <p:val>
                                            <p:fltVal val="0"/>
                                          </p:val>
                                        </p:tav>
                                        <p:tav tm="100000">
                                          <p:val>
                                            <p:strVal val="#ppt_h"/>
                                          </p:val>
                                        </p:tav>
                                      </p:tavLst>
                                    </p:anim>
                                    <p:animEffect transition="in" filter="fade">
                                      <p:cBhvr>
                                        <p:cTn id="25" dur="750"/>
                                        <p:tgtEl>
                                          <p:spTgt spid="48"/>
                                        </p:tgtEl>
                                      </p:cBhvr>
                                    </p:animEffect>
                                  </p:childTnLst>
                                </p:cTn>
                              </p:par>
                              <p:par>
                                <p:cTn id="26" presetID="53" presetClass="entr" presetSubtype="16" fill="hold" grpId="0" nodeType="withEffect">
                                  <p:stCondLst>
                                    <p:cond delay="1200"/>
                                  </p:stCondLst>
                                  <p:childTnLst>
                                    <p:set>
                                      <p:cBhvr>
                                        <p:cTn id="27" dur="1" fill="hold">
                                          <p:stCondLst>
                                            <p:cond delay="0"/>
                                          </p:stCondLst>
                                        </p:cTn>
                                        <p:tgtEl>
                                          <p:spTgt spid="49"/>
                                        </p:tgtEl>
                                        <p:attrNameLst>
                                          <p:attrName>style.visibility</p:attrName>
                                        </p:attrNameLst>
                                      </p:cBhvr>
                                      <p:to>
                                        <p:strVal val="visible"/>
                                      </p:to>
                                    </p:set>
                                    <p:anim calcmode="lin" valueType="num">
                                      <p:cBhvr>
                                        <p:cTn id="28" dur="750" fill="hold"/>
                                        <p:tgtEl>
                                          <p:spTgt spid="49"/>
                                        </p:tgtEl>
                                        <p:attrNameLst>
                                          <p:attrName>ppt_w</p:attrName>
                                        </p:attrNameLst>
                                      </p:cBhvr>
                                      <p:tavLst>
                                        <p:tav tm="0">
                                          <p:val>
                                            <p:fltVal val="0"/>
                                          </p:val>
                                        </p:tav>
                                        <p:tav tm="100000">
                                          <p:val>
                                            <p:strVal val="#ppt_w"/>
                                          </p:val>
                                        </p:tav>
                                      </p:tavLst>
                                    </p:anim>
                                    <p:anim calcmode="lin" valueType="num">
                                      <p:cBhvr>
                                        <p:cTn id="29" dur="750" fill="hold"/>
                                        <p:tgtEl>
                                          <p:spTgt spid="49"/>
                                        </p:tgtEl>
                                        <p:attrNameLst>
                                          <p:attrName>ppt_h</p:attrName>
                                        </p:attrNameLst>
                                      </p:cBhvr>
                                      <p:tavLst>
                                        <p:tav tm="0">
                                          <p:val>
                                            <p:fltVal val="0"/>
                                          </p:val>
                                        </p:tav>
                                        <p:tav tm="100000">
                                          <p:val>
                                            <p:strVal val="#ppt_h"/>
                                          </p:val>
                                        </p:tav>
                                      </p:tavLst>
                                    </p:anim>
                                    <p:animEffect transition="in" filter="fade">
                                      <p:cBhvr>
                                        <p:cTn id="30"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4"/>
          <p:cNvGrpSpPr>
            <a:grpSpLocks noChangeAspect="1"/>
          </p:cNvGrpSpPr>
          <p:nvPr/>
        </p:nvGrpSpPr>
        <p:grpSpPr bwMode="auto">
          <a:xfrm>
            <a:off x="3174675" y="2769884"/>
            <a:ext cx="7533319" cy="1346651"/>
            <a:chOff x="806" y="677"/>
            <a:chExt cx="3783" cy="711"/>
          </a:xfrm>
        </p:grpSpPr>
        <p:sp>
          <p:nvSpPr>
            <p:cNvPr id="37" name="Freeform 5"/>
            <p:cNvSpPr>
              <a:spLocks/>
            </p:cNvSpPr>
            <p:nvPr/>
          </p:nvSpPr>
          <p:spPr bwMode="auto">
            <a:xfrm>
              <a:off x="806" y="677"/>
              <a:ext cx="935" cy="711"/>
            </a:xfrm>
            <a:custGeom>
              <a:avLst/>
              <a:gdLst>
                <a:gd name="T0" fmla="*/ 304 w 395"/>
                <a:gd name="T1" fmla="*/ 283 h 298"/>
                <a:gd name="T2" fmla="*/ 274 w 395"/>
                <a:gd name="T3" fmla="*/ 298 h 298"/>
                <a:gd name="T4" fmla="*/ 13 w 395"/>
                <a:gd name="T5" fmla="*/ 298 h 298"/>
                <a:gd name="T6" fmla="*/ 6 w 395"/>
                <a:gd name="T7" fmla="*/ 283 h 298"/>
                <a:gd name="T8" fmla="*/ 92 w 395"/>
                <a:gd name="T9" fmla="*/ 164 h 298"/>
                <a:gd name="T10" fmla="*/ 92 w 395"/>
                <a:gd name="T11" fmla="*/ 134 h 298"/>
                <a:gd name="T12" fmla="*/ 6 w 395"/>
                <a:gd name="T13" fmla="*/ 15 h 298"/>
                <a:gd name="T14" fmla="*/ 13 w 395"/>
                <a:gd name="T15" fmla="*/ 0 h 298"/>
                <a:gd name="T16" fmla="*/ 274 w 395"/>
                <a:gd name="T17" fmla="*/ 0 h 298"/>
                <a:gd name="T18" fmla="*/ 304 w 395"/>
                <a:gd name="T19" fmla="*/ 15 h 298"/>
                <a:gd name="T20" fmla="*/ 390 w 395"/>
                <a:gd name="T21" fmla="*/ 134 h 298"/>
                <a:gd name="T22" fmla="*/ 390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5" y="298"/>
                    <a:pt x="274" y="298"/>
                  </a:cubicBezTo>
                  <a:cubicBezTo>
                    <a:pt x="13" y="298"/>
                    <a:pt x="13" y="298"/>
                    <a:pt x="13" y="298"/>
                  </a:cubicBezTo>
                  <a:cubicBezTo>
                    <a:pt x="3" y="298"/>
                    <a:pt x="0" y="291"/>
                    <a:pt x="6" y="283"/>
                  </a:cubicBezTo>
                  <a:cubicBezTo>
                    <a:pt x="92" y="164"/>
                    <a:pt x="92" y="164"/>
                    <a:pt x="92" y="164"/>
                  </a:cubicBezTo>
                  <a:cubicBezTo>
                    <a:pt x="97" y="156"/>
                    <a:pt x="97" y="142"/>
                    <a:pt x="92" y="134"/>
                  </a:cubicBezTo>
                  <a:cubicBezTo>
                    <a:pt x="6" y="15"/>
                    <a:pt x="6" y="15"/>
                    <a:pt x="6" y="15"/>
                  </a:cubicBezTo>
                  <a:cubicBezTo>
                    <a:pt x="0" y="7"/>
                    <a:pt x="3" y="0"/>
                    <a:pt x="13" y="0"/>
                  </a:cubicBezTo>
                  <a:cubicBezTo>
                    <a:pt x="274" y="0"/>
                    <a:pt x="274" y="0"/>
                    <a:pt x="274" y="0"/>
                  </a:cubicBezTo>
                  <a:cubicBezTo>
                    <a:pt x="285" y="0"/>
                    <a:pt x="298" y="7"/>
                    <a:pt x="304" y="15"/>
                  </a:cubicBezTo>
                  <a:cubicBezTo>
                    <a:pt x="390" y="134"/>
                    <a:pt x="390" y="134"/>
                    <a:pt x="390" y="134"/>
                  </a:cubicBezTo>
                  <a:cubicBezTo>
                    <a:pt x="395" y="142"/>
                    <a:pt x="395" y="156"/>
                    <a:pt x="390" y="164"/>
                  </a:cubicBezTo>
                  <a:lnTo>
                    <a:pt x="304" y="283"/>
                  </a:lnTo>
                  <a:close/>
                </a:path>
              </a:pathLst>
            </a:custGeom>
            <a:solidFill>
              <a:schemeClr val="accent1"/>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
            <p:cNvSpPr>
              <a:spLocks/>
            </p:cNvSpPr>
            <p:nvPr/>
          </p:nvSpPr>
          <p:spPr bwMode="auto">
            <a:xfrm>
              <a:off x="1516" y="677"/>
              <a:ext cx="938"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2"/>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
            <p:cNvSpPr>
              <a:spLocks/>
            </p:cNvSpPr>
            <p:nvPr/>
          </p:nvSpPr>
          <p:spPr bwMode="auto">
            <a:xfrm>
              <a:off x="2229"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3"/>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8"/>
            <p:cNvSpPr>
              <a:spLocks/>
            </p:cNvSpPr>
            <p:nvPr/>
          </p:nvSpPr>
          <p:spPr bwMode="auto">
            <a:xfrm>
              <a:off x="2942" y="677"/>
              <a:ext cx="935" cy="711"/>
            </a:xfrm>
            <a:custGeom>
              <a:avLst/>
              <a:gdLst>
                <a:gd name="T0" fmla="*/ 304 w 395"/>
                <a:gd name="T1" fmla="*/ 283 h 298"/>
                <a:gd name="T2" fmla="*/ 274 w 395"/>
                <a:gd name="T3" fmla="*/ 298 h 298"/>
                <a:gd name="T4" fmla="*/ 13 w 395"/>
                <a:gd name="T5" fmla="*/ 298 h 298"/>
                <a:gd name="T6" fmla="*/ 6 w 395"/>
                <a:gd name="T7" fmla="*/ 283 h 298"/>
                <a:gd name="T8" fmla="*/ 91 w 395"/>
                <a:gd name="T9" fmla="*/ 164 h 298"/>
                <a:gd name="T10" fmla="*/ 91 w 395"/>
                <a:gd name="T11" fmla="*/ 134 h 298"/>
                <a:gd name="T12" fmla="*/ 6 w 395"/>
                <a:gd name="T13" fmla="*/ 15 h 298"/>
                <a:gd name="T14" fmla="*/ 13 w 395"/>
                <a:gd name="T15" fmla="*/ 0 h 298"/>
                <a:gd name="T16" fmla="*/ 274 w 395"/>
                <a:gd name="T17" fmla="*/ 0 h 298"/>
                <a:gd name="T18" fmla="*/ 304 w 395"/>
                <a:gd name="T19" fmla="*/ 15 h 298"/>
                <a:gd name="T20" fmla="*/ 389 w 395"/>
                <a:gd name="T21" fmla="*/ 134 h 298"/>
                <a:gd name="T22" fmla="*/ 389 w 395"/>
                <a:gd name="T23" fmla="*/ 164 h 298"/>
                <a:gd name="T24" fmla="*/ 304 w 395"/>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5" h="298">
                  <a:moveTo>
                    <a:pt x="304" y="283"/>
                  </a:moveTo>
                  <a:cubicBezTo>
                    <a:pt x="298" y="291"/>
                    <a:pt x="284" y="298"/>
                    <a:pt x="274" y="298"/>
                  </a:cubicBezTo>
                  <a:cubicBezTo>
                    <a:pt x="13" y="298"/>
                    <a:pt x="13" y="298"/>
                    <a:pt x="13" y="298"/>
                  </a:cubicBezTo>
                  <a:cubicBezTo>
                    <a:pt x="3" y="298"/>
                    <a:pt x="0" y="291"/>
                    <a:pt x="6" y="283"/>
                  </a:cubicBezTo>
                  <a:cubicBezTo>
                    <a:pt x="91" y="164"/>
                    <a:pt x="91" y="164"/>
                    <a:pt x="91" y="164"/>
                  </a:cubicBezTo>
                  <a:cubicBezTo>
                    <a:pt x="97" y="156"/>
                    <a:pt x="97" y="142"/>
                    <a:pt x="91" y="134"/>
                  </a:cubicBezTo>
                  <a:cubicBezTo>
                    <a:pt x="6" y="15"/>
                    <a:pt x="6" y="15"/>
                    <a:pt x="6" y="15"/>
                  </a:cubicBezTo>
                  <a:cubicBezTo>
                    <a:pt x="0" y="7"/>
                    <a:pt x="3" y="0"/>
                    <a:pt x="13" y="0"/>
                  </a:cubicBezTo>
                  <a:cubicBezTo>
                    <a:pt x="274" y="0"/>
                    <a:pt x="274" y="0"/>
                    <a:pt x="274" y="0"/>
                  </a:cubicBezTo>
                  <a:cubicBezTo>
                    <a:pt x="284" y="0"/>
                    <a:pt x="298" y="7"/>
                    <a:pt x="304" y="15"/>
                  </a:cubicBezTo>
                  <a:cubicBezTo>
                    <a:pt x="389" y="134"/>
                    <a:pt x="389" y="134"/>
                    <a:pt x="389" y="134"/>
                  </a:cubicBezTo>
                  <a:cubicBezTo>
                    <a:pt x="395" y="142"/>
                    <a:pt x="395" y="156"/>
                    <a:pt x="389" y="164"/>
                  </a:cubicBezTo>
                  <a:lnTo>
                    <a:pt x="304" y="283"/>
                  </a:lnTo>
                  <a:close/>
                </a:path>
              </a:pathLst>
            </a:custGeom>
            <a:solidFill>
              <a:schemeClr val="accent4"/>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9"/>
            <p:cNvSpPr>
              <a:spLocks/>
            </p:cNvSpPr>
            <p:nvPr/>
          </p:nvSpPr>
          <p:spPr bwMode="auto">
            <a:xfrm>
              <a:off x="3652" y="677"/>
              <a:ext cx="937" cy="711"/>
            </a:xfrm>
            <a:custGeom>
              <a:avLst/>
              <a:gdLst>
                <a:gd name="T0" fmla="*/ 304 w 396"/>
                <a:gd name="T1" fmla="*/ 283 h 298"/>
                <a:gd name="T2" fmla="*/ 275 w 396"/>
                <a:gd name="T3" fmla="*/ 298 h 298"/>
                <a:gd name="T4" fmla="*/ 14 w 396"/>
                <a:gd name="T5" fmla="*/ 298 h 298"/>
                <a:gd name="T6" fmla="*/ 6 w 396"/>
                <a:gd name="T7" fmla="*/ 283 h 298"/>
                <a:gd name="T8" fmla="*/ 92 w 396"/>
                <a:gd name="T9" fmla="*/ 164 h 298"/>
                <a:gd name="T10" fmla="*/ 92 w 396"/>
                <a:gd name="T11" fmla="*/ 134 h 298"/>
                <a:gd name="T12" fmla="*/ 6 w 396"/>
                <a:gd name="T13" fmla="*/ 15 h 298"/>
                <a:gd name="T14" fmla="*/ 14 w 396"/>
                <a:gd name="T15" fmla="*/ 0 h 298"/>
                <a:gd name="T16" fmla="*/ 275 w 396"/>
                <a:gd name="T17" fmla="*/ 0 h 298"/>
                <a:gd name="T18" fmla="*/ 304 w 396"/>
                <a:gd name="T19" fmla="*/ 15 h 298"/>
                <a:gd name="T20" fmla="*/ 390 w 396"/>
                <a:gd name="T21" fmla="*/ 134 h 298"/>
                <a:gd name="T22" fmla="*/ 390 w 396"/>
                <a:gd name="T23" fmla="*/ 164 h 298"/>
                <a:gd name="T24" fmla="*/ 304 w 396"/>
                <a:gd name="T25" fmla="*/ 283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6" h="298">
                  <a:moveTo>
                    <a:pt x="304" y="283"/>
                  </a:moveTo>
                  <a:cubicBezTo>
                    <a:pt x="298" y="291"/>
                    <a:pt x="285" y="298"/>
                    <a:pt x="275" y="298"/>
                  </a:cubicBezTo>
                  <a:cubicBezTo>
                    <a:pt x="14" y="298"/>
                    <a:pt x="14" y="298"/>
                    <a:pt x="14" y="298"/>
                  </a:cubicBezTo>
                  <a:cubicBezTo>
                    <a:pt x="4" y="298"/>
                    <a:pt x="0" y="291"/>
                    <a:pt x="6" y="283"/>
                  </a:cubicBezTo>
                  <a:cubicBezTo>
                    <a:pt x="92" y="164"/>
                    <a:pt x="92" y="164"/>
                    <a:pt x="92" y="164"/>
                  </a:cubicBezTo>
                  <a:cubicBezTo>
                    <a:pt x="98" y="156"/>
                    <a:pt x="98" y="142"/>
                    <a:pt x="92" y="134"/>
                  </a:cubicBezTo>
                  <a:cubicBezTo>
                    <a:pt x="6" y="15"/>
                    <a:pt x="6" y="15"/>
                    <a:pt x="6" y="15"/>
                  </a:cubicBezTo>
                  <a:cubicBezTo>
                    <a:pt x="0" y="7"/>
                    <a:pt x="4" y="0"/>
                    <a:pt x="14" y="0"/>
                  </a:cubicBezTo>
                  <a:cubicBezTo>
                    <a:pt x="275" y="0"/>
                    <a:pt x="275" y="0"/>
                    <a:pt x="275" y="0"/>
                  </a:cubicBezTo>
                  <a:cubicBezTo>
                    <a:pt x="285" y="0"/>
                    <a:pt x="298" y="7"/>
                    <a:pt x="304" y="15"/>
                  </a:cubicBezTo>
                  <a:cubicBezTo>
                    <a:pt x="390" y="134"/>
                    <a:pt x="390" y="134"/>
                    <a:pt x="390" y="134"/>
                  </a:cubicBezTo>
                  <a:cubicBezTo>
                    <a:pt x="396" y="142"/>
                    <a:pt x="396" y="156"/>
                    <a:pt x="390" y="164"/>
                  </a:cubicBezTo>
                  <a:lnTo>
                    <a:pt x="304" y="283"/>
                  </a:lnTo>
                  <a:close/>
                </a:path>
              </a:pathLst>
            </a:custGeom>
            <a:solidFill>
              <a:schemeClr val="accent5"/>
            </a:solidFill>
            <a:ln w="19050">
              <a:solidFill>
                <a:schemeClr val="bg1"/>
              </a:solidFill>
              <a:round/>
              <a:headEnd/>
              <a:tailEnd/>
            </a:ln>
            <a:extLst/>
          </p:spPr>
          <p:txBody>
            <a:bodyPr vert="horz" wrap="square" lIns="83748" tIns="41874" rIns="83748" bIns="41874"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2" name="Freeform 16"/>
          <p:cNvSpPr>
            <a:spLocks noChangeAspect="1" noEditPoints="1"/>
          </p:cNvSpPr>
          <p:nvPr/>
        </p:nvSpPr>
        <p:spPr bwMode="auto">
          <a:xfrm>
            <a:off x="8229370" y="3149660"/>
            <a:ext cx="388495" cy="450161"/>
          </a:xfrm>
          <a:custGeom>
            <a:avLst/>
            <a:gdLst>
              <a:gd name="T0" fmla="*/ 233 w 320"/>
              <a:gd name="T1" fmla="*/ 138 h 371"/>
              <a:gd name="T2" fmla="*/ 261 w 320"/>
              <a:gd name="T3" fmla="*/ 12 h 371"/>
              <a:gd name="T4" fmla="*/ 168 w 320"/>
              <a:gd name="T5" fmla="*/ 104 h 371"/>
              <a:gd name="T6" fmla="*/ 80 w 320"/>
              <a:gd name="T7" fmla="*/ 182 h 371"/>
              <a:gd name="T8" fmla="*/ 80 w 320"/>
              <a:gd name="T9" fmla="*/ 319 h 371"/>
              <a:gd name="T10" fmla="*/ 253 w 320"/>
              <a:gd name="T11" fmla="*/ 371 h 371"/>
              <a:gd name="T12" fmla="*/ 320 w 320"/>
              <a:gd name="T13" fmla="*/ 172 h 371"/>
              <a:gd name="T14" fmla="*/ 233 w 320"/>
              <a:gd name="T15" fmla="*/ 138 h 371"/>
              <a:gd name="T16" fmla="*/ 60 w 320"/>
              <a:gd name="T17" fmla="*/ 140 h 371"/>
              <a:gd name="T18" fmla="*/ 0 w 320"/>
              <a:gd name="T19" fmla="*/ 202 h 371"/>
              <a:gd name="T20" fmla="*/ 0 w 320"/>
              <a:gd name="T21" fmla="*/ 299 h 371"/>
              <a:gd name="T22" fmla="*/ 60 w 320"/>
              <a:gd name="T23" fmla="*/ 360 h 371"/>
              <a:gd name="T24" fmla="*/ 40 w 320"/>
              <a:gd name="T25" fmla="*/ 315 h 371"/>
              <a:gd name="T26" fmla="*/ 40 w 320"/>
              <a:gd name="T27" fmla="*/ 187 h 371"/>
              <a:gd name="T28" fmla="*/ 60 w 320"/>
              <a:gd name="T29" fmla="*/ 140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0" h="371">
                <a:moveTo>
                  <a:pt x="233" y="138"/>
                </a:moveTo>
                <a:cubicBezTo>
                  <a:pt x="230" y="131"/>
                  <a:pt x="304" y="65"/>
                  <a:pt x="261" y="12"/>
                </a:cubicBezTo>
                <a:cubicBezTo>
                  <a:pt x="251" y="0"/>
                  <a:pt x="217" y="72"/>
                  <a:pt x="168" y="104"/>
                </a:cubicBezTo>
                <a:cubicBezTo>
                  <a:pt x="142" y="122"/>
                  <a:pt x="80" y="161"/>
                  <a:pt x="80" y="182"/>
                </a:cubicBezTo>
                <a:cubicBezTo>
                  <a:pt x="80" y="319"/>
                  <a:pt x="80" y="319"/>
                  <a:pt x="80" y="319"/>
                </a:cubicBezTo>
                <a:cubicBezTo>
                  <a:pt x="80" y="344"/>
                  <a:pt x="178" y="371"/>
                  <a:pt x="253" y="371"/>
                </a:cubicBezTo>
                <a:cubicBezTo>
                  <a:pt x="280" y="371"/>
                  <a:pt x="320" y="199"/>
                  <a:pt x="320" y="172"/>
                </a:cubicBezTo>
                <a:cubicBezTo>
                  <a:pt x="320" y="145"/>
                  <a:pt x="235" y="145"/>
                  <a:pt x="233" y="138"/>
                </a:cubicBezTo>
                <a:close/>
                <a:moveTo>
                  <a:pt x="60" y="140"/>
                </a:moveTo>
                <a:cubicBezTo>
                  <a:pt x="47" y="140"/>
                  <a:pt x="0" y="148"/>
                  <a:pt x="0" y="202"/>
                </a:cubicBezTo>
                <a:cubicBezTo>
                  <a:pt x="0" y="299"/>
                  <a:pt x="0" y="299"/>
                  <a:pt x="0" y="299"/>
                </a:cubicBezTo>
                <a:cubicBezTo>
                  <a:pt x="0" y="354"/>
                  <a:pt x="47" y="360"/>
                  <a:pt x="60" y="360"/>
                </a:cubicBezTo>
                <a:cubicBezTo>
                  <a:pt x="73" y="360"/>
                  <a:pt x="40" y="348"/>
                  <a:pt x="40" y="315"/>
                </a:cubicBezTo>
                <a:cubicBezTo>
                  <a:pt x="40" y="187"/>
                  <a:pt x="40" y="187"/>
                  <a:pt x="40" y="187"/>
                </a:cubicBezTo>
                <a:cubicBezTo>
                  <a:pt x="40" y="152"/>
                  <a:pt x="73" y="140"/>
                  <a:pt x="60" y="140"/>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6"/>
          <p:cNvSpPr>
            <a:spLocks noChangeAspect="1" noEditPoints="1"/>
          </p:cNvSpPr>
          <p:nvPr/>
        </p:nvSpPr>
        <p:spPr bwMode="auto">
          <a:xfrm>
            <a:off x="5326768" y="3218126"/>
            <a:ext cx="469181" cy="412144"/>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11"/>
          <p:cNvSpPr>
            <a:spLocks noChangeAspect="1" noEditPoints="1"/>
          </p:cNvSpPr>
          <p:nvPr/>
        </p:nvSpPr>
        <p:spPr bwMode="auto">
          <a:xfrm>
            <a:off x="3979435" y="3218127"/>
            <a:ext cx="429774" cy="428630"/>
          </a:xfrm>
          <a:custGeom>
            <a:avLst/>
            <a:gdLst>
              <a:gd name="T0" fmla="*/ 309 w 319"/>
              <a:gd name="T1" fmla="*/ 267 h 318"/>
              <a:gd name="T2" fmla="*/ 233 w 319"/>
              <a:gd name="T3" fmla="*/ 192 h 318"/>
              <a:gd name="T4" fmla="*/ 251 w 319"/>
              <a:gd name="T5" fmla="*/ 127 h 318"/>
              <a:gd name="T6" fmla="*/ 123 w 319"/>
              <a:gd name="T7" fmla="*/ 0 h 318"/>
              <a:gd name="T8" fmla="*/ 0 w 319"/>
              <a:gd name="T9" fmla="*/ 124 h 318"/>
              <a:gd name="T10" fmla="*/ 127 w 319"/>
              <a:gd name="T11" fmla="*/ 251 h 318"/>
              <a:gd name="T12" fmla="*/ 190 w 319"/>
              <a:gd name="T13" fmla="*/ 234 h 318"/>
              <a:gd name="T14" fmla="*/ 266 w 319"/>
              <a:gd name="T15" fmla="*/ 310 h 318"/>
              <a:gd name="T16" fmla="*/ 293 w 319"/>
              <a:gd name="T17" fmla="*/ 310 h 318"/>
              <a:gd name="T18" fmla="*/ 311 w 319"/>
              <a:gd name="T19" fmla="*/ 291 h 318"/>
              <a:gd name="T20" fmla="*/ 309 w 319"/>
              <a:gd name="T21" fmla="*/ 267 h 318"/>
              <a:gd name="T22" fmla="*/ 38 w 319"/>
              <a:gd name="T23" fmla="*/ 124 h 318"/>
              <a:gd name="T24" fmla="*/ 123 w 319"/>
              <a:gd name="T25" fmla="*/ 38 h 318"/>
              <a:gd name="T26" fmla="*/ 213 w 319"/>
              <a:gd name="T27" fmla="*/ 127 h 318"/>
              <a:gd name="T28" fmla="*/ 127 w 319"/>
              <a:gd name="T29" fmla="*/ 213 h 318"/>
              <a:gd name="T30" fmla="*/ 38 w 319"/>
              <a:gd name="T31" fmla="*/ 124 h 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9" h="318">
                <a:moveTo>
                  <a:pt x="309" y="267"/>
                </a:moveTo>
                <a:cubicBezTo>
                  <a:pt x="233" y="192"/>
                  <a:pt x="233" y="192"/>
                  <a:pt x="233" y="192"/>
                </a:cubicBezTo>
                <a:cubicBezTo>
                  <a:pt x="244" y="173"/>
                  <a:pt x="251" y="151"/>
                  <a:pt x="251" y="127"/>
                </a:cubicBezTo>
                <a:cubicBezTo>
                  <a:pt x="251" y="59"/>
                  <a:pt x="192" y="0"/>
                  <a:pt x="123" y="0"/>
                </a:cubicBezTo>
                <a:cubicBezTo>
                  <a:pt x="55" y="0"/>
                  <a:pt x="0" y="55"/>
                  <a:pt x="0" y="124"/>
                </a:cubicBezTo>
                <a:cubicBezTo>
                  <a:pt x="0" y="192"/>
                  <a:pt x="59" y="251"/>
                  <a:pt x="127" y="251"/>
                </a:cubicBezTo>
                <a:cubicBezTo>
                  <a:pt x="150" y="251"/>
                  <a:pt x="171" y="245"/>
                  <a:pt x="190" y="234"/>
                </a:cubicBezTo>
                <a:cubicBezTo>
                  <a:pt x="266" y="310"/>
                  <a:pt x="266" y="310"/>
                  <a:pt x="266" y="310"/>
                </a:cubicBezTo>
                <a:cubicBezTo>
                  <a:pt x="273" y="318"/>
                  <a:pt x="285" y="318"/>
                  <a:pt x="293" y="310"/>
                </a:cubicBezTo>
                <a:cubicBezTo>
                  <a:pt x="311" y="291"/>
                  <a:pt x="311" y="291"/>
                  <a:pt x="311" y="291"/>
                </a:cubicBezTo>
                <a:cubicBezTo>
                  <a:pt x="319" y="284"/>
                  <a:pt x="316" y="275"/>
                  <a:pt x="309" y="267"/>
                </a:cubicBezTo>
                <a:close/>
                <a:moveTo>
                  <a:pt x="38" y="124"/>
                </a:moveTo>
                <a:cubicBezTo>
                  <a:pt x="38" y="76"/>
                  <a:pt x="76" y="38"/>
                  <a:pt x="123" y="38"/>
                </a:cubicBezTo>
                <a:cubicBezTo>
                  <a:pt x="171" y="38"/>
                  <a:pt x="213" y="80"/>
                  <a:pt x="213" y="127"/>
                </a:cubicBezTo>
                <a:cubicBezTo>
                  <a:pt x="213" y="175"/>
                  <a:pt x="175" y="213"/>
                  <a:pt x="127" y="213"/>
                </a:cubicBezTo>
                <a:cubicBezTo>
                  <a:pt x="80" y="213"/>
                  <a:pt x="38" y="171"/>
                  <a:pt x="38"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21"/>
          <p:cNvSpPr>
            <a:spLocks noChangeAspect="1" noEditPoints="1"/>
          </p:cNvSpPr>
          <p:nvPr/>
        </p:nvSpPr>
        <p:spPr bwMode="auto">
          <a:xfrm rot="2728210">
            <a:off x="9593720" y="3196358"/>
            <a:ext cx="497981" cy="510183"/>
          </a:xfrm>
          <a:custGeom>
            <a:avLst/>
            <a:gdLst>
              <a:gd name="T0" fmla="*/ 222 w 363"/>
              <a:gd name="T1" fmla="*/ 242 h 372"/>
              <a:gd name="T2" fmla="*/ 348 w 363"/>
              <a:gd name="T3" fmla="*/ 23 h 372"/>
              <a:gd name="T4" fmla="*/ 345 w 363"/>
              <a:gd name="T5" fmla="*/ 18 h 372"/>
              <a:gd name="T6" fmla="*/ 340 w 363"/>
              <a:gd name="T7" fmla="*/ 16 h 372"/>
              <a:gd name="T8" fmla="*/ 127 w 363"/>
              <a:gd name="T9" fmla="*/ 144 h 372"/>
              <a:gd name="T10" fmla="*/ 7 w 363"/>
              <a:gd name="T11" fmla="*/ 246 h 372"/>
              <a:gd name="T12" fmla="*/ 25 w 363"/>
              <a:gd name="T13" fmla="*/ 265 h 372"/>
              <a:gd name="T14" fmla="*/ 68 w 363"/>
              <a:gd name="T15" fmla="*/ 249 h 372"/>
              <a:gd name="T16" fmla="*/ 120 w 363"/>
              <a:gd name="T17" fmla="*/ 302 h 372"/>
              <a:gd name="T18" fmla="*/ 104 w 363"/>
              <a:gd name="T19" fmla="*/ 346 h 372"/>
              <a:gd name="T20" fmla="*/ 123 w 363"/>
              <a:gd name="T21" fmla="*/ 364 h 372"/>
              <a:gd name="T22" fmla="*/ 222 w 363"/>
              <a:gd name="T23" fmla="*/ 242 h 372"/>
              <a:gd name="T24" fmla="*/ 242 w 363"/>
              <a:gd name="T25" fmla="*/ 124 h 372"/>
              <a:gd name="T26" fmla="*/ 242 w 363"/>
              <a:gd name="T27" fmla="*/ 79 h 372"/>
              <a:gd name="T28" fmla="*/ 286 w 363"/>
              <a:gd name="T29" fmla="*/ 79 h 372"/>
              <a:gd name="T30" fmla="*/ 286 w 363"/>
              <a:gd name="T31" fmla="*/ 124 h 372"/>
              <a:gd name="T32" fmla="*/ 242 w 363"/>
              <a:gd name="T33" fmla="*/ 124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63" h="372">
                <a:moveTo>
                  <a:pt x="222" y="242"/>
                </a:moveTo>
                <a:cubicBezTo>
                  <a:pt x="222" y="242"/>
                  <a:pt x="363" y="140"/>
                  <a:pt x="348" y="23"/>
                </a:cubicBezTo>
                <a:cubicBezTo>
                  <a:pt x="347" y="21"/>
                  <a:pt x="346" y="19"/>
                  <a:pt x="345" y="18"/>
                </a:cubicBezTo>
                <a:cubicBezTo>
                  <a:pt x="344" y="17"/>
                  <a:pt x="343" y="16"/>
                  <a:pt x="340" y="16"/>
                </a:cubicBezTo>
                <a:cubicBezTo>
                  <a:pt x="226" y="0"/>
                  <a:pt x="127" y="144"/>
                  <a:pt x="127" y="144"/>
                </a:cubicBezTo>
                <a:cubicBezTo>
                  <a:pt x="40" y="134"/>
                  <a:pt x="46" y="151"/>
                  <a:pt x="7" y="246"/>
                </a:cubicBezTo>
                <a:cubicBezTo>
                  <a:pt x="0" y="264"/>
                  <a:pt x="12" y="270"/>
                  <a:pt x="25" y="265"/>
                </a:cubicBezTo>
                <a:cubicBezTo>
                  <a:pt x="39" y="260"/>
                  <a:pt x="68" y="249"/>
                  <a:pt x="68" y="249"/>
                </a:cubicBezTo>
                <a:cubicBezTo>
                  <a:pt x="120" y="302"/>
                  <a:pt x="120" y="302"/>
                  <a:pt x="120" y="302"/>
                </a:cubicBezTo>
                <a:cubicBezTo>
                  <a:pt x="120" y="302"/>
                  <a:pt x="109" y="332"/>
                  <a:pt x="104" y="346"/>
                </a:cubicBezTo>
                <a:cubicBezTo>
                  <a:pt x="99" y="359"/>
                  <a:pt x="105" y="372"/>
                  <a:pt x="123" y="364"/>
                </a:cubicBezTo>
                <a:cubicBezTo>
                  <a:pt x="215" y="324"/>
                  <a:pt x="232" y="330"/>
                  <a:pt x="222" y="242"/>
                </a:cubicBezTo>
                <a:close/>
                <a:moveTo>
                  <a:pt x="242" y="124"/>
                </a:moveTo>
                <a:cubicBezTo>
                  <a:pt x="230" y="111"/>
                  <a:pt x="230" y="91"/>
                  <a:pt x="242" y="79"/>
                </a:cubicBezTo>
                <a:cubicBezTo>
                  <a:pt x="254" y="67"/>
                  <a:pt x="274" y="67"/>
                  <a:pt x="286" y="79"/>
                </a:cubicBezTo>
                <a:cubicBezTo>
                  <a:pt x="297" y="91"/>
                  <a:pt x="297" y="111"/>
                  <a:pt x="286" y="124"/>
                </a:cubicBezTo>
                <a:cubicBezTo>
                  <a:pt x="274" y="136"/>
                  <a:pt x="254" y="136"/>
                  <a:pt x="242" y="124"/>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36"/>
          <p:cNvSpPr>
            <a:spLocks noChangeAspect="1" noEditPoints="1"/>
          </p:cNvSpPr>
          <p:nvPr/>
        </p:nvSpPr>
        <p:spPr bwMode="auto">
          <a:xfrm>
            <a:off x="6744528" y="3303076"/>
            <a:ext cx="529539" cy="296744"/>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chemeClr val="bg1"/>
          </a:solidFill>
          <a:ln>
            <a:noFill/>
          </a:ln>
        </p:spPr>
        <p:txBody>
          <a:bodyPr vert="horz" wrap="square" lIns="83748" tIns="41874" rIns="83748" bIns="41874"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4121716" y="2382393"/>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2887184" y="2382393"/>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813661" y="4191534"/>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2861291" y="4516530"/>
            <a:ext cx="1945319"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1" name="Content Placeholder 2"/>
          <p:cNvSpPr txBox="1">
            <a:spLocks/>
          </p:cNvSpPr>
          <p:nvPr/>
        </p:nvSpPr>
        <p:spPr>
          <a:xfrm>
            <a:off x="2234750" y="2104904"/>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Content Placeholder 2"/>
          <p:cNvSpPr txBox="1">
            <a:spLocks/>
          </p:cNvSpPr>
          <p:nvPr/>
        </p:nvSpPr>
        <p:spPr>
          <a:xfrm>
            <a:off x="2234750" y="4237290"/>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53" name="Straight Connector 52"/>
          <p:cNvCxnSpPr/>
          <p:nvPr/>
        </p:nvCxnSpPr>
        <p:spPr>
          <a:xfrm>
            <a:off x="6973815" y="2373915"/>
            <a:ext cx="0" cy="324991"/>
          </a:xfrm>
          <a:prstGeom prst="line">
            <a:avLst/>
          </a:prstGeom>
          <a:ln w="6350">
            <a:solidFill>
              <a:schemeClr val="bg1">
                <a:lumMod val="65000"/>
              </a:schemeClr>
            </a:solidFill>
            <a:prstDash val="sysDash"/>
            <a:tailEnd type="ova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flipH="1">
            <a:off x="5739282" y="2373915"/>
            <a:ext cx="1234533"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7692348" y="4183056"/>
            <a:ext cx="0" cy="324991"/>
          </a:xfrm>
          <a:prstGeom prst="line">
            <a:avLst/>
          </a:prstGeom>
          <a:ln w="6350">
            <a:solidFill>
              <a:schemeClr val="bg1">
                <a:lumMod val="65000"/>
              </a:schemeClr>
            </a:solidFill>
            <a:prstDash val="sysDash"/>
            <a:headEnd type="oval"/>
            <a:tailEnd type="none"/>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5726678" y="4508051"/>
            <a:ext cx="1978290" cy="0"/>
          </a:xfrm>
          <a:prstGeom prst="line">
            <a:avLst/>
          </a:prstGeom>
          <a:ln w="6350">
            <a:solidFill>
              <a:schemeClr val="bg1">
                <a:lumMod val="65000"/>
              </a:schemeClr>
            </a:solidFill>
            <a:prstDash val="sysDash"/>
            <a:tailEnd type="diamond" w="lg" len="lg"/>
          </a:ln>
        </p:spPr>
        <p:style>
          <a:lnRef idx="1">
            <a:schemeClr val="accent1"/>
          </a:lnRef>
          <a:fillRef idx="0">
            <a:schemeClr val="accent1"/>
          </a:fillRef>
          <a:effectRef idx="0">
            <a:schemeClr val="accent1"/>
          </a:effectRef>
          <a:fontRef idx="minor">
            <a:schemeClr val="tx1"/>
          </a:fontRef>
        </p:style>
      </p:cxnSp>
      <p:sp>
        <p:nvSpPr>
          <p:cNvPr id="57" name="Content Placeholder 2"/>
          <p:cNvSpPr txBox="1">
            <a:spLocks/>
          </p:cNvSpPr>
          <p:nvPr/>
        </p:nvSpPr>
        <p:spPr>
          <a:xfrm>
            <a:off x="5086847" y="2095632"/>
            <a:ext cx="501154"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Content Placeholder 2"/>
          <p:cNvSpPr txBox="1">
            <a:spLocks/>
          </p:cNvSpPr>
          <p:nvPr/>
        </p:nvSpPr>
        <p:spPr>
          <a:xfrm>
            <a:off x="5086850" y="4242104"/>
            <a:ext cx="501152" cy="492443"/>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ctr">
              <a:spcBef>
                <a:spcPts val="0"/>
              </a:spcBef>
              <a:spcAft>
                <a:spcPts val="0"/>
              </a:spcAft>
            </a:pPr>
            <a:r>
              <a:rPr lang="zh-CN" alt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6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Content Placeholder 2"/>
          <p:cNvSpPr txBox="1">
            <a:spLocks/>
          </p:cNvSpPr>
          <p:nvPr/>
        </p:nvSpPr>
        <p:spPr>
          <a:xfrm>
            <a:off x="2176287"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176288"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4482329"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Content Placeholder 2"/>
          <p:cNvSpPr txBox="1">
            <a:spLocks/>
          </p:cNvSpPr>
          <p:nvPr/>
        </p:nvSpPr>
        <p:spPr>
          <a:xfrm>
            <a:off x="4482329"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Content Placeholder 2"/>
          <p:cNvSpPr txBox="1">
            <a:spLocks/>
          </p:cNvSpPr>
          <p:nvPr/>
        </p:nvSpPr>
        <p:spPr>
          <a:xfrm>
            <a:off x="6788370"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Content Placeholder 2"/>
          <p:cNvSpPr txBox="1">
            <a:spLocks/>
          </p:cNvSpPr>
          <p:nvPr/>
        </p:nvSpPr>
        <p:spPr>
          <a:xfrm>
            <a:off x="678837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Content Placeholder 2"/>
          <p:cNvSpPr txBox="1">
            <a:spLocks/>
          </p:cNvSpPr>
          <p:nvPr/>
        </p:nvSpPr>
        <p:spPr>
          <a:xfrm>
            <a:off x="9094412" y="5112786"/>
            <a:ext cx="1293572"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Content Placeholder 2"/>
          <p:cNvSpPr txBox="1">
            <a:spLocks/>
          </p:cNvSpPr>
          <p:nvPr/>
        </p:nvSpPr>
        <p:spPr>
          <a:xfrm>
            <a:off x="9094411" y="5340422"/>
            <a:ext cx="1599371" cy="577338"/>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文本框 3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9" name="文本框 58"/>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858249309"/>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1500" fill="hold"/>
                                        <p:tgtEl>
                                          <p:spTgt spid="36"/>
                                        </p:tgtEl>
                                        <p:attrNameLst>
                                          <p:attrName>ppt_x</p:attrName>
                                        </p:attrNameLst>
                                      </p:cBhvr>
                                      <p:tavLst>
                                        <p:tav tm="0">
                                          <p:val>
                                            <p:strVal val="0-#ppt_w/2"/>
                                          </p:val>
                                        </p:tav>
                                        <p:tav tm="100000">
                                          <p:val>
                                            <p:strVal val="#ppt_x"/>
                                          </p:val>
                                        </p:tav>
                                      </p:tavLst>
                                    </p:anim>
                                    <p:anim calcmode="lin" valueType="num">
                                      <p:cBhvr additive="base">
                                        <p:cTn id="8" dur="1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1500"/>
                            </p:stCondLst>
                            <p:childTnLst>
                              <p:par>
                                <p:cTn id="10" presetID="53" presetClass="entr" presetSubtype="16" fill="hold" grpId="0" nodeType="after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750" fill="hold"/>
                                        <p:tgtEl>
                                          <p:spTgt spid="44"/>
                                        </p:tgtEl>
                                        <p:attrNameLst>
                                          <p:attrName>ppt_w</p:attrName>
                                        </p:attrNameLst>
                                      </p:cBhvr>
                                      <p:tavLst>
                                        <p:tav tm="0">
                                          <p:val>
                                            <p:fltVal val="0"/>
                                          </p:val>
                                        </p:tav>
                                        <p:tav tm="100000">
                                          <p:val>
                                            <p:strVal val="#ppt_w"/>
                                          </p:val>
                                        </p:tav>
                                      </p:tavLst>
                                    </p:anim>
                                    <p:anim calcmode="lin" valueType="num">
                                      <p:cBhvr>
                                        <p:cTn id="13" dur="750" fill="hold"/>
                                        <p:tgtEl>
                                          <p:spTgt spid="44"/>
                                        </p:tgtEl>
                                        <p:attrNameLst>
                                          <p:attrName>ppt_h</p:attrName>
                                        </p:attrNameLst>
                                      </p:cBhvr>
                                      <p:tavLst>
                                        <p:tav tm="0">
                                          <p:val>
                                            <p:fltVal val="0"/>
                                          </p:val>
                                        </p:tav>
                                        <p:tav tm="100000">
                                          <p:val>
                                            <p:strVal val="#ppt_h"/>
                                          </p:val>
                                        </p:tav>
                                      </p:tavLst>
                                    </p:anim>
                                    <p:animEffect transition="in" filter="fade">
                                      <p:cBhvr>
                                        <p:cTn id="14" dur="750"/>
                                        <p:tgtEl>
                                          <p:spTgt spid="44"/>
                                        </p:tgtEl>
                                      </p:cBhvr>
                                    </p:animEffect>
                                  </p:childTnLst>
                                </p:cTn>
                              </p:par>
                            </p:childTnLst>
                          </p:cTn>
                        </p:par>
                        <p:par>
                          <p:cTn id="15" fill="hold">
                            <p:stCondLst>
                              <p:cond delay="2250"/>
                            </p:stCondLst>
                            <p:childTnLst>
                              <p:par>
                                <p:cTn id="16" presetID="53" presetClass="entr" presetSubtype="16" fill="hold" grpId="0" nodeType="afterEffect">
                                  <p:stCondLst>
                                    <p:cond delay="0"/>
                                  </p:stCondLst>
                                  <p:childTnLst>
                                    <p:set>
                                      <p:cBhvr>
                                        <p:cTn id="17" dur="1" fill="hold">
                                          <p:stCondLst>
                                            <p:cond delay="0"/>
                                          </p:stCondLst>
                                        </p:cTn>
                                        <p:tgtEl>
                                          <p:spTgt spid="43"/>
                                        </p:tgtEl>
                                        <p:attrNameLst>
                                          <p:attrName>style.visibility</p:attrName>
                                        </p:attrNameLst>
                                      </p:cBhvr>
                                      <p:to>
                                        <p:strVal val="visible"/>
                                      </p:to>
                                    </p:set>
                                    <p:anim calcmode="lin" valueType="num">
                                      <p:cBhvr>
                                        <p:cTn id="18" dur="750" fill="hold"/>
                                        <p:tgtEl>
                                          <p:spTgt spid="43"/>
                                        </p:tgtEl>
                                        <p:attrNameLst>
                                          <p:attrName>ppt_w</p:attrName>
                                        </p:attrNameLst>
                                      </p:cBhvr>
                                      <p:tavLst>
                                        <p:tav tm="0">
                                          <p:val>
                                            <p:fltVal val="0"/>
                                          </p:val>
                                        </p:tav>
                                        <p:tav tm="100000">
                                          <p:val>
                                            <p:strVal val="#ppt_w"/>
                                          </p:val>
                                        </p:tav>
                                      </p:tavLst>
                                    </p:anim>
                                    <p:anim calcmode="lin" valueType="num">
                                      <p:cBhvr>
                                        <p:cTn id="19" dur="750" fill="hold"/>
                                        <p:tgtEl>
                                          <p:spTgt spid="43"/>
                                        </p:tgtEl>
                                        <p:attrNameLst>
                                          <p:attrName>ppt_h</p:attrName>
                                        </p:attrNameLst>
                                      </p:cBhvr>
                                      <p:tavLst>
                                        <p:tav tm="0">
                                          <p:val>
                                            <p:fltVal val="0"/>
                                          </p:val>
                                        </p:tav>
                                        <p:tav tm="100000">
                                          <p:val>
                                            <p:strVal val="#ppt_h"/>
                                          </p:val>
                                        </p:tav>
                                      </p:tavLst>
                                    </p:anim>
                                    <p:animEffect transition="in" filter="fade">
                                      <p:cBhvr>
                                        <p:cTn id="20" dur="750"/>
                                        <p:tgtEl>
                                          <p:spTgt spid="43"/>
                                        </p:tgtEl>
                                      </p:cBhvr>
                                    </p:animEffect>
                                  </p:childTnLst>
                                </p:cTn>
                              </p:par>
                            </p:childTnLst>
                          </p:cTn>
                        </p:par>
                        <p:par>
                          <p:cTn id="21" fill="hold">
                            <p:stCondLst>
                              <p:cond delay="3000"/>
                            </p:stCondLst>
                            <p:childTnLst>
                              <p:par>
                                <p:cTn id="22" presetID="53" presetClass="entr" presetSubtype="16" fill="hold" grpId="0" nodeType="afterEffect">
                                  <p:stCondLst>
                                    <p:cond delay="0"/>
                                  </p:stCondLst>
                                  <p:childTnLst>
                                    <p:set>
                                      <p:cBhvr>
                                        <p:cTn id="23" dur="1" fill="hold">
                                          <p:stCondLst>
                                            <p:cond delay="0"/>
                                          </p:stCondLst>
                                        </p:cTn>
                                        <p:tgtEl>
                                          <p:spTgt spid="46"/>
                                        </p:tgtEl>
                                        <p:attrNameLst>
                                          <p:attrName>style.visibility</p:attrName>
                                        </p:attrNameLst>
                                      </p:cBhvr>
                                      <p:to>
                                        <p:strVal val="visible"/>
                                      </p:to>
                                    </p:set>
                                    <p:anim calcmode="lin" valueType="num">
                                      <p:cBhvr>
                                        <p:cTn id="24" dur="750" fill="hold"/>
                                        <p:tgtEl>
                                          <p:spTgt spid="46"/>
                                        </p:tgtEl>
                                        <p:attrNameLst>
                                          <p:attrName>ppt_w</p:attrName>
                                        </p:attrNameLst>
                                      </p:cBhvr>
                                      <p:tavLst>
                                        <p:tav tm="0">
                                          <p:val>
                                            <p:fltVal val="0"/>
                                          </p:val>
                                        </p:tav>
                                        <p:tav tm="100000">
                                          <p:val>
                                            <p:strVal val="#ppt_w"/>
                                          </p:val>
                                        </p:tav>
                                      </p:tavLst>
                                    </p:anim>
                                    <p:anim calcmode="lin" valueType="num">
                                      <p:cBhvr>
                                        <p:cTn id="25" dur="750" fill="hold"/>
                                        <p:tgtEl>
                                          <p:spTgt spid="46"/>
                                        </p:tgtEl>
                                        <p:attrNameLst>
                                          <p:attrName>ppt_h</p:attrName>
                                        </p:attrNameLst>
                                      </p:cBhvr>
                                      <p:tavLst>
                                        <p:tav tm="0">
                                          <p:val>
                                            <p:fltVal val="0"/>
                                          </p:val>
                                        </p:tav>
                                        <p:tav tm="100000">
                                          <p:val>
                                            <p:strVal val="#ppt_h"/>
                                          </p:val>
                                        </p:tav>
                                      </p:tavLst>
                                    </p:anim>
                                    <p:animEffect transition="in" filter="fade">
                                      <p:cBhvr>
                                        <p:cTn id="26" dur="750"/>
                                        <p:tgtEl>
                                          <p:spTgt spid="46"/>
                                        </p:tgtEl>
                                      </p:cBhvr>
                                    </p:animEffect>
                                  </p:childTnLst>
                                </p:cTn>
                              </p:par>
                            </p:childTnLst>
                          </p:cTn>
                        </p:par>
                        <p:par>
                          <p:cTn id="27" fill="hold">
                            <p:stCondLst>
                              <p:cond delay="3750"/>
                            </p:stCondLst>
                            <p:childTnLst>
                              <p:par>
                                <p:cTn id="28" presetID="53" presetClass="entr" presetSubtype="16" fill="hold" grpId="0" nodeType="afterEffect">
                                  <p:stCondLst>
                                    <p:cond delay="0"/>
                                  </p:stCondLst>
                                  <p:childTnLst>
                                    <p:set>
                                      <p:cBhvr>
                                        <p:cTn id="29" dur="1" fill="hold">
                                          <p:stCondLst>
                                            <p:cond delay="0"/>
                                          </p:stCondLst>
                                        </p:cTn>
                                        <p:tgtEl>
                                          <p:spTgt spid="42"/>
                                        </p:tgtEl>
                                        <p:attrNameLst>
                                          <p:attrName>style.visibility</p:attrName>
                                        </p:attrNameLst>
                                      </p:cBhvr>
                                      <p:to>
                                        <p:strVal val="visible"/>
                                      </p:to>
                                    </p:set>
                                    <p:anim calcmode="lin" valueType="num">
                                      <p:cBhvr>
                                        <p:cTn id="30" dur="750" fill="hold"/>
                                        <p:tgtEl>
                                          <p:spTgt spid="42"/>
                                        </p:tgtEl>
                                        <p:attrNameLst>
                                          <p:attrName>ppt_w</p:attrName>
                                        </p:attrNameLst>
                                      </p:cBhvr>
                                      <p:tavLst>
                                        <p:tav tm="0">
                                          <p:val>
                                            <p:fltVal val="0"/>
                                          </p:val>
                                        </p:tav>
                                        <p:tav tm="100000">
                                          <p:val>
                                            <p:strVal val="#ppt_w"/>
                                          </p:val>
                                        </p:tav>
                                      </p:tavLst>
                                    </p:anim>
                                    <p:anim calcmode="lin" valueType="num">
                                      <p:cBhvr>
                                        <p:cTn id="31" dur="750" fill="hold"/>
                                        <p:tgtEl>
                                          <p:spTgt spid="42"/>
                                        </p:tgtEl>
                                        <p:attrNameLst>
                                          <p:attrName>ppt_h</p:attrName>
                                        </p:attrNameLst>
                                      </p:cBhvr>
                                      <p:tavLst>
                                        <p:tav tm="0">
                                          <p:val>
                                            <p:fltVal val="0"/>
                                          </p:val>
                                        </p:tav>
                                        <p:tav tm="100000">
                                          <p:val>
                                            <p:strVal val="#ppt_h"/>
                                          </p:val>
                                        </p:tav>
                                      </p:tavLst>
                                    </p:anim>
                                    <p:animEffect transition="in" filter="fade">
                                      <p:cBhvr>
                                        <p:cTn id="32" dur="750"/>
                                        <p:tgtEl>
                                          <p:spTgt spid="42"/>
                                        </p:tgtEl>
                                      </p:cBhvr>
                                    </p:animEffect>
                                  </p:childTnLst>
                                </p:cTn>
                              </p:par>
                            </p:childTnLst>
                          </p:cTn>
                        </p:par>
                        <p:par>
                          <p:cTn id="33" fill="hold">
                            <p:stCondLst>
                              <p:cond delay="4500"/>
                            </p:stCondLst>
                            <p:childTnLst>
                              <p:par>
                                <p:cTn id="34" presetID="53" presetClass="entr" presetSubtype="16" fill="hold" grpId="0" nodeType="afterEffect">
                                  <p:stCondLst>
                                    <p:cond delay="0"/>
                                  </p:stCondLst>
                                  <p:childTnLst>
                                    <p:set>
                                      <p:cBhvr>
                                        <p:cTn id="35" dur="1" fill="hold">
                                          <p:stCondLst>
                                            <p:cond delay="0"/>
                                          </p:stCondLst>
                                        </p:cTn>
                                        <p:tgtEl>
                                          <p:spTgt spid="45"/>
                                        </p:tgtEl>
                                        <p:attrNameLst>
                                          <p:attrName>style.visibility</p:attrName>
                                        </p:attrNameLst>
                                      </p:cBhvr>
                                      <p:to>
                                        <p:strVal val="visible"/>
                                      </p:to>
                                    </p:set>
                                    <p:anim calcmode="lin" valueType="num">
                                      <p:cBhvr>
                                        <p:cTn id="36" dur="750" fill="hold"/>
                                        <p:tgtEl>
                                          <p:spTgt spid="45"/>
                                        </p:tgtEl>
                                        <p:attrNameLst>
                                          <p:attrName>ppt_w</p:attrName>
                                        </p:attrNameLst>
                                      </p:cBhvr>
                                      <p:tavLst>
                                        <p:tav tm="0">
                                          <p:val>
                                            <p:fltVal val="0"/>
                                          </p:val>
                                        </p:tav>
                                        <p:tav tm="100000">
                                          <p:val>
                                            <p:strVal val="#ppt_w"/>
                                          </p:val>
                                        </p:tav>
                                      </p:tavLst>
                                    </p:anim>
                                    <p:anim calcmode="lin" valueType="num">
                                      <p:cBhvr>
                                        <p:cTn id="37" dur="750" fill="hold"/>
                                        <p:tgtEl>
                                          <p:spTgt spid="45"/>
                                        </p:tgtEl>
                                        <p:attrNameLst>
                                          <p:attrName>ppt_h</p:attrName>
                                        </p:attrNameLst>
                                      </p:cBhvr>
                                      <p:tavLst>
                                        <p:tav tm="0">
                                          <p:val>
                                            <p:fltVal val="0"/>
                                          </p:val>
                                        </p:tav>
                                        <p:tav tm="100000">
                                          <p:val>
                                            <p:strVal val="#ppt_h"/>
                                          </p:val>
                                        </p:tav>
                                      </p:tavLst>
                                    </p:anim>
                                    <p:animEffect transition="in" filter="fade">
                                      <p:cBhvr>
                                        <p:cTn id="38" dur="750"/>
                                        <p:tgtEl>
                                          <p:spTgt spid="45"/>
                                        </p:tgtEl>
                                      </p:cBhvr>
                                    </p:animEffect>
                                  </p:childTnLst>
                                </p:cTn>
                              </p:par>
                            </p:childTnLst>
                          </p:cTn>
                        </p:par>
                        <p:par>
                          <p:cTn id="39" fill="hold">
                            <p:stCondLst>
                              <p:cond delay="5250"/>
                            </p:stCondLst>
                            <p:childTnLst>
                              <p:par>
                                <p:cTn id="40" presetID="22" presetClass="entr" presetSubtype="4" fill="hold" nodeType="after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wipe(down)">
                                      <p:cBhvr>
                                        <p:cTn id="42" dur="500"/>
                                        <p:tgtEl>
                                          <p:spTgt spid="47"/>
                                        </p:tgtEl>
                                      </p:cBhvr>
                                    </p:animEffect>
                                  </p:childTnLst>
                                </p:cTn>
                              </p:par>
                            </p:childTnLst>
                          </p:cTn>
                        </p:par>
                        <p:par>
                          <p:cTn id="43" fill="hold">
                            <p:stCondLst>
                              <p:cond delay="5750"/>
                            </p:stCondLst>
                            <p:childTnLst>
                              <p:par>
                                <p:cTn id="44" presetID="22" presetClass="entr" presetSubtype="2" fill="hold" nodeType="after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wipe(right)">
                                      <p:cBhvr>
                                        <p:cTn id="46" dur="500"/>
                                        <p:tgtEl>
                                          <p:spTgt spid="48"/>
                                        </p:tgtEl>
                                      </p:cBhvr>
                                    </p:animEffect>
                                  </p:childTnLst>
                                </p:cTn>
                              </p:par>
                            </p:childTnLst>
                          </p:cTn>
                        </p:par>
                        <p:par>
                          <p:cTn id="47" fill="hold">
                            <p:stCondLst>
                              <p:cond delay="6250"/>
                            </p:stCondLst>
                            <p:childTnLst>
                              <p:par>
                                <p:cTn id="48" presetID="22" presetClass="entr" presetSubtype="2" fill="hold" grpId="0" nodeType="afterEffect">
                                  <p:stCondLst>
                                    <p:cond delay="0"/>
                                  </p:stCondLst>
                                  <p:childTnLst>
                                    <p:set>
                                      <p:cBhvr>
                                        <p:cTn id="49" dur="1" fill="hold">
                                          <p:stCondLst>
                                            <p:cond delay="0"/>
                                          </p:stCondLst>
                                        </p:cTn>
                                        <p:tgtEl>
                                          <p:spTgt spid="51"/>
                                        </p:tgtEl>
                                        <p:attrNameLst>
                                          <p:attrName>style.visibility</p:attrName>
                                        </p:attrNameLst>
                                      </p:cBhvr>
                                      <p:to>
                                        <p:strVal val="visible"/>
                                      </p:to>
                                    </p:set>
                                    <p:animEffect transition="in" filter="wipe(right)">
                                      <p:cBhvr>
                                        <p:cTn id="50" dur="750"/>
                                        <p:tgtEl>
                                          <p:spTgt spid="51"/>
                                        </p:tgtEl>
                                      </p:cBhvr>
                                    </p:animEffect>
                                  </p:childTnLst>
                                </p:cTn>
                              </p:par>
                            </p:childTnLst>
                          </p:cTn>
                        </p:par>
                        <p:par>
                          <p:cTn id="51" fill="hold">
                            <p:stCondLst>
                              <p:cond delay="7000"/>
                            </p:stCondLst>
                            <p:childTnLst>
                              <p:par>
                                <p:cTn id="52" presetID="22" presetClass="entr" presetSubtype="1" fill="hold" nodeType="afterEffect">
                                  <p:stCondLst>
                                    <p:cond delay="0"/>
                                  </p:stCondLst>
                                  <p:childTnLst>
                                    <p:set>
                                      <p:cBhvr>
                                        <p:cTn id="53" dur="1" fill="hold">
                                          <p:stCondLst>
                                            <p:cond delay="0"/>
                                          </p:stCondLst>
                                        </p:cTn>
                                        <p:tgtEl>
                                          <p:spTgt spid="49"/>
                                        </p:tgtEl>
                                        <p:attrNameLst>
                                          <p:attrName>style.visibility</p:attrName>
                                        </p:attrNameLst>
                                      </p:cBhvr>
                                      <p:to>
                                        <p:strVal val="visible"/>
                                      </p:to>
                                    </p:set>
                                    <p:animEffect transition="in" filter="wipe(up)">
                                      <p:cBhvr>
                                        <p:cTn id="54" dur="500"/>
                                        <p:tgtEl>
                                          <p:spTgt spid="49"/>
                                        </p:tgtEl>
                                      </p:cBhvr>
                                    </p:animEffect>
                                  </p:childTnLst>
                                </p:cTn>
                              </p:par>
                            </p:childTnLst>
                          </p:cTn>
                        </p:par>
                        <p:par>
                          <p:cTn id="55" fill="hold">
                            <p:stCondLst>
                              <p:cond delay="7500"/>
                            </p:stCondLst>
                            <p:childTnLst>
                              <p:par>
                                <p:cTn id="56" presetID="22" presetClass="entr" presetSubtype="2" fill="hold" nodeType="afterEffect">
                                  <p:stCondLst>
                                    <p:cond delay="0"/>
                                  </p:stCondLst>
                                  <p:childTnLst>
                                    <p:set>
                                      <p:cBhvr>
                                        <p:cTn id="57" dur="1" fill="hold">
                                          <p:stCondLst>
                                            <p:cond delay="0"/>
                                          </p:stCondLst>
                                        </p:cTn>
                                        <p:tgtEl>
                                          <p:spTgt spid="50"/>
                                        </p:tgtEl>
                                        <p:attrNameLst>
                                          <p:attrName>style.visibility</p:attrName>
                                        </p:attrNameLst>
                                      </p:cBhvr>
                                      <p:to>
                                        <p:strVal val="visible"/>
                                      </p:to>
                                    </p:set>
                                    <p:animEffect transition="in" filter="wipe(right)">
                                      <p:cBhvr>
                                        <p:cTn id="58" dur="500"/>
                                        <p:tgtEl>
                                          <p:spTgt spid="50"/>
                                        </p:tgtEl>
                                      </p:cBhvr>
                                    </p:animEffect>
                                  </p:childTnLst>
                                </p:cTn>
                              </p:par>
                            </p:childTnLst>
                          </p:cTn>
                        </p:par>
                        <p:par>
                          <p:cTn id="59" fill="hold">
                            <p:stCondLst>
                              <p:cond delay="8000"/>
                            </p:stCondLst>
                            <p:childTnLst>
                              <p:par>
                                <p:cTn id="60" presetID="22" presetClass="entr" presetSubtype="2" fill="hold" grpId="0" nodeType="after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wipe(right)">
                                      <p:cBhvr>
                                        <p:cTn id="62" dur="750"/>
                                        <p:tgtEl>
                                          <p:spTgt spid="52"/>
                                        </p:tgtEl>
                                      </p:cBhvr>
                                    </p:animEffect>
                                  </p:childTnLst>
                                </p:cTn>
                              </p:par>
                            </p:childTnLst>
                          </p:cTn>
                        </p:par>
                        <p:par>
                          <p:cTn id="63" fill="hold">
                            <p:stCondLst>
                              <p:cond delay="8750"/>
                            </p:stCondLst>
                            <p:childTnLst>
                              <p:par>
                                <p:cTn id="64" presetID="22" presetClass="entr" presetSubtype="4" fill="hold" nodeType="after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wipe(down)">
                                      <p:cBhvr>
                                        <p:cTn id="66" dur="500"/>
                                        <p:tgtEl>
                                          <p:spTgt spid="53"/>
                                        </p:tgtEl>
                                      </p:cBhvr>
                                    </p:animEffect>
                                  </p:childTnLst>
                                </p:cTn>
                              </p:par>
                            </p:childTnLst>
                          </p:cTn>
                        </p:par>
                        <p:par>
                          <p:cTn id="67" fill="hold">
                            <p:stCondLst>
                              <p:cond delay="9250"/>
                            </p:stCondLst>
                            <p:childTnLst>
                              <p:par>
                                <p:cTn id="68" presetID="22" presetClass="entr" presetSubtype="2" fill="hold"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ipe(right)">
                                      <p:cBhvr>
                                        <p:cTn id="70" dur="500"/>
                                        <p:tgtEl>
                                          <p:spTgt spid="54"/>
                                        </p:tgtEl>
                                      </p:cBhvr>
                                    </p:animEffect>
                                  </p:childTnLst>
                                </p:cTn>
                              </p:par>
                            </p:childTnLst>
                          </p:cTn>
                        </p:par>
                        <p:par>
                          <p:cTn id="71" fill="hold">
                            <p:stCondLst>
                              <p:cond delay="9750"/>
                            </p:stCondLst>
                            <p:childTnLst>
                              <p:par>
                                <p:cTn id="72" presetID="22" presetClass="entr" presetSubtype="2" fill="hold" grpId="0" nodeType="afterEffect">
                                  <p:stCondLst>
                                    <p:cond delay="0"/>
                                  </p:stCondLst>
                                  <p:childTnLst>
                                    <p:set>
                                      <p:cBhvr>
                                        <p:cTn id="73" dur="1" fill="hold">
                                          <p:stCondLst>
                                            <p:cond delay="0"/>
                                          </p:stCondLst>
                                        </p:cTn>
                                        <p:tgtEl>
                                          <p:spTgt spid="57"/>
                                        </p:tgtEl>
                                        <p:attrNameLst>
                                          <p:attrName>style.visibility</p:attrName>
                                        </p:attrNameLst>
                                      </p:cBhvr>
                                      <p:to>
                                        <p:strVal val="visible"/>
                                      </p:to>
                                    </p:set>
                                    <p:animEffect transition="in" filter="wipe(right)">
                                      <p:cBhvr>
                                        <p:cTn id="74" dur="750"/>
                                        <p:tgtEl>
                                          <p:spTgt spid="57"/>
                                        </p:tgtEl>
                                      </p:cBhvr>
                                    </p:animEffect>
                                  </p:childTnLst>
                                </p:cTn>
                              </p:par>
                            </p:childTnLst>
                          </p:cTn>
                        </p:par>
                        <p:par>
                          <p:cTn id="75" fill="hold">
                            <p:stCondLst>
                              <p:cond delay="10500"/>
                            </p:stCondLst>
                            <p:childTnLst>
                              <p:par>
                                <p:cTn id="76" presetID="22" presetClass="entr" presetSubtype="1" fill="hold" nodeType="afterEffect">
                                  <p:stCondLst>
                                    <p:cond delay="0"/>
                                  </p:stCondLst>
                                  <p:childTnLst>
                                    <p:set>
                                      <p:cBhvr>
                                        <p:cTn id="77" dur="1" fill="hold">
                                          <p:stCondLst>
                                            <p:cond delay="0"/>
                                          </p:stCondLst>
                                        </p:cTn>
                                        <p:tgtEl>
                                          <p:spTgt spid="55"/>
                                        </p:tgtEl>
                                        <p:attrNameLst>
                                          <p:attrName>style.visibility</p:attrName>
                                        </p:attrNameLst>
                                      </p:cBhvr>
                                      <p:to>
                                        <p:strVal val="visible"/>
                                      </p:to>
                                    </p:set>
                                    <p:animEffect transition="in" filter="wipe(up)">
                                      <p:cBhvr>
                                        <p:cTn id="78" dur="500"/>
                                        <p:tgtEl>
                                          <p:spTgt spid="55"/>
                                        </p:tgtEl>
                                      </p:cBhvr>
                                    </p:animEffect>
                                  </p:childTnLst>
                                </p:cTn>
                              </p:par>
                            </p:childTnLst>
                          </p:cTn>
                        </p:par>
                        <p:par>
                          <p:cTn id="79" fill="hold">
                            <p:stCondLst>
                              <p:cond delay="11000"/>
                            </p:stCondLst>
                            <p:childTnLst>
                              <p:par>
                                <p:cTn id="80" presetID="22" presetClass="entr" presetSubtype="2" fill="hold" nodeType="afterEffect">
                                  <p:stCondLst>
                                    <p:cond delay="0"/>
                                  </p:stCondLst>
                                  <p:childTnLst>
                                    <p:set>
                                      <p:cBhvr>
                                        <p:cTn id="81" dur="1" fill="hold">
                                          <p:stCondLst>
                                            <p:cond delay="0"/>
                                          </p:stCondLst>
                                        </p:cTn>
                                        <p:tgtEl>
                                          <p:spTgt spid="56"/>
                                        </p:tgtEl>
                                        <p:attrNameLst>
                                          <p:attrName>style.visibility</p:attrName>
                                        </p:attrNameLst>
                                      </p:cBhvr>
                                      <p:to>
                                        <p:strVal val="visible"/>
                                      </p:to>
                                    </p:set>
                                    <p:animEffect transition="in" filter="wipe(right)">
                                      <p:cBhvr>
                                        <p:cTn id="82" dur="500"/>
                                        <p:tgtEl>
                                          <p:spTgt spid="56"/>
                                        </p:tgtEl>
                                      </p:cBhvr>
                                    </p:animEffect>
                                  </p:childTnLst>
                                </p:cTn>
                              </p:par>
                            </p:childTnLst>
                          </p:cTn>
                        </p:par>
                        <p:par>
                          <p:cTn id="83" fill="hold">
                            <p:stCondLst>
                              <p:cond delay="11500"/>
                            </p:stCondLst>
                            <p:childTnLst>
                              <p:par>
                                <p:cTn id="84" presetID="22" presetClass="entr" presetSubtype="2" fill="hold" grpId="0" nodeType="after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750"/>
                                        <p:tgtEl>
                                          <p:spTgt spid="58"/>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27"/>
                                        </p:tgtEl>
                                        <p:attrNameLst>
                                          <p:attrName>style.visibility</p:attrName>
                                        </p:attrNameLst>
                                      </p:cBhvr>
                                      <p:to>
                                        <p:strVal val="visible"/>
                                      </p:to>
                                    </p:set>
                                    <p:animEffect transition="in" filter="wipe(left)">
                                      <p:cBhvr>
                                        <p:cTn id="91" dur="750"/>
                                        <p:tgtEl>
                                          <p:spTgt spid="27"/>
                                        </p:tgtEl>
                                      </p:cBhvr>
                                    </p:animEffect>
                                  </p:childTnLst>
                                </p:cTn>
                              </p:par>
                            </p:childTnLst>
                          </p:cTn>
                        </p:par>
                        <p:par>
                          <p:cTn id="92" fill="hold">
                            <p:stCondLst>
                              <p:cond delay="750"/>
                            </p:stCondLst>
                            <p:childTnLst>
                              <p:par>
                                <p:cTn id="93" presetID="22" presetClass="entr" presetSubtype="8" fill="hold" grpId="0" nodeType="afterEffect">
                                  <p:stCondLst>
                                    <p:cond delay="0"/>
                                  </p:stCondLst>
                                  <p:childTnLst>
                                    <p:set>
                                      <p:cBhvr>
                                        <p:cTn id="94" dur="1" fill="hold">
                                          <p:stCondLst>
                                            <p:cond delay="0"/>
                                          </p:stCondLst>
                                        </p:cTn>
                                        <p:tgtEl>
                                          <p:spTgt spid="28"/>
                                        </p:tgtEl>
                                        <p:attrNameLst>
                                          <p:attrName>style.visibility</p:attrName>
                                        </p:attrNameLst>
                                      </p:cBhvr>
                                      <p:to>
                                        <p:strVal val="visible"/>
                                      </p:to>
                                    </p:set>
                                    <p:animEffect transition="in" filter="wipe(left)">
                                      <p:cBhvr>
                                        <p:cTn id="95" dur="750"/>
                                        <p:tgtEl>
                                          <p:spTgt spid="28"/>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8" fill="hold" grpId="0" nodeType="click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750"/>
                                        <p:tgtEl>
                                          <p:spTgt spid="29"/>
                                        </p:tgtEl>
                                      </p:cBhvr>
                                    </p:animEffect>
                                  </p:childTnLst>
                                </p:cTn>
                              </p:par>
                            </p:childTnLst>
                          </p:cTn>
                        </p:par>
                        <p:par>
                          <p:cTn id="101" fill="hold">
                            <p:stCondLst>
                              <p:cond delay="750"/>
                            </p:stCondLst>
                            <p:childTnLst>
                              <p:par>
                                <p:cTn id="102" presetID="22" presetClass="entr" presetSubtype="8"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left)">
                                      <p:cBhvr>
                                        <p:cTn id="104" dur="750"/>
                                        <p:tgtEl>
                                          <p:spTgt spid="30"/>
                                        </p:tgtEl>
                                      </p:cBhvr>
                                    </p:animEffect>
                                  </p:childTnLst>
                                </p:cTn>
                              </p:par>
                            </p:childTnLst>
                          </p:cTn>
                        </p:par>
                      </p:childTnLst>
                    </p:cTn>
                  </p:par>
                  <p:par>
                    <p:cTn id="105" fill="hold">
                      <p:stCondLst>
                        <p:cond delay="indefinite"/>
                      </p:stCondLst>
                      <p:childTnLst>
                        <p:par>
                          <p:cTn id="106" fill="hold">
                            <p:stCondLst>
                              <p:cond delay="0"/>
                            </p:stCondLst>
                            <p:childTnLst>
                              <p:par>
                                <p:cTn id="107" presetID="22" presetClass="entr" presetSubtype="8" fill="hold" grpId="0" nodeType="click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wipe(left)">
                                      <p:cBhvr>
                                        <p:cTn id="109" dur="750"/>
                                        <p:tgtEl>
                                          <p:spTgt spid="31"/>
                                        </p:tgtEl>
                                      </p:cBhvr>
                                    </p:animEffect>
                                  </p:childTnLst>
                                </p:cTn>
                              </p:par>
                            </p:childTnLst>
                          </p:cTn>
                        </p:par>
                        <p:par>
                          <p:cTn id="110" fill="hold">
                            <p:stCondLst>
                              <p:cond delay="750"/>
                            </p:stCondLst>
                            <p:childTnLst>
                              <p:par>
                                <p:cTn id="111" presetID="22" presetClass="entr" presetSubtype="8" fill="hold" grpId="0" nodeType="afterEffect">
                                  <p:stCondLst>
                                    <p:cond delay="0"/>
                                  </p:stCondLst>
                                  <p:childTnLst>
                                    <p:set>
                                      <p:cBhvr>
                                        <p:cTn id="112" dur="1" fill="hold">
                                          <p:stCondLst>
                                            <p:cond delay="0"/>
                                          </p:stCondLst>
                                        </p:cTn>
                                        <p:tgtEl>
                                          <p:spTgt spid="32"/>
                                        </p:tgtEl>
                                        <p:attrNameLst>
                                          <p:attrName>style.visibility</p:attrName>
                                        </p:attrNameLst>
                                      </p:cBhvr>
                                      <p:to>
                                        <p:strVal val="visible"/>
                                      </p:to>
                                    </p:set>
                                    <p:animEffect transition="in" filter="wipe(left)">
                                      <p:cBhvr>
                                        <p:cTn id="113" dur="750"/>
                                        <p:tgtEl>
                                          <p:spTgt spid="32"/>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8" fill="hold" grpId="0" nodeType="clickEffect">
                                  <p:stCondLst>
                                    <p:cond delay="0"/>
                                  </p:stCondLst>
                                  <p:childTnLst>
                                    <p:set>
                                      <p:cBhvr>
                                        <p:cTn id="117" dur="1" fill="hold">
                                          <p:stCondLst>
                                            <p:cond delay="0"/>
                                          </p:stCondLst>
                                        </p:cTn>
                                        <p:tgtEl>
                                          <p:spTgt spid="33"/>
                                        </p:tgtEl>
                                        <p:attrNameLst>
                                          <p:attrName>style.visibility</p:attrName>
                                        </p:attrNameLst>
                                      </p:cBhvr>
                                      <p:to>
                                        <p:strVal val="visible"/>
                                      </p:to>
                                    </p:set>
                                    <p:animEffect transition="in" filter="wipe(left)">
                                      <p:cBhvr>
                                        <p:cTn id="118" dur="750"/>
                                        <p:tgtEl>
                                          <p:spTgt spid="33"/>
                                        </p:tgtEl>
                                      </p:cBhvr>
                                    </p:animEffect>
                                  </p:childTnLst>
                                </p:cTn>
                              </p:par>
                            </p:childTnLst>
                          </p:cTn>
                        </p:par>
                        <p:par>
                          <p:cTn id="119" fill="hold">
                            <p:stCondLst>
                              <p:cond delay="750"/>
                            </p:stCondLst>
                            <p:childTnLst>
                              <p:par>
                                <p:cTn id="120" presetID="22" presetClass="entr" presetSubtype="8" fill="hold" grpId="0" nodeType="afterEffect">
                                  <p:stCondLst>
                                    <p:cond delay="0"/>
                                  </p:stCondLst>
                                  <p:childTnLst>
                                    <p:set>
                                      <p:cBhvr>
                                        <p:cTn id="121" dur="1" fill="hold">
                                          <p:stCondLst>
                                            <p:cond delay="0"/>
                                          </p:stCondLst>
                                        </p:cTn>
                                        <p:tgtEl>
                                          <p:spTgt spid="34"/>
                                        </p:tgtEl>
                                        <p:attrNameLst>
                                          <p:attrName>style.visibility</p:attrName>
                                        </p:attrNameLst>
                                      </p:cBhvr>
                                      <p:to>
                                        <p:strVal val="visible"/>
                                      </p:to>
                                    </p:set>
                                    <p:animEffect transition="in" filter="wipe(left)">
                                      <p:cBhvr>
                                        <p:cTn id="122" dur="75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51" grpId="0"/>
      <p:bldP spid="52" grpId="0"/>
      <p:bldP spid="57" grpId="0"/>
      <p:bldP spid="58" grpId="0"/>
      <p:bldP spid="27" grpId="0"/>
      <p:bldP spid="28" grpId="0"/>
      <p:bldP spid="29"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553956" y="448"/>
            <a:ext cx="0" cy="723175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2595126" y="2300166"/>
            <a:ext cx="1933641" cy="1933641"/>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ecision 79"/>
          <p:cNvSpPr/>
          <p:nvPr/>
        </p:nvSpPr>
        <p:spPr>
          <a:xfrm>
            <a:off x="2595126" y="2595819"/>
            <a:ext cx="1933641" cy="1933641"/>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a:off x="3025390" y="3056542"/>
            <a:ext cx="1072730" cy="957826"/>
          </a:xfrm>
          <a:prstGeom prst="rect">
            <a:avLst/>
          </a:prstGeom>
          <a:noFill/>
        </p:spPr>
        <p:txBody>
          <a:bodyPr wrap="none" rtlCol="0">
            <a:spAutoFit/>
          </a:bodyPr>
          <a:lstStyle/>
          <a:p>
            <a:r>
              <a:rPr lang="en-US" altLang="zh-CN" sz="5624" b="1" dirty="0">
                <a:solidFill>
                  <a:schemeClr val="accent1"/>
                </a:solidFill>
                <a:latin typeface="微软雅黑" pitchFamily="34" charset="-122"/>
                <a:ea typeface="微软雅黑" pitchFamily="34" charset="-122"/>
              </a:rPr>
              <a:t>03</a:t>
            </a:r>
            <a:endParaRPr lang="zh-CN" altLang="en-US" sz="5624" b="1" dirty="0">
              <a:solidFill>
                <a:schemeClr val="accent1"/>
              </a:solidFill>
              <a:latin typeface="微软雅黑" pitchFamily="34" charset="-122"/>
              <a:ea typeface="微软雅黑" pitchFamily="34" charset="-122"/>
            </a:endParaRPr>
          </a:p>
        </p:txBody>
      </p:sp>
      <p:sp>
        <p:nvSpPr>
          <p:cNvPr id="39" name="TextBox 38"/>
          <p:cNvSpPr txBox="1"/>
          <p:nvPr/>
        </p:nvSpPr>
        <p:spPr>
          <a:xfrm>
            <a:off x="5263771" y="1996435"/>
            <a:ext cx="2492990" cy="784830"/>
          </a:xfrm>
          <a:prstGeom prst="rect">
            <a:avLst/>
          </a:prstGeom>
          <a:noFill/>
        </p:spPr>
        <p:txBody>
          <a:bodyPr wrap="none" rtlCol="0">
            <a:spAutoFit/>
          </a:bodyPr>
          <a:lstStyle/>
          <a:p>
            <a:r>
              <a:rPr lang="zh-CN" altLang="en-US" sz="4500" b="1" dirty="0">
                <a:solidFill>
                  <a:schemeClr val="accent1"/>
                </a:solidFill>
                <a:latin typeface="微软雅黑" pitchFamily="34" charset="-122"/>
                <a:ea typeface="微软雅黑" pitchFamily="34" charset="-122"/>
              </a:rPr>
              <a:t>教学过程</a:t>
            </a:r>
          </a:p>
        </p:txBody>
      </p:sp>
      <p:sp>
        <p:nvSpPr>
          <p:cNvPr id="53" name="TextBox 52"/>
          <p:cNvSpPr txBox="1"/>
          <p:nvPr/>
        </p:nvSpPr>
        <p:spPr>
          <a:xfrm>
            <a:off x="5289364" y="2876242"/>
            <a:ext cx="2353208" cy="395365"/>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4" name="TextBox 53"/>
          <p:cNvSpPr txBox="1"/>
          <p:nvPr/>
        </p:nvSpPr>
        <p:spPr>
          <a:xfrm>
            <a:off x="8124173" y="2876242"/>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8" name="TextBox 57"/>
          <p:cNvSpPr txBox="1"/>
          <p:nvPr/>
        </p:nvSpPr>
        <p:spPr>
          <a:xfrm>
            <a:off x="5289364"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0" name="TextBox 59"/>
          <p:cNvSpPr txBox="1"/>
          <p:nvPr/>
        </p:nvSpPr>
        <p:spPr>
          <a:xfrm>
            <a:off x="8124173"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7" name="TextBox 66"/>
          <p:cNvSpPr txBox="1"/>
          <p:nvPr/>
        </p:nvSpPr>
        <p:spPr>
          <a:xfrm>
            <a:off x="5285439" y="4071791"/>
            <a:ext cx="5699880" cy="1520741"/>
          </a:xfrm>
          <a:prstGeom prst="rect">
            <a:avLst/>
          </a:prstGeom>
          <a:noFill/>
        </p:spPr>
        <p:txBody>
          <a:bodyPr wrap="square" rtlCol="0">
            <a:spAutoFit/>
          </a:bodyPr>
          <a:lstStyle/>
          <a:p>
            <a:pPr>
              <a:lnSpc>
                <a:spcPct val="150000"/>
              </a:lnSpc>
            </a:pPr>
            <a:r>
              <a:rPr lang="zh-CN" altLang="en-US" sz="154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在此输入章节概述文本内容，设计在此输入章节概述文本内容，文字尽量言简意赅的描述本章节的基本内容即可在此输入章节概述文本内容，</a:t>
            </a:r>
          </a:p>
        </p:txBody>
      </p:sp>
      <p:cxnSp>
        <p:nvCxnSpPr>
          <p:cNvPr id="68" name="直接连接符 67"/>
          <p:cNvCxnSpPr/>
          <p:nvPr/>
        </p:nvCxnSpPr>
        <p:spPr>
          <a:xfrm>
            <a:off x="5416943" y="3920054"/>
            <a:ext cx="54671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4" name="出自【趣你的PPT】(微信:qunideppt)：最优质的PPT资源库"/>
          <p:cNvPicPr>
            <a:picLocks noChangeAspect="1"/>
          </p:cNvPicPr>
          <p:nvPr/>
        </p:nvPicPr>
        <p:blipFill rotWithShape="1">
          <a:blip r:embed="rId3"/>
          <a:srcRect l="25034" t="14854"/>
          <a:stretch>
            <a:fillRect/>
          </a:stretch>
        </p:blipFill>
        <p:spPr>
          <a:xfrm>
            <a:off x="-8648" y="-76659"/>
            <a:ext cx="3896550" cy="4014401"/>
          </a:xfrm>
          <a:prstGeom prst="rect">
            <a:avLst/>
          </a:prstGeom>
        </p:spPr>
      </p:pic>
      <p:pic>
        <p:nvPicPr>
          <p:cNvPr id="15" name="出自【趣你的PPT】(微信:qunideppt)：最优质的PPT资源库"/>
          <p:cNvPicPr>
            <a:picLocks noChangeAspect="1"/>
          </p:cNvPicPr>
          <p:nvPr/>
        </p:nvPicPr>
        <p:blipFill rotWithShape="1">
          <a:blip r:embed="rId3"/>
          <a:srcRect l="43663" t="25882"/>
          <a:stretch>
            <a:fillRect/>
          </a:stretch>
        </p:blipFill>
        <p:spPr>
          <a:xfrm rot="10800000">
            <a:off x="9482312" y="3203319"/>
            <a:ext cx="3376438" cy="4029331"/>
          </a:xfrm>
          <a:prstGeom prst="rect">
            <a:avLst/>
          </a:prstGeom>
        </p:spPr>
      </p:pic>
    </p:spTree>
    <p:extLst>
      <p:ext uri="{BB962C8B-B14F-4D97-AF65-F5344CB8AC3E}">
        <p14:creationId xmlns:p14="http://schemas.microsoft.com/office/powerpoint/2010/main" val="3419279129"/>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1500"/>
                                        <p:tgtEl>
                                          <p:spTgt spid="63"/>
                                        </p:tgtEl>
                                      </p:cBhvr>
                                    </p:animEffect>
                                  </p:childTnLst>
                                </p:cTn>
                              </p:par>
                              <p:par>
                                <p:cTn id="16" presetID="8" presetClass="emph" presetSubtype="0" decel="58000" fill="hold" grpId="1" nodeType="withEffect">
                                  <p:stCondLst>
                                    <p:cond delay="0"/>
                                  </p:stCondLst>
                                  <p:childTnLst>
                                    <p:animRot by="-21600000">
                                      <p:cBhvr>
                                        <p:cTn id="17" dur="1500" fill="hold"/>
                                        <p:tgtEl>
                                          <p:spTgt spid="63"/>
                                        </p:tgtEl>
                                        <p:attrNameLst>
                                          <p:attrName>r</p:attrName>
                                        </p:attrNameLst>
                                      </p:cBhvr>
                                    </p:animRot>
                                  </p:childTnLst>
                                </p:cTn>
                              </p:par>
                              <p:par>
                                <p:cTn id="18"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9" dur="1500" fill="hold"/>
                                        <p:tgtEl>
                                          <p:spTgt spid="63"/>
                                        </p:tgtEl>
                                        <p:attrNameLst>
                                          <p:attrName>ppt_x</p:attrName>
                                          <p:attrName>ppt_y</p:attrName>
                                        </p:attrNameLst>
                                      </p:cBhvr>
                                    </p:animMotion>
                                  </p:childTnLst>
                                </p:cTn>
                              </p:par>
                              <p:par>
                                <p:cTn id="20" presetID="22" presetClass="entr" presetSubtype="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childTnLst>
                          </p:cTn>
                        </p:par>
                        <p:par>
                          <p:cTn id="23" fill="hold">
                            <p:stCondLst>
                              <p:cond delay="1500"/>
                            </p:stCondLst>
                            <p:childTnLst>
                              <p:par>
                                <p:cTn id="24" presetID="10" presetClass="entr" presetSubtype="0" fill="hold" grpId="1"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64" presetClass="path" presetSubtype="0" accel="50000" decel="50000" fill="hold" grpId="0" nodeType="withEffect">
                                  <p:stCondLst>
                                    <p:cond delay="0"/>
                                  </p:stCondLst>
                                  <p:childTnLst>
                                    <p:animMotion origin="layout" path="M -3.05556E-6 0.03612 L -3.05556E-6 -4.19753E-6 " pathEditMode="relative" rAng="0" ptsTypes="AA">
                                      <p:cBhvr>
                                        <p:cTn id="28" dur="750" fill="hold"/>
                                        <p:tgtEl>
                                          <p:spTgt spid="61"/>
                                        </p:tgtEl>
                                        <p:attrNameLst>
                                          <p:attrName>ppt_x</p:attrName>
                                          <p:attrName>ppt_y</p:attrName>
                                        </p:attrNameLst>
                                      </p:cBhvr>
                                      <p:rCtr x="0" y="-1821"/>
                                    </p:animMotion>
                                  </p:childTnLst>
                                </p:cTn>
                              </p:par>
                              <p:par>
                                <p:cTn id="29" presetID="10" presetClass="entr" presetSubtype="0" fill="hold" grpId="0" nodeType="withEffect">
                                  <p:stCondLst>
                                    <p:cond delay="25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22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p:tgtEl>
                                          <p:spTgt spid="39"/>
                                        </p:tgtEl>
                                        <p:attrNameLst>
                                          <p:attrName>ppt_y</p:attrName>
                                        </p:attrNameLst>
                                      </p:cBhvr>
                                      <p:tavLst>
                                        <p:tav tm="0">
                                          <p:val>
                                            <p:strVal val="#ppt_y+#ppt_h*1.125000"/>
                                          </p:val>
                                        </p:tav>
                                        <p:tav tm="100000">
                                          <p:val>
                                            <p:strVal val="#ppt_y"/>
                                          </p:val>
                                        </p:tav>
                                      </p:tavLst>
                                    </p:anim>
                                    <p:animEffect transition="in" filter="wipe(up)">
                                      <p:cBhvr>
                                        <p:cTn id="36" dur="500"/>
                                        <p:tgtEl>
                                          <p:spTgt spid="39"/>
                                        </p:tgtEl>
                                      </p:cBhvr>
                                    </p:animEffect>
                                  </p:childTnLst>
                                </p:cTn>
                              </p:par>
                            </p:childTnLst>
                          </p:cTn>
                        </p:par>
                        <p:par>
                          <p:cTn id="37" fill="hold">
                            <p:stCondLst>
                              <p:cond delay="2900"/>
                            </p:stCondLst>
                            <p:childTnLst>
                              <p:par>
                                <p:cTn id="38" presetID="10" presetClass="entr" presetSubtype="0"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childTnLst>
                          </p:cTn>
                        </p:par>
                        <p:par>
                          <p:cTn id="44" fill="hold">
                            <p:stCondLst>
                              <p:cond delay="34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childTnLst>
                          </p:cTn>
                        </p:par>
                        <p:par>
                          <p:cTn id="51" fill="hold">
                            <p:stCondLst>
                              <p:cond delay="3900"/>
                            </p:stCondLst>
                            <p:childTnLst>
                              <p:par>
                                <p:cTn id="52" presetID="22" presetClass="entr" presetSubtype="8" fill="hold"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childTnLst>
                          </p:cTn>
                        </p:par>
                        <p:par>
                          <p:cTn id="55" fill="hold">
                            <p:stCondLst>
                              <p:cond delay="4400"/>
                            </p:stCondLst>
                            <p:childTnLst>
                              <p:par>
                                <p:cTn id="56" presetID="22" presetClass="entr" presetSubtype="1"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up)">
                                      <p:cBhvr>
                                        <p:cTn id="58"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53" grpId="0"/>
      <p:bldP spid="54" grpId="0"/>
      <p:bldP spid="58" grpId="0"/>
      <p:bldP spid="60" grpId="0"/>
      <p:bldP spid="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042720" y="3368509"/>
            <a:ext cx="2762008" cy="2496581"/>
            <a:chOff x="3471863" y="2343150"/>
            <a:chExt cx="2197101" cy="1985963"/>
          </a:xfrm>
        </p:grpSpPr>
        <p:sp>
          <p:nvSpPr>
            <p:cNvPr id="6" name="Freeform 5"/>
            <p:cNvSpPr>
              <a:spLocks/>
            </p:cNvSpPr>
            <p:nvPr/>
          </p:nvSpPr>
          <p:spPr bwMode="auto">
            <a:xfrm>
              <a:off x="3476626" y="2381250"/>
              <a:ext cx="2192338" cy="1495425"/>
            </a:xfrm>
            <a:custGeom>
              <a:avLst/>
              <a:gdLst/>
              <a:ahLst/>
              <a:cxnLst>
                <a:cxn ang="0">
                  <a:pos x="1202" y="800"/>
                </a:cxn>
                <a:cxn ang="0">
                  <a:pos x="1182" y="820"/>
                </a:cxn>
                <a:cxn ang="0">
                  <a:pos x="20" y="820"/>
                </a:cxn>
                <a:cxn ang="0">
                  <a:pos x="0" y="800"/>
                </a:cxn>
                <a:cxn ang="0">
                  <a:pos x="0" y="20"/>
                </a:cxn>
                <a:cxn ang="0">
                  <a:pos x="20" y="0"/>
                </a:cxn>
                <a:cxn ang="0">
                  <a:pos x="1182" y="0"/>
                </a:cxn>
                <a:cxn ang="0">
                  <a:pos x="1202" y="20"/>
                </a:cxn>
                <a:cxn ang="0">
                  <a:pos x="1202" y="800"/>
                </a:cxn>
              </a:cxnLst>
              <a:rect l="0" t="0" r="r" b="b"/>
              <a:pathLst>
                <a:path w="1202" h="820">
                  <a:moveTo>
                    <a:pt x="1202" y="800"/>
                  </a:moveTo>
                  <a:cubicBezTo>
                    <a:pt x="1202" y="811"/>
                    <a:pt x="1193" y="820"/>
                    <a:pt x="1182" y="820"/>
                  </a:cubicBezTo>
                  <a:cubicBezTo>
                    <a:pt x="20" y="820"/>
                    <a:pt x="20" y="820"/>
                    <a:pt x="20" y="820"/>
                  </a:cubicBezTo>
                  <a:cubicBezTo>
                    <a:pt x="9" y="820"/>
                    <a:pt x="0" y="811"/>
                    <a:pt x="0" y="800"/>
                  </a:cubicBezTo>
                  <a:cubicBezTo>
                    <a:pt x="0" y="20"/>
                    <a:pt x="0" y="20"/>
                    <a:pt x="0" y="20"/>
                  </a:cubicBezTo>
                  <a:cubicBezTo>
                    <a:pt x="0" y="9"/>
                    <a:pt x="9" y="0"/>
                    <a:pt x="20" y="0"/>
                  </a:cubicBezTo>
                  <a:cubicBezTo>
                    <a:pt x="1182" y="0"/>
                    <a:pt x="1182" y="0"/>
                    <a:pt x="1182" y="0"/>
                  </a:cubicBezTo>
                  <a:cubicBezTo>
                    <a:pt x="1193" y="0"/>
                    <a:pt x="1202" y="9"/>
                    <a:pt x="1202" y="20"/>
                  </a:cubicBezTo>
                  <a:lnTo>
                    <a:pt x="1202" y="800"/>
                  </a:lnTo>
                  <a:close/>
                </a:path>
              </a:pathLst>
            </a:custGeom>
            <a:solidFill>
              <a:schemeClr val="accent5"/>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ectangle 6"/>
            <p:cNvSpPr>
              <a:spLocks noChangeArrowheads="1"/>
            </p:cNvSpPr>
            <p:nvPr/>
          </p:nvSpPr>
          <p:spPr bwMode="auto">
            <a:xfrm>
              <a:off x="3563938" y="3713163"/>
              <a:ext cx="2019300" cy="90488"/>
            </a:xfrm>
            <a:prstGeom prst="rect">
              <a:avLst/>
            </a:prstGeom>
            <a:solidFill>
              <a:schemeClr val="accent1">
                <a:lumMod val="40000"/>
                <a:lumOff val="60000"/>
              </a:schemeClr>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4573587" y="2343150"/>
              <a:ext cx="1009650" cy="1460500"/>
            </a:xfrm>
            <a:custGeom>
              <a:avLst/>
              <a:gdLst/>
              <a:ahLst/>
              <a:cxnLst>
                <a:cxn ang="0">
                  <a:pos x="0" y="801"/>
                </a:cxn>
                <a:cxn ang="0">
                  <a:pos x="0" y="73"/>
                </a:cxn>
                <a:cxn ang="0">
                  <a:pos x="1" y="71"/>
                </a:cxn>
                <a:cxn ang="0">
                  <a:pos x="1" y="65"/>
                </a:cxn>
                <a:cxn ang="0">
                  <a:pos x="70" y="0"/>
                </a:cxn>
                <a:cxn ang="0">
                  <a:pos x="554" y="0"/>
                </a:cxn>
                <a:cxn ang="0">
                  <a:pos x="554" y="758"/>
                </a:cxn>
                <a:cxn ang="0">
                  <a:pos x="70" y="758"/>
                </a:cxn>
                <a:cxn ang="0">
                  <a:pos x="0" y="801"/>
                </a:cxn>
              </a:cxnLst>
              <a:rect l="0" t="0" r="r" b="b"/>
              <a:pathLst>
                <a:path w="554" h="801">
                  <a:moveTo>
                    <a:pt x="0" y="801"/>
                  </a:moveTo>
                  <a:cubicBezTo>
                    <a:pt x="0" y="73"/>
                    <a:pt x="0" y="73"/>
                    <a:pt x="0" y="73"/>
                  </a:cubicBezTo>
                  <a:cubicBezTo>
                    <a:pt x="1" y="72"/>
                    <a:pt x="1" y="71"/>
                    <a:pt x="1" y="71"/>
                  </a:cubicBezTo>
                  <a:cubicBezTo>
                    <a:pt x="1" y="69"/>
                    <a:pt x="1" y="67"/>
                    <a:pt x="1" y="65"/>
                  </a:cubicBezTo>
                  <a:cubicBezTo>
                    <a:pt x="4" y="29"/>
                    <a:pt x="34" y="0"/>
                    <a:pt x="70" y="0"/>
                  </a:cubicBezTo>
                  <a:cubicBezTo>
                    <a:pt x="554" y="0"/>
                    <a:pt x="554" y="0"/>
                    <a:pt x="554" y="0"/>
                  </a:cubicBezTo>
                  <a:cubicBezTo>
                    <a:pt x="554" y="758"/>
                    <a:pt x="554" y="758"/>
                    <a:pt x="554" y="758"/>
                  </a:cubicBezTo>
                  <a:cubicBezTo>
                    <a:pt x="70" y="758"/>
                    <a:pt x="70" y="758"/>
                    <a:pt x="70" y="758"/>
                  </a:cubicBezTo>
                  <a:cubicBezTo>
                    <a:pt x="40" y="758"/>
                    <a:pt x="13" y="775"/>
                    <a:pt x="0"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3563938" y="2343150"/>
              <a:ext cx="1011238" cy="1460500"/>
            </a:xfrm>
            <a:custGeom>
              <a:avLst/>
              <a:gdLst/>
              <a:ahLst/>
              <a:cxnLst>
                <a:cxn ang="0">
                  <a:pos x="554" y="801"/>
                </a:cxn>
                <a:cxn ang="0">
                  <a:pos x="554" y="73"/>
                </a:cxn>
                <a:cxn ang="0">
                  <a:pos x="553" y="71"/>
                </a:cxn>
                <a:cxn ang="0">
                  <a:pos x="553" y="65"/>
                </a:cxn>
                <a:cxn ang="0">
                  <a:pos x="483" y="0"/>
                </a:cxn>
                <a:cxn ang="0">
                  <a:pos x="0" y="0"/>
                </a:cxn>
                <a:cxn ang="0">
                  <a:pos x="0" y="758"/>
                </a:cxn>
                <a:cxn ang="0">
                  <a:pos x="483" y="758"/>
                </a:cxn>
                <a:cxn ang="0">
                  <a:pos x="554" y="801"/>
                </a:cxn>
              </a:cxnLst>
              <a:rect l="0" t="0" r="r" b="b"/>
              <a:pathLst>
                <a:path w="554" h="801">
                  <a:moveTo>
                    <a:pt x="554" y="801"/>
                  </a:moveTo>
                  <a:cubicBezTo>
                    <a:pt x="554" y="73"/>
                    <a:pt x="554" y="73"/>
                    <a:pt x="554" y="73"/>
                  </a:cubicBezTo>
                  <a:cubicBezTo>
                    <a:pt x="553" y="72"/>
                    <a:pt x="553" y="71"/>
                    <a:pt x="553" y="71"/>
                  </a:cubicBezTo>
                  <a:cubicBezTo>
                    <a:pt x="553" y="69"/>
                    <a:pt x="553" y="67"/>
                    <a:pt x="553" y="65"/>
                  </a:cubicBezTo>
                  <a:cubicBezTo>
                    <a:pt x="550" y="29"/>
                    <a:pt x="520" y="0"/>
                    <a:pt x="483" y="0"/>
                  </a:cubicBezTo>
                  <a:cubicBezTo>
                    <a:pt x="0" y="0"/>
                    <a:pt x="0" y="0"/>
                    <a:pt x="0" y="0"/>
                  </a:cubicBezTo>
                  <a:cubicBezTo>
                    <a:pt x="0" y="758"/>
                    <a:pt x="0" y="758"/>
                    <a:pt x="0" y="758"/>
                  </a:cubicBezTo>
                  <a:cubicBezTo>
                    <a:pt x="483" y="758"/>
                    <a:pt x="483" y="758"/>
                    <a:pt x="483" y="758"/>
                  </a:cubicBezTo>
                  <a:cubicBezTo>
                    <a:pt x="514" y="758"/>
                    <a:pt x="540" y="775"/>
                    <a:pt x="554" y="801"/>
                  </a:cubicBezTo>
                  <a:close/>
                </a:path>
              </a:pathLst>
            </a:custGeom>
            <a:solidFill>
              <a:schemeClr val="bg1">
                <a:lumMod val="9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9"/>
            <p:cNvSpPr>
              <a:spLocks/>
            </p:cNvSpPr>
            <p:nvPr/>
          </p:nvSpPr>
          <p:spPr bwMode="auto">
            <a:xfrm>
              <a:off x="4502151" y="2357438"/>
              <a:ext cx="73025" cy="1446213"/>
            </a:xfrm>
            <a:custGeom>
              <a:avLst/>
              <a:gdLst/>
              <a:ahLst/>
              <a:cxnLst>
                <a:cxn ang="0">
                  <a:pos x="39" y="57"/>
                </a:cxn>
                <a:cxn ang="0">
                  <a:pos x="0" y="0"/>
                </a:cxn>
                <a:cxn ang="0">
                  <a:pos x="0" y="756"/>
                </a:cxn>
                <a:cxn ang="0">
                  <a:pos x="40" y="793"/>
                </a:cxn>
                <a:cxn ang="0">
                  <a:pos x="40" y="65"/>
                </a:cxn>
                <a:cxn ang="0">
                  <a:pos x="39" y="63"/>
                </a:cxn>
                <a:cxn ang="0">
                  <a:pos x="39" y="57"/>
                </a:cxn>
              </a:cxnLst>
              <a:rect l="0" t="0" r="r" b="b"/>
              <a:pathLst>
                <a:path w="40" h="793">
                  <a:moveTo>
                    <a:pt x="39" y="57"/>
                  </a:moveTo>
                  <a:cubicBezTo>
                    <a:pt x="37" y="32"/>
                    <a:pt x="22" y="10"/>
                    <a:pt x="0" y="0"/>
                  </a:cubicBezTo>
                  <a:cubicBezTo>
                    <a:pt x="0" y="756"/>
                    <a:pt x="0" y="756"/>
                    <a:pt x="0" y="756"/>
                  </a:cubicBezTo>
                  <a:cubicBezTo>
                    <a:pt x="17" y="764"/>
                    <a:pt x="31" y="776"/>
                    <a:pt x="40" y="793"/>
                  </a:cubicBezTo>
                  <a:cubicBezTo>
                    <a:pt x="40" y="65"/>
                    <a:pt x="40" y="65"/>
                    <a:pt x="40" y="65"/>
                  </a:cubicBezTo>
                  <a:cubicBezTo>
                    <a:pt x="39" y="64"/>
                    <a:pt x="39" y="63"/>
                    <a:pt x="39" y="63"/>
                  </a:cubicBezTo>
                  <a:cubicBezTo>
                    <a:pt x="39" y="61"/>
                    <a:pt x="39" y="59"/>
                    <a:pt x="39" y="57"/>
                  </a:cubicBezTo>
                  <a:close/>
                </a:path>
              </a:pathLst>
            </a:custGeom>
            <a:solidFill>
              <a:srgbClr val="FFFFFF"/>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a:spLocks noChangeArrowheads="1"/>
            </p:cNvSpPr>
            <p:nvPr/>
          </p:nvSpPr>
          <p:spPr bwMode="auto">
            <a:xfrm>
              <a:off x="4700588"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a:spLocks noChangeArrowheads="1"/>
            </p:cNvSpPr>
            <p:nvPr/>
          </p:nvSpPr>
          <p:spPr bwMode="auto">
            <a:xfrm>
              <a:off x="4700588"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ectangle 12"/>
            <p:cNvSpPr>
              <a:spLocks noChangeArrowheads="1"/>
            </p:cNvSpPr>
            <p:nvPr/>
          </p:nvSpPr>
          <p:spPr bwMode="auto">
            <a:xfrm>
              <a:off x="4700588"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a:spLocks noChangeArrowheads="1"/>
            </p:cNvSpPr>
            <p:nvPr/>
          </p:nvSpPr>
          <p:spPr bwMode="auto">
            <a:xfrm>
              <a:off x="4700588"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a:spLocks noChangeArrowheads="1"/>
            </p:cNvSpPr>
            <p:nvPr/>
          </p:nvSpPr>
          <p:spPr bwMode="auto">
            <a:xfrm>
              <a:off x="4700588"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Rectangle 15"/>
            <p:cNvSpPr>
              <a:spLocks noChangeArrowheads="1"/>
            </p:cNvSpPr>
            <p:nvPr/>
          </p:nvSpPr>
          <p:spPr bwMode="auto">
            <a:xfrm>
              <a:off x="4700588"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Rectangle 16"/>
            <p:cNvSpPr>
              <a:spLocks noChangeArrowheads="1"/>
            </p:cNvSpPr>
            <p:nvPr/>
          </p:nvSpPr>
          <p:spPr bwMode="auto">
            <a:xfrm>
              <a:off x="3692526" y="2586038"/>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a:spLocks noChangeArrowheads="1"/>
            </p:cNvSpPr>
            <p:nvPr/>
          </p:nvSpPr>
          <p:spPr bwMode="auto">
            <a:xfrm>
              <a:off x="3692526" y="2759075"/>
              <a:ext cx="746125" cy="47625"/>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ectangle 18"/>
            <p:cNvSpPr>
              <a:spLocks noChangeArrowheads="1"/>
            </p:cNvSpPr>
            <p:nvPr/>
          </p:nvSpPr>
          <p:spPr bwMode="auto">
            <a:xfrm>
              <a:off x="3692526" y="29321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a:spLocks noChangeArrowheads="1"/>
            </p:cNvSpPr>
            <p:nvPr/>
          </p:nvSpPr>
          <p:spPr bwMode="auto">
            <a:xfrm>
              <a:off x="3692526" y="3105150"/>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a:spLocks noChangeArrowheads="1"/>
            </p:cNvSpPr>
            <p:nvPr/>
          </p:nvSpPr>
          <p:spPr bwMode="auto">
            <a:xfrm>
              <a:off x="3692526" y="3279775"/>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a:spLocks noChangeArrowheads="1"/>
            </p:cNvSpPr>
            <p:nvPr/>
          </p:nvSpPr>
          <p:spPr bwMode="auto">
            <a:xfrm>
              <a:off x="3692526" y="3452813"/>
              <a:ext cx="746125" cy="49213"/>
            </a:xfrm>
            <a:prstGeom prst="rect">
              <a:avLst/>
            </a:prstGeom>
            <a:solidFill>
              <a:srgbClr val="A8AAAD"/>
            </a:solidFill>
            <a:ln w="9525">
              <a:noFill/>
              <a:miter lim="800000"/>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2"/>
            <p:cNvSpPr>
              <a:spLocks/>
            </p:cNvSpPr>
            <p:nvPr/>
          </p:nvSpPr>
          <p:spPr bwMode="auto">
            <a:xfrm>
              <a:off x="3548063" y="3338513"/>
              <a:ext cx="928688" cy="917575"/>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3471863" y="3467100"/>
              <a:ext cx="874713" cy="862013"/>
            </a:xfrm>
            <a:custGeom>
              <a:avLst/>
              <a:gdLst/>
              <a:ahLst/>
              <a:cxnLst>
                <a:cxn ang="0">
                  <a:pos x="65" y="466"/>
                </a:cxn>
                <a:cxn ang="0">
                  <a:pos x="29" y="446"/>
                </a:cxn>
                <a:cxn ang="0">
                  <a:pos x="30" y="339"/>
                </a:cxn>
                <a:cxn ang="0">
                  <a:pos x="343" y="29"/>
                </a:cxn>
                <a:cxn ang="0">
                  <a:pos x="451" y="30"/>
                </a:cxn>
                <a:cxn ang="0">
                  <a:pos x="450" y="137"/>
                </a:cxn>
                <a:cxn ang="0">
                  <a:pos x="137" y="447"/>
                </a:cxn>
                <a:cxn ang="0">
                  <a:pos x="65" y="466"/>
                </a:cxn>
              </a:cxnLst>
              <a:rect l="0" t="0" r="r" b="b"/>
              <a:pathLst>
                <a:path w="480" h="473">
                  <a:moveTo>
                    <a:pt x="65" y="466"/>
                  </a:moveTo>
                  <a:cubicBezTo>
                    <a:pt x="52" y="463"/>
                    <a:pt x="39" y="456"/>
                    <a:pt x="29" y="446"/>
                  </a:cubicBezTo>
                  <a:cubicBezTo>
                    <a:pt x="0" y="416"/>
                    <a:pt x="0" y="368"/>
                    <a:pt x="30" y="339"/>
                  </a:cubicBezTo>
                  <a:cubicBezTo>
                    <a:pt x="343" y="29"/>
                    <a:pt x="343" y="29"/>
                    <a:pt x="343" y="29"/>
                  </a:cubicBezTo>
                  <a:cubicBezTo>
                    <a:pt x="373" y="0"/>
                    <a:pt x="421" y="0"/>
                    <a:pt x="451" y="30"/>
                  </a:cubicBezTo>
                  <a:cubicBezTo>
                    <a:pt x="480" y="60"/>
                    <a:pt x="480" y="108"/>
                    <a:pt x="450" y="137"/>
                  </a:cubicBezTo>
                  <a:cubicBezTo>
                    <a:pt x="137" y="447"/>
                    <a:pt x="137" y="447"/>
                    <a:pt x="137" y="447"/>
                  </a:cubicBezTo>
                  <a:cubicBezTo>
                    <a:pt x="117" y="466"/>
                    <a:pt x="90" y="473"/>
                    <a:pt x="65" y="466"/>
                  </a:cubicBezTo>
                  <a:close/>
                </a:path>
              </a:pathLst>
            </a:custGeom>
            <a:solidFill>
              <a:schemeClr val="accent1">
                <a:lumMod val="75000"/>
              </a:schemeClr>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4195763" y="2540000"/>
              <a:ext cx="1084263" cy="1084263"/>
            </a:xfrm>
            <a:custGeom>
              <a:avLst/>
              <a:gdLst/>
              <a:ahLst/>
              <a:cxnLst>
                <a:cxn ang="0">
                  <a:pos x="595" y="299"/>
                </a:cxn>
                <a:cxn ang="0">
                  <a:pos x="370" y="9"/>
                </a:cxn>
                <a:cxn ang="0">
                  <a:pos x="300" y="0"/>
                </a:cxn>
                <a:cxn ang="0">
                  <a:pos x="89" y="86"/>
                </a:cxn>
                <a:cxn ang="0">
                  <a:pos x="1" y="295"/>
                </a:cxn>
                <a:cxn ang="0">
                  <a:pos x="225" y="585"/>
                </a:cxn>
                <a:cxn ang="0">
                  <a:pos x="296" y="594"/>
                </a:cxn>
                <a:cxn ang="0">
                  <a:pos x="506" y="508"/>
                </a:cxn>
                <a:cxn ang="0">
                  <a:pos x="595" y="299"/>
                </a:cxn>
                <a:cxn ang="0">
                  <a:pos x="453" y="454"/>
                </a:cxn>
                <a:cxn ang="0">
                  <a:pos x="296" y="518"/>
                </a:cxn>
                <a:cxn ang="0">
                  <a:pos x="244" y="511"/>
                </a:cxn>
                <a:cxn ang="0">
                  <a:pos x="77" y="296"/>
                </a:cxn>
                <a:cxn ang="0">
                  <a:pos x="143" y="140"/>
                </a:cxn>
                <a:cxn ang="0">
                  <a:pos x="299" y="76"/>
                </a:cxn>
                <a:cxn ang="0">
                  <a:pos x="352" y="83"/>
                </a:cxn>
                <a:cxn ang="0">
                  <a:pos x="519" y="298"/>
                </a:cxn>
                <a:cxn ang="0">
                  <a:pos x="453" y="454"/>
                </a:cxn>
              </a:cxnLst>
              <a:rect l="0" t="0" r="r" b="b"/>
              <a:pathLst>
                <a:path w="595" h="594">
                  <a:moveTo>
                    <a:pt x="595" y="299"/>
                  </a:moveTo>
                  <a:cubicBezTo>
                    <a:pt x="595" y="162"/>
                    <a:pt x="503" y="43"/>
                    <a:pt x="370" y="9"/>
                  </a:cubicBezTo>
                  <a:cubicBezTo>
                    <a:pt x="347" y="3"/>
                    <a:pt x="323" y="0"/>
                    <a:pt x="300" y="0"/>
                  </a:cubicBezTo>
                  <a:cubicBezTo>
                    <a:pt x="220" y="0"/>
                    <a:pt x="146" y="30"/>
                    <a:pt x="89" y="86"/>
                  </a:cubicBezTo>
                  <a:cubicBezTo>
                    <a:pt x="33" y="142"/>
                    <a:pt x="1" y="216"/>
                    <a:pt x="1" y="295"/>
                  </a:cubicBezTo>
                  <a:cubicBezTo>
                    <a:pt x="0" y="432"/>
                    <a:pt x="92" y="552"/>
                    <a:pt x="225" y="585"/>
                  </a:cubicBezTo>
                  <a:cubicBezTo>
                    <a:pt x="248" y="591"/>
                    <a:pt x="272" y="594"/>
                    <a:pt x="296" y="594"/>
                  </a:cubicBezTo>
                  <a:cubicBezTo>
                    <a:pt x="375" y="594"/>
                    <a:pt x="450" y="564"/>
                    <a:pt x="506" y="508"/>
                  </a:cubicBezTo>
                  <a:cubicBezTo>
                    <a:pt x="563" y="452"/>
                    <a:pt x="594" y="378"/>
                    <a:pt x="595" y="299"/>
                  </a:cubicBezTo>
                  <a:close/>
                  <a:moveTo>
                    <a:pt x="453" y="454"/>
                  </a:moveTo>
                  <a:cubicBezTo>
                    <a:pt x="411" y="496"/>
                    <a:pt x="355" y="518"/>
                    <a:pt x="296" y="518"/>
                  </a:cubicBezTo>
                  <a:cubicBezTo>
                    <a:pt x="279" y="518"/>
                    <a:pt x="261" y="516"/>
                    <a:pt x="244" y="511"/>
                  </a:cubicBezTo>
                  <a:cubicBezTo>
                    <a:pt x="145" y="486"/>
                    <a:pt x="76" y="398"/>
                    <a:pt x="77" y="296"/>
                  </a:cubicBezTo>
                  <a:cubicBezTo>
                    <a:pt x="77" y="237"/>
                    <a:pt x="101" y="181"/>
                    <a:pt x="143" y="140"/>
                  </a:cubicBezTo>
                  <a:cubicBezTo>
                    <a:pt x="185" y="98"/>
                    <a:pt x="240" y="76"/>
                    <a:pt x="299" y="76"/>
                  </a:cubicBezTo>
                  <a:cubicBezTo>
                    <a:pt x="317" y="76"/>
                    <a:pt x="335" y="79"/>
                    <a:pt x="352" y="83"/>
                  </a:cubicBezTo>
                  <a:cubicBezTo>
                    <a:pt x="451" y="108"/>
                    <a:pt x="519" y="196"/>
                    <a:pt x="519" y="298"/>
                  </a:cubicBezTo>
                  <a:cubicBezTo>
                    <a:pt x="518" y="357"/>
                    <a:pt x="495" y="413"/>
                    <a:pt x="453" y="454"/>
                  </a:cubicBezTo>
                  <a:close/>
                </a:path>
              </a:pathLst>
            </a:custGeom>
            <a:solidFill>
              <a:schemeClr val="accent4"/>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oup 130"/>
          <p:cNvGrpSpPr/>
          <p:nvPr/>
        </p:nvGrpSpPr>
        <p:grpSpPr>
          <a:xfrm>
            <a:off x="9189262" y="2383391"/>
            <a:ext cx="2169031" cy="686214"/>
            <a:chOff x="1762139" y="1304396"/>
            <a:chExt cx="1542507" cy="488001"/>
          </a:xfrm>
        </p:grpSpPr>
        <p:sp>
          <p:nvSpPr>
            <p:cNvPr id="27" name="TextBox 26"/>
            <p:cNvSpPr txBox="1"/>
            <p:nvPr/>
          </p:nvSpPr>
          <p:spPr>
            <a:xfrm>
              <a:off x="1762140" y="1304396"/>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1762139" y="147721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29" name="Group 131"/>
          <p:cNvGrpSpPr/>
          <p:nvPr/>
        </p:nvGrpSpPr>
        <p:grpSpPr>
          <a:xfrm>
            <a:off x="9189262" y="3471950"/>
            <a:ext cx="2169031" cy="740218"/>
            <a:chOff x="1762139" y="2072489"/>
            <a:chExt cx="1542507" cy="526406"/>
          </a:xfrm>
        </p:grpSpPr>
        <p:sp>
          <p:nvSpPr>
            <p:cNvPr id="30" name="TextBox 29"/>
            <p:cNvSpPr txBox="1"/>
            <p:nvPr/>
          </p:nvSpPr>
          <p:spPr>
            <a:xfrm>
              <a:off x="1762140" y="2072489"/>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6"/>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762139" y="2283715"/>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2" name="Group 144"/>
          <p:cNvGrpSpPr/>
          <p:nvPr/>
        </p:nvGrpSpPr>
        <p:grpSpPr>
          <a:xfrm>
            <a:off x="9189262" y="4614508"/>
            <a:ext cx="2169031" cy="713217"/>
            <a:chOff x="1762139" y="2840582"/>
            <a:chExt cx="1542507" cy="507204"/>
          </a:xfrm>
        </p:grpSpPr>
        <p:sp>
          <p:nvSpPr>
            <p:cNvPr id="33" name="TextBox 32"/>
            <p:cNvSpPr txBox="1"/>
            <p:nvPr/>
          </p:nvSpPr>
          <p:spPr>
            <a:xfrm>
              <a:off x="1762140" y="2840582"/>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1762139" y="3032606"/>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5" name="Group 145"/>
          <p:cNvGrpSpPr/>
          <p:nvPr/>
        </p:nvGrpSpPr>
        <p:grpSpPr>
          <a:xfrm>
            <a:off x="9189262" y="5730060"/>
            <a:ext cx="2169031" cy="686214"/>
            <a:chOff x="1762139" y="3608676"/>
            <a:chExt cx="1542507" cy="488001"/>
          </a:xfrm>
        </p:grpSpPr>
        <p:sp>
          <p:nvSpPr>
            <p:cNvPr id="36" name="TextBox 35"/>
            <p:cNvSpPr txBox="1"/>
            <p:nvPr/>
          </p:nvSpPr>
          <p:spPr>
            <a:xfrm>
              <a:off x="1762140" y="3608676"/>
              <a:ext cx="1542506" cy="167987"/>
            </a:xfrm>
            <a:prstGeom prst="rect">
              <a:avLst/>
            </a:prstGeom>
            <a:noFill/>
          </p:spPr>
          <p:txBody>
            <a:bodyPr wrap="square" lIns="0" tIns="0" rIns="0" bIns="0" rtlCol="0" anchor="t">
              <a:spAutoFit/>
            </a:bodyPr>
            <a:lstStyle/>
            <a:p>
              <a:pPr>
                <a:lnSpc>
                  <a:spcPct val="120000"/>
                </a:lnSpc>
              </a:pPr>
              <a:r>
                <a:rPr lang="zh-CN" altLang="en-US" sz="140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1762139" y="3781497"/>
              <a:ext cx="1542507" cy="315180"/>
            </a:xfrm>
            <a:prstGeom prst="rect">
              <a:avLst/>
            </a:prstGeom>
            <a:noFill/>
          </p:spPr>
          <p:txBody>
            <a:bodyPr wrap="square" lIns="0" tIns="0" rIns="0" bIns="0" rtlCol="0" anchor="t">
              <a:spAutoFit/>
            </a:bodyPr>
            <a:lstStyle/>
            <a:p>
              <a:pP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38" name="Group 113"/>
          <p:cNvGrpSpPr/>
          <p:nvPr/>
        </p:nvGrpSpPr>
        <p:grpSpPr>
          <a:xfrm>
            <a:off x="1500459" y="2365595"/>
            <a:ext cx="2169031" cy="721811"/>
            <a:chOff x="5839354" y="1336688"/>
            <a:chExt cx="1542507" cy="513316"/>
          </a:xfrm>
        </p:grpSpPr>
        <p:sp>
          <p:nvSpPr>
            <p:cNvPr id="39" name="TextBox 38"/>
            <p:cNvSpPr txBox="1"/>
            <p:nvPr/>
          </p:nvSpPr>
          <p:spPr>
            <a:xfrm>
              <a:off x="5839355" y="1336688"/>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5839354" y="1534824"/>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1" name="Group 117"/>
          <p:cNvGrpSpPr/>
          <p:nvPr/>
        </p:nvGrpSpPr>
        <p:grpSpPr>
          <a:xfrm>
            <a:off x="1534265" y="3467504"/>
            <a:ext cx="2169031" cy="730909"/>
            <a:chOff x="5863395" y="2079109"/>
            <a:chExt cx="1542507" cy="519786"/>
          </a:xfrm>
        </p:grpSpPr>
        <p:sp>
          <p:nvSpPr>
            <p:cNvPr id="42" name="TextBox 41"/>
            <p:cNvSpPr txBox="1"/>
            <p:nvPr/>
          </p:nvSpPr>
          <p:spPr>
            <a:xfrm>
              <a:off x="5863396" y="2079109"/>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863395" y="2283715"/>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4" name="Group 118"/>
          <p:cNvGrpSpPr/>
          <p:nvPr/>
        </p:nvGrpSpPr>
        <p:grpSpPr>
          <a:xfrm>
            <a:off x="1534265" y="4578511"/>
            <a:ext cx="2169031" cy="740007"/>
            <a:chOff x="5863395" y="2821530"/>
            <a:chExt cx="1542507" cy="526256"/>
          </a:xfrm>
        </p:grpSpPr>
        <p:sp>
          <p:nvSpPr>
            <p:cNvPr id="45" name="TextBox 44"/>
            <p:cNvSpPr txBox="1"/>
            <p:nvPr/>
          </p:nvSpPr>
          <p:spPr>
            <a:xfrm>
              <a:off x="5863396" y="2821530"/>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5863395" y="3032606"/>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47" name="Group 119"/>
          <p:cNvGrpSpPr/>
          <p:nvPr/>
        </p:nvGrpSpPr>
        <p:grpSpPr>
          <a:xfrm>
            <a:off x="1534265" y="5698616"/>
            <a:ext cx="2169031" cy="749108"/>
            <a:chOff x="5863395" y="3563950"/>
            <a:chExt cx="1542507" cy="532728"/>
          </a:xfrm>
        </p:grpSpPr>
        <p:sp>
          <p:nvSpPr>
            <p:cNvPr id="48" name="TextBox 47"/>
            <p:cNvSpPr txBox="1"/>
            <p:nvPr/>
          </p:nvSpPr>
          <p:spPr>
            <a:xfrm>
              <a:off x="5863396" y="3563950"/>
              <a:ext cx="1542506" cy="167987"/>
            </a:xfrm>
            <a:prstGeom prst="rect">
              <a:avLst/>
            </a:prstGeom>
            <a:noFill/>
          </p:spPr>
          <p:txBody>
            <a:bodyPr wrap="square" lIns="0" tIns="0" rIns="0" bIns="0" rtlCol="0" anchor="t">
              <a:spAutoFit/>
            </a:bodyPr>
            <a:lstStyle/>
            <a:p>
              <a:pPr algn="r">
                <a:lnSpc>
                  <a:spcPct val="120000"/>
                </a:lnSpc>
              </a:pPr>
              <a:r>
                <a:rPr lang="zh-CN" altLang="en-US" sz="140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5863395" y="3781498"/>
              <a:ext cx="1542507" cy="315180"/>
            </a:xfrm>
            <a:prstGeom prst="rect">
              <a:avLst/>
            </a:prstGeom>
            <a:noFill/>
          </p:spPr>
          <p:txBody>
            <a:bodyPr wrap="square" lIns="0" tIns="0" rIns="0" bIns="0" rtlCol="0" anchor="t">
              <a:spAutoFit/>
            </a:bodyPr>
            <a:lstStyle/>
            <a:p>
              <a:pPr algn="r" defTabSz="1285829">
                <a:lnSpc>
                  <a:spcPct val="120000"/>
                </a:lnSpc>
                <a:spcBef>
                  <a:spcPct val="20000"/>
                </a:spcBef>
                <a:defRPr/>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grpSp>
      <p:grpSp>
        <p:nvGrpSpPr>
          <p:cNvPr id="50" name="Group 108"/>
          <p:cNvGrpSpPr/>
          <p:nvPr/>
        </p:nvGrpSpPr>
        <p:grpSpPr>
          <a:xfrm>
            <a:off x="3871160" y="4632085"/>
            <a:ext cx="659525" cy="640643"/>
            <a:chOff x="6299532" y="3384456"/>
            <a:chExt cx="469021" cy="455593"/>
          </a:xfrm>
        </p:grpSpPr>
        <p:sp>
          <p:nvSpPr>
            <p:cNvPr id="51" name="Oval 50"/>
            <p:cNvSpPr>
              <a:spLocks noChangeAspect="1"/>
            </p:cNvSpPr>
            <p:nvPr/>
          </p:nvSpPr>
          <p:spPr>
            <a:xfrm>
              <a:off x="6299532" y="3384456"/>
              <a:ext cx="469021" cy="45559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Freeform 36"/>
            <p:cNvSpPr>
              <a:spLocks noEditPoints="1"/>
            </p:cNvSpPr>
            <p:nvPr/>
          </p:nvSpPr>
          <p:spPr bwMode="auto">
            <a:xfrm>
              <a:off x="6435895" y="3505670"/>
              <a:ext cx="196295" cy="213164"/>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3" name="Group 111"/>
          <p:cNvGrpSpPr/>
          <p:nvPr/>
        </p:nvGrpSpPr>
        <p:grpSpPr>
          <a:xfrm>
            <a:off x="3871160" y="5747641"/>
            <a:ext cx="659525" cy="640643"/>
            <a:chOff x="630683" y="4190009"/>
            <a:chExt cx="469021" cy="455593"/>
          </a:xfrm>
        </p:grpSpPr>
        <p:sp>
          <p:nvSpPr>
            <p:cNvPr id="54" name="Oval 53"/>
            <p:cNvSpPr>
              <a:spLocks noChangeAspect="1"/>
            </p:cNvSpPr>
            <p:nvPr/>
          </p:nvSpPr>
          <p:spPr>
            <a:xfrm>
              <a:off x="630683" y="4190009"/>
              <a:ext cx="469021" cy="45559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Freeform 103"/>
            <p:cNvSpPr>
              <a:spLocks noEditPoints="1"/>
            </p:cNvSpPr>
            <p:nvPr/>
          </p:nvSpPr>
          <p:spPr bwMode="auto">
            <a:xfrm>
              <a:off x="765181" y="4270535"/>
              <a:ext cx="200025" cy="294541"/>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114"/>
          <p:cNvGrpSpPr/>
          <p:nvPr/>
        </p:nvGrpSpPr>
        <p:grpSpPr>
          <a:xfrm>
            <a:off x="3871160" y="3516530"/>
            <a:ext cx="659525" cy="640643"/>
            <a:chOff x="3425803" y="3384456"/>
            <a:chExt cx="469021" cy="455593"/>
          </a:xfrm>
        </p:grpSpPr>
        <p:sp>
          <p:nvSpPr>
            <p:cNvPr id="57" name="Oval 56"/>
            <p:cNvSpPr>
              <a:spLocks noChangeAspect="1"/>
            </p:cNvSpPr>
            <p:nvPr/>
          </p:nvSpPr>
          <p:spPr>
            <a:xfrm>
              <a:off x="3425803" y="3384456"/>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5"/>
            <p:cNvSpPr>
              <a:spLocks noEditPoints="1"/>
            </p:cNvSpPr>
            <p:nvPr/>
          </p:nvSpPr>
          <p:spPr bwMode="auto">
            <a:xfrm>
              <a:off x="3520613" y="3471340"/>
              <a:ext cx="279400" cy="279400"/>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117"/>
          <p:cNvGrpSpPr/>
          <p:nvPr/>
        </p:nvGrpSpPr>
        <p:grpSpPr>
          <a:xfrm>
            <a:off x="3871160" y="2400975"/>
            <a:ext cx="659525" cy="640643"/>
            <a:chOff x="630683" y="3383511"/>
            <a:chExt cx="469021" cy="455593"/>
          </a:xfrm>
        </p:grpSpPr>
        <p:sp>
          <p:nvSpPr>
            <p:cNvPr id="60" name="Oval 59"/>
            <p:cNvSpPr>
              <a:spLocks noChangeAspect="1"/>
            </p:cNvSpPr>
            <p:nvPr/>
          </p:nvSpPr>
          <p:spPr>
            <a:xfrm>
              <a:off x="630683" y="3383511"/>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117"/>
            <p:cNvSpPr>
              <a:spLocks/>
            </p:cNvSpPr>
            <p:nvPr/>
          </p:nvSpPr>
          <p:spPr bwMode="auto">
            <a:xfrm>
              <a:off x="730012" y="3476126"/>
              <a:ext cx="270363" cy="270363"/>
            </a:xfrm>
            <a:custGeom>
              <a:avLst/>
              <a:gdLst/>
              <a:ahLst/>
              <a:cxnLst>
                <a:cxn ang="0">
                  <a:pos x="56" y="51"/>
                </a:cxn>
                <a:cxn ang="0">
                  <a:pos x="51" y="55"/>
                </a:cxn>
                <a:cxn ang="0">
                  <a:pos x="43" y="57"/>
                </a:cxn>
                <a:cxn ang="0">
                  <a:pos x="33" y="54"/>
                </a:cxn>
                <a:cxn ang="0">
                  <a:pos x="26" y="51"/>
                </a:cxn>
                <a:cxn ang="0">
                  <a:pos x="7" y="32"/>
                </a:cxn>
                <a:cxn ang="0">
                  <a:pos x="3" y="25"/>
                </a:cxn>
                <a:cxn ang="0">
                  <a:pos x="0" y="14"/>
                </a:cxn>
                <a:cxn ang="0">
                  <a:pos x="3" y="7"/>
                </a:cxn>
                <a:cxn ang="0">
                  <a:pos x="7" y="2"/>
                </a:cxn>
                <a:cxn ang="0">
                  <a:pos x="12" y="0"/>
                </a:cxn>
                <a:cxn ang="0">
                  <a:pos x="13" y="1"/>
                </a:cxn>
                <a:cxn ang="0">
                  <a:pos x="15" y="4"/>
                </a:cxn>
                <a:cxn ang="0">
                  <a:pos x="19" y="10"/>
                </a:cxn>
                <a:cxn ang="0">
                  <a:pos x="21" y="14"/>
                </a:cxn>
                <a:cxn ang="0">
                  <a:pos x="14" y="22"/>
                </a:cxn>
                <a:cxn ang="0">
                  <a:pos x="15" y="26"/>
                </a:cxn>
                <a:cxn ang="0">
                  <a:pos x="32" y="42"/>
                </a:cxn>
                <a:cxn ang="0">
                  <a:pos x="35" y="44"/>
                </a:cxn>
                <a:cxn ang="0">
                  <a:pos x="43" y="36"/>
                </a:cxn>
                <a:cxn ang="0">
                  <a:pos x="47" y="38"/>
                </a:cxn>
                <a:cxn ang="0">
                  <a:pos x="54" y="42"/>
                </a:cxn>
                <a:cxn ang="0">
                  <a:pos x="57" y="44"/>
                </a:cxn>
                <a:cxn ang="0">
                  <a:pos x="57" y="45"/>
                </a:cxn>
                <a:cxn ang="0">
                  <a:pos x="56" y="51"/>
                </a:cxn>
              </a:cxnLst>
              <a:rect l="0" t="0" r="r" b="b"/>
              <a:pathLst>
                <a:path w="57" h="57">
                  <a:moveTo>
                    <a:pt x="56" y="51"/>
                  </a:moveTo>
                  <a:cubicBezTo>
                    <a:pt x="55" y="53"/>
                    <a:pt x="53" y="54"/>
                    <a:pt x="51" y="55"/>
                  </a:cubicBezTo>
                  <a:cubicBezTo>
                    <a:pt x="49" y="56"/>
                    <a:pt x="46" y="57"/>
                    <a:pt x="43" y="57"/>
                  </a:cubicBezTo>
                  <a:cubicBezTo>
                    <a:pt x="40" y="57"/>
                    <a:pt x="36" y="55"/>
                    <a:pt x="33" y="54"/>
                  </a:cubicBezTo>
                  <a:cubicBezTo>
                    <a:pt x="30" y="53"/>
                    <a:pt x="28" y="52"/>
                    <a:pt x="26" y="51"/>
                  </a:cubicBezTo>
                  <a:cubicBezTo>
                    <a:pt x="19" y="47"/>
                    <a:pt x="11" y="38"/>
                    <a:pt x="7" y="32"/>
                  </a:cubicBezTo>
                  <a:cubicBezTo>
                    <a:pt x="5" y="29"/>
                    <a:pt x="4" y="27"/>
                    <a:pt x="3" y="25"/>
                  </a:cubicBezTo>
                  <a:cubicBezTo>
                    <a:pt x="2" y="21"/>
                    <a:pt x="0" y="18"/>
                    <a:pt x="0" y="14"/>
                  </a:cubicBezTo>
                  <a:cubicBezTo>
                    <a:pt x="0" y="11"/>
                    <a:pt x="1" y="9"/>
                    <a:pt x="3" y="7"/>
                  </a:cubicBezTo>
                  <a:cubicBezTo>
                    <a:pt x="4" y="5"/>
                    <a:pt x="5" y="3"/>
                    <a:pt x="7" y="2"/>
                  </a:cubicBezTo>
                  <a:cubicBezTo>
                    <a:pt x="8" y="1"/>
                    <a:pt x="11" y="0"/>
                    <a:pt x="12" y="0"/>
                  </a:cubicBezTo>
                  <a:cubicBezTo>
                    <a:pt x="13" y="0"/>
                    <a:pt x="13" y="0"/>
                    <a:pt x="13" y="1"/>
                  </a:cubicBezTo>
                  <a:cubicBezTo>
                    <a:pt x="14" y="1"/>
                    <a:pt x="15" y="3"/>
                    <a:pt x="15" y="4"/>
                  </a:cubicBezTo>
                  <a:cubicBezTo>
                    <a:pt x="17" y="6"/>
                    <a:pt x="18" y="8"/>
                    <a:pt x="19" y="10"/>
                  </a:cubicBezTo>
                  <a:cubicBezTo>
                    <a:pt x="20" y="12"/>
                    <a:pt x="21" y="13"/>
                    <a:pt x="21" y="14"/>
                  </a:cubicBezTo>
                  <a:cubicBezTo>
                    <a:pt x="21" y="17"/>
                    <a:pt x="14" y="20"/>
                    <a:pt x="14" y="22"/>
                  </a:cubicBezTo>
                  <a:cubicBezTo>
                    <a:pt x="14" y="23"/>
                    <a:pt x="15" y="25"/>
                    <a:pt x="15" y="26"/>
                  </a:cubicBezTo>
                  <a:cubicBezTo>
                    <a:pt x="19" y="33"/>
                    <a:pt x="24" y="38"/>
                    <a:pt x="32" y="42"/>
                  </a:cubicBezTo>
                  <a:cubicBezTo>
                    <a:pt x="33" y="43"/>
                    <a:pt x="34" y="44"/>
                    <a:pt x="35" y="44"/>
                  </a:cubicBezTo>
                  <a:cubicBezTo>
                    <a:pt x="37" y="44"/>
                    <a:pt x="41" y="36"/>
                    <a:pt x="43" y="36"/>
                  </a:cubicBezTo>
                  <a:cubicBezTo>
                    <a:pt x="45" y="36"/>
                    <a:pt x="46" y="38"/>
                    <a:pt x="47" y="38"/>
                  </a:cubicBezTo>
                  <a:cubicBezTo>
                    <a:pt x="49" y="40"/>
                    <a:pt x="52" y="41"/>
                    <a:pt x="54" y="42"/>
                  </a:cubicBezTo>
                  <a:cubicBezTo>
                    <a:pt x="55" y="43"/>
                    <a:pt x="57" y="43"/>
                    <a:pt x="57" y="44"/>
                  </a:cubicBezTo>
                  <a:cubicBezTo>
                    <a:pt x="57" y="45"/>
                    <a:pt x="57" y="45"/>
                    <a:pt x="57" y="45"/>
                  </a:cubicBezTo>
                  <a:cubicBezTo>
                    <a:pt x="57" y="47"/>
                    <a:pt x="56" y="49"/>
                    <a:pt x="56" y="5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120"/>
          <p:cNvGrpSpPr/>
          <p:nvPr/>
        </p:nvGrpSpPr>
        <p:grpSpPr>
          <a:xfrm>
            <a:off x="8345071" y="2400975"/>
            <a:ext cx="659525" cy="640643"/>
            <a:chOff x="3428938" y="4190009"/>
            <a:chExt cx="469021" cy="455593"/>
          </a:xfrm>
        </p:grpSpPr>
        <p:sp>
          <p:nvSpPr>
            <p:cNvPr id="63" name="Oval 62"/>
            <p:cNvSpPr>
              <a:spLocks noChangeAspect="1"/>
            </p:cNvSpPr>
            <p:nvPr/>
          </p:nvSpPr>
          <p:spPr>
            <a:xfrm>
              <a:off x="3428938" y="4190009"/>
              <a:ext cx="469021" cy="455593"/>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83"/>
            <p:cNvSpPr>
              <a:spLocks noEditPoints="1"/>
            </p:cNvSpPr>
            <p:nvPr/>
          </p:nvSpPr>
          <p:spPr bwMode="auto">
            <a:xfrm>
              <a:off x="3571129" y="4279327"/>
              <a:ext cx="184638" cy="27695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5" name="Group 123"/>
          <p:cNvGrpSpPr/>
          <p:nvPr/>
        </p:nvGrpSpPr>
        <p:grpSpPr>
          <a:xfrm>
            <a:off x="8345071" y="3516530"/>
            <a:ext cx="659525" cy="640643"/>
            <a:chOff x="6299532" y="4190009"/>
            <a:chExt cx="469021" cy="455593"/>
          </a:xfrm>
        </p:grpSpPr>
        <p:sp>
          <p:nvSpPr>
            <p:cNvPr id="66" name="Oval 65"/>
            <p:cNvSpPr>
              <a:spLocks noChangeAspect="1"/>
            </p:cNvSpPr>
            <p:nvPr/>
          </p:nvSpPr>
          <p:spPr>
            <a:xfrm>
              <a:off x="6299532" y="4190009"/>
              <a:ext cx="469021" cy="455593"/>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Freeform 63"/>
            <p:cNvSpPr>
              <a:spLocks noEditPoints="1"/>
            </p:cNvSpPr>
            <p:nvPr/>
          </p:nvSpPr>
          <p:spPr bwMode="auto">
            <a:xfrm>
              <a:off x="6386874" y="4310694"/>
              <a:ext cx="294337" cy="214222"/>
            </a:xfrm>
            <a:custGeom>
              <a:avLst/>
              <a:gdLst/>
              <a:ahLst/>
              <a:cxnLst>
                <a:cxn ang="0">
                  <a:pos x="62" y="57"/>
                </a:cxn>
                <a:cxn ang="0">
                  <a:pos x="18" y="57"/>
                </a:cxn>
                <a:cxn ang="0">
                  <a:pos x="0" y="39"/>
                </a:cxn>
                <a:cxn ang="0">
                  <a:pos x="11" y="23"/>
                </a:cxn>
                <a:cxn ang="0">
                  <a:pos x="11" y="21"/>
                </a:cxn>
                <a:cxn ang="0">
                  <a:pos x="31" y="0"/>
                </a:cxn>
                <a:cxn ang="0">
                  <a:pos x="50" y="13"/>
                </a:cxn>
                <a:cxn ang="0">
                  <a:pos x="57" y="11"/>
                </a:cxn>
                <a:cxn ang="0">
                  <a:pos x="67" y="21"/>
                </a:cxn>
                <a:cxn ang="0">
                  <a:pos x="66" y="27"/>
                </a:cxn>
                <a:cxn ang="0">
                  <a:pos x="78" y="42"/>
                </a:cxn>
                <a:cxn ang="0">
                  <a:pos x="62" y="57"/>
                </a:cxn>
                <a:cxn ang="0">
                  <a:pos x="51" y="31"/>
                </a:cxn>
                <a:cxn ang="0">
                  <a:pos x="42" y="31"/>
                </a:cxn>
                <a:cxn ang="0">
                  <a:pos x="42" y="17"/>
                </a:cxn>
                <a:cxn ang="0">
                  <a:pos x="40" y="16"/>
                </a:cxn>
                <a:cxn ang="0">
                  <a:pos x="33" y="16"/>
                </a:cxn>
                <a:cxn ang="0">
                  <a:pos x="31" y="17"/>
                </a:cxn>
                <a:cxn ang="0">
                  <a:pos x="31" y="31"/>
                </a:cxn>
                <a:cxn ang="0">
                  <a:pos x="22" y="31"/>
                </a:cxn>
                <a:cxn ang="0">
                  <a:pos x="21" y="33"/>
                </a:cxn>
                <a:cxn ang="0">
                  <a:pos x="21" y="34"/>
                </a:cxn>
                <a:cxn ang="0">
                  <a:pos x="36" y="48"/>
                </a:cxn>
                <a:cxn ang="0">
                  <a:pos x="36" y="48"/>
                </a:cxn>
                <a:cxn ang="0">
                  <a:pos x="37" y="48"/>
                </a:cxn>
                <a:cxn ang="0">
                  <a:pos x="51" y="34"/>
                </a:cxn>
                <a:cxn ang="0">
                  <a:pos x="52" y="33"/>
                </a:cxn>
                <a:cxn ang="0">
                  <a:pos x="51" y="31"/>
                </a:cxn>
              </a:cxnLst>
              <a:rect l="0" t="0" r="r" b="b"/>
              <a:pathLst>
                <a:path w="78" h="57">
                  <a:moveTo>
                    <a:pt x="62" y="57"/>
                  </a:moveTo>
                  <a:cubicBezTo>
                    <a:pt x="18" y="57"/>
                    <a:pt x="18" y="57"/>
                    <a:pt x="18" y="57"/>
                  </a:cubicBezTo>
                  <a:cubicBezTo>
                    <a:pt x="9" y="57"/>
                    <a:pt x="0" y="49"/>
                    <a:pt x="0" y="39"/>
                  </a:cubicBezTo>
                  <a:cubicBezTo>
                    <a:pt x="0" y="32"/>
                    <a:pt x="5" y="26"/>
                    <a:pt x="11" y="23"/>
                  </a:cubicBezTo>
                  <a:cubicBezTo>
                    <a:pt x="11" y="22"/>
                    <a:pt x="11" y="22"/>
                    <a:pt x="11" y="21"/>
                  </a:cubicBezTo>
                  <a:cubicBezTo>
                    <a:pt x="11" y="10"/>
                    <a:pt x="20" y="0"/>
                    <a:pt x="31" y="0"/>
                  </a:cubicBezTo>
                  <a:cubicBezTo>
                    <a:pt x="40" y="0"/>
                    <a:pt x="47" y="6"/>
                    <a:pt x="50" y="13"/>
                  </a:cubicBezTo>
                  <a:cubicBezTo>
                    <a:pt x="52" y="12"/>
                    <a:pt x="55" y="11"/>
                    <a:pt x="57" y="11"/>
                  </a:cubicBezTo>
                  <a:cubicBezTo>
                    <a:pt x="63" y="11"/>
                    <a:pt x="67" y="15"/>
                    <a:pt x="67" y="21"/>
                  </a:cubicBezTo>
                  <a:cubicBezTo>
                    <a:pt x="67" y="23"/>
                    <a:pt x="67" y="25"/>
                    <a:pt x="66" y="27"/>
                  </a:cubicBezTo>
                  <a:cubicBezTo>
                    <a:pt x="73" y="28"/>
                    <a:pt x="78" y="34"/>
                    <a:pt x="78" y="42"/>
                  </a:cubicBezTo>
                  <a:cubicBezTo>
                    <a:pt x="78" y="50"/>
                    <a:pt x="71" y="57"/>
                    <a:pt x="62" y="57"/>
                  </a:cubicBezTo>
                  <a:close/>
                  <a:moveTo>
                    <a:pt x="51" y="31"/>
                  </a:moveTo>
                  <a:cubicBezTo>
                    <a:pt x="42" y="31"/>
                    <a:pt x="42" y="31"/>
                    <a:pt x="42" y="31"/>
                  </a:cubicBezTo>
                  <a:cubicBezTo>
                    <a:pt x="42" y="17"/>
                    <a:pt x="42" y="17"/>
                    <a:pt x="42" y="17"/>
                  </a:cubicBezTo>
                  <a:cubicBezTo>
                    <a:pt x="42" y="16"/>
                    <a:pt x="41" y="16"/>
                    <a:pt x="40" y="16"/>
                  </a:cubicBezTo>
                  <a:cubicBezTo>
                    <a:pt x="33" y="16"/>
                    <a:pt x="33" y="16"/>
                    <a:pt x="33" y="16"/>
                  </a:cubicBezTo>
                  <a:cubicBezTo>
                    <a:pt x="32" y="16"/>
                    <a:pt x="31" y="16"/>
                    <a:pt x="31" y="17"/>
                  </a:cubicBezTo>
                  <a:cubicBezTo>
                    <a:pt x="31" y="31"/>
                    <a:pt x="31" y="31"/>
                    <a:pt x="31" y="31"/>
                  </a:cubicBezTo>
                  <a:cubicBezTo>
                    <a:pt x="22" y="31"/>
                    <a:pt x="22" y="31"/>
                    <a:pt x="22" y="31"/>
                  </a:cubicBezTo>
                  <a:cubicBezTo>
                    <a:pt x="22" y="31"/>
                    <a:pt x="21" y="32"/>
                    <a:pt x="21" y="33"/>
                  </a:cubicBezTo>
                  <a:cubicBezTo>
                    <a:pt x="21" y="33"/>
                    <a:pt x="21" y="33"/>
                    <a:pt x="21" y="34"/>
                  </a:cubicBezTo>
                  <a:cubicBezTo>
                    <a:pt x="36" y="48"/>
                    <a:pt x="36" y="48"/>
                    <a:pt x="36" y="48"/>
                  </a:cubicBezTo>
                  <a:cubicBezTo>
                    <a:pt x="36" y="48"/>
                    <a:pt x="36" y="48"/>
                    <a:pt x="36" y="48"/>
                  </a:cubicBezTo>
                  <a:cubicBezTo>
                    <a:pt x="37" y="48"/>
                    <a:pt x="37" y="48"/>
                    <a:pt x="37" y="48"/>
                  </a:cubicBezTo>
                  <a:cubicBezTo>
                    <a:pt x="51" y="34"/>
                    <a:pt x="51" y="34"/>
                    <a:pt x="51" y="34"/>
                  </a:cubicBezTo>
                  <a:cubicBezTo>
                    <a:pt x="52" y="33"/>
                    <a:pt x="52" y="33"/>
                    <a:pt x="52" y="33"/>
                  </a:cubicBezTo>
                  <a:cubicBezTo>
                    <a:pt x="52" y="32"/>
                    <a:pt x="51" y="31"/>
                    <a:pt x="51" y="31"/>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8" name="Group 126"/>
          <p:cNvGrpSpPr/>
          <p:nvPr/>
        </p:nvGrpSpPr>
        <p:grpSpPr>
          <a:xfrm>
            <a:off x="8345071" y="5747641"/>
            <a:ext cx="659525" cy="640643"/>
            <a:chOff x="7501792" y="3621100"/>
            <a:chExt cx="469021" cy="455593"/>
          </a:xfrm>
        </p:grpSpPr>
        <p:sp>
          <p:nvSpPr>
            <p:cNvPr id="69" name="Oval 68"/>
            <p:cNvSpPr>
              <a:spLocks noChangeAspect="1"/>
            </p:cNvSpPr>
            <p:nvPr/>
          </p:nvSpPr>
          <p:spPr>
            <a:xfrm>
              <a:off x="7501792" y="3621100"/>
              <a:ext cx="469021" cy="45559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Freeform 135"/>
            <p:cNvSpPr>
              <a:spLocks noEditPoints="1"/>
            </p:cNvSpPr>
            <p:nvPr/>
          </p:nvSpPr>
          <p:spPr bwMode="auto">
            <a:xfrm>
              <a:off x="7610890" y="3731421"/>
              <a:ext cx="250825" cy="234950"/>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1" name="Group 129"/>
          <p:cNvGrpSpPr/>
          <p:nvPr/>
        </p:nvGrpSpPr>
        <p:grpSpPr>
          <a:xfrm>
            <a:off x="8345071" y="4632085"/>
            <a:ext cx="659525" cy="640643"/>
            <a:chOff x="7501792" y="2878680"/>
            <a:chExt cx="469021" cy="455593"/>
          </a:xfrm>
        </p:grpSpPr>
        <p:sp>
          <p:nvSpPr>
            <p:cNvPr id="72" name="Oval 71"/>
            <p:cNvSpPr>
              <a:spLocks noChangeAspect="1"/>
            </p:cNvSpPr>
            <p:nvPr/>
          </p:nvSpPr>
          <p:spPr>
            <a:xfrm>
              <a:off x="7501792" y="2878680"/>
              <a:ext cx="469021" cy="45559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Freeform 53"/>
            <p:cNvSpPr>
              <a:spLocks/>
            </p:cNvSpPr>
            <p:nvPr/>
          </p:nvSpPr>
          <p:spPr bwMode="auto">
            <a:xfrm>
              <a:off x="7580281" y="2990787"/>
              <a:ext cx="312043" cy="231379"/>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128580" tIns="64290" rIns="128580" bIns="64290" numCol="1" anchor="t" anchorCtr="0" compatLnSpc="1">
              <a:prstTxWarp prst="textNoShape">
                <a:avLst/>
              </a:prstTxWarp>
            </a:bodyPr>
            <a:lstStyle/>
            <a:p>
              <a:pPr>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4" name="文本框 7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75" name="文本框 7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898350245"/>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p:cTn id="13" dur="500" fill="hold"/>
                                        <p:tgtEl>
                                          <p:spTgt spid="59"/>
                                        </p:tgtEl>
                                        <p:attrNameLst>
                                          <p:attrName>ppt_w</p:attrName>
                                        </p:attrNameLst>
                                      </p:cBhvr>
                                      <p:tavLst>
                                        <p:tav tm="0">
                                          <p:val>
                                            <p:fltVal val="0"/>
                                          </p:val>
                                        </p:tav>
                                        <p:tav tm="100000">
                                          <p:val>
                                            <p:strVal val="#ppt_w"/>
                                          </p:val>
                                        </p:tav>
                                      </p:tavLst>
                                    </p:anim>
                                    <p:anim calcmode="lin" valueType="num">
                                      <p:cBhvr>
                                        <p:cTn id="14" dur="500" fill="hold"/>
                                        <p:tgtEl>
                                          <p:spTgt spid="59"/>
                                        </p:tgtEl>
                                        <p:attrNameLst>
                                          <p:attrName>ppt_h</p:attrName>
                                        </p:attrNameLst>
                                      </p:cBhvr>
                                      <p:tavLst>
                                        <p:tav tm="0">
                                          <p:val>
                                            <p:fltVal val="0"/>
                                          </p:val>
                                        </p:tav>
                                        <p:tav tm="100000">
                                          <p:val>
                                            <p:strVal val="#ppt_h"/>
                                          </p:val>
                                        </p:tav>
                                      </p:tavLst>
                                    </p:anim>
                                    <p:animEffect transition="in" filter="fade">
                                      <p:cBhvr>
                                        <p:cTn id="15" dur="500"/>
                                        <p:tgtEl>
                                          <p:spTgt spid="59"/>
                                        </p:tgtEl>
                                      </p:cBhvr>
                                    </p:animEffect>
                                  </p:childTnLst>
                                </p:cTn>
                              </p:par>
                            </p:childTnLst>
                          </p:cTn>
                        </p:par>
                        <p:par>
                          <p:cTn id="16" fill="hold">
                            <p:stCondLst>
                              <p:cond delay="1000"/>
                            </p:stCondLst>
                            <p:childTnLst>
                              <p:par>
                                <p:cTn id="17" presetID="2" presetClass="entr" presetSubtype="8" accel="50000" decel="5000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53"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 calcmode="lin" valueType="num">
                                      <p:cBhvr>
                                        <p:cTn id="24" dur="500" fill="hold"/>
                                        <p:tgtEl>
                                          <p:spTgt spid="56"/>
                                        </p:tgtEl>
                                        <p:attrNameLst>
                                          <p:attrName>ppt_w</p:attrName>
                                        </p:attrNameLst>
                                      </p:cBhvr>
                                      <p:tavLst>
                                        <p:tav tm="0">
                                          <p:val>
                                            <p:fltVal val="0"/>
                                          </p:val>
                                        </p:tav>
                                        <p:tav tm="100000">
                                          <p:val>
                                            <p:strVal val="#ppt_w"/>
                                          </p:val>
                                        </p:tav>
                                      </p:tavLst>
                                    </p:anim>
                                    <p:anim calcmode="lin" valueType="num">
                                      <p:cBhvr>
                                        <p:cTn id="25" dur="500" fill="hold"/>
                                        <p:tgtEl>
                                          <p:spTgt spid="56"/>
                                        </p:tgtEl>
                                        <p:attrNameLst>
                                          <p:attrName>ppt_h</p:attrName>
                                        </p:attrNameLst>
                                      </p:cBhvr>
                                      <p:tavLst>
                                        <p:tav tm="0">
                                          <p:val>
                                            <p:fltVal val="0"/>
                                          </p:val>
                                        </p:tav>
                                        <p:tav tm="100000">
                                          <p:val>
                                            <p:strVal val="#ppt_h"/>
                                          </p:val>
                                        </p:tav>
                                      </p:tavLst>
                                    </p:anim>
                                    <p:animEffect transition="in" filter="fade">
                                      <p:cBhvr>
                                        <p:cTn id="26" dur="500"/>
                                        <p:tgtEl>
                                          <p:spTgt spid="56"/>
                                        </p:tgtEl>
                                      </p:cBhvr>
                                    </p:animEffect>
                                  </p:childTnLst>
                                </p:cTn>
                              </p:par>
                            </p:childTnLst>
                          </p:cTn>
                        </p:par>
                        <p:par>
                          <p:cTn id="27" fill="hold">
                            <p:stCondLst>
                              <p:cond delay="2000"/>
                            </p:stCondLst>
                            <p:childTnLst>
                              <p:par>
                                <p:cTn id="28" presetID="2" presetClass="entr" presetSubtype="8" accel="50000" decel="5000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 calcmode="lin" valueType="num">
                                      <p:cBhvr additive="base">
                                        <p:cTn id="30" dur="500" fill="hold"/>
                                        <p:tgtEl>
                                          <p:spTgt spid="41"/>
                                        </p:tgtEl>
                                        <p:attrNameLst>
                                          <p:attrName>ppt_x</p:attrName>
                                        </p:attrNameLst>
                                      </p:cBhvr>
                                      <p:tavLst>
                                        <p:tav tm="0">
                                          <p:val>
                                            <p:strVal val="0-#ppt_w/2"/>
                                          </p:val>
                                        </p:tav>
                                        <p:tav tm="100000">
                                          <p:val>
                                            <p:strVal val="#ppt_x"/>
                                          </p:val>
                                        </p:tav>
                                      </p:tavLst>
                                    </p:anim>
                                    <p:anim calcmode="lin" valueType="num">
                                      <p:cBhvr additive="base">
                                        <p:cTn id="31" dur="500" fill="hold"/>
                                        <p:tgtEl>
                                          <p:spTgt spid="41"/>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53" presetClass="entr" presetSubtype="0" fill="hold" nodeType="afterEffect">
                                  <p:stCondLst>
                                    <p:cond delay="0"/>
                                  </p:stCondLst>
                                  <p:childTnLst>
                                    <p:set>
                                      <p:cBhvr>
                                        <p:cTn id="34" dur="1" fill="hold">
                                          <p:stCondLst>
                                            <p:cond delay="0"/>
                                          </p:stCondLst>
                                        </p:cTn>
                                        <p:tgtEl>
                                          <p:spTgt spid="50"/>
                                        </p:tgtEl>
                                        <p:attrNameLst>
                                          <p:attrName>style.visibility</p:attrName>
                                        </p:attrNameLst>
                                      </p:cBhvr>
                                      <p:to>
                                        <p:strVal val="visible"/>
                                      </p:to>
                                    </p:set>
                                    <p:anim calcmode="lin" valueType="num">
                                      <p:cBhvr>
                                        <p:cTn id="35" dur="500" fill="hold"/>
                                        <p:tgtEl>
                                          <p:spTgt spid="50"/>
                                        </p:tgtEl>
                                        <p:attrNameLst>
                                          <p:attrName>ppt_w</p:attrName>
                                        </p:attrNameLst>
                                      </p:cBhvr>
                                      <p:tavLst>
                                        <p:tav tm="0">
                                          <p:val>
                                            <p:fltVal val="0"/>
                                          </p:val>
                                        </p:tav>
                                        <p:tav tm="100000">
                                          <p:val>
                                            <p:strVal val="#ppt_w"/>
                                          </p:val>
                                        </p:tav>
                                      </p:tavLst>
                                    </p:anim>
                                    <p:anim calcmode="lin" valueType="num">
                                      <p:cBhvr>
                                        <p:cTn id="36" dur="500" fill="hold"/>
                                        <p:tgtEl>
                                          <p:spTgt spid="50"/>
                                        </p:tgtEl>
                                        <p:attrNameLst>
                                          <p:attrName>ppt_h</p:attrName>
                                        </p:attrNameLst>
                                      </p:cBhvr>
                                      <p:tavLst>
                                        <p:tav tm="0">
                                          <p:val>
                                            <p:fltVal val="0"/>
                                          </p:val>
                                        </p:tav>
                                        <p:tav tm="100000">
                                          <p:val>
                                            <p:strVal val="#ppt_h"/>
                                          </p:val>
                                        </p:tav>
                                      </p:tavLst>
                                    </p:anim>
                                    <p:animEffect transition="in" filter="fade">
                                      <p:cBhvr>
                                        <p:cTn id="37" dur="500"/>
                                        <p:tgtEl>
                                          <p:spTgt spid="50"/>
                                        </p:tgtEl>
                                      </p:cBhvr>
                                    </p:animEffect>
                                  </p:childTnLst>
                                </p:cTn>
                              </p:par>
                            </p:childTnLst>
                          </p:cTn>
                        </p:par>
                        <p:par>
                          <p:cTn id="38" fill="hold">
                            <p:stCondLst>
                              <p:cond delay="3000"/>
                            </p:stCondLst>
                            <p:childTnLst>
                              <p:par>
                                <p:cTn id="39" presetID="2" presetClass="entr" presetSubtype="8" accel="50000" decel="50000" fill="hold" nodeType="afterEffect">
                                  <p:stCondLst>
                                    <p:cond delay="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500" fill="hold"/>
                                        <p:tgtEl>
                                          <p:spTgt spid="44"/>
                                        </p:tgtEl>
                                        <p:attrNameLst>
                                          <p:attrName>ppt_x</p:attrName>
                                        </p:attrNameLst>
                                      </p:cBhvr>
                                      <p:tavLst>
                                        <p:tav tm="0">
                                          <p:val>
                                            <p:strVal val="0-#ppt_w/2"/>
                                          </p:val>
                                        </p:tav>
                                        <p:tav tm="100000">
                                          <p:val>
                                            <p:strVal val="#ppt_x"/>
                                          </p:val>
                                        </p:tav>
                                      </p:tavLst>
                                    </p:anim>
                                    <p:anim calcmode="lin" valueType="num">
                                      <p:cBhvr additive="base">
                                        <p:cTn id="42" dur="500" fill="hold"/>
                                        <p:tgtEl>
                                          <p:spTgt spid="44"/>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53" presetClass="entr" presetSubtype="0" fill="hold" nodeType="afterEffect">
                                  <p:stCondLst>
                                    <p:cond delay="0"/>
                                  </p:stCondLst>
                                  <p:childTnLst>
                                    <p:set>
                                      <p:cBhvr>
                                        <p:cTn id="45" dur="1" fill="hold">
                                          <p:stCondLst>
                                            <p:cond delay="0"/>
                                          </p:stCondLst>
                                        </p:cTn>
                                        <p:tgtEl>
                                          <p:spTgt spid="53"/>
                                        </p:tgtEl>
                                        <p:attrNameLst>
                                          <p:attrName>style.visibility</p:attrName>
                                        </p:attrNameLst>
                                      </p:cBhvr>
                                      <p:to>
                                        <p:strVal val="visible"/>
                                      </p:to>
                                    </p:set>
                                    <p:anim calcmode="lin" valueType="num">
                                      <p:cBhvr>
                                        <p:cTn id="46" dur="500" fill="hold"/>
                                        <p:tgtEl>
                                          <p:spTgt spid="53"/>
                                        </p:tgtEl>
                                        <p:attrNameLst>
                                          <p:attrName>ppt_w</p:attrName>
                                        </p:attrNameLst>
                                      </p:cBhvr>
                                      <p:tavLst>
                                        <p:tav tm="0">
                                          <p:val>
                                            <p:fltVal val="0"/>
                                          </p:val>
                                        </p:tav>
                                        <p:tav tm="100000">
                                          <p:val>
                                            <p:strVal val="#ppt_w"/>
                                          </p:val>
                                        </p:tav>
                                      </p:tavLst>
                                    </p:anim>
                                    <p:anim calcmode="lin" valueType="num">
                                      <p:cBhvr>
                                        <p:cTn id="47" dur="500" fill="hold"/>
                                        <p:tgtEl>
                                          <p:spTgt spid="53"/>
                                        </p:tgtEl>
                                        <p:attrNameLst>
                                          <p:attrName>ppt_h</p:attrName>
                                        </p:attrNameLst>
                                      </p:cBhvr>
                                      <p:tavLst>
                                        <p:tav tm="0">
                                          <p:val>
                                            <p:fltVal val="0"/>
                                          </p:val>
                                        </p:tav>
                                        <p:tav tm="100000">
                                          <p:val>
                                            <p:strVal val="#ppt_h"/>
                                          </p:val>
                                        </p:tav>
                                      </p:tavLst>
                                    </p:anim>
                                    <p:animEffect transition="in" filter="fade">
                                      <p:cBhvr>
                                        <p:cTn id="48" dur="500"/>
                                        <p:tgtEl>
                                          <p:spTgt spid="53"/>
                                        </p:tgtEl>
                                      </p:cBhvr>
                                    </p:animEffect>
                                  </p:childTnLst>
                                </p:cTn>
                              </p:par>
                            </p:childTnLst>
                          </p:cTn>
                        </p:par>
                        <p:par>
                          <p:cTn id="49" fill="hold">
                            <p:stCondLst>
                              <p:cond delay="4000"/>
                            </p:stCondLst>
                            <p:childTnLst>
                              <p:par>
                                <p:cTn id="50" presetID="2" presetClass="entr" presetSubtype="8" accel="50000" decel="50000" fill="hold" nodeType="after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additive="base">
                                        <p:cTn id="52" dur="500" fill="hold"/>
                                        <p:tgtEl>
                                          <p:spTgt spid="47"/>
                                        </p:tgtEl>
                                        <p:attrNameLst>
                                          <p:attrName>ppt_x</p:attrName>
                                        </p:attrNameLst>
                                      </p:cBhvr>
                                      <p:tavLst>
                                        <p:tav tm="0">
                                          <p:val>
                                            <p:strVal val="0-#ppt_w/2"/>
                                          </p:val>
                                        </p:tav>
                                        <p:tav tm="100000">
                                          <p:val>
                                            <p:strVal val="#ppt_x"/>
                                          </p:val>
                                        </p:tav>
                                      </p:tavLst>
                                    </p:anim>
                                    <p:anim calcmode="lin" valueType="num">
                                      <p:cBhvr additive="base">
                                        <p:cTn id="53" dur="500" fill="hold"/>
                                        <p:tgtEl>
                                          <p:spTgt spid="47"/>
                                        </p:tgtEl>
                                        <p:attrNameLst>
                                          <p:attrName>ppt_y</p:attrName>
                                        </p:attrNameLst>
                                      </p:cBhvr>
                                      <p:tavLst>
                                        <p:tav tm="0">
                                          <p:val>
                                            <p:strVal val="#ppt_y"/>
                                          </p:val>
                                        </p:tav>
                                        <p:tav tm="100000">
                                          <p:val>
                                            <p:strVal val="#ppt_y"/>
                                          </p:val>
                                        </p:tav>
                                      </p:tavLst>
                                    </p:anim>
                                  </p:childTnLst>
                                </p:cTn>
                              </p:par>
                            </p:childTnLst>
                          </p:cTn>
                        </p:par>
                        <p:par>
                          <p:cTn id="54" fill="hold">
                            <p:stCondLst>
                              <p:cond delay="4500"/>
                            </p:stCondLst>
                            <p:childTnLst>
                              <p:par>
                                <p:cTn id="55" presetID="53" presetClass="entr" presetSubtype="0" fill="hold" nodeType="afterEffect">
                                  <p:stCondLst>
                                    <p:cond delay="0"/>
                                  </p:stCondLst>
                                  <p:childTnLst>
                                    <p:set>
                                      <p:cBhvr>
                                        <p:cTn id="56" dur="1" fill="hold">
                                          <p:stCondLst>
                                            <p:cond delay="0"/>
                                          </p:stCondLst>
                                        </p:cTn>
                                        <p:tgtEl>
                                          <p:spTgt spid="62"/>
                                        </p:tgtEl>
                                        <p:attrNameLst>
                                          <p:attrName>style.visibility</p:attrName>
                                        </p:attrNameLst>
                                      </p:cBhvr>
                                      <p:to>
                                        <p:strVal val="visible"/>
                                      </p:to>
                                    </p:set>
                                    <p:anim calcmode="lin" valueType="num">
                                      <p:cBhvr>
                                        <p:cTn id="57" dur="500" fill="hold"/>
                                        <p:tgtEl>
                                          <p:spTgt spid="62"/>
                                        </p:tgtEl>
                                        <p:attrNameLst>
                                          <p:attrName>ppt_w</p:attrName>
                                        </p:attrNameLst>
                                      </p:cBhvr>
                                      <p:tavLst>
                                        <p:tav tm="0">
                                          <p:val>
                                            <p:fltVal val="0"/>
                                          </p:val>
                                        </p:tav>
                                        <p:tav tm="100000">
                                          <p:val>
                                            <p:strVal val="#ppt_w"/>
                                          </p:val>
                                        </p:tav>
                                      </p:tavLst>
                                    </p:anim>
                                    <p:anim calcmode="lin" valueType="num">
                                      <p:cBhvr>
                                        <p:cTn id="58" dur="500" fill="hold"/>
                                        <p:tgtEl>
                                          <p:spTgt spid="62"/>
                                        </p:tgtEl>
                                        <p:attrNameLst>
                                          <p:attrName>ppt_h</p:attrName>
                                        </p:attrNameLst>
                                      </p:cBhvr>
                                      <p:tavLst>
                                        <p:tav tm="0">
                                          <p:val>
                                            <p:fltVal val="0"/>
                                          </p:val>
                                        </p:tav>
                                        <p:tav tm="100000">
                                          <p:val>
                                            <p:strVal val="#ppt_h"/>
                                          </p:val>
                                        </p:tav>
                                      </p:tavLst>
                                    </p:anim>
                                    <p:animEffect transition="in" filter="fade">
                                      <p:cBhvr>
                                        <p:cTn id="59" dur="500"/>
                                        <p:tgtEl>
                                          <p:spTgt spid="62"/>
                                        </p:tgtEl>
                                      </p:cBhvr>
                                    </p:animEffect>
                                  </p:childTnLst>
                                </p:cTn>
                              </p:par>
                            </p:childTnLst>
                          </p:cTn>
                        </p:par>
                        <p:par>
                          <p:cTn id="60" fill="hold">
                            <p:stCondLst>
                              <p:cond delay="5000"/>
                            </p:stCondLst>
                            <p:childTnLst>
                              <p:par>
                                <p:cTn id="61" presetID="2" presetClass="entr" presetSubtype="2" accel="50000" decel="50000" fill="hold" nodeType="after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1+#ppt_w/2"/>
                                          </p:val>
                                        </p:tav>
                                        <p:tav tm="100000">
                                          <p:val>
                                            <p:strVal val="#ppt_x"/>
                                          </p:val>
                                        </p:tav>
                                      </p:tavLst>
                                    </p:anim>
                                    <p:anim calcmode="lin" valueType="num">
                                      <p:cBhvr additive="base">
                                        <p:cTn id="64" dur="500" fill="hold"/>
                                        <p:tgtEl>
                                          <p:spTgt spid="26"/>
                                        </p:tgtEl>
                                        <p:attrNameLst>
                                          <p:attrName>ppt_y</p:attrName>
                                        </p:attrNameLst>
                                      </p:cBhvr>
                                      <p:tavLst>
                                        <p:tav tm="0">
                                          <p:val>
                                            <p:strVal val="#ppt_y"/>
                                          </p:val>
                                        </p:tav>
                                        <p:tav tm="100000">
                                          <p:val>
                                            <p:strVal val="#ppt_y"/>
                                          </p:val>
                                        </p:tav>
                                      </p:tavLst>
                                    </p:anim>
                                  </p:childTnLst>
                                </p:cTn>
                              </p:par>
                            </p:childTnLst>
                          </p:cTn>
                        </p:par>
                        <p:par>
                          <p:cTn id="65" fill="hold">
                            <p:stCondLst>
                              <p:cond delay="5500"/>
                            </p:stCondLst>
                            <p:childTnLst>
                              <p:par>
                                <p:cTn id="66" presetID="53" presetClass="entr" presetSubtype="0" fill="hold" nodeType="afterEffect">
                                  <p:stCondLst>
                                    <p:cond delay="0"/>
                                  </p:stCondLst>
                                  <p:childTnLst>
                                    <p:set>
                                      <p:cBhvr>
                                        <p:cTn id="67" dur="1" fill="hold">
                                          <p:stCondLst>
                                            <p:cond delay="0"/>
                                          </p:stCondLst>
                                        </p:cTn>
                                        <p:tgtEl>
                                          <p:spTgt spid="65"/>
                                        </p:tgtEl>
                                        <p:attrNameLst>
                                          <p:attrName>style.visibility</p:attrName>
                                        </p:attrNameLst>
                                      </p:cBhvr>
                                      <p:to>
                                        <p:strVal val="visible"/>
                                      </p:to>
                                    </p:set>
                                    <p:anim calcmode="lin" valueType="num">
                                      <p:cBhvr>
                                        <p:cTn id="68" dur="500" fill="hold"/>
                                        <p:tgtEl>
                                          <p:spTgt spid="65"/>
                                        </p:tgtEl>
                                        <p:attrNameLst>
                                          <p:attrName>ppt_w</p:attrName>
                                        </p:attrNameLst>
                                      </p:cBhvr>
                                      <p:tavLst>
                                        <p:tav tm="0">
                                          <p:val>
                                            <p:fltVal val="0"/>
                                          </p:val>
                                        </p:tav>
                                        <p:tav tm="100000">
                                          <p:val>
                                            <p:strVal val="#ppt_w"/>
                                          </p:val>
                                        </p:tav>
                                      </p:tavLst>
                                    </p:anim>
                                    <p:anim calcmode="lin" valueType="num">
                                      <p:cBhvr>
                                        <p:cTn id="69" dur="500" fill="hold"/>
                                        <p:tgtEl>
                                          <p:spTgt spid="65"/>
                                        </p:tgtEl>
                                        <p:attrNameLst>
                                          <p:attrName>ppt_h</p:attrName>
                                        </p:attrNameLst>
                                      </p:cBhvr>
                                      <p:tavLst>
                                        <p:tav tm="0">
                                          <p:val>
                                            <p:fltVal val="0"/>
                                          </p:val>
                                        </p:tav>
                                        <p:tav tm="100000">
                                          <p:val>
                                            <p:strVal val="#ppt_h"/>
                                          </p:val>
                                        </p:tav>
                                      </p:tavLst>
                                    </p:anim>
                                    <p:animEffect transition="in" filter="fade">
                                      <p:cBhvr>
                                        <p:cTn id="70" dur="500"/>
                                        <p:tgtEl>
                                          <p:spTgt spid="65"/>
                                        </p:tgtEl>
                                      </p:cBhvr>
                                    </p:animEffect>
                                  </p:childTnLst>
                                </p:cTn>
                              </p:par>
                            </p:childTnLst>
                          </p:cTn>
                        </p:par>
                        <p:par>
                          <p:cTn id="71" fill="hold">
                            <p:stCondLst>
                              <p:cond delay="6000"/>
                            </p:stCondLst>
                            <p:childTnLst>
                              <p:par>
                                <p:cTn id="72" presetID="2" presetClass="entr" presetSubtype="2" accel="50000" decel="50000" fill="hold" nodeType="afterEffect">
                                  <p:stCondLst>
                                    <p:cond delay="0"/>
                                  </p:stCondLst>
                                  <p:childTnLst>
                                    <p:set>
                                      <p:cBhvr>
                                        <p:cTn id="73" dur="1" fill="hold">
                                          <p:stCondLst>
                                            <p:cond delay="0"/>
                                          </p:stCondLst>
                                        </p:cTn>
                                        <p:tgtEl>
                                          <p:spTgt spid="29"/>
                                        </p:tgtEl>
                                        <p:attrNameLst>
                                          <p:attrName>style.visibility</p:attrName>
                                        </p:attrNameLst>
                                      </p:cBhvr>
                                      <p:to>
                                        <p:strVal val="visible"/>
                                      </p:to>
                                    </p:set>
                                    <p:anim calcmode="lin" valueType="num">
                                      <p:cBhvr additive="base">
                                        <p:cTn id="74" dur="500" fill="hold"/>
                                        <p:tgtEl>
                                          <p:spTgt spid="29"/>
                                        </p:tgtEl>
                                        <p:attrNameLst>
                                          <p:attrName>ppt_x</p:attrName>
                                        </p:attrNameLst>
                                      </p:cBhvr>
                                      <p:tavLst>
                                        <p:tav tm="0">
                                          <p:val>
                                            <p:strVal val="1+#ppt_w/2"/>
                                          </p:val>
                                        </p:tav>
                                        <p:tav tm="100000">
                                          <p:val>
                                            <p:strVal val="#ppt_x"/>
                                          </p:val>
                                        </p:tav>
                                      </p:tavLst>
                                    </p:anim>
                                    <p:anim calcmode="lin" valueType="num">
                                      <p:cBhvr additive="base">
                                        <p:cTn id="75" dur="500" fill="hold"/>
                                        <p:tgtEl>
                                          <p:spTgt spid="29"/>
                                        </p:tgtEl>
                                        <p:attrNameLst>
                                          <p:attrName>ppt_y</p:attrName>
                                        </p:attrNameLst>
                                      </p:cBhvr>
                                      <p:tavLst>
                                        <p:tav tm="0">
                                          <p:val>
                                            <p:strVal val="#ppt_y"/>
                                          </p:val>
                                        </p:tav>
                                        <p:tav tm="100000">
                                          <p:val>
                                            <p:strVal val="#ppt_y"/>
                                          </p:val>
                                        </p:tav>
                                      </p:tavLst>
                                    </p:anim>
                                  </p:childTnLst>
                                </p:cTn>
                              </p:par>
                            </p:childTnLst>
                          </p:cTn>
                        </p:par>
                        <p:par>
                          <p:cTn id="76" fill="hold">
                            <p:stCondLst>
                              <p:cond delay="6500"/>
                            </p:stCondLst>
                            <p:childTnLst>
                              <p:par>
                                <p:cTn id="77" presetID="53" presetClass="entr" presetSubtype="0"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p:cTn id="79" dur="500" fill="hold"/>
                                        <p:tgtEl>
                                          <p:spTgt spid="71"/>
                                        </p:tgtEl>
                                        <p:attrNameLst>
                                          <p:attrName>ppt_w</p:attrName>
                                        </p:attrNameLst>
                                      </p:cBhvr>
                                      <p:tavLst>
                                        <p:tav tm="0">
                                          <p:val>
                                            <p:fltVal val="0"/>
                                          </p:val>
                                        </p:tav>
                                        <p:tav tm="100000">
                                          <p:val>
                                            <p:strVal val="#ppt_w"/>
                                          </p:val>
                                        </p:tav>
                                      </p:tavLst>
                                    </p:anim>
                                    <p:anim calcmode="lin" valueType="num">
                                      <p:cBhvr>
                                        <p:cTn id="80" dur="500" fill="hold"/>
                                        <p:tgtEl>
                                          <p:spTgt spid="71"/>
                                        </p:tgtEl>
                                        <p:attrNameLst>
                                          <p:attrName>ppt_h</p:attrName>
                                        </p:attrNameLst>
                                      </p:cBhvr>
                                      <p:tavLst>
                                        <p:tav tm="0">
                                          <p:val>
                                            <p:fltVal val="0"/>
                                          </p:val>
                                        </p:tav>
                                        <p:tav tm="100000">
                                          <p:val>
                                            <p:strVal val="#ppt_h"/>
                                          </p:val>
                                        </p:tav>
                                      </p:tavLst>
                                    </p:anim>
                                    <p:animEffect transition="in" filter="fade">
                                      <p:cBhvr>
                                        <p:cTn id="81" dur="500"/>
                                        <p:tgtEl>
                                          <p:spTgt spid="71"/>
                                        </p:tgtEl>
                                      </p:cBhvr>
                                    </p:animEffect>
                                  </p:childTnLst>
                                </p:cTn>
                              </p:par>
                            </p:childTnLst>
                          </p:cTn>
                        </p:par>
                        <p:par>
                          <p:cTn id="82" fill="hold">
                            <p:stCondLst>
                              <p:cond delay="7000"/>
                            </p:stCondLst>
                            <p:childTnLst>
                              <p:par>
                                <p:cTn id="83" presetID="2" presetClass="entr" presetSubtype="2" accel="50000" decel="50000" fill="hold" nodeType="afterEffect">
                                  <p:stCondLst>
                                    <p:cond delay="0"/>
                                  </p:stCondLst>
                                  <p:childTnLst>
                                    <p:set>
                                      <p:cBhvr>
                                        <p:cTn id="84" dur="1" fill="hold">
                                          <p:stCondLst>
                                            <p:cond delay="0"/>
                                          </p:stCondLst>
                                        </p:cTn>
                                        <p:tgtEl>
                                          <p:spTgt spid="32"/>
                                        </p:tgtEl>
                                        <p:attrNameLst>
                                          <p:attrName>style.visibility</p:attrName>
                                        </p:attrNameLst>
                                      </p:cBhvr>
                                      <p:to>
                                        <p:strVal val="visible"/>
                                      </p:to>
                                    </p:set>
                                    <p:anim calcmode="lin" valueType="num">
                                      <p:cBhvr additive="base">
                                        <p:cTn id="85" dur="500" fill="hold"/>
                                        <p:tgtEl>
                                          <p:spTgt spid="32"/>
                                        </p:tgtEl>
                                        <p:attrNameLst>
                                          <p:attrName>ppt_x</p:attrName>
                                        </p:attrNameLst>
                                      </p:cBhvr>
                                      <p:tavLst>
                                        <p:tav tm="0">
                                          <p:val>
                                            <p:strVal val="1+#ppt_w/2"/>
                                          </p:val>
                                        </p:tav>
                                        <p:tav tm="100000">
                                          <p:val>
                                            <p:strVal val="#ppt_x"/>
                                          </p:val>
                                        </p:tav>
                                      </p:tavLst>
                                    </p:anim>
                                    <p:anim calcmode="lin" valueType="num">
                                      <p:cBhvr additive="base">
                                        <p:cTn id="86" dur="500" fill="hold"/>
                                        <p:tgtEl>
                                          <p:spTgt spid="32"/>
                                        </p:tgtEl>
                                        <p:attrNameLst>
                                          <p:attrName>ppt_y</p:attrName>
                                        </p:attrNameLst>
                                      </p:cBhvr>
                                      <p:tavLst>
                                        <p:tav tm="0">
                                          <p:val>
                                            <p:strVal val="#ppt_y"/>
                                          </p:val>
                                        </p:tav>
                                        <p:tav tm="100000">
                                          <p:val>
                                            <p:strVal val="#ppt_y"/>
                                          </p:val>
                                        </p:tav>
                                      </p:tavLst>
                                    </p:anim>
                                  </p:childTnLst>
                                </p:cTn>
                              </p:par>
                            </p:childTnLst>
                          </p:cTn>
                        </p:par>
                        <p:par>
                          <p:cTn id="87" fill="hold">
                            <p:stCondLst>
                              <p:cond delay="7500"/>
                            </p:stCondLst>
                            <p:childTnLst>
                              <p:par>
                                <p:cTn id="88" presetID="53" presetClass="entr" presetSubtype="0" fill="hold" nodeType="afterEffect">
                                  <p:stCondLst>
                                    <p:cond delay="0"/>
                                  </p:stCondLst>
                                  <p:childTnLst>
                                    <p:set>
                                      <p:cBhvr>
                                        <p:cTn id="89" dur="1" fill="hold">
                                          <p:stCondLst>
                                            <p:cond delay="0"/>
                                          </p:stCondLst>
                                        </p:cTn>
                                        <p:tgtEl>
                                          <p:spTgt spid="68"/>
                                        </p:tgtEl>
                                        <p:attrNameLst>
                                          <p:attrName>style.visibility</p:attrName>
                                        </p:attrNameLst>
                                      </p:cBhvr>
                                      <p:to>
                                        <p:strVal val="visible"/>
                                      </p:to>
                                    </p:set>
                                    <p:anim calcmode="lin" valueType="num">
                                      <p:cBhvr>
                                        <p:cTn id="90" dur="500" fill="hold"/>
                                        <p:tgtEl>
                                          <p:spTgt spid="68"/>
                                        </p:tgtEl>
                                        <p:attrNameLst>
                                          <p:attrName>ppt_w</p:attrName>
                                        </p:attrNameLst>
                                      </p:cBhvr>
                                      <p:tavLst>
                                        <p:tav tm="0">
                                          <p:val>
                                            <p:fltVal val="0"/>
                                          </p:val>
                                        </p:tav>
                                        <p:tav tm="100000">
                                          <p:val>
                                            <p:strVal val="#ppt_w"/>
                                          </p:val>
                                        </p:tav>
                                      </p:tavLst>
                                    </p:anim>
                                    <p:anim calcmode="lin" valueType="num">
                                      <p:cBhvr>
                                        <p:cTn id="91" dur="500" fill="hold"/>
                                        <p:tgtEl>
                                          <p:spTgt spid="68"/>
                                        </p:tgtEl>
                                        <p:attrNameLst>
                                          <p:attrName>ppt_h</p:attrName>
                                        </p:attrNameLst>
                                      </p:cBhvr>
                                      <p:tavLst>
                                        <p:tav tm="0">
                                          <p:val>
                                            <p:fltVal val="0"/>
                                          </p:val>
                                        </p:tav>
                                        <p:tav tm="100000">
                                          <p:val>
                                            <p:strVal val="#ppt_h"/>
                                          </p:val>
                                        </p:tav>
                                      </p:tavLst>
                                    </p:anim>
                                    <p:animEffect transition="in" filter="fade">
                                      <p:cBhvr>
                                        <p:cTn id="92" dur="500"/>
                                        <p:tgtEl>
                                          <p:spTgt spid="68"/>
                                        </p:tgtEl>
                                      </p:cBhvr>
                                    </p:animEffect>
                                  </p:childTnLst>
                                </p:cTn>
                              </p:par>
                            </p:childTnLst>
                          </p:cTn>
                        </p:par>
                        <p:par>
                          <p:cTn id="93" fill="hold">
                            <p:stCondLst>
                              <p:cond delay="8000"/>
                            </p:stCondLst>
                            <p:childTnLst>
                              <p:par>
                                <p:cTn id="94" presetID="2" presetClass="entr" presetSubtype="2" accel="50000" decel="50000" fill="hold" nodeType="afterEffect">
                                  <p:stCondLst>
                                    <p:cond delay="0"/>
                                  </p:stCondLst>
                                  <p:childTnLst>
                                    <p:set>
                                      <p:cBhvr>
                                        <p:cTn id="95" dur="1" fill="hold">
                                          <p:stCondLst>
                                            <p:cond delay="0"/>
                                          </p:stCondLst>
                                        </p:cTn>
                                        <p:tgtEl>
                                          <p:spTgt spid="35"/>
                                        </p:tgtEl>
                                        <p:attrNameLst>
                                          <p:attrName>style.visibility</p:attrName>
                                        </p:attrNameLst>
                                      </p:cBhvr>
                                      <p:to>
                                        <p:strVal val="visible"/>
                                      </p:to>
                                    </p:set>
                                    <p:anim calcmode="lin" valueType="num">
                                      <p:cBhvr additive="base">
                                        <p:cTn id="96" dur="500" fill="hold"/>
                                        <p:tgtEl>
                                          <p:spTgt spid="35"/>
                                        </p:tgtEl>
                                        <p:attrNameLst>
                                          <p:attrName>ppt_x</p:attrName>
                                        </p:attrNameLst>
                                      </p:cBhvr>
                                      <p:tavLst>
                                        <p:tav tm="0">
                                          <p:val>
                                            <p:strVal val="1+#ppt_w/2"/>
                                          </p:val>
                                        </p:tav>
                                        <p:tav tm="100000">
                                          <p:val>
                                            <p:strVal val="#ppt_x"/>
                                          </p:val>
                                        </p:tav>
                                      </p:tavLst>
                                    </p:anim>
                                    <p:anim calcmode="lin" valueType="num">
                                      <p:cBhvr additive="base">
                                        <p:cTn id="97"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a:xfrm>
            <a:off x="5408617" y="1765611"/>
            <a:ext cx="489569" cy="5466842"/>
          </a:xfrm>
          <a:prstGeom prst="round2SameRect">
            <a:avLst>
              <a:gd name="adj1" fmla="val 50000"/>
              <a:gd name="adj2" fmla="val 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Group 33"/>
          <p:cNvGrpSpPr/>
          <p:nvPr/>
        </p:nvGrpSpPr>
        <p:grpSpPr>
          <a:xfrm>
            <a:off x="5408619" y="2379507"/>
            <a:ext cx="3451700" cy="543268"/>
            <a:chOff x="5128064" y="2256183"/>
            <a:chExt cx="3273083" cy="515155"/>
          </a:xfrm>
        </p:grpSpPr>
        <p:sp>
          <p:nvSpPr>
            <p:cNvPr id="4" name="Pentagon 3"/>
            <p:cNvSpPr/>
            <p:nvPr/>
          </p:nvSpPr>
          <p:spPr>
            <a:xfrm>
              <a:off x="5128064" y="2256184"/>
              <a:ext cx="3273083" cy="515154"/>
            </a:xfrm>
            <a:prstGeom prst="homePlat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ectangle 8"/>
            <p:cNvSpPr/>
            <p:nvPr/>
          </p:nvSpPr>
          <p:spPr>
            <a:xfrm>
              <a:off x="5128064" y="2256183"/>
              <a:ext cx="464234" cy="51515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a:off x="5408619" y="3264225"/>
            <a:ext cx="3451700" cy="543268"/>
            <a:chOff x="5128064" y="3095119"/>
            <a:chExt cx="3273083" cy="515155"/>
          </a:xfrm>
        </p:grpSpPr>
        <p:sp>
          <p:nvSpPr>
            <p:cNvPr id="6" name="Pentagon 5"/>
            <p:cNvSpPr/>
            <p:nvPr/>
          </p:nvSpPr>
          <p:spPr>
            <a:xfrm>
              <a:off x="5128064" y="3095119"/>
              <a:ext cx="3273083" cy="51515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Rectangle 9"/>
            <p:cNvSpPr/>
            <p:nvPr/>
          </p:nvSpPr>
          <p:spPr>
            <a:xfrm>
              <a:off x="5128064" y="3095119"/>
              <a:ext cx="464234" cy="5151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5408619" y="4148941"/>
            <a:ext cx="3451700" cy="543268"/>
            <a:chOff x="5128064" y="3934054"/>
            <a:chExt cx="3273083" cy="515155"/>
          </a:xfrm>
        </p:grpSpPr>
        <p:sp>
          <p:nvSpPr>
            <p:cNvPr id="7" name="Pentagon 6"/>
            <p:cNvSpPr/>
            <p:nvPr/>
          </p:nvSpPr>
          <p:spPr>
            <a:xfrm>
              <a:off x="5128064" y="3934054"/>
              <a:ext cx="3273083" cy="51515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ectangle 10"/>
            <p:cNvSpPr/>
            <p:nvPr/>
          </p:nvSpPr>
          <p:spPr>
            <a:xfrm>
              <a:off x="5128064" y="3934054"/>
              <a:ext cx="464234" cy="515155"/>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5408618" y="5033658"/>
            <a:ext cx="3451701" cy="543269"/>
            <a:chOff x="5128064" y="4772988"/>
            <a:chExt cx="3273084" cy="515156"/>
          </a:xfrm>
        </p:grpSpPr>
        <p:sp>
          <p:nvSpPr>
            <p:cNvPr id="8" name="Pentagon 7"/>
            <p:cNvSpPr/>
            <p:nvPr/>
          </p:nvSpPr>
          <p:spPr>
            <a:xfrm>
              <a:off x="5128065" y="4772990"/>
              <a:ext cx="3273083" cy="515154"/>
            </a:xfrm>
            <a:prstGeom prst="homePlat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zh-CN" altLang="en-US" sz="1400">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Rectangle 11"/>
            <p:cNvSpPr/>
            <p:nvPr/>
          </p:nvSpPr>
          <p:spPr>
            <a:xfrm>
              <a:off x="5128064" y="4772988"/>
              <a:ext cx="464234" cy="515155"/>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4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9057322" y="2233528"/>
            <a:ext cx="2541032" cy="870320"/>
            <a:chOff x="8451509" y="2034687"/>
            <a:chExt cx="3254568" cy="825279"/>
          </a:xfrm>
        </p:grpSpPr>
        <p:sp>
          <p:nvSpPr>
            <p:cNvPr id="13" name="TextBox 12"/>
            <p:cNvSpPr txBox="1"/>
            <p:nvPr/>
          </p:nvSpPr>
          <p:spPr>
            <a:xfrm>
              <a:off x="8451509" y="2034687"/>
              <a:ext cx="1846179" cy="311548"/>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Rectangle 13"/>
            <p:cNvSpPr/>
            <p:nvPr/>
          </p:nvSpPr>
          <p:spPr>
            <a:xfrm>
              <a:off x="8508022" y="2365039"/>
              <a:ext cx="3198055" cy="494927"/>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9057322" y="3118243"/>
            <a:ext cx="2496908" cy="870320"/>
            <a:chOff x="8508022" y="2034687"/>
            <a:chExt cx="3198055" cy="825279"/>
          </a:xfrm>
        </p:grpSpPr>
        <p:sp>
          <p:nvSpPr>
            <p:cNvPr id="17" name="TextBox 16"/>
            <p:cNvSpPr txBox="1"/>
            <p:nvPr/>
          </p:nvSpPr>
          <p:spPr>
            <a:xfrm>
              <a:off x="8514715" y="2034687"/>
              <a:ext cx="1846180" cy="311548"/>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ectangle 17"/>
            <p:cNvSpPr/>
            <p:nvPr/>
          </p:nvSpPr>
          <p:spPr>
            <a:xfrm>
              <a:off x="8508022" y="2365039"/>
              <a:ext cx="3198055" cy="494927"/>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9057322" y="4887675"/>
            <a:ext cx="2496909" cy="870319"/>
            <a:chOff x="8508022" y="2034687"/>
            <a:chExt cx="3198055" cy="825280"/>
          </a:xfrm>
        </p:grpSpPr>
        <p:sp>
          <p:nvSpPr>
            <p:cNvPr id="20" name="TextBox 19"/>
            <p:cNvSpPr txBox="1"/>
            <p:nvPr/>
          </p:nvSpPr>
          <p:spPr>
            <a:xfrm>
              <a:off x="8514343" y="2034687"/>
              <a:ext cx="1846179" cy="311549"/>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8508022" y="2365039"/>
              <a:ext cx="3198055" cy="494928"/>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oup 21"/>
          <p:cNvGrpSpPr/>
          <p:nvPr/>
        </p:nvGrpSpPr>
        <p:grpSpPr>
          <a:xfrm>
            <a:off x="9057322" y="4002958"/>
            <a:ext cx="2522171" cy="870320"/>
            <a:chOff x="8475665" y="2034687"/>
            <a:chExt cx="3230412" cy="825279"/>
          </a:xfrm>
        </p:grpSpPr>
        <p:sp>
          <p:nvSpPr>
            <p:cNvPr id="23" name="TextBox 22"/>
            <p:cNvSpPr txBox="1"/>
            <p:nvPr/>
          </p:nvSpPr>
          <p:spPr>
            <a:xfrm>
              <a:off x="8475665" y="2034687"/>
              <a:ext cx="1909828" cy="311548"/>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8508022" y="2365039"/>
              <a:ext cx="3198055" cy="494927"/>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1341397" y="2379505"/>
            <a:ext cx="4064898" cy="3197420"/>
            <a:chOff x="689317" y="2256183"/>
            <a:chExt cx="3854548" cy="3031960"/>
          </a:xfrm>
        </p:grpSpPr>
        <p:sp>
          <p:nvSpPr>
            <p:cNvPr id="28" name="Rectangle 27"/>
            <p:cNvSpPr/>
            <p:nvPr/>
          </p:nvSpPr>
          <p:spPr>
            <a:xfrm>
              <a:off x="689317" y="2256183"/>
              <a:ext cx="3854548" cy="303196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1103992" y="2777120"/>
              <a:ext cx="1455026" cy="311549"/>
            </a:xfrm>
            <a:prstGeom prst="rect">
              <a:avLst/>
            </a:prstGeom>
            <a:noFill/>
          </p:spPr>
          <p:txBody>
            <a:bodyPr wrap="squar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1129140" y="3077845"/>
              <a:ext cx="3004396" cy="355692"/>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0"/>
            <p:cNvSpPr/>
            <p:nvPr/>
          </p:nvSpPr>
          <p:spPr>
            <a:xfrm>
              <a:off x="1129140" y="4123237"/>
              <a:ext cx="3004396" cy="355692"/>
            </a:xfrm>
            <a:prstGeom prst="rect">
              <a:avLst/>
            </a:prstGeom>
          </p:spPr>
          <p:txBody>
            <a:bodyPr wrap="square">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3" name="文本框 32"/>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576032406"/>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left)">
                                      <p:cBhvr>
                                        <p:cTn id="11" dur="500"/>
                                        <p:tgtEl>
                                          <p:spTgt spid="34"/>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left)">
                                      <p:cBhvr>
                                        <p:cTn id="15" dur="500"/>
                                        <p:tgtEl>
                                          <p:spTgt spid="35"/>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wipe(left)">
                                      <p:cBhvr>
                                        <p:cTn id="19" dur="500"/>
                                        <p:tgtEl>
                                          <p:spTgt spid="36"/>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childTnLst>
                          </p:cTn>
                        </p:par>
                        <p:par>
                          <p:cTn id="40" fill="hold">
                            <p:stCondLst>
                              <p:cond delay="4500"/>
                            </p:stCondLst>
                            <p:childTnLst>
                              <p:par>
                                <p:cTn id="41" presetID="42" presetClass="entr" presetSubtype="0"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fade">
                                      <p:cBhvr>
                                        <p:cTn id="43" dur="1000"/>
                                        <p:tgtEl>
                                          <p:spTgt spid="38"/>
                                        </p:tgtEl>
                                      </p:cBhvr>
                                    </p:animEffect>
                                    <p:anim calcmode="lin" valueType="num">
                                      <p:cBhvr>
                                        <p:cTn id="44" dur="1000" fill="hold"/>
                                        <p:tgtEl>
                                          <p:spTgt spid="38"/>
                                        </p:tgtEl>
                                        <p:attrNameLst>
                                          <p:attrName>ppt_x</p:attrName>
                                        </p:attrNameLst>
                                      </p:cBhvr>
                                      <p:tavLst>
                                        <p:tav tm="0">
                                          <p:val>
                                            <p:strVal val="#ppt_x"/>
                                          </p:val>
                                        </p:tav>
                                        <p:tav tm="100000">
                                          <p:val>
                                            <p:strVal val="#ppt_x"/>
                                          </p:val>
                                        </p:tav>
                                      </p:tavLst>
                                    </p:anim>
                                    <p:anim calcmode="lin" valueType="num">
                                      <p:cBhvr>
                                        <p:cTn id="4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017817" y="1538566"/>
            <a:ext cx="3284566" cy="4853182"/>
            <a:chOff x="1912729" y="1458758"/>
            <a:chExt cx="3510756" cy="5187394"/>
          </a:xfrm>
        </p:grpSpPr>
        <p:grpSp>
          <p:nvGrpSpPr>
            <p:cNvPr id="5" name="Group 4"/>
            <p:cNvGrpSpPr/>
            <p:nvPr/>
          </p:nvGrpSpPr>
          <p:grpSpPr>
            <a:xfrm>
              <a:off x="1972256" y="1458758"/>
              <a:ext cx="292103" cy="5187394"/>
              <a:chOff x="1374772" y="1213680"/>
              <a:chExt cx="274322" cy="5187394"/>
            </a:xfrm>
          </p:grpSpPr>
          <p:sp>
            <p:nvSpPr>
              <p:cNvPr id="22" name="Pentagon 21"/>
              <p:cNvSpPr/>
              <p:nvPr/>
            </p:nvSpPr>
            <p:spPr>
              <a:xfrm rot="5400000">
                <a:off x="1103752" y="5857228"/>
                <a:ext cx="814866" cy="272825"/>
              </a:xfrm>
              <a:prstGeom prst="homePlate">
                <a:avLst>
                  <a:gd name="adj" fmla="val 281623"/>
                </a:avLst>
              </a:prstGeom>
              <a:gradFill flip="none" rotWithShape="1">
                <a:gsLst>
                  <a:gs pos="100000">
                    <a:srgbClr val="B88954"/>
                  </a:gs>
                  <a:gs pos="0">
                    <a:srgbClr val="E1C9AF"/>
                  </a:gs>
                </a:gsLst>
                <a:lin ang="54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5"/>
              <p:cNvSpPr/>
              <p:nvPr/>
            </p:nvSpPr>
            <p:spPr>
              <a:xfrm>
                <a:off x="1374774" y="2007666"/>
                <a:ext cx="273845" cy="3776859"/>
              </a:xfrm>
              <a:custGeom>
                <a:avLst/>
                <a:gdLst>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0 w 272825"/>
                  <a:gd name="connsiteY4" fmla="*/ 0 h 3776662"/>
                  <a:gd name="connsiteX0" fmla="*/ 0 w 272825"/>
                  <a:gd name="connsiteY0" fmla="*/ 0 h 3776662"/>
                  <a:gd name="connsiteX1" fmla="*/ 272825 w 272825"/>
                  <a:gd name="connsiteY1" fmla="*/ 0 h 3776662"/>
                  <a:gd name="connsiteX2" fmla="*/ 272825 w 272825"/>
                  <a:gd name="connsiteY2" fmla="*/ 3776662 h 3776662"/>
                  <a:gd name="connsiteX3" fmla="*/ 0 w 272825"/>
                  <a:gd name="connsiteY3" fmla="*/ 3776662 h 3776662"/>
                  <a:gd name="connsiteX4" fmla="*/ 1 w 272825"/>
                  <a:gd name="connsiteY4" fmla="*/ 3609974 h 3776662"/>
                  <a:gd name="connsiteX5" fmla="*/ 0 w 272825"/>
                  <a:gd name="connsiteY5" fmla="*/ 0 h 3776662"/>
                  <a:gd name="connsiteX0" fmla="*/ 0 w 272825"/>
                  <a:gd name="connsiteY0" fmla="*/ 0 h 3776662"/>
                  <a:gd name="connsiteX1" fmla="*/ 272825 w 272825"/>
                  <a:gd name="connsiteY1" fmla="*/ 0 h 3776662"/>
                  <a:gd name="connsiteX2" fmla="*/ 272825 w 272825"/>
                  <a:gd name="connsiteY2" fmla="*/ 3776662 h 3776662"/>
                  <a:gd name="connsiteX3" fmla="*/ 57151 w 272825"/>
                  <a:gd name="connsiteY3" fmla="*/ 3776661 h 3776662"/>
                  <a:gd name="connsiteX4" fmla="*/ 0 w 272825"/>
                  <a:gd name="connsiteY4" fmla="*/ 3776662 h 3776662"/>
                  <a:gd name="connsiteX5" fmla="*/ 1 w 272825"/>
                  <a:gd name="connsiteY5" fmla="*/ 3609974 h 3776662"/>
                  <a:gd name="connsiteX6" fmla="*/ 0 w 272825"/>
                  <a:gd name="connsiteY6"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57151 w 272825"/>
                  <a:gd name="connsiteY4" fmla="*/ 3776661 h 3776662"/>
                  <a:gd name="connsiteX5" fmla="*/ 0 w 272825"/>
                  <a:gd name="connsiteY5" fmla="*/ 3776662 h 3776662"/>
                  <a:gd name="connsiteX6" fmla="*/ 1 w 272825"/>
                  <a:gd name="connsiteY6" fmla="*/ 3609974 h 3776662"/>
                  <a:gd name="connsiteX7" fmla="*/ 0 w 272825"/>
                  <a:gd name="connsiteY7" fmla="*/ 0 h 3776662"/>
                  <a:gd name="connsiteX0" fmla="*/ 0 w 272825"/>
                  <a:gd name="connsiteY0" fmla="*/ 0 h 3776662"/>
                  <a:gd name="connsiteX1" fmla="*/ 272825 w 272825"/>
                  <a:gd name="connsiteY1" fmla="*/ 0 h 3776662"/>
                  <a:gd name="connsiteX2" fmla="*/ 272825 w 272825"/>
                  <a:gd name="connsiteY2" fmla="*/ 3776662 h 3776662"/>
                  <a:gd name="connsiteX3" fmla="*/ 166689 w 272825"/>
                  <a:gd name="connsiteY3" fmla="*/ 3776661 h 3776662"/>
                  <a:gd name="connsiteX4" fmla="*/ 107157 w 272825"/>
                  <a:gd name="connsiteY4" fmla="*/ 3774280 h 3776662"/>
                  <a:gd name="connsiteX5" fmla="*/ 57151 w 272825"/>
                  <a:gd name="connsiteY5" fmla="*/ 3776661 h 3776662"/>
                  <a:gd name="connsiteX6" fmla="*/ 0 w 272825"/>
                  <a:gd name="connsiteY6" fmla="*/ 3776662 h 3776662"/>
                  <a:gd name="connsiteX7" fmla="*/ 1 w 272825"/>
                  <a:gd name="connsiteY7" fmla="*/ 3609974 h 3776662"/>
                  <a:gd name="connsiteX8" fmla="*/ 0 w 272825"/>
                  <a:gd name="connsiteY8" fmla="*/ 0 h 3776662"/>
                  <a:gd name="connsiteX0" fmla="*/ 0 w 272825"/>
                  <a:gd name="connsiteY0" fmla="*/ 0 h 3776662"/>
                  <a:gd name="connsiteX1" fmla="*/ 272825 w 272825"/>
                  <a:gd name="connsiteY1" fmla="*/ 0 h 3776662"/>
                  <a:gd name="connsiteX2" fmla="*/ 272825 w 272825"/>
                  <a:gd name="connsiteY2" fmla="*/ 3776662 h 3776662"/>
                  <a:gd name="connsiteX3" fmla="*/ 221457 w 272825"/>
                  <a:gd name="connsiteY3" fmla="*/ 3774280 h 3776662"/>
                  <a:gd name="connsiteX4" fmla="*/ 166689 w 272825"/>
                  <a:gd name="connsiteY4" fmla="*/ 3776661 h 3776662"/>
                  <a:gd name="connsiteX5" fmla="*/ 107157 w 272825"/>
                  <a:gd name="connsiteY5" fmla="*/ 3774280 h 3776662"/>
                  <a:gd name="connsiteX6" fmla="*/ 57151 w 272825"/>
                  <a:gd name="connsiteY6" fmla="*/ 3776661 h 3776662"/>
                  <a:gd name="connsiteX7" fmla="*/ 0 w 272825"/>
                  <a:gd name="connsiteY7" fmla="*/ 3776662 h 3776662"/>
                  <a:gd name="connsiteX8" fmla="*/ 1 w 272825"/>
                  <a:gd name="connsiteY8" fmla="*/ 3609974 h 3776662"/>
                  <a:gd name="connsiteX9" fmla="*/ 0 w 272825"/>
                  <a:gd name="connsiteY9" fmla="*/ 0 h 3776662"/>
                  <a:gd name="connsiteX0" fmla="*/ 0 w 272825"/>
                  <a:gd name="connsiteY0" fmla="*/ 0 h 3776662"/>
                  <a:gd name="connsiteX1" fmla="*/ 272825 w 272825"/>
                  <a:gd name="connsiteY1" fmla="*/ 0 h 3776662"/>
                  <a:gd name="connsiteX2" fmla="*/ 272825 w 272825"/>
                  <a:gd name="connsiteY2" fmla="*/ 3776662 h 3776662"/>
                  <a:gd name="connsiteX3" fmla="*/ 252414 w 272825"/>
                  <a:gd name="connsiteY3" fmla="*/ 3776661 h 3776662"/>
                  <a:gd name="connsiteX4" fmla="*/ 221457 w 272825"/>
                  <a:gd name="connsiteY4" fmla="*/ 3774280 h 3776662"/>
                  <a:gd name="connsiteX5" fmla="*/ 166689 w 272825"/>
                  <a:gd name="connsiteY5" fmla="*/ 3776661 h 3776662"/>
                  <a:gd name="connsiteX6" fmla="*/ 107157 w 272825"/>
                  <a:gd name="connsiteY6" fmla="*/ 3774280 h 3776662"/>
                  <a:gd name="connsiteX7" fmla="*/ 57151 w 272825"/>
                  <a:gd name="connsiteY7" fmla="*/ 3776661 h 3776662"/>
                  <a:gd name="connsiteX8" fmla="*/ 0 w 272825"/>
                  <a:gd name="connsiteY8" fmla="*/ 3776662 h 3776662"/>
                  <a:gd name="connsiteX9" fmla="*/ 1 w 272825"/>
                  <a:gd name="connsiteY9" fmla="*/ 3609974 h 3776662"/>
                  <a:gd name="connsiteX10" fmla="*/ 0 w 272825"/>
                  <a:gd name="connsiteY10" fmla="*/ 0 h 3776662"/>
                  <a:gd name="connsiteX0" fmla="*/ 0 w 273845"/>
                  <a:gd name="connsiteY0" fmla="*/ 0 h 3776662"/>
                  <a:gd name="connsiteX1" fmla="*/ 272825 w 273845"/>
                  <a:gd name="connsiteY1" fmla="*/ 0 h 3776662"/>
                  <a:gd name="connsiteX2" fmla="*/ 273845 w 273845"/>
                  <a:gd name="connsiteY2" fmla="*/ 3581399 h 3776662"/>
                  <a:gd name="connsiteX3" fmla="*/ 272825 w 273845"/>
                  <a:gd name="connsiteY3" fmla="*/ 3776662 h 3776662"/>
                  <a:gd name="connsiteX4" fmla="*/ 252414 w 273845"/>
                  <a:gd name="connsiteY4" fmla="*/ 3776661 h 3776662"/>
                  <a:gd name="connsiteX5" fmla="*/ 221457 w 273845"/>
                  <a:gd name="connsiteY5" fmla="*/ 3774280 h 3776662"/>
                  <a:gd name="connsiteX6" fmla="*/ 166689 w 273845"/>
                  <a:gd name="connsiteY6" fmla="*/ 3776661 h 3776662"/>
                  <a:gd name="connsiteX7" fmla="*/ 107157 w 273845"/>
                  <a:gd name="connsiteY7" fmla="*/ 3774280 h 3776662"/>
                  <a:gd name="connsiteX8" fmla="*/ 57151 w 273845"/>
                  <a:gd name="connsiteY8" fmla="*/ 3776661 h 3776662"/>
                  <a:gd name="connsiteX9" fmla="*/ 0 w 273845"/>
                  <a:gd name="connsiteY9" fmla="*/ 3776662 h 3776662"/>
                  <a:gd name="connsiteX10" fmla="*/ 1 w 273845"/>
                  <a:gd name="connsiteY10" fmla="*/ 3609974 h 3776662"/>
                  <a:gd name="connsiteX11" fmla="*/ 0 w 273845"/>
                  <a:gd name="connsiteY11" fmla="*/ 0 h 3776662"/>
                  <a:gd name="connsiteX0" fmla="*/ 0 w 273845"/>
                  <a:gd name="connsiteY0" fmla="*/ 0 h 3776662"/>
                  <a:gd name="connsiteX1" fmla="*/ 272825 w 273845"/>
                  <a:gd name="connsiteY1" fmla="*/ 0 h 3776662"/>
                  <a:gd name="connsiteX2" fmla="*/ 273845 w 273845"/>
                  <a:gd name="connsiteY2" fmla="*/ 3581399 h 3776662"/>
                  <a:gd name="connsiteX3" fmla="*/ 252414 w 273845"/>
                  <a:gd name="connsiteY3" fmla="*/ 3776661 h 3776662"/>
                  <a:gd name="connsiteX4" fmla="*/ 221457 w 273845"/>
                  <a:gd name="connsiteY4" fmla="*/ 3774280 h 3776662"/>
                  <a:gd name="connsiteX5" fmla="*/ 166689 w 273845"/>
                  <a:gd name="connsiteY5" fmla="*/ 3776661 h 3776662"/>
                  <a:gd name="connsiteX6" fmla="*/ 107157 w 273845"/>
                  <a:gd name="connsiteY6" fmla="*/ 3774280 h 3776662"/>
                  <a:gd name="connsiteX7" fmla="*/ 57151 w 273845"/>
                  <a:gd name="connsiteY7" fmla="*/ 3776661 h 3776662"/>
                  <a:gd name="connsiteX8" fmla="*/ 0 w 273845"/>
                  <a:gd name="connsiteY8" fmla="*/ 3776662 h 3776662"/>
                  <a:gd name="connsiteX9" fmla="*/ 1 w 273845"/>
                  <a:gd name="connsiteY9" fmla="*/ 3609974 h 3776662"/>
                  <a:gd name="connsiteX10" fmla="*/ 0 w 273845"/>
                  <a:gd name="connsiteY10" fmla="*/ 0 h 3776662"/>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7157 w 273845"/>
                  <a:gd name="connsiteY6" fmla="*/ 3774280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76661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1457 w 273845"/>
                  <a:gd name="connsiteY4" fmla="*/ 3774280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2414 w 273845"/>
                  <a:gd name="connsiteY3" fmla="*/ 3776661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50032 w 273845"/>
                  <a:gd name="connsiteY3" fmla="*/ 3695699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661"/>
                  <a:gd name="connsiteX1" fmla="*/ 272825 w 273845"/>
                  <a:gd name="connsiteY1" fmla="*/ 0 h 3776661"/>
                  <a:gd name="connsiteX2" fmla="*/ 273845 w 273845"/>
                  <a:gd name="connsiteY2" fmla="*/ 3581399 h 3776661"/>
                  <a:gd name="connsiteX3" fmla="*/ 247651 w 273845"/>
                  <a:gd name="connsiteY3" fmla="*/ 3702843 h 3776661"/>
                  <a:gd name="connsiteX4" fmla="*/ 228601 w 273845"/>
                  <a:gd name="connsiteY4" fmla="*/ 3629023 h 3776661"/>
                  <a:gd name="connsiteX5" fmla="*/ 166689 w 273845"/>
                  <a:gd name="connsiteY5" fmla="*/ 3776661 h 3776661"/>
                  <a:gd name="connsiteX6" fmla="*/ 104776 w 273845"/>
                  <a:gd name="connsiteY6" fmla="*/ 3664743 h 3776661"/>
                  <a:gd name="connsiteX7" fmla="*/ 57151 w 273845"/>
                  <a:gd name="connsiteY7" fmla="*/ 3750467 h 3776661"/>
                  <a:gd name="connsiteX8" fmla="*/ 1 w 273845"/>
                  <a:gd name="connsiteY8" fmla="*/ 3609974 h 3776661"/>
                  <a:gd name="connsiteX9" fmla="*/ 0 w 273845"/>
                  <a:gd name="connsiteY9" fmla="*/ 0 h 3776661"/>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87"/>
                  <a:gd name="connsiteX1" fmla="*/ 272825 w 273845"/>
                  <a:gd name="connsiteY1" fmla="*/ 0 h 3776887"/>
                  <a:gd name="connsiteX2" fmla="*/ 273845 w 273845"/>
                  <a:gd name="connsiteY2" fmla="*/ 3581399 h 3776887"/>
                  <a:gd name="connsiteX3" fmla="*/ 247651 w 273845"/>
                  <a:gd name="connsiteY3" fmla="*/ 3702843 h 3776887"/>
                  <a:gd name="connsiteX4" fmla="*/ 228601 w 273845"/>
                  <a:gd name="connsiteY4" fmla="*/ 3629023 h 3776887"/>
                  <a:gd name="connsiteX5" fmla="*/ 166689 w 273845"/>
                  <a:gd name="connsiteY5" fmla="*/ 3776661 h 3776887"/>
                  <a:gd name="connsiteX6" fmla="*/ 104776 w 273845"/>
                  <a:gd name="connsiteY6" fmla="*/ 3664743 h 3776887"/>
                  <a:gd name="connsiteX7" fmla="*/ 57151 w 273845"/>
                  <a:gd name="connsiteY7" fmla="*/ 3750467 h 3776887"/>
                  <a:gd name="connsiteX8" fmla="*/ 1 w 273845"/>
                  <a:gd name="connsiteY8" fmla="*/ 3609974 h 3776887"/>
                  <a:gd name="connsiteX9" fmla="*/ 0 w 273845"/>
                  <a:gd name="connsiteY9" fmla="*/ 0 h 3776887"/>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94"/>
                  <a:gd name="connsiteY0" fmla="*/ 0 h 3776859"/>
                  <a:gd name="connsiteX1" fmla="*/ 272825 w 273894"/>
                  <a:gd name="connsiteY1" fmla="*/ 0 h 3776859"/>
                  <a:gd name="connsiteX2" fmla="*/ 273845 w 273894"/>
                  <a:gd name="connsiteY2" fmla="*/ 3581399 h 3776859"/>
                  <a:gd name="connsiteX3" fmla="*/ 247651 w 273894"/>
                  <a:gd name="connsiteY3" fmla="*/ 3702843 h 3776859"/>
                  <a:gd name="connsiteX4" fmla="*/ 223839 w 273894"/>
                  <a:gd name="connsiteY4" fmla="*/ 3631404 h 3776859"/>
                  <a:gd name="connsiteX5" fmla="*/ 166689 w 273894"/>
                  <a:gd name="connsiteY5" fmla="*/ 3776661 h 3776859"/>
                  <a:gd name="connsiteX6" fmla="*/ 104776 w 273894"/>
                  <a:gd name="connsiteY6" fmla="*/ 3664743 h 3776859"/>
                  <a:gd name="connsiteX7" fmla="*/ 57151 w 273894"/>
                  <a:gd name="connsiteY7" fmla="*/ 3750467 h 3776859"/>
                  <a:gd name="connsiteX8" fmla="*/ 1 w 273894"/>
                  <a:gd name="connsiteY8" fmla="*/ 3609974 h 3776859"/>
                  <a:gd name="connsiteX9" fmla="*/ 0 w 273894"/>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7651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52414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 name="connsiteX0" fmla="*/ 0 w 273845"/>
                  <a:gd name="connsiteY0" fmla="*/ 0 h 3776859"/>
                  <a:gd name="connsiteX1" fmla="*/ 272825 w 273845"/>
                  <a:gd name="connsiteY1" fmla="*/ 0 h 3776859"/>
                  <a:gd name="connsiteX2" fmla="*/ 273845 w 273845"/>
                  <a:gd name="connsiteY2" fmla="*/ 3581399 h 3776859"/>
                  <a:gd name="connsiteX3" fmla="*/ 245270 w 273845"/>
                  <a:gd name="connsiteY3" fmla="*/ 3702843 h 3776859"/>
                  <a:gd name="connsiteX4" fmla="*/ 223839 w 273845"/>
                  <a:gd name="connsiteY4" fmla="*/ 3631404 h 3776859"/>
                  <a:gd name="connsiteX5" fmla="*/ 166689 w 273845"/>
                  <a:gd name="connsiteY5" fmla="*/ 3776661 h 3776859"/>
                  <a:gd name="connsiteX6" fmla="*/ 104776 w 273845"/>
                  <a:gd name="connsiteY6" fmla="*/ 3664743 h 3776859"/>
                  <a:gd name="connsiteX7" fmla="*/ 57151 w 273845"/>
                  <a:gd name="connsiteY7" fmla="*/ 3750467 h 3776859"/>
                  <a:gd name="connsiteX8" fmla="*/ 1 w 273845"/>
                  <a:gd name="connsiteY8" fmla="*/ 3609974 h 3776859"/>
                  <a:gd name="connsiteX9" fmla="*/ 0 w 273845"/>
                  <a:gd name="connsiteY9" fmla="*/ 0 h 3776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3845" h="3776859">
                    <a:moveTo>
                      <a:pt x="0" y="0"/>
                    </a:moveTo>
                    <a:lnTo>
                      <a:pt x="272825" y="0"/>
                    </a:lnTo>
                    <a:lnTo>
                      <a:pt x="273845" y="3581399"/>
                    </a:lnTo>
                    <a:cubicBezTo>
                      <a:pt x="269876" y="3659980"/>
                      <a:pt x="258763" y="3688555"/>
                      <a:pt x="245270" y="3702843"/>
                    </a:cubicBezTo>
                    <a:cubicBezTo>
                      <a:pt x="228204" y="3675061"/>
                      <a:pt x="236936" y="3619101"/>
                      <a:pt x="223839" y="3631404"/>
                    </a:cubicBezTo>
                    <a:cubicBezTo>
                      <a:pt x="210742" y="3643707"/>
                      <a:pt x="186533" y="3771105"/>
                      <a:pt x="166689" y="3776661"/>
                    </a:cubicBezTo>
                    <a:cubicBezTo>
                      <a:pt x="146845" y="3782217"/>
                      <a:pt x="123032" y="3669109"/>
                      <a:pt x="104776" y="3664743"/>
                    </a:cubicBezTo>
                    <a:cubicBezTo>
                      <a:pt x="86520" y="3660377"/>
                      <a:pt x="74614" y="3759595"/>
                      <a:pt x="57151" y="3750467"/>
                    </a:cubicBezTo>
                    <a:cubicBezTo>
                      <a:pt x="28576" y="3725068"/>
                      <a:pt x="9527" y="3661568"/>
                      <a:pt x="1" y="3609974"/>
                    </a:cubicBezTo>
                    <a:cubicBezTo>
                      <a:pt x="1" y="2406649"/>
                      <a:pt x="0" y="1203325"/>
                      <a:pt x="0" y="0"/>
                    </a:cubicBezTo>
                    <a:close/>
                  </a:path>
                </a:pathLst>
              </a:custGeom>
              <a:gradFill flip="none" rotWithShape="1">
                <a:gsLst>
                  <a:gs pos="83000">
                    <a:schemeClr val="tx2"/>
                  </a:gs>
                  <a:gs pos="82000">
                    <a:schemeClr val="tx2"/>
                  </a:gs>
                  <a:gs pos="34000">
                    <a:schemeClr val="tx2">
                      <a:lumMod val="75000"/>
                    </a:schemeClr>
                  </a:gs>
                  <a:gs pos="0">
                    <a:schemeClr val="tx2"/>
                  </a:gs>
                  <a:gs pos="38000">
                    <a:schemeClr val="tx2"/>
                  </a:gs>
                  <a:gs pos="100000">
                    <a:schemeClr val="tx2"/>
                  </a:gs>
                </a:gsLst>
                <a:lin ang="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1374774" y="1417118"/>
                <a:ext cx="272825" cy="590550"/>
              </a:xfrm>
              <a:prstGeom prst="rect">
                <a:avLst/>
              </a:prstGeom>
              <a:gradFill flip="none" rotWithShape="1">
                <a:gsLst>
                  <a:gs pos="0">
                    <a:schemeClr val="bg1">
                      <a:lumMod val="75000"/>
                    </a:schemeClr>
                  </a:gs>
                  <a:gs pos="27000">
                    <a:srgbClr val="F2F2F2">
                      <a:lumMod val="0"/>
                      <a:lumOff val="100000"/>
                    </a:srgbClr>
                  </a:gs>
                  <a:gs pos="100000">
                    <a:schemeClr val="bg1">
                      <a:lumMod val="50000"/>
                    </a:schemeClr>
                  </a:gs>
                </a:gsLst>
                <a:lin ang="10800000" scaled="1"/>
                <a:tileRect/>
              </a:gra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1404710" y="1213680"/>
                <a:ext cx="212954" cy="203438"/>
              </a:xfrm>
              <a:prstGeom prst="rect">
                <a:avLst/>
              </a:prstGeom>
              <a:solidFill>
                <a:schemeClr val="tx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rot="5400000">
                <a:off x="1396885" y="6250198"/>
                <a:ext cx="228600" cy="73152"/>
              </a:xfrm>
              <a:custGeom>
                <a:avLst/>
                <a:gdLst>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 name="connsiteX0" fmla="*/ 0 w 226544"/>
                  <a:gd name="connsiteY0" fmla="*/ 35306 h 70612"/>
                  <a:gd name="connsiteX1" fmla="*/ 27685 w 226544"/>
                  <a:gd name="connsiteY1" fmla="*/ 0 h 70612"/>
                  <a:gd name="connsiteX2" fmla="*/ 226544 w 226544"/>
                  <a:gd name="connsiteY2" fmla="*/ 35306 h 70612"/>
                  <a:gd name="connsiteX3" fmla="*/ 27685 w 226544"/>
                  <a:gd name="connsiteY3" fmla="*/ 70612 h 70612"/>
                  <a:gd name="connsiteX4" fmla="*/ 0 w 226544"/>
                  <a:gd name="connsiteY4" fmla="*/ 35306 h 70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544" h="70612">
                    <a:moveTo>
                      <a:pt x="0" y="35306"/>
                    </a:moveTo>
                    <a:cubicBezTo>
                      <a:pt x="1521" y="15316"/>
                      <a:pt x="12805" y="4576"/>
                      <a:pt x="27685" y="0"/>
                    </a:cubicBezTo>
                    <a:lnTo>
                      <a:pt x="226544" y="35306"/>
                    </a:lnTo>
                    <a:lnTo>
                      <a:pt x="27685" y="70612"/>
                    </a:lnTo>
                    <a:cubicBezTo>
                      <a:pt x="11264" y="65009"/>
                      <a:pt x="1007" y="52726"/>
                      <a:pt x="0" y="35306"/>
                    </a:cubicBezTo>
                    <a:close/>
                  </a:path>
                </a:pathLst>
              </a:custGeom>
              <a:solidFill>
                <a:srgbClr val="4C504C"/>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7" name="Straight Connector 26"/>
              <p:cNvCxnSpPr/>
              <p:nvPr/>
            </p:nvCxnSpPr>
            <p:spPr>
              <a:xfrm>
                <a:off x="1374774" y="148664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374774" y="1562425"/>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1374774" y="1638202"/>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374774" y="1713979"/>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374774" y="1789756"/>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374774" y="1865533"/>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374774" y="1941308"/>
                <a:ext cx="274320" cy="0"/>
              </a:xfrm>
              <a:prstGeom prst="line">
                <a:avLst/>
              </a:prstGeom>
              <a:ln>
                <a:solidFill>
                  <a:schemeClr val="bg1">
                    <a:lumMod val="65000"/>
                  </a:schemeClr>
                </a:solidFill>
              </a:ln>
              <a:effectLst/>
            </p:spPr>
            <p:style>
              <a:lnRef idx="1">
                <a:schemeClr val="accent1"/>
              </a:lnRef>
              <a:fillRef idx="0">
                <a:schemeClr val="accent1"/>
              </a:fillRef>
              <a:effectRef idx="0">
                <a:schemeClr val="accent1"/>
              </a:effectRef>
              <a:fontRef idx="minor">
                <a:schemeClr val="tx1"/>
              </a:fontRef>
            </p:style>
          </p:cxnSp>
        </p:grpSp>
        <p:sp>
          <p:nvSpPr>
            <p:cNvPr id="6" name="Trapezoid 5"/>
            <p:cNvSpPr/>
            <p:nvPr/>
          </p:nvSpPr>
          <p:spPr>
            <a:xfrm rot="16200000">
              <a:off x="1594832" y="5341831"/>
              <a:ext cx="695326" cy="59529"/>
            </a:xfrm>
            <a:prstGeom prst="trapezoid">
              <a:avLst>
                <a:gd name="adj" fmla="val 69837"/>
              </a:avLst>
            </a:prstGeom>
            <a:solidFill>
              <a:schemeClr val="accent2">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rapezoid 6"/>
            <p:cNvSpPr/>
            <p:nvPr/>
          </p:nvSpPr>
          <p:spPr>
            <a:xfrm rot="16200000">
              <a:off x="1594832" y="4439533"/>
              <a:ext cx="695326" cy="59529"/>
            </a:xfrm>
            <a:prstGeom prst="trapezoid">
              <a:avLst>
                <a:gd name="adj" fmla="val 69837"/>
              </a:avLst>
            </a:prstGeom>
            <a:solidFill>
              <a:schemeClr val="accent5">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rapezoid 7"/>
            <p:cNvSpPr/>
            <p:nvPr/>
          </p:nvSpPr>
          <p:spPr>
            <a:xfrm rot="16200000">
              <a:off x="1594832" y="3537234"/>
              <a:ext cx="695326" cy="59529"/>
            </a:xfrm>
            <a:prstGeom prst="trapezoid">
              <a:avLst>
                <a:gd name="adj" fmla="val 69837"/>
              </a:avLst>
            </a:prstGeom>
            <a:solidFill>
              <a:schemeClr val="accent4">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rapezoid 8"/>
            <p:cNvSpPr/>
            <p:nvPr/>
          </p:nvSpPr>
          <p:spPr>
            <a:xfrm rot="16200000">
              <a:off x="1594832" y="2634935"/>
              <a:ext cx="695326" cy="59529"/>
            </a:xfrm>
            <a:prstGeom prst="trapezoid">
              <a:avLst>
                <a:gd name="adj" fmla="val 69837"/>
              </a:avLst>
            </a:prstGeom>
            <a:solidFill>
              <a:schemeClr val="accent3">
                <a:lumMod val="5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Pentagon 9"/>
            <p:cNvSpPr/>
            <p:nvPr/>
          </p:nvSpPr>
          <p:spPr>
            <a:xfrm>
              <a:off x="1912729" y="2359899"/>
              <a:ext cx="3510756" cy="607219"/>
            </a:xfrm>
            <a:prstGeom prst="homePlate">
              <a:avLst>
                <a:gd name="adj" fmla="val 36274"/>
              </a:avLst>
            </a:prstGeom>
            <a:solidFill>
              <a:schemeClr val="accent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Pentagon 10"/>
            <p:cNvSpPr/>
            <p:nvPr/>
          </p:nvSpPr>
          <p:spPr>
            <a:xfrm>
              <a:off x="1912729" y="3262198"/>
              <a:ext cx="3510756" cy="607219"/>
            </a:xfrm>
            <a:prstGeom prst="homePlate">
              <a:avLst>
                <a:gd name="adj" fmla="val 36274"/>
              </a:avLst>
            </a:prstGeom>
            <a:solidFill>
              <a:schemeClr val="accent2"/>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Pentagon 11"/>
            <p:cNvSpPr/>
            <p:nvPr/>
          </p:nvSpPr>
          <p:spPr>
            <a:xfrm>
              <a:off x="1912729" y="4164497"/>
              <a:ext cx="3510756" cy="607219"/>
            </a:xfrm>
            <a:prstGeom prst="homePlate">
              <a:avLst>
                <a:gd name="adj" fmla="val 36274"/>
              </a:avLst>
            </a:prstGeom>
            <a:solidFill>
              <a:schemeClr val="accent3"/>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Pentagon 12"/>
            <p:cNvSpPr/>
            <p:nvPr/>
          </p:nvSpPr>
          <p:spPr>
            <a:xfrm>
              <a:off x="1912729" y="5066795"/>
              <a:ext cx="3510756" cy="607219"/>
            </a:xfrm>
            <a:prstGeom prst="homePlate">
              <a:avLst>
                <a:gd name="adj" fmla="val 36274"/>
              </a:avLst>
            </a:prstGeom>
            <a:solidFill>
              <a:schemeClr val="accent4"/>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2679704" y="2509740"/>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8"/>
            <p:cNvSpPr txBox="1"/>
            <p:nvPr/>
          </p:nvSpPr>
          <p:spPr>
            <a:xfrm>
              <a:off x="1944843" y="2478964"/>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36" name="TextBox 191"/>
            <p:cNvSpPr txBox="1"/>
            <p:nvPr/>
          </p:nvSpPr>
          <p:spPr>
            <a:xfrm>
              <a:off x="1944843" y="3381429"/>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37" name="TextBox 192"/>
            <p:cNvSpPr txBox="1"/>
            <p:nvPr/>
          </p:nvSpPr>
          <p:spPr>
            <a:xfrm>
              <a:off x="1944843" y="4283895"/>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38" name="TextBox 193"/>
            <p:cNvSpPr txBox="1"/>
            <p:nvPr/>
          </p:nvSpPr>
          <p:spPr>
            <a:xfrm>
              <a:off x="1944843" y="5186362"/>
              <a:ext cx="303613" cy="349601"/>
            </a:xfrm>
            <a:prstGeom prst="rect">
              <a:avLst/>
            </a:prstGeom>
            <a:noFill/>
            <a:effectLst/>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14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39" name="Rectangle 38"/>
            <p:cNvSpPr/>
            <p:nvPr/>
          </p:nvSpPr>
          <p:spPr>
            <a:xfrm>
              <a:off x="2679704" y="3412206"/>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39"/>
            <p:cNvSpPr/>
            <p:nvPr/>
          </p:nvSpPr>
          <p:spPr>
            <a:xfrm>
              <a:off x="2679704" y="4314672"/>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Rectangle 40"/>
            <p:cNvSpPr/>
            <p:nvPr/>
          </p:nvSpPr>
          <p:spPr>
            <a:xfrm>
              <a:off x="2679704" y="5214753"/>
              <a:ext cx="2330568" cy="351177"/>
            </a:xfrm>
            <a:prstGeom prst="rect">
              <a:avLst/>
            </a:prstGeom>
          </p:spPr>
          <p:txBody>
            <a:bodyPr wrap="square">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r>
                <a:rPr lang="en-GB"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3" name="TextBox 42"/>
          <p:cNvSpPr txBox="1"/>
          <p:nvPr/>
        </p:nvSpPr>
        <p:spPr>
          <a:xfrm>
            <a:off x="5868972" y="2011869"/>
            <a:ext cx="1441420" cy="328551"/>
          </a:xfrm>
          <a:prstGeom prst="rect">
            <a:avLst/>
          </a:prstGeom>
          <a:noFill/>
        </p:spPr>
        <p:txBody>
          <a:bodyPr wrap="none" rtlCol="0">
            <a:spAutoFit/>
          </a:bodyPr>
          <a:lstStyle/>
          <a:p>
            <a:pPr algn="just">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Rectangle 43"/>
          <p:cNvSpPr/>
          <p:nvPr/>
        </p:nvSpPr>
        <p:spPr>
          <a:xfrm>
            <a:off x="5868972" y="2354521"/>
            <a:ext cx="4377747" cy="38779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Donut 44"/>
          <p:cNvSpPr/>
          <p:nvPr/>
        </p:nvSpPr>
        <p:spPr>
          <a:xfrm>
            <a:off x="5937233" y="3301776"/>
            <a:ext cx="724494" cy="724494"/>
          </a:xfrm>
          <a:prstGeom prst="donut">
            <a:avLst>
              <a:gd name="adj" fmla="val 680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142990" y="3499217"/>
            <a:ext cx="312978" cy="329611"/>
          </a:xfrm>
          <a:custGeom>
            <a:avLst/>
            <a:gdLst>
              <a:gd name="T0" fmla="*/ 20 w 96"/>
              <a:gd name="T1" fmla="*/ 86 h 101"/>
              <a:gd name="T2" fmla="*/ 7 w 96"/>
              <a:gd name="T3" fmla="*/ 58 h 101"/>
              <a:gd name="T4" fmla="*/ 18 w 96"/>
              <a:gd name="T5" fmla="*/ 29 h 101"/>
              <a:gd name="T6" fmla="*/ 42 w 96"/>
              <a:gd name="T7" fmla="*/ 17 h 101"/>
              <a:gd name="T8" fmla="*/ 41 w 96"/>
              <a:gd name="T9" fmla="*/ 9 h 101"/>
              <a:gd name="T10" fmla="*/ 36 w 96"/>
              <a:gd name="T11" fmla="*/ 10 h 101"/>
              <a:gd name="T12" fmla="*/ 35 w 96"/>
              <a:gd name="T13" fmla="*/ 5 h 101"/>
              <a:gd name="T14" fmla="*/ 48 w 96"/>
              <a:gd name="T15" fmla="*/ 3 h 101"/>
              <a:gd name="T16" fmla="*/ 49 w 96"/>
              <a:gd name="T17" fmla="*/ 8 h 101"/>
              <a:gd name="T18" fmla="*/ 44 w 96"/>
              <a:gd name="T19" fmla="*/ 9 h 101"/>
              <a:gd name="T20" fmla="*/ 46 w 96"/>
              <a:gd name="T21" fmla="*/ 16 h 101"/>
              <a:gd name="T22" fmla="*/ 74 w 96"/>
              <a:gd name="T23" fmla="*/ 27 h 101"/>
              <a:gd name="T24" fmla="*/ 87 w 96"/>
              <a:gd name="T25" fmla="*/ 54 h 101"/>
              <a:gd name="T26" fmla="*/ 77 w 96"/>
              <a:gd name="T27" fmla="*/ 83 h 101"/>
              <a:gd name="T28" fmla="*/ 75 w 96"/>
              <a:gd name="T29" fmla="*/ 85 h 101"/>
              <a:gd name="T30" fmla="*/ 79 w 96"/>
              <a:gd name="T31" fmla="*/ 101 h 101"/>
              <a:gd name="T32" fmla="*/ 74 w 96"/>
              <a:gd name="T33" fmla="*/ 101 h 101"/>
              <a:gd name="T34" fmla="*/ 63 w 96"/>
              <a:gd name="T35" fmla="*/ 93 h 101"/>
              <a:gd name="T36" fmla="*/ 49 w 96"/>
              <a:gd name="T37" fmla="*/ 96 h 101"/>
              <a:gd name="T38" fmla="*/ 32 w 96"/>
              <a:gd name="T39" fmla="*/ 93 h 101"/>
              <a:gd name="T40" fmla="*/ 22 w 96"/>
              <a:gd name="T41" fmla="*/ 101 h 101"/>
              <a:gd name="T42" fmla="*/ 17 w 96"/>
              <a:gd name="T43" fmla="*/ 101 h 101"/>
              <a:gd name="T44" fmla="*/ 21 w 96"/>
              <a:gd name="T45" fmla="*/ 86 h 101"/>
              <a:gd name="T46" fmla="*/ 20 w 96"/>
              <a:gd name="T47" fmla="*/ 86 h 101"/>
              <a:gd name="T48" fmla="*/ 82 w 96"/>
              <a:gd name="T49" fmla="*/ 6 h 101"/>
              <a:gd name="T50" fmla="*/ 60 w 96"/>
              <a:gd name="T51" fmla="*/ 11 h 101"/>
              <a:gd name="T52" fmla="*/ 92 w 96"/>
              <a:gd name="T53" fmla="*/ 31 h 101"/>
              <a:gd name="T54" fmla="*/ 88 w 96"/>
              <a:gd name="T55" fmla="*/ 9 h 101"/>
              <a:gd name="T56" fmla="*/ 92 w 96"/>
              <a:gd name="T57" fmla="*/ 3 h 101"/>
              <a:gd name="T58" fmla="*/ 86 w 96"/>
              <a:gd name="T59" fmla="*/ 0 h 101"/>
              <a:gd name="T60" fmla="*/ 82 w 96"/>
              <a:gd name="T61" fmla="*/ 6 h 101"/>
              <a:gd name="T62" fmla="*/ 14 w 96"/>
              <a:gd name="T63" fmla="*/ 6 h 101"/>
              <a:gd name="T64" fmla="*/ 10 w 96"/>
              <a:gd name="T65" fmla="*/ 0 h 101"/>
              <a:gd name="T66" fmla="*/ 4 w 96"/>
              <a:gd name="T67" fmla="*/ 3 h 101"/>
              <a:gd name="T68" fmla="*/ 8 w 96"/>
              <a:gd name="T69" fmla="*/ 9 h 101"/>
              <a:gd name="T70" fmla="*/ 4 w 96"/>
              <a:gd name="T71" fmla="*/ 31 h 101"/>
              <a:gd name="T72" fmla="*/ 36 w 96"/>
              <a:gd name="T73" fmla="*/ 11 h 101"/>
              <a:gd name="T74" fmla="*/ 14 w 96"/>
              <a:gd name="T75" fmla="*/ 6 h 101"/>
              <a:gd name="T76" fmla="*/ 43 w 96"/>
              <a:gd name="T77" fmla="*/ 54 h 101"/>
              <a:gd name="T78" fmla="*/ 42 w 96"/>
              <a:gd name="T79" fmla="*/ 56 h 101"/>
              <a:gd name="T80" fmla="*/ 22 w 96"/>
              <a:gd name="T81" fmla="*/ 61 h 101"/>
              <a:gd name="T82" fmla="*/ 22 w 96"/>
              <a:gd name="T83" fmla="*/ 64 h 101"/>
              <a:gd name="T84" fmla="*/ 43 w 96"/>
              <a:gd name="T85" fmla="*/ 59 h 101"/>
              <a:gd name="T86" fmla="*/ 46 w 96"/>
              <a:gd name="T87" fmla="*/ 61 h 101"/>
              <a:gd name="T88" fmla="*/ 54 w 96"/>
              <a:gd name="T89" fmla="*/ 58 h 101"/>
              <a:gd name="T90" fmla="*/ 50 w 96"/>
              <a:gd name="T91" fmla="*/ 50 h 101"/>
              <a:gd name="T92" fmla="*/ 49 w 96"/>
              <a:gd name="T93" fmla="*/ 50 h 101"/>
              <a:gd name="T94" fmla="*/ 41 w 96"/>
              <a:gd name="T95" fmla="*/ 37 h 101"/>
              <a:gd name="T96" fmla="*/ 38 w 96"/>
              <a:gd name="T97" fmla="*/ 39 h 101"/>
              <a:gd name="T98" fmla="*/ 44 w 96"/>
              <a:gd name="T99" fmla="*/ 52 h 101"/>
              <a:gd name="T100" fmla="*/ 43 w 96"/>
              <a:gd name="T101" fmla="*/ 54 h 101"/>
              <a:gd name="T102" fmla="*/ 18 w 96"/>
              <a:gd name="T103" fmla="*/ 58 h 101"/>
              <a:gd name="T104" fmla="*/ 28 w 96"/>
              <a:gd name="T105" fmla="*/ 78 h 101"/>
              <a:gd name="T106" fmla="*/ 49 w 96"/>
              <a:gd name="T107" fmla="*/ 85 h 101"/>
              <a:gd name="T108" fmla="*/ 69 w 96"/>
              <a:gd name="T109" fmla="*/ 76 h 101"/>
              <a:gd name="T110" fmla="*/ 76 w 96"/>
              <a:gd name="T111" fmla="*/ 55 h 101"/>
              <a:gd name="T112" fmla="*/ 67 w 96"/>
              <a:gd name="T113" fmla="*/ 35 h 101"/>
              <a:gd name="T114" fmla="*/ 46 w 96"/>
              <a:gd name="T115" fmla="*/ 27 h 101"/>
              <a:gd name="T116" fmla="*/ 26 w 96"/>
              <a:gd name="T117" fmla="*/ 37 h 101"/>
              <a:gd name="T118" fmla="*/ 18 w 96"/>
              <a:gd name="T119" fmla="*/ 5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6" h="101">
                <a:moveTo>
                  <a:pt x="20" y="86"/>
                </a:moveTo>
                <a:cubicBezTo>
                  <a:pt x="12" y="78"/>
                  <a:pt x="8" y="68"/>
                  <a:pt x="7" y="58"/>
                </a:cubicBezTo>
                <a:cubicBezTo>
                  <a:pt x="7" y="48"/>
                  <a:pt x="10" y="38"/>
                  <a:pt x="18" y="29"/>
                </a:cubicBezTo>
                <a:cubicBezTo>
                  <a:pt x="24" y="22"/>
                  <a:pt x="33" y="18"/>
                  <a:pt x="42" y="17"/>
                </a:cubicBezTo>
                <a:cubicBezTo>
                  <a:pt x="41" y="9"/>
                  <a:pt x="41" y="9"/>
                  <a:pt x="41" y="9"/>
                </a:cubicBezTo>
                <a:cubicBezTo>
                  <a:pt x="36" y="10"/>
                  <a:pt x="36" y="10"/>
                  <a:pt x="36" y="10"/>
                </a:cubicBezTo>
                <a:cubicBezTo>
                  <a:pt x="35" y="5"/>
                  <a:pt x="35" y="5"/>
                  <a:pt x="35" y="5"/>
                </a:cubicBezTo>
                <a:cubicBezTo>
                  <a:pt x="48" y="3"/>
                  <a:pt x="48" y="3"/>
                  <a:pt x="48" y="3"/>
                </a:cubicBezTo>
                <a:cubicBezTo>
                  <a:pt x="49" y="8"/>
                  <a:pt x="49" y="8"/>
                  <a:pt x="49" y="8"/>
                </a:cubicBezTo>
                <a:cubicBezTo>
                  <a:pt x="44" y="9"/>
                  <a:pt x="44" y="9"/>
                  <a:pt x="44" y="9"/>
                </a:cubicBezTo>
                <a:cubicBezTo>
                  <a:pt x="46" y="16"/>
                  <a:pt x="46" y="16"/>
                  <a:pt x="46" y="16"/>
                </a:cubicBezTo>
                <a:cubicBezTo>
                  <a:pt x="56" y="16"/>
                  <a:pt x="66" y="19"/>
                  <a:pt x="74" y="27"/>
                </a:cubicBezTo>
                <a:cubicBezTo>
                  <a:pt x="82" y="34"/>
                  <a:pt x="87" y="44"/>
                  <a:pt x="87" y="54"/>
                </a:cubicBezTo>
                <a:cubicBezTo>
                  <a:pt x="88" y="65"/>
                  <a:pt x="84" y="75"/>
                  <a:pt x="77" y="83"/>
                </a:cubicBezTo>
                <a:cubicBezTo>
                  <a:pt x="76" y="84"/>
                  <a:pt x="76" y="84"/>
                  <a:pt x="75" y="85"/>
                </a:cubicBezTo>
                <a:cubicBezTo>
                  <a:pt x="79" y="101"/>
                  <a:pt x="79" y="101"/>
                  <a:pt x="79" y="101"/>
                </a:cubicBezTo>
                <a:cubicBezTo>
                  <a:pt x="74" y="101"/>
                  <a:pt x="74" y="101"/>
                  <a:pt x="74" y="101"/>
                </a:cubicBezTo>
                <a:cubicBezTo>
                  <a:pt x="63" y="93"/>
                  <a:pt x="63" y="93"/>
                  <a:pt x="63" y="93"/>
                </a:cubicBezTo>
                <a:cubicBezTo>
                  <a:pt x="59" y="95"/>
                  <a:pt x="54" y="96"/>
                  <a:pt x="49" y="96"/>
                </a:cubicBezTo>
                <a:cubicBezTo>
                  <a:pt x="44" y="96"/>
                  <a:pt x="38" y="95"/>
                  <a:pt x="32" y="93"/>
                </a:cubicBezTo>
                <a:cubicBezTo>
                  <a:pt x="22" y="101"/>
                  <a:pt x="22" y="101"/>
                  <a:pt x="22" y="101"/>
                </a:cubicBezTo>
                <a:cubicBezTo>
                  <a:pt x="17" y="101"/>
                  <a:pt x="17" y="101"/>
                  <a:pt x="17" y="101"/>
                </a:cubicBezTo>
                <a:cubicBezTo>
                  <a:pt x="21" y="86"/>
                  <a:pt x="21" y="86"/>
                  <a:pt x="21" y="86"/>
                </a:cubicBezTo>
                <a:cubicBezTo>
                  <a:pt x="20" y="86"/>
                  <a:pt x="20" y="86"/>
                  <a:pt x="20" y="86"/>
                </a:cubicBezTo>
                <a:close/>
                <a:moveTo>
                  <a:pt x="82" y="6"/>
                </a:moveTo>
                <a:cubicBezTo>
                  <a:pt x="74" y="3"/>
                  <a:pt x="66" y="5"/>
                  <a:pt x="60" y="11"/>
                </a:cubicBezTo>
                <a:cubicBezTo>
                  <a:pt x="92" y="31"/>
                  <a:pt x="92" y="31"/>
                  <a:pt x="92" y="31"/>
                </a:cubicBezTo>
                <a:cubicBezTo>
                  <a:pt x="96" y="24"/>
                  <a:pt x="94" y="15"/>
                  <a:pt x="88" y="9"/>
                </a:cubicBezTo>
                <a:cubicBezTo>
                  <a:pt x="92" y="3"/>
                  <a:pt x="92" y="3"/>
                  <a:pt x="92" y="3"/>
                </a:cubicBezTo>
                <a:cubicBezTo>
                  <a:pt x="86" y="0"/>
                  <a:pt x="86" y="0"/>
                  <a:pt x="86" y="0"/>
                </a:cubicBezTo>
                <a:cubicBezTo>
                  <a:pt x="82" y="6"/>
                  <a:pt x="82" y="6"/>
                  <a:pt x="82" y="6"/>
                </a:cubicBezTo>
                <a:close/>
                <a:moveTo>
                  <a:pt x="14" y="6"/>
                </a:moveTo>
                <a:cubicBezTo>
                  <a:pt x="10" y="0"/>
                  <a:pt x="10" y="0"/>
                  <a:pt x="10" y="0"/>
                </a:cubicBezTo>
                <a:cubicBezTo>
                  <a:pt x="4" y="3"/>
                  <a:pt x="4" y="3"/>
                  <a:pt x="4" y="3"/>
                </a:cubicBezTo>
                <a:cubicBezTo>
                  <a:pt x="8" y="9"/>
                  <a:pt x="8" y="9"/>
                  <a:pt x="8" y="9"/>
                </a:cubicBezTo>
                <a:cubicBezTo>
                  <a:pt x="2" y="15"/>
                  <a:pt x="0" y="24"/>
                  <a:pt x="4" y="31"/>
                </a:cubicBezTo>
                <a:cubicBezTo>
                  <a:pt x="36" y="11"/>
                  <a:pt x="36" y="11"/>
                  <a:pt x="36" y="11"/>
                </a:cubicBezTo>
                <a:cubicBezTo>
                  <a:pt x="30" y="5"/>
                  <a:pt x="21" y="3"/>
                  <a:pt x="14" y="6"/>
                </a:cubicBezTo>
                <a:close/>
                <a:moveTo>
                  <a:pt x="43" y="54"/>
                </a:moveTo>
                <a:cubicBezTo>
                  <a:pt x="42" y="55"/>
                  <a:pt x="42" y="55"/>
                  <a:pt x="42" y="56"/>
                </a:cubicBezTo>
                <a:cubicBezTo>
                  <a:pt x="35" y="57"/>
                  <a:pt x="28" y="58"/>
                  <a:pt x="22" y="61"/>
                </a:cubicBezTo>
                <a:cubicBezTo>
                  <a:pt x="22" y="62"/>
                  <a:pt x="22" y="63"/>
                  <a:pt x="22" y="64"/>
                </a:cubicBezTo>
                <a:cubicBezTo>
                  <a:pt x="29" y="63"/>
                  <a:pt x="37" y="62"/>
                  <a:pt x="43" y="59"/>
                </a:cubicBezTo>
                <a:cubicBezTo>
                  <a:pt x="44" y="60"/>
                  <a:pt x="45" y="61"/>
                  <a:pt x="46" y="61"/>
                </a:cubicBezTo>
                <a:cubicBezTo>
                  <a:pt x="49" y="62"/>
                  <a:pt x="53" y="61"/>
                  <a:pt x="54" y="58"/>
                </a:cubicBezTo>
                <a:cubicBezTo>
                  <a:pt x="55" y="55"/>
                  <a:pt x="53" y="51"/>
                  <a:pt x="50" y="50"/>
                </a:cubicBezTo>
                <a:cubicBezTo>
                  <a:pt x="50" y="50"/>
                  <a:pt x="49" y="50"/>
                  <a:pt x="49" y="50"/>
                </a:cubicBezTo>
                <a:cubicBezTo>
                  <a:pt x="47" y="46"/>
                  <a:pt x="44" y="41"/>
                  <a:pt x="41" y="37"/>
                </a:cubicBezTo>
                <a:cubicBezTo>
                  <a:pt x="40" y="38"/>
                  <a:pt x="39" y="39"/>
                  <a:pt x="38" y="39"/>
                </a:cubicBezTo>
                <a:cubicBezTo>
                  <a:pt x="39" y="44"/>
                  <a:pt x="41" y="48"/>
                  <a:pt x="44" y="52"/>
                </a:cubicBezTo>
                <a:cubicBezTo>
                  <a:pt x="43" y="52"/>
                  <a:pt x="43" y="53"/>
                  <a:pt x="43" y="54"/>
                </a:cubicBezTo>
                <a:close/>
                <a:moveTo>
                  <a:pt x="18" y="58"/>
                </a:moveTo>
                <a:cubicBezTo>
                  <a:pt x="19" y="65"/>
                  <a:pt x="22" y="72"/>
                  <a:pt x="28" y="78"/>
                </a:cubicBezTo>
                <a:cubicBezTo>
                  <a:pt x="34" y="83"/>
                  <a:pt x="41" y="86"/>
                  <a:pt x="49" y="85"/>
                </a:cubicBezTo>
                <a:cubicBezTo>
                  <a:pt x="56" y="85"/>
                  <a:pt x="63" y="82"/>
                  <a:pt x="69" y="76"/>
                </a:cubicBezTo>
                <a:cubicBezTo>
                  <a:pt x="74" y="70"/>
                  <a:pt x="77" y="62"/>
                  <a:pt x="76" y="55"/>
                </a:cubicBezTo>
                <a:cubicBezTo>
                  <a:pt x="76" y="47"/>
                  <a:pt x="73" y="40"/>
                  <a:pt x="67" y="35"/>
                </a:cubicBezTo>
                <a:cubicBezTo>
                  <a:pt x="61" y="29"/>
                  <a:pt x="53" y="27"/>
                  <a:pt x="46" y="27"/>
                </a:cubicBezTo>
                <a:cubicBezTo>
                  <a:pt x="38" y="28"/>
                  <a:pt x="31" y="31"/>
                  <a:pt x="26" y="37"/>
                </a:cubicBezTo>
                <a:cubicBezTo>
                  <a:pt x="20" y="43"/>
                  <a:pt x="18" y="50"/>
                  <a:pt x="18" y="58"/>
                </a:cubicBezTo>
                <a:close/>
              </a:path>
            </a:pathLst>
          </a:custGeom>
          <a:solidFill>
            <a:schemeClr val="accent1"/>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6114638" y="5024359"/>
            <a:ext cx="355312" cy="28727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Freeform 47"/>
          <p:cNvSpPr>
            <a:spLocks noEditPoints="1"/>
          </p:cNvSpPr>
          <p:nvPr/>
        </p:nvSpPr>
        <p:spPr bwMode="auto">
          <a:xfrm>
            <a:off x="8854192" y="5021839"/>
            <a:ext cx="237380" cy="347754"/>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4"/>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Freeform 48"/>
          <p:cNvSpPr>
            <a:spLocks noEditPoints="1"/>
          </p:cNvSpPr>
          <p:nvPr/>
        </p:nvSpPr>
        <p:spPr bwMode="auto">
          <a:xfrm>
            <a:off x="8844060" y="3512070"/>
            <a:ext cx="250987" cy="303906"/>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accent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Donut 49"/>
          <p:cNvSpPr/>
          <p:nvPr/>
        </p:nvSpPr>
        <p:spPr>
          <a:xfrm>
            <a:off x="8610636" y="4818814"/>
            <a:ext cx="724494" cy="724494"/>
          </a:xfrm>
          <a:prstGeom prst="donut">
            <a:avLst>
              <a:gd name="adj" fmla="val 680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Donut 50"/>
          <p:cNvSpPr/>
          <p:nvPr/>
        </p:nvSpPr>
        <p:spPr>
          <a:xfrm>
            <a:off x="5931813" y="4818967"/>
            <a:ext cx="724494" cy="724494"/>
          </a:xfrm>
          <a:prstGeom prst="donut">
            <a:avLst>
              <a:gd name="adj" fmla="val 680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Donut 51"/>
          <p:cNvSpPr/>
          <p:nvPr/>
        </p:nvSpPr>
        <p:spPr>
          <a:xfrm>
            <a:off x="8604931" y="3301776"/>
            <a:ext cx="724494" cy="724494"/>
          </a:xfrm>
          <a:prstGeom prst="donut">
            <a:avLst>
              <a:gd name="adj" fmla="val 680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52"/>
          <p:cNvSpPr txBox="1"/>
          <p:nvPr/>
        </p:nvSpPr>
        <p:spPr>
          <a:xfrm>
            <a:off x="6654485" y="3609779"/>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6596777" y="3340555"/>
            <a:ext cx="543739" cy="327077"/>
          </a:xfrm>
          <a:prstGeom prst="rect">
            <a:avLst/>
          </a:prstGeom>
          <a:noFill/>
        </p:spPr>
        <p:txBody>
          <a:bodyPr wrap="none" rtlCol="0">
            <a:spAutoFit/>
          </a:bodyPr>
          <a:lstStyle/>
          <a:p>
            <a:pPr algn="just">
              <a:lnSpc>
                <a:spcPct val="120000"/>
              </a:lnSpc>
            </a:pPr>
            <a:r>
              <a:rPr lang="en-US"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TextBox 54"/>
          <p:cNvSpPr txBox="1"/>
          <p:nvPr/>
        </p:nvSpPr>
        <p:spPr>
          <a:xfrm>
            <a:off x="9283439" y="3609779"/>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TextBox 55"/>
          <p:cNvSpPr txBox="1"/>
          <p:nvPr/>
        </p:nvSpPr>
        <p:spPr>
          <a:xfrm>
            <a:off x="9282082" y="3340555"/>
            <a:ext cx="543739" cy="327077"/>
          </a:xfrm>
          <a:prstGeom prst="rect">
            <a:avLst/>
          </a:prstGeom>
          <a:noFill/>
        </p:spPr>
        <p:txBody>
          <a:bodyPr wrap="none" rtlCol="0">
            <a:spAutoFit/>
          </a:bodyPr>
          <a:lstStyle/>
          <a:p>
            <a:pPr algn="just">
              <a:lnSpc>
                <a:spcPct val="120000"/>
              </a:lnSpc>
            </a:pPr>
            <a:r>
              <a:rPr lang="en-US"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b="1">
              <a:solidFill>
                <a:schemeClr val="accent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TextBox 56"/>
          <p:cNvSpPr txBox="1"/>
          <p:nvPr/>
        </p:nvSpPr>
        <p:spPr>
          <a:xfrm>
            <a:off x="6654485" y="5135727"/>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TextBox 57"/>
          <p:cNvSpPr txBox="1"/>
          <p:nvPr/>
        </p:nvSpPr>
        <p:spPr>
          <a:xfrm>
            <a:off x="6596777" y="4849926"/>
            <a:ext cx="543739" cy="327077"/>
          </a:xfrm>
          <a:prstGeom prst="rect">
            <a:avLst/>
          </a:prstGeom>
          <a:noFill/>
        </p:spPr>
        <p:txBody>
          <a:bodyPr wrap="none" rtlCol="0">
            <a:spAutoFit/>
          </a:bodyPr>
          <a:lstStyle/>
          <a:p>
            <a:pPr algn="just">
              <a:lnSpc>
                <a:spcPct val="120000"/>
              </a:lnSpc>
            </a:pPr>
            <a:r>
              <a:rPr lang="en-US"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400" b="1">
              <a:solidFill>
                <a:schemeClr val="accent3"/>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9340944" y="5135727"/>
            <a:ext cx="1441420"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TextBox 59"/>
          <p:cNvSpPr txBox="1"/>
          <p:nvPr/>
        </p:nvSpPr>
        <p:spPr>
          <a:xfrm>
            <a:off x="9284396" y="4849926"/>
            <a:ext cx="543739" cy="327077"/>
          </a:xfrm>
          <a:prstGeom prst="rect">
            <a:avLst/>
          </a:prstGeom>
          <a:noFill/>
        </p:spPr>
        <p:txBody>
          <a:bodyPr wrap="none" rtlCol="0">
            <a:spAutoFit/>
          </a:bodyPr>
          <a:lstStyle/>
          <a:p>
            <a:pPr algn="just">
              <a:lnSpc>
                <a:spcPct val="120000"/>
              </a:lnSpc>
            </a:pPr>
            <a:r>
              <a:rPr lang="en-US"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55%</a:t>
            </a:r>
            <a:endParaRPr lang="en-GB" sz="1400" b="1">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5884114" y="4036579"/>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884114" y="5560125"/>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8548425" y="4036579"/>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8542297" y="5560125"/>
            <a:ext cx="2400274" cy="52193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文本框 64"/>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6" name="文本框 65"/>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2625492374"/>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wipe(left)">
                                      <p:cBhvr>
                                        <p:cTn id="13" dur="500"/>
                                        <p:tgtEl>
                                          <p:spTgt spid="43"/>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49" presetClass="entr" presetSubtype="0" decel="100000"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p:cTn id="21" dur="500" fill="hold"/>
                                        <p:tgtEl>
                                          <p:spTgt spid="45"/>
                                        </p:tgtEl>
                                        <p:attrNameLst>
                                          <p:attrName>ppt_w</p:attrName>
                                        </p:attrNameLst>
                                      </p:cBhvr>
                                      <p:tavLst>
                                        <p:tav tm="0">
                                          <p:val>
                                            <p:fltVal val="0"/>
                                          </p:val>
                                        </p:tav>
                                        <p:tav tm="100000">
                                          <p:val>
                                            <p:strVal val="#ppt_w"/>
                                          </p:val>
                                        </p:tav>
                                      </p:tavLst>
                                    </p:anim>
                                    <p:anim calcmode="lin" valueType="num">
                                      <p:cBhvr>
                                        <p:cTn id="22" dur="500" fill="hold"/>
                                        <p:tgtEl>
                                          <p:spTgt spid="45"/>
                                        </p:tgtEl>
                                        <p:attrNameLst>
                                          <p:attrName>ppt_h</p:attrName>
                                        </p:attrNameLst>
                                      </p:cBhvr>
                                      <p:tavLst>
                                        <p:tav tm="0">
                                          <p:val>
                                            <p:fltVal val="0"/>
                                          </p:val>
                                        </p:tav>
                                        <p:tav tm="100000">
                                          <p:val>
                                            <p:strVal val="#ppt_h"/>
                                          </p:val>
                                        </p:tav>
                                      </p:tavLst>
                                    </p:anim>
                                    <p:anim calcmode="lin" valueType="num">
                                      <p:cBhvr>
                                        <p:cTn id="23" dur="500" fill="hold"/>
                                        <p:tgtEl>
                                          <p:spTgt spid="45"/>
                                        </p:tgtEl>
                                        <p:attrNameLst>
                                          <p:attrName>style.rotation</p:attrName>
                                        </p:attrNameLst>
                                      </p:cBhvr>
                                      <p:tavLst>
                                        <p:tav tm="0">
                                          <p:val>
                                            <p:fltVal val="360"/>
                                          </p:val>
                                        </p:tav>
                                        <p:tav tm="100000">
                                          <p:val>
                                            <p:fltVal val="0"/>
                                          </p:val>
                                        </p:tav>
                                      </p:tavLst>
                                    </p:anim>
                                    <p:animEffect transition="in" filter="fade">
                                      <p:cBhvr>
                                        <p:cTn id="24" dur="500"/>
                                        <p:tgtEl>
                                          <p:spTgt spid="45"/>
                                        </p:tgtEl>
                                      </p:cBhvr>
                                    </p:animEffect>
                                  </p:childTnLst>
                                </p:cTn>
                              </p:par>
                            </p:childTnLst>
                          </p:cTn>
                        </p:par>
                        <p:par>
                          <p:cTn id="25" fill="hold">
                            <p:stCondLst>
                              <p:cond delay="2500"/>
                            </p:stCondLst>
                            <p:childTnLst>
                              <p:par>
                                <p:cTn id="26" presetID="49" presetClass="entr" presetSubtype="0" decel="100000" fill="hold" grpId="0" nodeType="afterEffect">
                                  <p:stCondLst>
                                    <p:cond delay="0"/>
                                  </p:stCondLst>
                                  <p:childTnLst>
                                    <p:set>
                                      <p:cBhvr>
                                        <p:cTn id="27" dur="1" fill="hold">
                                          <p:stCondLst>
                                            <p:cond delay="0"/>
                                          </p:stCondLst>
                                        </p:cTn>
                                        <p:tgtEl>
                                          <p:spTgt spid="46"/>
                                        </p:tgtEl>
                                        <p:attrNameLst>
                                          <p:attrName>style.visibility</p:attrName>
                                        </p:attrNameLst>
                                      </p:cBhvr>
                                      <p:to>
                                        <p:strVal val="visible"/>
                                      </p:to>
                                    </p:set>
                                    <p:anim calcmode="lin" valueType="num">
                                      <p:cBhvr>
                                        <p:cTn id="28" dur="500" fill="hold"/>
                                        <p:tgtEl>
                                          <p:spTgt spid="46"/>
                                        </p:tgtEl>
                                        <p:attrNameLst>
                                          <p:attrName>ppt_w</p:attrName>
                                        </p:attrNameLst>
                                      </p:cBhvr>
                                      <p:tavLst>
                                        <p:tav tm="0">
                                          <p:val>
                                            <p:fltVal val="0"/>
                                          </p:val>
                                        </p:tav>
                                        <p:tav tm="100000">
                                          <p:val>
                                            <p:strVal val="#ppt_w"/>
                                          </p:val>
                                        </p:tav>
                                      </p:tavLst>
                                    </p:anim>
                                    <p:anim calcmode="lin" valueType="num">
                                      <p:cBhvr>
                                        <p:cTn id="29" dur="500" fill="hold"/>
                                        <p:tgtEl>
                                          <p:spTgt spid="46"/>
                                        </p:tgtEl>
                                        <p:attrNameLst>
                                          <p:attrName>ppt_h</p:attrName>
                                        </p:attrNameLst>
                                      </p:cBhvr>
                                      <p:tavLst>
                                        <p:tav tm="0">
                                          <p:val>
                                            <p:fltVal val="0"/>
                                          </p:val>
                                        </p:tav>
                                        <p:tav tm="100000">
                                          <p:val>
                                            <p:strVal val="#ppt_h"/>
                                          </p:val>
                                        </p:tav>
                                      </p:tavLst>
                                    </p:anim>
                                    <p:anim calcmode="lin" valueType="num">
                                      <p:cBhvr>
                                        <p:cTn id="30" dur="500" fill="hold"/>
                                        <p:tgtEl>
                                          <p:spTgt spid="46"/>
                                        </p:tgtEl>
                                        <p:attrNameLst>
                                          <p:attrName>style.rotation</p:attrName>
                                        </p:attrNameLst>
                                      </p:cBhvr>
                                      <p:tavLst>
                                        <p:tav tm="0">
                                          <p:val>
                                            <p:fltVal val="360"/>
                                          </p:val>
                                        </p:tav>
                                        <p:tav tm="100000">
                                          <p:val>
                                            <p:fltVal val="0"/>
                                          </p:val>
                                        </p:tav>
                                      </p:tavLst>
                                    </p:anim>
                                    <p:animEffect transition="in" filter="fade">
                                      <p:cBhvr>
                                        <p:cTn id="31" dur="500"/>
                                        <p:tgtEl>
                                          <p:spTgt spid="46"/>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53"/>
                                        </p:tgtEl>
                                        <p:attrNameLst>
                                          <p:attrName>style.visibility</p:attrName>
                                        </p:attrNameLst>
                                      </p:cBhvr>
                                      <p:to>
                                        <p:strVal val="visible"/>
                                      </p:to>
                                    </p:set>
                                    <p:animEffect transition="in" filter="fade">
                                      <p:cBhvr>
                                        <p:cTn id="39" dur="500"/>
                                        <p:tgtEl>
                                          <p:spTgt spid="53"/>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p:cTn id="43" dur="500" fill="hold"/>
                                        <p:tgtEl>
                                          <p:spTgt spid="61"/>
                                        </p:tgtEl>
                                        <p:attrNameLst>
                                          <p:attrName>ppt_w</p:attrName>
                                        </p:attrNameLst>
                                      </p:cBhvr>
                                      <p:tavLst>
                                        <p:tav tm="0">
                                          <p:val>
                                            <p:fltVal val="0"/>
                                          </p:val>
                                        </p:tav>
                                        <p:tav tm="100000">
                                          <p:val>
                                            <p:strVal val="#ppt_w"/>
                                          </p:val>
                                        </p:tav>
                                      </p:tavLst>
                                    </p:anim>
                                    <p:anim calcmode="lin" valueType="num">
                                      <p:cBhvr>
                                        <p:cTn id="44" dur="500" fill="hold"/>
                                        <p:tgtEl>
                                          <p:spTgt spid="61"/>
                                        </p:tgtEl>
                                        <p:attrNameLst>
                                          <p:attrName>ppt_h</p:attrName>
                                        </p:attrNameLst>
                                      </p:cBhvr>
                                      <p:tavLst>
                                        <p:tav tm="0">
                                          <p:val>
                                            <p:fltVal val="0"/>
                                          </p:val>
                                        </p:tav>
                                        <p:tav tm="100000">
                                          <p:val>
                                            <p:strVal val="#ppt_h"/>
                                          </p:val>
                                        </p:tav>
                                      </p:tavLst>
                                    </p:anim>
                                    <p:animEffect transition="in" filter="fade">
                                      <p:cBhvr>
                                        <p:cTn id="45" dur="500"/>
                                        <p:tgtEl>
                                          <p:spTgt spid="61"/>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52"/>
                                        </p:tgtEl>
                                        <p:attrNameLst>
                                          <p:attrName>style.visibility</p:attrName>
                                        </p:attrNameLst>
                                      </p:cBhvr>
                                      <p:to>
                                        <p:strVal val="visible"/>
                                      </p:to>
                                    </p:set>
                                    <p:anim calcmode="lin" valueType="num">
                                      <p:cBhvr>
                                        <p:cTn id="49" dur="500" fill="hold"/>
                                        <p:tgtEl>
                                          <p:spTgt spid="52"/>
                                        </p:tgtEl>
                                        <p:attrNameLst>
                                          <p:attrName>ppt_w</p:attrName>
                                        </p:attrNameLst>
                                      </p:cBhvr>
                                      <p:tavLst>
                                        <p:tav tm="0">
                                          <p:val>
                                            <p:fltVal val="0"/>
                                          </p:val>
                                        </p:tav>
                                        <p:tav tm="100000">
                                          <p:val>
                                            <p:strVal val="#ppt_w"/>
                                          </p:val>
                                        </p:tav>
                                      </p:tavLst>
                                    </p:anim>
                                    <p:anim calcmode="lin" valueType="num">
                                      <p:cBhvr>
                                        <p:cTn id="50" dur="500" fill="hold"/>
                                        <p:tgtEl>
                                          <p:spTgt spid="52"/>
                                        </p:tgtEl>
                                        <p:attrNameLst>
                                          <p:attrName>ppt_h</p:attrName>
                                        </p:attrNameLst>
                                      </p:cBhvr>
                                      <p:tavLst>
                                        <p:tav tm="0">
                                          <p:val>
                                            <p:fltVal val="0"/>
                                          </p:val>
                                        </p:tav>
                                        <p:tav tm="100000">
                                          <p:val>
                                            <p:strVal val="#ppt_h"/>
                                          </p:val>
                                        </p:tav>
                                      </p:tavLst>
                                    </p:anim>
                                    <p:anim calcmode="lin" valueType="num">
                                      <p:cBhvr>
                                        <p:cTn id="51" dur="500" fill="hold"/>
                                        <p:tgtEl>
                                          <p:spTgt spid="52"/>
                                        </p:tgtEl>
                                        <p:attrNameLst>
                                          <p:attrName>style.rotation</p:attrName>
                                        </p:attrNameLst>
                                      </p:cBhvr>
                                      <p:tavLst>
                                        <p:tav tm="0">
                                          <p:val>
                                            <p:fltVal val="360"/>
                                          </p:val>
                                        </p:tav>
                                        <p:tav tm="100000">
                                          <p:val>
                                            <p:fltVal val="0"/>
                                          </p:val>
                                        </p:tav>
                                      </p:tavLst>
                                    </p:anim>
                                    <p:animEffect transition="in" filter="fade">
                                      <p:cBhvr>
                                        <p:cTn id="52" dur="500"/>
                                        <p:tgtEl>
                                          <p:spTgt spid="52"/>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9"/>
                                        </p:tgtEl>
                                        <p:attrNameLst>
                                          <p:attrName>style.visibility</p:attrName>
                                        </p:attrNameLst>
                                      </p:cBhvr>
                                      <p:to>
                                        <p:strVal val="visible"/>
                                      </p:to>
                                    </p:set>
                                    <p:anim calcmode="lin" valueType="num">
                                      <p:cBhvr>
                                        <p:cTn id="56" dur="500" fill="hold"/>
                                        <p:tgtEl>
                                          <p:spTgt spid="49"/>
                                        </p:tgtEl>
                                        <p:attrNameLst>
                                          <p:attrName>ppt_w</p:attrName>
                                        </p:attrNameLst>
                                      </p:cBhvr>
                                      <p:tavLst>
                                        <p:tav tm="0">
                                          <p:val>
                                            <p:fltVal val="0"/>
                                          </p:val>
                                        </p:tav>
                                        <p:tav tm="100000">
                                          <p:val>
                                            <p:strVal val="#ppt_w"/>
                                          </p:val>
                                        </p:tav>
                                      </p:tavLst>
                                    </p:anim>
                                    <p:anim calcmode="lin" valueType="num">
                                      <p:cBhvr>
                                        <p:cTn id="57" dur="500" fill="hold"/>
                                        <p:tgtEl>
                                          <p:spTgt spid="49"/>
                                        </p:tgtEl>
                                        <p:attrNameLst>
                                          <p:attrName>ppt_h</p:attrName>
                                        </p:attrNameLst>
                                      </p:cBhvr>
                                      <p:tavLst>
                                        <p:tav tm="0">
                                          <p:val>
                                            <p:fltVal val="0"/>
                                          </p:val>
                                        </p:tav>
                                        <p:tav tm="100000">
                                          <p:val>
                                            <p:strVal val="#ppt_h"/>
                                          </p:val>
                                        </p:tav>
                                      </p:tavLst>
                                    </p:anim>
                                    <p:anim calcmode="lin" valueType="num">
                                      <p:cBhvr>
                                        <p:cTn id="58" dur="500" fill="hold"/>
                                        <p:tgtEl>
                                          <p:spTgt spid="49"/>
                                        </p:tgtEl>
                                        <p:attrNameLst>
                                          <p:attrName>style.rotation</p:attrName>
                                        </p:attrNameLst>
                                      </p:cBhvr>
                                      <p:tavLst>
                                        <p:tav tm="0">
                                          <p:val>
                                            <p:fltVal val="360"/>
                                          </p:val>
                                        </p:tav>
                                        <p:tav tm="100000">
                                          <p:val>
                                            <p:fltVal val="0"/>
                                          </p:val>
                                        </p:tav>
                                      </p:tavLst>
                                    </p:anim>
                                    <p:animEffect transition="in" filter="fade">
                                      <p:cBhvr>
                                        <p:cTn id="59" dur="500"/>
                                        <p:tgtEl>
                                          <p:spTgt spid="49"/>
                                        </p:tgtEl>
                                      </p:cBhvr>
                                    </p:animEffect>
                                  </p:childTnLst>
                                </p:cTn>
                              </p:par>
                            </p:childTnLst>
                          </p:cTn>
                        </p:par>
                        <p:par>
                          <p:cTn id="60" fill="hold">
                            <p:stCondLst>
                              <p:cond delay="5500"/>
                            </p:stCondLst>
                            <p:childTnLst>
                              <p:par>
                                <p:cTn id="61" presetID="10" presetClass="entr" presetSubtype="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fade">
                                      <p:cBhvr>
                                        <p:cTn id="67" dur="500"/>
                                        <p:tgtEl>
                                          <p:spTgt spid="55"/>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 calcmode="lin" valueType="num">
                                      <p:cBhvr>
                                        <p:cTn id="71" dur="500" fill="hold"/>
                                        <p:tgtEl>
                                          <p:spTgt spid="63"/>
                                        </p:tgtEl>
                                        <p:attrNameLst>
                                          <p:attrName>ppt_w</p:attrName>
                                        </p:attrNameLst>
                                      </p:cBhvr>
                                      <p:tavLst>
                                        <p:tav tm="0">
                                          <p:val>
                                            <p:fltVal val="0"/>
                                          </p:val>
                                        </p:tav>
                                        <p:tav tm="100000">
                                          <p:val>
                                            <p:strVal val="#ppt_w"/>
                                          </p:val>
                                        </p:tav>
                                      </p:tavLst>
                                    </p:anim>
                                    <p:anim calcmode="lin" valueType="num">
                                      <p:cBhvr>
                                        <p:cTn id="72" dur="500" fill="hold"/>
                                        <p:tgtEl>
                                          <p:spTgt spid="63"/>
                                        </p:tgtEl>
                                        <p:attrNameLst>
                                          <p:attrName>ppt_h</p:attrName>
                                        </p:attrNameLst>
                                      </p:cBhvr>
                                      <p:tavLst>
                                        <p:tav tm="0">
                                          <p:val>
                                            <p:fltVal val="0"/>
                                          </p:val>
                                        </p:tav>
                                        <p:tav tm="100000">
                                          <p:val>
                                            <p:strVal val="#ppt_h"/>
                                          </p:val>
                                        </p:tav>
                                      </p:tavLst>
                                    </p:anim>
                                    <p:animEffect transition="in" filter="fade">
                                      <p:cBhvr>
                                        <p:cTn id="73" dur="500"/>
                                        <p:tgtEl>
                                          <p:spTgt spid="63"/>
                                        </p:tgtEl>
                                      </p:cBhvr>
                                    </p:animEffect>
                                  </p:childTnLst>
                                </p:cTn>
                              </p:par>
                            </p:childTnLst>
                          </p:cTn>
                        </p:par>
                        <p:par>
                          <p:cTn id="74" fill="hold">
                            <p:stCondLst>
                              <p:cond delay="7000"/>
                            </p:stCondLst>
                            <p:childTnLst>
                              <p:par>
                                <p:cTn id="75" presetID="49" presetClass="entr" presetSubtype="0" decel="100000" fill="hold" grpId="0" nodeType="afterEffect">
                                  <p:stCondLst>
                                    <p:cond delay="0"/>
                                  </p:stCondLst>
                                  <p:childTnLst>
                                    <p:set>
                                      <p:cBhvr>
                                        <p:cTn id="76" dur="1" fill="hold">
                                          <p:stCondLst>
                                            <p:cond delay="0"/>
                                          </p:stCondLst>
                                        </p:cTn>
                                        <p:tgtEl>
                                          <p:spTgt spid="51"/>
                                        </p:tgtEl>
                                        <p:attrNameLst>
                                          <p:attrName>style.visibility</p:attrName>
                                        </p:attrNameLst>
                                      </p:cBhvr>
                                      <p:to>
                                        <p:strVal val="visible"/>
                                      </p:to>
                                    </p:set>
                                    <p:anim calcmode="lin" valueType="num">
                                      <p:cBhvr>
                                        <p:cTn id="77" dur="500" fill="hold"/>
                                        <p:tgtEl>
                                          <p:spTgt spid="51"/>
                                        </p:tgtEl>
                                        <p:attrNameLst>
                                          <p:attrName>ppt_w</p:attrName>
                                        </p:attrNameLst>
                                      </p:cBhvr>
                                      <p:tavLst>
                                        <p:tav tm="0">
                                          <p:val>
                                            <p:fltVal val="0"/>
                                          </p:val>
                                        </p:tav>
                                        <p:tav tm="100000">
                                          <p:val>
                                            <p:strVal val="#ppt_w"/>
                                          </p:val>
                                        </p:tav>
                                      </p:tavLst>
                                    </p:anim>
                                    <p:anim calcmode="lin" valueType="num">
                                      <p:cBhvr>
                                        <p:cTn id="78" dur="500" fill="hold"/>
                                        <p:tgtEl>
                                          <p:spTgt spid="51"/>
                                        </p:tgtEl>
                                        <p:attrNameLst>
                                          <p:attrName>ppt_h</p:attrName>
                                        </p:attrNameLst>
                                      </p:cBhvr>
                                      <p:tavLst>
                                        <p:tav tm="0">
                                          <p:val>
                                            <p:fltVal val="0"/>
                                          </p:val>
                                        </p:tav>
                                        <p:tav tm="100000">
                                          <p:val>
                                            <p:strVal val="#ppt_h"/>
                                          </p:val>
                                        </p:tav>
                                      </p:tavLst>
                                    </p:anim>
                                    <p:anim calcmode="lin" valueType="num">
                                      <p:cBhvr>
                                        <p:cTn id="79" dur="500" fill="hold"/>
                                        <p:tgtEl>
                                          <p:spTgt spid="51"/>
                                        </p:tgtEl>
                                        <p:attrNameLst>
                                          <p:attrName>style.rotation</p:attrName>
                                        </p:attrNameLst>
                                      </p:cBhvr>
                                      <p:tavLst>
                                        <p:tav tm="0">
                                          <p:val>
                                            <p:fltVal val="360"/>
                                          </p:val>
                                        </p:tav>
                                        <p:tav tm="100000">
                                          <p:val>
                                            <p:fltVal val="0"/>
                                          </p:val>
                                        </p:tav>
                                      </p:tavLst>
                                    </p:anim>
                                    <p:animEffect transition="in" filter="fade">
                                      <p:cBhvr>
                                        <p:cTn id="80" dur="500"/>
                                        <p:tgtEl>
                                          <p:spTgt spid="51"/>
                                        </p:tgtEl>
                                      </p:cBhvr>
                                    </p:animEffect>
                                  </p:childTnLst>
                                </p:cTn>
                              </p:par>
                            </p:childTnLst>
                          </p:cTn>
                        </p:par>
                        <p:par>
                          <p:cTn id="81" fill="hold">
                            <p:stCondLst>
                              <p:cond delay="7500"/>
                            </p:stCondLst>
                            <p:childTnLst>
                              <p:par>
                                <p:cTn id="82" presetID="49" presetClass="entr" presetSubtype="0" decel="100000" fill="hold" grpId="0" nodeType="afterEffect">
                                  <p:stCondLst>
                                    <p:cond delay="0"/>
                                  </p:stCondLst>
                                  <p:childTnLst>
                                    <p:set>
                                      <p:cBhvr>
                                        <p:cTn id="83" dur="1" fill="hold">
                                          <p:stCondLst>
                                            <p:cond delay="0"/>
                                          </p:stCondLst>
                                        </p:cTn>
                                        <p:tgtEl>
                                          <p:spTgt spid="47"/>
                                        </p:tgtEl>
                                        <p:attrNameLst>
                                          <p:attrName>style.visibility</p:attrName>
                                        </p:attrNameLst>
                                      </p:cBhvr>
                                      <p:to>
                                        <p:strVal val="visible"/>
                                      </p:to>
                                    </p:set>
                                    <p:anim calcmode="lin" valueType="num">
                                      <p:cBhvr>
                                        <p:cTn id="84" dur="500" fill="hold"/>
                                        <p:tgtEl>
                                          <p:spTgt spid="47"/>
                                        </p:tgtEl>
                                        <p:attrNameLst>
                                          <p:attrName>ppt_w</p:attrName>
                                        </p:attrNameLst>
                                      </p:cBhvr>
                                      <p:tavLst>
                                        <p:tav tm="0">
                                          <p:val>
                                            <p:fltVal val="0"/>
                                          </p:val>
                                        </p:tav>
                                        <p:tav tm="100000">
                                          <p:val>
                                            <p:strVal val="#ppt_w"/>
                                          </p:val>
                                        </p:tav>
                                      </p:tavLst>
                                    </p:anim>
                                    <p:anim calcmode="lin" valueType="num">
                                      <p:cBhvr>
                                        <p:cTn id="85" dur="500" fill="hold"/>
                                        <p:tgtEl>
                                          <p:spTgt spid="47"/>
                                        </p:tgtEl>
                                        <p:attrNameLst>
                                          <p:attrName>ppt_h</p:attrName>
                                        </p:attrNameLst>
                                      </p:cBhvr>
                                      <p:tavLst>
                                        <p:tav tm="0">
                                          <p:val>
                                            <p:fltVal val="0"/>
                                          </p:val>
                                        </p:tav>
                                        <p:tav tm="100000">
                                          <p:val>
                                            <p:strVal val="#ppt_h"/>
                                          </p:val>
                                        </p:tav>
                                      </p:tavLst>
                                    </p:anim>
                                    <p:anim calcmode="lin" valueType="num">
                                      <p:cBhvr>
                                        <p:cTn id="86" dur="500" fill="hold"/>
                                        <p:tgtEl>
                                          <p:spTgt spid="47"/>
                                        </p:tgtEl>
                                        <p:attrNameLst>
                                          <p:attrName>style.rotation</p:attrName>
                                        </p:attrNameLst>
                                      </p:cBhvr>
                                      <p:tavLst>
                                        <p:tav tm="0">
                                          <p:val>
                                            <p:fltVal val="360"/>
                                          </p:val>
                                        </p:tav>
                                        <p:tav tm="100000">
                                          <p:val>
                                            <p:fltVal val="0"/>
                                          </p:val>
                                        </p:tav>
                                      </p:tavLst>
                                    </p:anim>
                                    <p:animEffect transition="in" filter="fade">
                                      <p:cBhvr>
                                        <p:cTn id="87" dur="500"/>
                                        <p:tgtEl>
                                          <p:spTgt spid="47"/>
                                        </p:tgtEl>
                                      </p:cBhvr>
                                    </p:animEffect>
                                  </p:childTnLst>
                                </p:cTn>
                              </p:par>
                            </p:childTnLst>
                          </p:cTn>
                        </p:par>
                        <p:par>
                          <p:cTn id="88" fill="hold">
                            <p:stCondLst>
                              <p:cond delay="8000"/>
                            </p:stCondLst>
                            <p:childTnLst>
                              <p:par>
                                <p:cTn id="89" presetID="10" presetClass="entr" presetSubtype="0"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fade">
                                      <p:cBhvr>
                                        <p:cTn id="91" dur="500"/>
                                        <p:tgtEl>
                                          <p:spTgt spid="58"/>
                                        </p:tgtEl>
                                      </p:cBhvr>
                                    </p:animEffect>
                                  </p:childTnLst>
                                </p:cTn>
                              </p:par>
                            </p:childTnLst>
                          </p:cTn>
                        </p:par>
                        <p:par>
                          <p:cTn id="92" fill="hold">
                            <p:stCondLst>
                              <p:cond delay="8500"/>
                            </p:stCondLst>
                            <p:childTnLst>
                              <p:par>
                                <p:cTn id="93" presetID="10" presetClass="entr" presetSubtype="0" fill="hold" grpId="0" nodeType="afterEffect">
                                  <p:stCondLst>
                                    <p:cond delay="0"/>
                                  </p:stCondLst>
                                  <p:childTnLst>
                                    <p:set>
                                      <p:cBhvr>
                                        <p:cTn id="94" dur="1" fill="hold">
                                          <p:stCondLst>
                                            <p:cond delay="0"/>
                                          </p:stCondLst>
                                        </p:cTn>
                                        <p:tgtEl>
                                          <p:spTgt spid="57"/>
                                        </p:tgtEl>
                                        <p:attrNameLst>
                                          <p:attrName>style.visibility</p:attrName>
                                        </p:attrNameLst>
                                      </p:cBhvr>
                                      <p:to>
                                        <p:strVal val="visible"/>
                                      </p:to>
                                    </p:set>
                                    <p:animEffect transition="in" filter="fade">
                                      <p:cBhvr>
                                        <p:cTn id="95" dur="500"/>
                                        <p:tgtEl>
                                          <p:spTgt spid="57"/>
                                        </p:tgtEl>
                                      </p:cBhvr>
                                    </p:animEffect>
                                  </p:childTnLst>
                                </p:cTn>
                              </p:par>
                            </p:childTnLst>
                          </p:cTn>
                        </p:par>
                        <p:par>
                          <p:cTn id="96" fill="hold">
                            <p:stCondLst>
                              <p:cond delay="9000"/>
                            </p:stCondLst>
                            <p:childTnLst>
                              <p:par>
                                <p:cTn id="97" presetID="53" presetClass="entr" presetSubtype="16" fill="hold" grpId="0" nodeType="afterEffect">
                                  <p:stCondLst>
                                    <p:cond delay="0"/>
                                  </p:stCondLst>
                                  <p:childTnLst>
                                    <p:set>
                                      <p:cBhvr>
                                        <p:cTn id="98" dur="1" fill="hold">
                                          <p:stCondLst>
                                            <p:cond delay="0"/>
                                          </p:stCondLst>
                                        </p:cTn>
                                        <p:tgtEl>
                                          <p:spTgt spid="62"/>
                                        </p:tgtEl>
                                        <p:attrNameLst>
                                          <p:attrName>style.visibility</p:attrName>
                                        </p:attrNameLst>
                                      </p:cBhvr>
                                      <p:to>
                                        <p:strVal val="visible"/>
                                      </p:to>
                                    </p:set>
                                    <p:anim calcmode="lin" valueType="num">
                                      <p:cBhvr>
                                        <p:cTn id="99" dur="500" fill="hold"/>
                                        <p:tgtEl>
                                          <p:spTgt spid="62"/>
                                        </p:tgtEl>
                                        <p:attrNameLst>
                                          <p:attrName>ppt_w</p:attrName>
                                        </p:attrNameLst>
                                      </p:cBhvr>
                                      <p:tavLst>
                                        <p:tav tm="0">
                                          <p:val>
                                            <p:fltVal val="0"/>
                                          </p:val>
                                        </p:tav>
                                        <p:tav tm="100000">
                                          <p:val>
                                            <p:strVal val="#ppt_w"/>
                                          </p:val>
                                        </p:tav>
                                      </p:tavLst>
                                    </p:anim>
                                    <p:anim calcmode="lin" valueType="num">
                                      <p:cBhvr>
                                        <p:cTn id="100" dur="500" fill="hold"/>
                                        <p:tgtEl>
                                          <p:spTgt spid="62"/>
                                        </p:tgtEl>
                                        <p:attrNameLst>
                                          <p:attrName>ppt_h</p:attrName>
                                        </p:attrNameLst>
                                      </p:cBhvr>
                                      <p:tavLst>
                                        <p:tav tm="0">
                                          <p:val>
                                            <p:fltVal val="0"/>
                                          </p:val>
                                        </p:tav>
                                        <p:tav tm="100000">
                                          <p:val>
                                            <p:strVal val="#ppt_h"/>
                                          </p:val>
                                        </p:tav>
                                      </p:tavLst>
                                    </p:anim>
                                    <p:animEffect transition="in" filter="fade">
                                      <p:cBhvr>
                                        <p:cTn id="101" dur="500"/>
                                        <p:tgtEl>
                                          <p:spTgt spid="62"/>
                                        </p:tgtEl>
                                      </p:cBhvr>
                                    </p:animEffect>
                                  </p:childTnLst>
                                </p:cTn>
                              </p:par>
                            </p:childTnLst>
                          </p:cTn>
                        </p:par>
                        <p:par>
                          <p:cTn id="102" fill="hold">
                            <p:stCondLst>
                              <p:cond delay="9500"/>
                            </p:stCondLst>
                            <p:childTnLst>
                              <p:par>
                                <p:cTn id="103" presetID="49" presetClass="entr" presetSubtype="0" decel="100000" fill="hold" grpId="0" nodeType="afterEffect">
                                  <p:stCondLst>
                                    <p:cond delay="0"/>
                                  </p:stCondLst>
                                  <p:childTnLst>
                                    <p:set>
                                      <p:cBhvr>
                                        <p:cTn id="104" dur="1" fill="hold">
                                          <p:stCondLst>
                                            <p:cond delay="0"/>
                                          </p:stCondLst>
                                        </p:cTn>
                                        <p:tgtEl>
                                          <p:spTgt spid="50"/>
                                        </p:tgtEl>
                                        <p:attrNameLst>
                                          <p:attrName>style.visibility</p:attrName>
                                        </p:attrNameLst>
                                      </p:cBhvr>
                                      <p:to>
                                        <p:strVal val="visible"/>
                                      </p:to>
                                    </p:set>
                                    <p:anim calcmode="lin" valueType="num">
                                      <p:cBhvr>
                                        <p:cTn id="105" dur="500" fill="hold"/>
                                        <p:tgtEl>
                                          <p:spTgt spid="50"/>
                                        </p:tgtEl>
                                        <p:attrNameLst>
                                          <p:attrName>ppt_w</p:attrName>
                                        </p:attrNameLst>
                                      </p:cBhvr>
                                      <p:tavLst>
                                        <p:tav tm="0">
                                          <p:val>
                                            <p:fltVal val="0"/>
                                          </p:val>
                                        </p:tav>
                                        <p:tav tm="100000">
                                          <p:val>
                                            <p:strVal val="#ppt_w"/>
                                          </p:val>
                                        </p:tav>
                                      </p:tavLst>
                                    </p:anim>
                                    <p:anim calcmode="lin" valueType="num">
                                      <p:cBhvr>
                                        <p:cTn id="106" dur="500" fill="hold"/>
                                        <p:tgtEl>
                                          <p:spTgt spid="50"/>
                                        </p:tgtEl>
                                        <p:attrNameLst>
                                          <p:attrName>ppt_h</p:attrName>
                                        </p:attrNameLst>
                                      </p:cBhvr>
                                      <p:tavLst>
                                        <p:tav tm="0">
                                          <p:val>
                                            <p:fltVal val="0"/>
                                          </p:val>
                                        </p:tav>
                                        <p:tav tm="100000">
                                          <p:val>
                                            <p:strVal val="#ppt_h"/>
                                          </p:val>
                                        </p:tav>
                                      </p:tavLst>
                                    </p:anim>
                                    <p:anim calcmode="lin" valueType="num">
                                      <p:cBhvr>
                                        <p:cTn id="107" dur="500" fill="hold"/>
                                        <p:tgtEl>
                                          <p:spTgt spid="50"/>
                                        </p:tgtEl>
                                        <p:attrNameLst>
                                          <p:attrName>style.rotation</p:attrName>
                                        </p:attrNameLst>
                                      </p:cBhvr>
                                      <p:tavLst>
                                        <p:tav tm="0">
                                          <p:val>
                                            <p:fltVal val="360"/>
                                          </p:val>
                                        </p:tav>
                                        <p:tav tm="100000">
                                          <p:val>
                                            <p:fltVal val="0"/>
                                          </p:val>
                                        </p:tav>
                                      </p:tavLst>
                                    </p:anim>
                                    <p:animEffect transition="in" filter="fade">
                                      <p:cBhvr>
                                        <p:cTn id="108" dur="500"/>
                                        <p:tgtEl>
                                          <p:spTgt spid="50"/>
                                        </p:tgtEl>
                                      </p:cBhvr>
                                    </p:animEffect>
                                  </p:childTnLst>
                                </p:cTn>
                              </p:par>
                            </p:childTnLst>
                          </p:cTn>
                        </p:par>
                        <p:par>
                          <p:cTn id="109" fill="hold">
                            <p:stCondLst>
                              <p:cond delay="10000"/>
                            </p:stCondLst>
                            <p:childTnLst>
                              <p:par>
                                <p:cTn id="110" presetID="49" presetClass="entr" presetSubtype="0" decel="100000" fill="hold" grpId="0" nodeType="afterEffect">
                                  <p:stCondLst>
                                    <p:cond delay="0"/>
                                  </p:stCondLst>
                                  <p:childTnLst>
                                    <p:set>
                                      <p:cBhvr>
                                        <p:cTn id="111" dur="1" fill="hold">
                                          <p:stCondLst>
                                            <p:cond delay="0"/>
                                          </p:stCondLst>
                                        </p:cTn>
                                        <p:tgtEl>
                                          <p:spTgt spid="48"/>
                                        </p:tgtEl>
                                        <p:attrNameLst>
                                          <p:attrName>style.visibility</p:attrName>
                                        </p:attrNameLst>
                                      </p:cBhvr>
                                      <p:to>
                                        <p:strVal val="visible"/>
                                      </p:to>
                                    </p:set>
                                    <p:anim calcmode="lin" valueType="num">
                                      <p:cBhvr>
                                        <p:cTn id="112" dur="500" fill="hold"/>
                                        <p:tgtEl>
                                          <p:spTgt spid="48"/>
                                        </p:tgtEl>
                                        <p:attrNameLst>
                                          <p:attrName>ppt_w</p:attrName>
                                        </p:attrNameLst>
                                      </p:cBhvr>
                                      <p:tavLst>
                                        <p:tav tm="0">
                                          <p:val>
                                            <p:fltVal val="0"/>
                                          </p:val>
                                        </p:tav>
                                        <p:tav tm="100000">
                                          <p:val>
                                            <p:strVal val="#ppt_w"/>
                                          </p:val>
                                        </p:tav>
                                      </p:tavLst>
                                    </p:anim>
                                    <p:anim calcmode="lin" valueType="num">
                                      <p:cBhvr>
                                        <p:cTn id="113" dur="500" fill="hold"/>
                                        <p:tgtEl>
                                          <p:spTgt spid="48"/>
                                        </p:tgtEl>
                                        <p:attrNameLst>
                                          <p:attrName>ppt_h</p:attrName>
                                        </p:attrNameLst>
                                      </p:cBhvr>
                                      <p:tavLst>
                                        <p:tav tm="0">
                                          <p:val>
                                            <p:fltVal val="0"/>
                                          </p:val>
                                        </p:tav>
                                        <p:tav tm="100000">
                                          <p:val>
                                            <p:strVal val="#ppt_h"/>
                                          </p:val>
                                        </p:tav>
                                      </p:tavLst>
                                    </p:anim>
                                    <p:anim calcmode="lin" valueType="num">
                                      <p:cBhvr>
                                        <p:cTn id="114" dur="500" fill="hold"/>
                                        <p:tgtEl>
                                          <p:spTgt spid="48"/>
                                        </p:tgtEl>
                                        <p:attrNameLst>
                                          <p:attrName>style.rotation</p:attrName>
                                        </p:attrNameLst>
                                      </p:cBhvr>
                                      <p:tavLst>
                                        <p:tav tm="0">
                                          <p:val>
                                            <p:fltVal val="360"/>
                                          </p:val>
                                        </p:tav>
                                        <p:tav tm="100000">
                                          <p:val>
                                            <p:fltVal val="0"/>
                                          </p:val>
                                        </p:tav>
                                      </p:tavLst>
                                    </p:anim>
                                    <p:animEffect transition="in" filter="fade">
                                      <p:cBhvr>
                                        <p:cTn id="115" dur="500"/>
                                        <p:tgtEl>
                                          <p:spTgt spid="48"/>
                                        </p:tgtEl>
                                      </p:cBhvr>
                                    </p:animEffect>
                                  </p:childTnLst>
                                </p:cTn>
                              </p:par>
                            </p:childTnLst>
                          </p:cTn>
                        </p:par>
                        <p:par>
                          <p:cTn id="116" fill="hold">
                            <p:stCondLst>
                              <p:cond delay="10500"/>
                            </p:stCondLst>
                            <p:childTnLst>
                              <p:par>
                                <p:cTn id="117" presetID="10" presetClass="entr" presetSubtype="0" fill="hold" grpId="0" nodeType="afterEffect">
                                  <p:stCondLst>
                                    <p:cond delay="0"/>
                                  </p:stCondLst>
                                  <p:childTnLst>
                                    <p:set>
                                      <p:cBhvr>
                                        <p:cTn id="118" dur="1" fill="hold">
                                          <p:stCondLst>
                                            <p:cond delay="0"/>
                                          </p:stCondLst>
                                        </p:cTn>
                                        <p:tgtEl>
                                          <p:spTgt spid="60"/>
                                        </p:tgtEl>
                                        <p:attrNameLst>
                                          <p:attrName>style.visibility</p:attrName>
                                        </p:attrNameLst>
                                      </p:cBhvr>
                                      <p:to>
                                        <p:strVal val="visible"/>
                                      </p:to>
                                    </p:set>
                                    <p:animEffect transition="in" filter="fade">
                                      <p:cBhvr>
                                        <p:cTn id="119" dur="500"/>
                                        <p:tgtEl>
                                          <p:spTgt spid="60"/>
                                        </p:tgtEl>
                                      </p:cBhvr>
                                    </p:animEffect>
                                  </p:childTnLst>
                                </p:cTn>
                              </p:par>
                            </p:childTnLst>
                          </p:cTn>
                        </p:par>
                        <p:par>
                          <p:cTn id="120" fill="hold">
                            <p:stCondLst>
                              <p:cond delay="11000"/>
                            </p:stCondLst>
                            <p:childTnLst>
                              <p:par>
                                <p:cTn id="121" presetID="10" presetClass="entr" presetSubtype="0" fill="hold" grpId="0" nodeType="after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fade">
                                      <p:cBhvr>
                                        <p:cTn id="123" dur="500"/>
                                        <p:tgtEl>
                                          <p:spTgt spid="59"/>
                                        </p:tgtEl>
                                      </p:cBhvr>
                                    </p:animEffect>
                                  </p:childTnLst>
                                </p:cTn>
                              </p:par>
                            </p:childTnLst>
                          </p:cTn>
                        </p:par>
                        <p:par>
                          <p:cTn id="124" fill="hold">
                            <p:stCondLst>
                              <p:cond delay="11500"/>
                            </p:stCondLst>
                            <p:childTnLst>
                              <p:par>
                                <p:cTn id="125" presetID="53" presetClass="entr" presetSubtype="16" fill="hold" grpId="0" nodeType="afterEffect">
                                  <p:stCondLst>
                                    <p:cond delay="0"/>
                                  </p:stCondLst>
                                  <p:childTnLst>
                                    <p:set>
                                      <p:cBhvr>
                                        <p:cTn id="126" dur="1" fill="hold">
                                          <p:stCondLst>
                                            <p:cond delay="0"/>
                                          </p:stCondLst>
                                        </p:cTn>
                                        <p:tgtEl>
                                          <p:spTgt spid="64"/>
                                        </p:tgtEl>
                                        <p:attrNameLst>
                                          <p:attrName>style.visibility</p:attrName>
                                        </p:attrNameLst>
                                      </p:cBhvr>
                                      <p:to>
                                        <p:strVal val="visible"/>
                                      </p:to>
                                    </p:set>
                                    <p:anim calcmode="lin" valueType="num">
                                      <p:cBhvr>
                                        <p:cTn id="127" dur="500" fill="hold"/>
                                        <p:tgtEl>
                                          <p:spTgt spid="64"/>
                                        </p:tgtEl>
                                        <p:attrNameLst>
                                          <p:attrName>ppt_w</p:attrName>
                                        </p:attrNameLst>
                                      </p:cBhvr>
                                      <p:tavLst>
                                        <p:tav tm="0">
                                          <p:val>
                                            <p:fltVal val="0"/>
                                          </p:val>
                                        </p:tav>
                                        <p:tav tm="100000">
                                          <p:val>
                                            <p:strVal val="#ppt_w"/>
                                          </p:val>
                                        </p:tav>
                                      </p:tavLst>
                                    </p:anim>
                                    <p:anim calcmode="lin" valueType="num">
                                      <p:cBhvr>
                                        <p:cTn id="128" dur="500" fill="hold"/>
                                        <p:tgtEl>
                                          <p:spTgt spid="64"/>
                                        </p:tgtEl>
                                        <p:attrNameLst>
                                          <p:attrName>ppt_h</p:attrName>
                                        </p:attrNameLst>
                                      </p:cBhvr>
                                      <p:tavLst>
                                        <p:tav tm="0">
                                          <p:val>
                                            <p:fltVal val="0"/>
                                          </p:val>
                                        </p:tav>
                                        <p:tav tm="100000">
                                          <p:val>
                                            <p:strVal val="#ppt_h"/>
                                          </p:val>
                                        </p:tav>
                                      </p:tavLst>
                                    </p:anim>
                                    <p:animEffect transition="in" filter="fade">
                                      <p:cBhvr>
                                        <p:cTn id="12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animBg="1"/>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p:bldP spid="61" grpId="0"/>
      <p:bldP spid="62" grpId="0"/>
      <p:bldP spid="63" grpId="0"/>
      <p:bldP spid="6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rot="16200000">
            <a:off x="3300823" y="3457622"/>
            <a:ext cx="3364445" cy="158190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ffectLst/>
          <a:extLst/>
        </p:spPr>
        <p:txBody>
          <a:bodyPr wrap="none" anchor="ctr"/>
          <a:lstStyle/>
          <a:p>
            <a:pPr algn="just">
              <a:lnSpc>
                <a:spcPct val="120000"/>
              </a:lnSpc>
            </a:pPr>
            <a:endParaRPr lang="zh-CN" altLang="en-US" sz="80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1"/>
          <p:cNvGrpSpPr/>
          <p:nvPr/>
        </p:nvGrpSpPr>
        <p:grpSpPr>
          <a:xfrm rot="16200000">
            <a:off x="2766700" y="3452496"/>
            <a:ext cx="2593850" cy="1625518"/>
            <a:chOff x="1068760" y="3280022"/>
            <a:chExt cx="2832100" cy="1774825"/>
          </a:xfrm>
          <a:effectLst/>
        </p:grpSpPr>
        <p:sp>
          <p:nvSpPr>
            <p:cNvPr id="7" name="Oval 7"/>
            <p:cNvSpPr>
              <a:spLocks noChangeArrowheads="1"/>
            </p:cNvSpPr>
            <p:nvPr/>
          </p:nvSpPr>
          <p:spPr bwMode="auto">
            <a:xfrm>
              <a:off x="1068760" y="4134097"/>
              <a:ext cx="2832100"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837475" eaLnBrk="1" fontAlgn="base" hangingPunct="1">
                <a:spcBef>
                  <a:spcPts val="0"/>
                </a:spcBef>
                <a:buClrTx/>
                <a:buSzTx/>
                <a:buNone/>
                <a:defRPr/>
              </a:pPr>
              <a:endParaRPr lang="zh-CN" altLang="en-US" sz="800" b="0" kern="0">
                <a:solidFill>
                  <a:srgbClr val="000000"/>
                </a:solidFill>
                <a:latin typeface="Arial" panose="020B0604020202020204" pitchFamily="34" charset="0"/>
                <a:cs typeface="+mn-ea"/>
                <a:sym typeface="Arial" panose="020B0604020202020204" pitchFamily="34" charset="0"/>
              </a:endParaRPr>
            </a:p>
          </p:txBody>
        </p:sp>
        <p:sp>
          <p:nvSpPr>
            <p:cNvPr id="8" name="Freeform 9"/>
            <p:cNvSpPr>
              <a:spLocks/>
            </p:cNvSpPr>
            <p:nvPr/>
          </p:nvSpPr>
          <p:spPr bwMode="auto">
            <a:xfrm>
              <a:off x="1260848" y="3280022"/>
              <a:ext cx="2484437" cy="1373187"/>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ffectLst/>
            <a:extLst/>
          </p:spPr>
          <p:txBody>
            <a:bodyPr wrap="none" anchor="ctr"/>
            <a:lstStyle/>
            <a:p>
              <a:pPr algn="just">
                <a:lnSpc>
                  <a:spcPct val="120000"/>
                </a:lnSpc>
              </a:pPr>
              <a:endParaRPr lang="zh-CN" altLang="en-US" sz="800"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rot="16200000">
            <a:off x="1888114" y="3521712"/>
            <a:ext cx="1750558" cy="1492588"/>
            <a:chOff x="1529135" y="2104362"/>
            <a:chExt cx="1911350" cy="1629685"/>
          </a:xfrm>
        </p:grpSpPr>
        <p:sp>
          <p:nvSpPr>
            <p:cNvPr id="9" name="Oval 11"/>
            <p:cNvSpPr>
              <a:spLocks noChangeArrowheads="1"/>
            </p:cNvSpPr>
            <p:nvPr/>
          </p:nvSpPr>
          <p:spPr bwMode="auto">
            <a:xfrm>
              <a:off x="1529135" y="3111747"/>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837475" eaLnBrk="1" fontAlgn="base" hangingPunct="1">
                <a:spcBef>
                  <a:spcPts val="0"/>
                </a:spcBef>
                <a:buClrTx/>
                <a:buSzTx/>
                <a:buNone/>
                <a:defRPr/>
              </a:pPr>
              <a:endParaRPr lang="zh-CN" altLang="en-US" sz="800" b="0" kern="0">
                <a:solidFill>
                  <a:srgbClr val="000000"/>
                </a:solidFill>
                <a:latin typeface="Arial" panose="020B0604020202020204" pitchFamily="34" charset="0"/>
                <a:cs typeface="+mn-ea"/>
                <a:sym typeface="Arial" panose="020B0604020202020204" pitchFamily="34" charset="0"/>
              </a:endParaRPr>
            </a:p>
          </p:txBody>
        </p:sp>
        <p:sp>
          <p:nvSpPr>
            <p:cNvPr id="10" name="Freeform 12"/>
            <p:cNvSpPr>
              <a:spLocks/>
            </p:cNvSpPr>
            <p:nvPr/>
          </p:nvSpPr>
          <p:spPr bwMode="auto">
            <a:xfrm>
              <a:off x="1787898" y="2104362"/>
              <a:ext cx="1430337" cy="1466850"/>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837475">
                <a:lnSpc>
                  <a:spcPct val="120000"/>
                </a:lnSpc>
                <a:defRPr/>
              </a:pPr>
              <a:endParaRPr lang="zh-CN" altLang="en-US" sz="800"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3674408" y="3968509"/>
            <a:ext cx="593487" cy="593487"/>
            <a:chOff x="2159906" y="3869724"/>
            <a:chExt cx="648000" cy="648000"/>
          </a:xfrm>
          <a:effectLst>
            <a:outerShdw blurRad="63500" sx="102000" sy="102000" algn="ctr" rotWithShape="0">
              <a:prstClr val="black">
                <a:alpha val="40000"/>
              </a:prstClr>
            </a:outerShdw>
          </a:effectLst>
        </p:grpSpPr>
        <p:grpSp>
          <p:nvGrpSpPr>
            <p:cNvPr id="26" name="Group 25"/>
            <p:cNvGrpSpPr>
              <a:grpSpLocks noChangeAspect="1"/>
            </p:cNvGrpSpPr>
            <p:nvPr/>
          </p:nvGrpSpPr>
          <p:grpSpPr>
            <a:xfrm>
              <a:off x="2360437" y="4004497"/>
              <a:ext cx="297613" cy="396000"/>
              <a:chOff x="7913688" y="-280988"/>
              <a:chExt cx="1733550" cy="2306638"/>
            </a:xfrm>
            <a:solidFill>
              <a:schemeClr val="bg1"/>
            </a:solidFill>
          </p:grpSpPr>
          <p:sp>
            <p:nvSpPr>
              <p:cNvPr id="27" name="Freeform 29"/>
              <p:cNvSpPr>
                <a:spLocks/>
              </p:cNvSpPr>
              <p:nvPr/>
            </p:nvSpPr>
            <p:spPr bwMode="auto">
              <a:xfrm>
                <a:off x="8215313" y="1317625"/>
                <a:ext cx="1155700" cy="71438"/>
              </a:xfrm>
              <a:custGeom>
                <a:avLst/>
                <a:gdLst>
                  <a:gd name="T0" fmla="*/ 9 w 306"/>
                  <a:gd name="T1" fmla="*/ 0 h 19"/>
                  <a:gd name="T2" fmla="*/ 0 w 306"/>
                  <a:gd name="T3" fmla="*/ 10 h 19"/>
                  <a:gd name="T4" fmla="*/ 9 w 306"/>
                  <a:gd name="T5" fmla="*/ 19 h 19"/>
                  <a:gd name="T6" fmla="*/ 297 w 306"/>
                  <a:gd name="T7" fmla="*/ 19 h 19"/>
                  <a:gd name="T8" fmla="*/ 306 w 306"/>
                  <a:gd name="T9" fmla="*/ 10 h 19"/>
                  <a:gd name="T10" fmla="*/ 297 w 306"/>
                  <a:gd name="T11" fmla="*/ 0 h 19"/>
                  <a:gd name="T12" fmla="*/ 9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9" y="0"/>
                    </a:moveTo>
                    <a:cubicBezTo>
                      <a:pt x="4" y="0"/>
                      <a:pt x="0" y="5"/>
                      <a:pt x="0" y="10"/>
                    </a:cubicBezTo>
                    <a:cubicBezTo>
                      <a:pt x="0" y="15"/>
                      <a:pt x="4" y="19"/>
                      <a:pt x="9" y="19"/>
                    </a:cubicBezTo>
                    <a:cubicBezTo>
                      <a:pt x="297" y="19"/>
                      <a:pt x="297" y="19"/>
                      <a:pt x="297" y="19"/>
                    </a:cubicBezTo>
                    <a:cubicBezTo>
                      <a:pt x="302" y="19"/>
                      <a:pt x="306" y="15"/>
                      <a:pt x="306" y="10"/>
                    </a:cubicBezTo>
                    <a:cubicBezTo>
                      <a:pt x="306" y="5"/>
                      <a:pt x="302" y="0"/>
                      <a:pt x="297" y="0"/>
                    </a:cubicBezTo>
                    <a:lnTo>
                      <a:pt x="9"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0"/>
              <p:cNvSpPr>
                <a:spLocks/>
              </p:cNvSpPr>
              <p:nvPr/>
            </p:nvSpPr>
            <p:spPr bwMode="auto">
              <a:xfrm>
                <a:off x="8215313" y="1535112"/>
                <a:ext cx="1155700" cy="71438"/>
              </a:xfrm>
              <a:custGeom>
                <a:avLst/>
                <a:gdLst>
                  <a:gd name="T0" fmla="*/ 297 w 306"/>
                  <a:gd name="T1" fmla="*/ 0 h 19"/>
                  <a:gd name="T2" fmla="*/ 9 w 306"/>
                  <a:gd name="T3" fmla="*/ 0 h 19"/>
                  <a:gd name="T4" fmla="*/ 0 w 306"/>
                  <a:gd name="T5" fmla="*/ 9 h 19"/>
                  <a:gd name="T6" fmla="*/ 9 w 306"/>
                  <a:gd name="T7" fmla="*/ 19 h 19"/>
                  <a:gd name="T8" fmla="*/ 297 w 306"/>
                  <a:gd name="T9" fmla="*/ 19 h 19"/>
                  <a:gd name="T10" fmla="*/ 306 w 306"/>
                  <a:gd name="T11" fmla="*/ 9 h 19"/>
                  <a:gd name="T12" fmla="*/ 297 w 306"/>
                  <a:gd name="T13" fmla="*/ 0 h 19"/>
                </a:gdLst>
                <a:ahLst/>
                <a:cxnLst>
                  <a:cxn ang="0">
                    <a:pos x="T0" y="T1"/>
                  </a:cxn>
                  <a:cxn ang="0">
                    <a:pos x="T2" y="T3"/>
                  </a:cxn>
                  <a:cxn ang="0">
                    <a:pos x="T4" y="T5"/>
                  </a:cxn>
                  <a:cxn ang="0">
                    <a:pos x="T6" y="T7"/>
                  </a:cxn>
                  <a:cxn ang="0">
                    <a:pos x="T8" y="T9"/>
                  </a:cxn>
                  <a:cxn ang="0">
                    <a:pos x="T10" y="T11"/>
                  </a:cxn>
                  <a:cxn ang="0">
                    <a:pos x="T12" y="T13"/>
                  </a:cxn>
                </a:cxnLst>
                <a:rect l="0" t="0" r="r" b="b"/>
                <a:pathLst>
                  <a:path w="306" h="19">
                    <a:moveTo>
                      <a:pt x="297" y="0"/>
                    </a:moveTo>
                    <a:cubicBezTo>
                      <a:pt x="9" y="0"/>
                      <a:pt x="9" y="0"/>
                      <a:pt x="9" y="0"/>
                    </a:cubicBezTo>
                    <a:cubicBezTo>
                      <a:pt x="4" y="0"/>
                      <a:pt x="0" y="4"/>
                      <a:pt x="0" y="9"/>
                    </a:cubicBezTo>
                    <a:cubicBezTo>
                      <a:pt x="0" y="15"/>
                      <a:pt x="4" y="19"/>
                      <a:pt x="9" y="19"/>
                    </a:cubicBezTo>
                    <a:cubicBezTo>
                      <a:pt x="297" y="19"/>
                      <a:pt x="297" y="19"/>
                      <a:pt x="297" y="19"/>
                    </a:cubicBezTo>
                    <a:cubicBezTo>
                      <a:pt x="302" y="19"/>
                      <a:pt x="306" y="15"/>
                      <a:pt x="306" y="9"/>
                    </a:cubicBezTo>
                    <a:cubicBezTo>
                      <a:pt x="306" y="4"/>
                      <a:pt x="302" y="0"/>
                      <a:pt x="29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1"/>
              <p:cNvSpPr>
                <a:spLocks noEditPoints="1"/>
              </p:cNvSpPr>
              <p:nvPr/>
            </p:nvSpPr>
            <p:spPr bwMode="auto">
              <a:xfrm>
                <a:off x="7913688" y="-280988"/>
                <a:ext cx="1733550" cy="2306638"/>
              </a:xfrm>
              <a:custGeom>
                <a:avLst/>
                <a:gdLst>
                  <a:gd name="T0" fmla="*/ 353 w 459"/>
                  <a:gd name="T1" fmla="*/ 12 h 612"/>
                  <a:gd name="T2" fmla="*/ 325 w 459"/>
                  <a:gd name="T3" fmla="*/ 0 h 612"/>
                  <a:gd name="T4" fmla="*/ 57 w 459"/>
                  <a:gd name="T5" fmla="*/ 0 h 612"/>
                  <a:gd name="T6" fmla="*/ 0 w 459"/>
                  <a:gd name="T7" fmla="*/ 57 h 612"/>
                  <a:gd name="T8" fmla="*/ 0 w 459"/>
                  <a:gd name="T9" fmla="*/ 555 h 612"/>
                  <a:gd name="T10" fmla="*/ 57 w 459"/>
                  <a:gd name="T11" fmla="*/ 612 h 612"/>
                  <a:gd name="T12" fmla="*/ 402 w 459"/>
                  <a:gd name="T13" fmla="*/ 612 h 612"/>
                  <a:gd name="T14" fmla="*/ 459 w 459"/>
                  <a:gd name="T15" fmla="*/ 555 h 612"/>
                  <a:gd name="T16" fmla="*/ 459 w 459"/>
                  <a:gd name="T17" fmla="*/ 153 h 612"/>
                  <a:gd name="T18" fmla="*/ 353 w 459"/>
                  <a:gd name="T19" fmla="*/ 12 h 612"/>
                  <a:gd name="T20" fmla="*/ 344 w 459"/>
                  <a:gd name="T21" fmla="*/ 59 h 612"/>
                  <a:gd name="T22" fmla="*/ 409 w 459"/>
                  <a:gd name="T23" fmla="*/ 134 h 612"/>
                  <a:gd name="T24" fmla="*/ 344 w 459"/>
                  <a:gd name="T25" fmla="*/ 134 h 612"/>
                  <a:gd name="T26" fmla="*/ 344 w 459"/>
                  <a:gd name="T27" fmla="*/ 59 h 612"/>
                  <a:gd name="T28" fmla="*/ 421 w 459"/>
                  <a:gd name="T29" fmla="*/ 555 h 612"/>
                  <a:gd name="T30" fmla="*/ 402 w 459"/>
                  <a:gd name="T31" fmla="*/ 574 h 612"/>
                  <a:gd name="T32" fmla="*/ 57 w 459"/>
                  <a:gd name="T33" fmla="*/ 574 h 612"/>
                  <a:gd name="T34" fmla="*/ 38 w 459"/>
                  <a:gd name="T35" fmla="*/ 555 h 612"/>
                  <a:gd name="T36" fmla="*/ 38 w 459"/>
                  <a:gd name="T37" fmla="*/ 57 h 612"/>
                  <a:gd name="T38" fmla="*/ 57 w 459"/>
                  <a:gd name="T39" fmla="*/ 38 h 612"/>
                  <a:gd name="T40" fmla="*/ 306 w 459"/>
                  <a:gd name="T41" fmla="*/ 38 h 612"/>
                  <a:gd name="T42" fmla="*/ 306 w 459"/>
                  <a:gd name="T43" fmla="*/ 172 h 612"/>
                  <a:gd name="T44" fmla="*/ 421 w 459"/>
                  <a:gd name="T45" fmla="*/ 172 h 612"/>
                  <a:gd name="T46" fmla="*/ 421 w 459"/>
                  <a:gd name="T47" fmla="*/ 555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9" h="612">
                    <a:moveTo>
                      <a:pt x="353" y="12"/>
                    </a:moveTo>
                    <a:cubicBezTo>
                      <a:pt x="346" y="4"/>
                      <a:pt x="336" y="0"/>
                      <a:pt x="325" y="0"/>
                    </a:cubicBezTo>
                    <a:cubicBezTo>
                      <a:pt x="57" y="0"/>
                      <a:pt x="57" y="0"/>
                      <a:pt x="57" y="0"/>
                    </a:cubicBezTo>
                    <a:cubicBezTo>
                      <a:pt x="26" y="0"/>
                      <a:pt x="0" y="25"/>
                      <a:pt x="0" y="57"/>
                    </a:cubicBezTo>
                    <a:cubicBezTo>
                      <a:pt x="0" y="555"/>
                      <a:pt x="0" y="555"/>
                      <a:pt x="0" y="555"/>
                    </a:cubicBezTo>
                    <a:cubicBezTo>
                      <a:pt x="0" y="587"/>
                      <a:pt x="26" y="612"/>
                      <a:pt x="57" y="612"/>
                    </a:cubicBezTo>
                    <a:cubicBezTo>
                      <a:pt x="402" y="612"/>
                      <a:pt x="402" y="612"/>
                      <a:pt x="402" y="612"/>
                    </a:cubicBezTo>
                    <a:cubicBezTo>
                      <a:pt x="434" y="612"/>
                      <a:pt x="459" y="587"/>
                      <a:pt x="459" y="555"/>
                    </a:cubicBezTo>
                    <a:cubicBezTo>
                      <a:pt x="459" y="153"/>
                      <a:pt x="459" y="153"/>
                      <a:pt x="459" y="153"/>
                    </a:cubicBezTo>
                    <a:cubicBezTo>
                      <a:pt x="459" y="138"/>
                      <a:pt x="459" y="127"/>
                      <a:pt x="353" y="12"/>
                    </a:cubicBezTo>
                    <a:close/>
                    <a:moveTo>
                      <a:pt x="344" y="59"/>
                    </a:moveTo>
                    <a:cubicBezTo>
                      <a:pt x="364" y="80"/>
                      <a:pt x="392" y="113"/>
                      <a:pt x="409" y="134"/>
                    </a:cubicBezTo>
                    <a:cubicBezTo>
                      <a:pt x="344" y="134"/>
                      <a:pt x="344" y="134"/>
                      <a:pt x="344" y="134"/>
                    </a:cubicBezTo>
                    <a:lnTo>
                      <a:pt x="344" y="59"/>
                    </a:lnTo>
                    <a:close/>
                    <a:moveTo>
                      <a:pt x="421" y="555"/>
                    </a:moveTo>
                    <a:cubicBezTo>
                      <a:pt x="421" y="566"/>
                      <a:pt x="412" y="574"/>
                      <a:pt x="402" y="574"/>
                    </a:cubicBezTo>
                    <a:cubicBezTo>
                      <a:pt x="57" y="574"/>
                      <a:pt x="57" y="574"/>
                      <a:pt x="57" y="574"/>
                    </a:cubicBezTo>
                    <a:cubicBezTo>
                      <a:pt x="47" y="574"/>
                      <a:pt x="38" y="566"/>
                      <a:pt x="38" y="555"/>
                    </a:cubicBezTo>
                    <a:cubicBezTo>
                      <a:pt x="38" y="57"/>
                      <a:pt x="38" y="57"/>
                      <a:pt x="38" y="57"/>
                    </a:cubicBezTo>
                    <a:cubicBezTo>
                      <a:pt x="38" y="47"/>
                      <a:pt x="47" y="38"/>
                      <a:pt x="57" y="38"/>
                    </a:cubicBezTo>
                    <a:cubicBezTo>
                      <a:pt x="306" y="38"/>
                      <a:pt x="306" y="38"/>
                      <a:pt x="306" y="38"/>
                    </a:cubicBezTo>
                    <a:cubicBezTo>
                      <a:pt x="306" y="172"/>
                      <a:pt x="306" y="172"/>
                      <a:pt x="306" y="172"/>
                    </a:cubicBezTo>
                    <a:cubicBezTo>
                      <a:pt x="421" y="172"/>
                      <a:pt x="421" y="172"/>
                      <a:pt x="421" y="172"/>
                    </a:cubicBezTo>
                    <a:lnTo>
                      <a:pt x="421" y="55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32"/>
              <p:cNvSpPr>
                <a:spLocks/>
              </p:cNvSpPr>
              <p:nvPr/>
            </p:nvSpPr>
            <p:spPr bwMode="auto">
              <a:xfrm>
                <a:off x="8199438" y="77787"/>
                <a:ext cx="725488" cy="146050"/>
              </a:xfrm>
              <a:custGeom>
                <a:avLst/>
                <a:gdLst>
                  <a:gd name="T0" fmla="*/ 19 w 192"/>
                  <a:gd name="T1" fmla="*/ 39 h 39"/>
                  <a:gd name="T2" fmla="*/ 173 w 192"/>
                  <a:gd name="T3" fmla="*/ 39 h 39"/>
                  <a:gd name="T4" fmla="*/ 192 w 192"/>
                  <a:gd name="T5" fmla="*/ 20 h 39"/>
                  <a:gd name="T6" fmla="*/ 173 w 192"/>
                  <a:gd name="T7" fmla="*/ 0 h 39"/>
                  <a:gd name="T8" fmla="*/ 19 w 192"/>
                  <a:gd name="T9" fmla="*/ 0 h 39"/>
                  <a:gd name="T10" fmla="*/ 0 w 192"/>
                  <a:gd name="T11" fmla="*/ 20 h 39"/>
                  <a:gd name="T12" fmla="*/ 19 w 19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92" h="39">
                    <a:moveTo>
                      <a:pt x="19" y="39"/>
                    </a:moveTo>
                    <a:cubicBezTo>
                      <a:pt x="173" y="39"/>
                      <a:pt x="173" y="39"/>
                      <a:pt x="173" y="39"/>
                    </a:cubicBezTo>
                    <a:cubicBezTo>
                      <a:pt x="183" y="39"/>
                      <a:pt x="192" y="30"/>
                      <a:pt x="192" y="20"/>
                    </a:cubicBezTo>
                    <a:cubicBezTo>
                      <a:pt x="192" y="9"/>
                      <a:pt x="183" y="0"/>
                      <a:pt x="173" y="0"/>
                    </a:cubicBezTo>
                    <a:cubicBezTo>
                      <a:pt x="19" y="0"/>
                      <a:pt x="19" y="0"/>
                      <a:pt x="19" y="0"/>
                    </a:cubicBezTo>
                    <a:cubicBezTo>
                      <a:pt x="9" y="0"/>
                      <a:pt x="0" y="9"/>
                      <a:pt x="0" y="20"/>
                    </a:cubicBezTo>
                    <a:cubicBezTo>
                      <a:pt x="0" y="30"/>
                      <a:pt x="9" y="39"/>
                      <a:pt x="19" y="3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33"/>
              <p:cNvSpPr>
                <a:spLocks/>
              </p:cNvSpPr>
              <p:nvPr/>
            </p:nvSpPr>
            <p:spPr bwMode="auto">
              <a:xfrm>
                <a:off x="8199438" y="438150"/>
                <a:ext cx="725488" cy="73025"/>
              </a:xfrm>
              <a:custGeom>
                <a:avLst/>
                <a:gdLst>
                  <a:gd name="T0" fmla="*/ 10 w 192"/>
                  <a:gd name="T1" fmla="*/ 19 h 19"/>
                  <a:gd name="T2" fmla="*/ 182 w 192"/>
                  <a:gd name="T3" fmla="*/ 19 h 19"/>
                  <a:gd name="T4" fmla="*/ 192 w 192"/>
                  <a:gd name="T5" fmla="*/ 10 h 19"/>
                  <a:gd name="T6" fmla="*/ 182 w 192"/>
                  <a:gd name="T7" fmla="*/ 0 h 19"/>
                  <a:gd name="T8" fmla="*/ 10 w 192"/>
                  <a:gd name="T9" fmla="*/ 0 h 19"/>
                  <a:gd name="T10" fmla="*/ 0 w 192"/>
                  <a:gd name="T11" fmla="*/ 10 h 19"/>
                  <a:gd name="T12" fmla="*/ 10 w 192"/>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192" h="19">
                    <a:moveTo>
                      <a:pt x="10" y="19"/>
                    </a:moveTo>
                    <a:cubicBezTo>
                      <a:pt x="182" y="19"/>
                      <a:pt x="182" y="19"/>
                      <a:pt x="182" y="19"/>
                    </a:cubicBezTo>
                    <a:cubicBezTo>
                      <a:pt x="188" y="19"/>
                      <a:pt x="192" y="15"/>
                      <a:pt x="192" y="10"/>
                    </a:cubicBezTo>
                    <a:cubicBezTo>
                      <a:pt x="192" y="4"/>
                      <a:pt x="188" y="0"/>
                      <a:pt x="182"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34"/>
              <p:cNvSpPr>
                <a:spLocks/>
              </p:cNvSpPr>
              <p:nvPr/>
            </p:nvSpPr>
            <p:spPr bwMode="auto">
              <a:xfrm>
                <a:off x="8199438" y="657225"/>
                <a:ext cx="1160463" cy="71438"/>
              </a:xfrm>
              <a:custGeom>
                <a:avLst/>
                <a:gdLst>
                  <a:gd name="T0" fmla="*/ 0 w 307"/>
                  <a:gd name="T1" fmla="*/ 9 h 19"/>
                  <a:gd name="T2" fmla="*/ 10 w 307"/>
                  <a:gd name="T3" fmla="*/ 19 h 19"/>
                  <a:gd name="T4" fmla="*/ 297 w 307"/>
                  <a:gd name="T5" fmla="*/ 19 h 19"/>
                  <a:gd name="T6" fmla="*/ 307 w 307"/>
                  <a:gd name="T7" fmla="*/ 9 h 19"/>
                  <a:gd name="T8" fmla="*/ 297 w 307"/>
                  <a:gd name="T9" fmla="*/ 0 h 19"/>
                  <a:gd name="T10" fmla="*/ 10 w 307"/>
                  <a:gd name="T11" fmla="*/ 0 h 19"/>
                  <a:gd name="T12" fmla="*/ 0 w 307"/>
                  <a:gd name="T13" fmla="*/ 9 h 19"/>
                </a:gdLst>
                <a:ahLst/>
                <a:cxnLst>
                  <a:cxn ang="0">
                    <a:pos x="T0" y="T1"/>
                  </a:cxn>
                  <a:cxn ang="0">
                    <a:pos x="T2" y="T3"/>
                  </a:cxn>
                  <a:cxn ang="0">
                    <a:pos x="T4" y="T5"/>
                  </a:cxn>
                  <a:cxn ang="0">
                    <a:pos x="T6" y="T7"/>
                  </a:cxn>
                  <a:cxn ang="0">
                    <a:pos x="T8" y="T9"/>
                  </a:cxn>
                  <a:cxn ang="0">
                    <a:pos x="T10" y="T11"/>
                  </a:cxn>
                  <a:cxn ang="0">
                    <a:pos x="T12" y="T13"/>
                  </a:cxn>
                </a:cxnLst>
                <a:rect l="0" t="0" r="r" b="b"/>
                <a:pathLst>
                  <a:path w="307" h="19">
                    <a:moveTo>
                      <a:pt x="0" y="9"/>
                    </a:moveTo>
                    <a:cubicBezTo>
                      <a:pt x="0" y="14"/>
                      <a:pt x="5" y="19"/>
                      <a:pt x="10" y="19"/>
                    </a:cubicBezTo>
                    <a:cubicBezTo>
                      <a:pt x="297" y="19"/>
                      <a:pt x="297" y="19"/>
                      <a:pt x="297" y="19"/>
                    </a:cubicBezTo>
                    <a:cubicBezTo>
                      <a:pt x="302" y="19"/>
                      <a:pt x="307" y="14"/>
                      <a:pt x="307" y="9"/>
                    </a:cubicBezTo>
                    <a:cubicBezTo>
                      <a:pt x="307" y="4"/>
                      <a:pt x="302" y="0"/>
                      <a:pt x="297" y="0"/>
                    </a:cubicBezTo>
                    <a:cubicBezTo>
                      <a:pt x="10" y="0"/>
                      <a:pt x="10" y="0"/>
                      <a:pt x="10" y="0"/>
                    </a:cubicBezTo>
                    <a:cubicBezTo>
                      <a:pt x="5" y="0"/>
                      <a:pt x="0" y="4"/>
                      <a:pt x="0" y="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35"/>
              <p:cNvSpPr>
                <a:spLocks/>
              </p:cNvSpPr>
              <p:nvPr/>
            </p:nvSpPr>
            <p:spPr bwMode="auto">
              <a:xfrm>
                <a:off x="8199438" y="1087437"/>
                <a:ext cx="1160463" cy="74613"/>
              </a:xfrm>
              <a:custGeom>
                <a:avLst/>
                <a:gdLst>
                  <a:gd name="T0" fmla="*/ 297 w 307"/>
                  <a:gd name="T1" fmla="*/ 20 h 20"/>
                  <a:gd name="T2" fmla="*/ 307 w 307"/>
                  <a:gd name="T3" fmla="*/ 10 h 20"/>
                  <a:gd name="T4" fmla="*/ 297 w 307"/>
                  <a:gd name="T5" fmla="*/ 0 h 20"/>
                  <a:gd name="T6" fmla="*/ 10 w 307"/>
                  <a:gd name="T7" fmla="*/ 0 h 20"/>
                  <a:gd name="T8" fmla="*/ 0 w 307"/>
                  <a:gd name="T9" fmla="*/ 10 h 20"/>
                  <a:gd name="T10" fmla="*/ 10 w 307"/>
                  <a:gd name="T11" fmla="*/ 20 h 20"/>
                  <a:gd name="T12" fmla="*/ 297 w 307"/>
                  <a:gd name="T13" fmla="*/ 20 h 20"/>
                </a:gdLst>
                <a:ahLst/>
                <a:cxnLst>
                  <a:cxn ang="0">
                    <a:pos x="T0" y="T1"/>
                  </a:cxn>
                  <a:cxn ang="0">
                    <a:pos x="T2" y="T3"/>
                  </a:cxn>
                  <a:cxn ang="0">
                    <a:pos x="T4" y="T5"/>
                  </a:cxn>
                  <a:cxn ang="0">
                    <a:pos x="T6" y="T7"/>
                  </a:cxn>
                  <a:cxn ang="0">
                    <a:pos x="T8" y="T9"/>
                  </a:cxn>
                  <a:cxn ang="0">
                    <a:pos x="T10" y="T11"/>
                  </a:cxn>
                  <a:cxn ang="0">
                    <a:pos x="T12" y="T13"/>
                  </a:cxn>
                </a:cxnLst>
                <a:rect l="0" t="0" r="r" b="b"/>
                <a:pathLst>
                  <a:path w="307" h="20">
                    <a:moveTo>
                      <a:pt x="297" y="20"/>
                    </a:moveTo>
                    <a:cubicBezTo>
                      <a:pt x="302" y="20"/>
                      <a:pt x="307" y="15"/>
                      <a:pt x="307" y="10"/>
                    </a:cubicBezTo>
                    <a:cubicBezTo>
                      <a:pt x="307" y="5"/>
                      <a:pt x="302" y="0"/>
                      <a:pt x="297" y="0"/>
                    </a:cubicBezTo>
                    <a:cubicBezTo>
                      <a:pt x="10" y="0"/>
                      <a:pt x="10" y="0"/>
                      <a:pt x="10" y="0"/>
                    </a:cubicBezTo>
                    <a:cubicBezTo>
                      <a:pt x="5" y="0"/>
                      <a:pt x="0" y="5"/>
                      <a:pt x="0" y="10"/>
                    </a:cubicBezTo>
                    <a:cubicBezTo>
                      <a:pt x="0" y="15"/>
                      <a:pt x="5" y="20"/>
                      <a:pt x="10" y="20"/>
                    </a:cubicBezTo>
                    <a:lnTo>
                      <a:pt x="297" y="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36"/>
              <p:cNvSpPr>
                <a:spLocks/>
              </p:cNvSpPr>
              <p:nvPr/>
            </p:nvSpPr>
            <p:spPr bwMode="auto">
              <a:xfrm>
                <a:off x="8199438" y="871537"/>
                <a:ext cx="1089025" cy="73025"/>
              </a:xfrm>
              <a:custGeom>
                <a:avLst/>
                <a:gdLst>
                  <a:gd name="T0" fmla="*/ 10 w 288"/>
                  <a:gd name="T1" fmla="*/ 19 h 19"/>
                  <a:gd name="T2" fmla="*/ 278 w 288"/>
                  <a:gd name="T3" fmla="*/ 19 h 19"/>
                  <a:gd name="T4" fmla="*/ 288 w 288"/>
                  <a:gd name="T5" fmla="*/ 10 h 19"/>
                  <a:gd name="T6" fmla="*/ 278 w 288"/>
                  <a:gd name="T7" fmla="*/ 0 h 19"/>
                  <a:gd name="T8" fmla="*/ 10 w 288"/>
                  <a:gd name="T9" fmla="*/ 0 h 19"/>
                  <a:gd name="T10" fmla="*/ 0 w 288"/>
                  <a:gd name="T11" fmla="*/ 10 h 19"/>
                  <a:gd name="T12" fmla="*/ 10 w 288"/>
                  <a:gd name="T13" fmla="*/ 19 h 19"/>
                </a:gdLst>
                <a:ahLst/>
                <a:cxnLst>
                  <a:cxn ang="0">
                    <a:pos x="T0" y="T1"/>
                  </a:cxn>
                  <a:cxn ang="0">
                    <a:pos x="T2" y="T3"/>
                  </a:cxn>
                  <a:cxn ang="0">
                    <a:pos x="T4" y="T5"/>
                  </a:cxn>
                  <a:cxn ang="0">
                    <a:pos x="T6" y="T7"/>
                  </a:cxn>
                  <a:cxn ang="0">
                    <a:pos x="T8" y="T9"/>
                  </a:cxn>
                  <a:cxn ang="0">
                    <a:pos x="T10" y="T11"/>
                  </a:cxn>
                  <a:cxn ang="0">
                    <a:pos x="T12" y="T13"/>
                  </a:cxn>
                </a:cxnLst>
                <a:rect l="0" t="0" r="r" b="b"/>
                <a:pathLst>
                  <a:path w="288" h="19">
                    <a:moveTo>
                      <a:pt x="10" y="19"/>
                    </a:moveTo>
                    <a:cubicBezTo>
                      <a:pt x="278" y="19"/>
                      <a:pt x="278" y="19"/>
                      <a:pt x="278" y="19"/>
                    </a:cubicBezTo>
                    <a:cubicBezTo>
                      <a:pt x="283" y="19"/>
                      <a:pt x="288" y="15"/>
                      <a:pt x="288" y="10"/>
                    </a:cubicBezTo>
                    <a:cubicBezTo>
                      <a:pt x="288" y="4"/>
                      <a:pt x="283" y="0"/>
                      <a:pt x="278" y="0"/>
                    </a:cubicBezTo>
                    <a:cubicBezTo>
                      <a:pt x="10" y="0"/>
                      <a:pt x="10" y="0"/>
                      <a:pt x="10" y="0"/>
                    </a:cubicBezTo>
                    <a:cubicBezTo>
                      <a:pt x="5" y="0"/>
                      <a:pt x="0" y="4"/>
                      <a:pt x="0" y="10"/>
                    </a:cubicBezTo>
                    <a:cubicBezTo>
                      <a:pt x="0" y="15"/>
                      <a:pt x="5" y="19"/>
                      <a:pt x="10" y="1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Oval 34"/>
            <p:cNvSpPr/>
            <p:nvPr/>
          </p:nvSpPr>
          <p:spPr>
            <a:xfrm>
              <a:off x="2159906" y="3869724"/>
              <a:ext cx="648000" cy="648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4951126" y="3905084"/>
            <a:ext cx="692402" cy="692402"/>
            <a:chOff x="2116364" y="5112875"/>
            <a:chExt cx="756000" cy="756000"/>
          </a:xfrm>
          <a:effectLst>
            <a:outerShdw blurRad="63500" sx="102000" sy="102000" algn="ctr" rotWithShape="0">
              <a:prstClr val="black">
                <a:alpha val="40000"/>
              </a:prstClr>
            </a:outerShdw>
          </a:effectLst>
        </p:grpSpPr>
        <p:grpSp>
          <p:nvGrpSpPr>
            <p:cNvPr id="21" name="Group 20"/>
            <p:cNvGrpSpPr>
              <a:grpSpLocks noChangeAspect="1"/>
            </p:cNvGrpSpPr>
            <p:nvPr/>
          </p:nvGrpSpPr>
          <p:grpSpPr>
            <a:xfrm>
              <a:off x="2200554" y="5328158"/>
              <a:ext cx="577107" cy="468000"/>
              <a:chOff x="3175" y="1588"/>
              <a:chExt cx="4962526" cy="4024312"/>
            </a:xfrm>
            <a:solidFill>
              <a:schemeClr val="bg1"/>
            </a:solidFill>
          </p:grpSpPr>
          <p:sp>
            <p:nvSpPr>
              <p:cNvPr id="22" name="Freeform 22"/>
              <p:cNvSpPr>
                <a:spLocks noEditPoints="1"/>
              </p:cNvSpPr>
              <p:nvPr/>
            </p:nvSpPr>
            <p:spPr bwMode="auto">
              <a:xfrm>
                <a:off x="1454150" y="2998788"/>
                <a:ext cx="1025525" cy="1027112"/>
              </a:xfrm>
              <a:custGeom>
                <a:avLst/>
                <a:gdLst>
                  <a:gd name="T0" fmla="*/ 137 w 273"/>
                  <a:gd name="T1" fmla="*/ 273 h 273"/>
                  <a:gd name="T2" fmla="*/ 0 w 273"/>
                  <a:gd name="T3" fmla="*/ 136 h 273"/>
                  <a:gd name="T4" fmla="*/ 137 w 273"/>
                  <a:gd name="T5" fmla="*/ 0 h 273"/>
                  <a:gd name="T6" fmla="*/ 273 w 273"/>
                  <a:gd name="T7" fmla="*/ 136 h 273"/>
                  <a:gd name="T8" fmla="*/ 137 w 273"/>
                  <a:gd name="T9" fmla="*/ 273 h 273"/>
                  <a:gd name="T10" fmla="*/ 137 w 273"/>
                  <a:gd name="T11" fmla="*/ 91 h 273"/>
                  <a:gd name="T12" fmla="*/ 91 w 273"/>
                  <a:gd name="T13" fmla="*/ 136 h 273"/>
                  <a:gd name="T14" fmla="*/ 137 w 273"/>
                  <a:gd name="T15" fmla="*/ 182 h 273"/>
                  <a:gd name="T16" fmla="*/ 182 w 273"/>
                  <a:gd name="T17" fmla="*/ 136 h 273"/>
                  <a:gd name="T18" fmla="*/ 137 w 273"/>
                  <a:gd name="T19" fmla="*/ 91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273"/>
                    </a:moveTo>
                    <a:cubicBezTo>
                      <a:pt x="61" y="273"/>
                      <a:pt x="0" y="212"/>
                      <a:pt x="0" y="136"/>
                    </a:cubicBezTo>
                    <a:cubicBezTo>
                      <a:pt x="0" y="61"/>
                      <a:pt x="61" y="0"/>
                      <a:pt x="137" y="0"/>
                    </a:cubicBezTo>
                    <a:cubicBezTo>
                      <a:pt x="212" y="0"/>
                      <a:pt x="273" y="61"/>
                      <a:pt x="273" y="136"/>
                    </a:cubicBezTo>
                    <a:cubicBezTo>
                      <a:pt x="273" y="212"/>
                      <a:pt x="212" y="273"/>
                      <a:pt x="137" y="273"/>
                    </a:cubicBezTo>
                    <a:close/>
                    <a:moveTo>
                      <a:pt x="137" y="91"/>
                    </a:moveTo>
                    <a:cubicBezTo>
                      <a:pt x="112" y="91"/>
                      <a:pt x="91" y="111"/>
                      <a:pt x="91" y="136"/>
                    </a:cubicBezTo>
                    <a:cubicBezTo>
                      <a:pt x="91" y="161"/>
                      <a:pt x="112" y="182"/>
                      <a:pt x="137" y="182"/>
                    </a:cubicBezTo>
                    <a:cubicBezTo>
                      <a:pt x="162" y="182"/>
                      <a:pt x="182" y="161"/>
                      <a:pt x="182" y="136"/>
                    </a:cubicBezTo>
                    <a:cubicBezTo>
                      <a:pt x="182" y="111"/>
                      <a:pt x="162" y="91"/>
                      <a:pt x="137" y="9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3163888" y="2998788"/>
                <a:ext cx="1027113" cy="1027112"/>
              </a:xfrm>
              <a:custGeom>
                <a:avLst/>
                <a:gdLst>
                  <a:gd name="T0" fmla="*/ 137 w 273"/>
                  <a:gd name="T1" fmla="*/ 91 h 273"/>
                  <a:gd name="T2" fmla="*/ 182 w 273"/>
                  <a:gd name="T3" fmla="*/ 136 h 273"/>
                  <a:gd name="T4" fmla="*/ 137 w 273"/>
                  <a:gd name="T5" fmla="*/ 182 h 273"/>
                  <a:gd name="T6" fmla="*/ 91 w 273"/>
                  <a:gd name="T7" fmla="*/ 136 h 273"/>
                  <a:gd name="T8" fmla="*/ 137 w 273"/>
                  <a:gd name="T9" fmla="*/ 91 h 273"/>
                  <a:gd name="T10" fmla="*/ 137 w 273"/>
                  <a:gd name="T11" fmla="*/ 0 h 273"/>
                  <a:gd name="T12" fmla="*/ 0 w 273"/>
                  <a:gd name="T13" fmla="*/ 136 h 273"/>
                  <a:gd name="T14" fmla="*/ 137 w 273"/>
                  <a:gd name="T15" fmla="*/ 273 h 273"/>
                  <a:gd name="T16" fmla="*/ 273 w 273"/>
                  <a:gd name="T17" fmla="*/ 136 h 273"/>
                  <a:gd name="T18" fmla="*/ 137 w 273"/>
                  <a:gd name="T19" fmla="*/ 0 h 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3" h="273">
                    <a:moveTo>
                      <a:pt x="137" y="91"/>
                    </a:moveTo>
                    <a:cubicBezTo>
                      <a:pt x="162" y="91"/>
                      <a:pt x="182" y="111"/>
                      <a:pt x="182" y="136"/>
                    </a:cubicBezTo>
                    <a:cubicBezTo>
                      <a:pt x="182" y="161"/>
                      <a:pt x="162" y="182"/>
                      <a:pt x="137" y="182"/>
                    </a:cubicBezTo>
                    <a:cubicBezTo>
                      <a:pt x="112" y="182"/>
                      <a:pt x="91" y="161"/>
                      <a:pt x="91" y="136"/>
                    </a:cubicBezTo>
                    <a:cubicBezTo>
                      <a:pt x="91" y="111"/>
                      <a:pt x="112" y="91"/>
                      <a:pt x="137" y="91"/>
                    </a:cubicBezTo>
                    <a:moveTo>
                      <a:pt x="137" y="0"/>
                    </a:moveTo>
                    <a:cubicBezTo>
                      <a:pt x="62" y="0"/>
                      <a:pt x="0" y="61"/>
                      <a:pt x="0" y="136"/>
                    </a:cubicBezTo>
                    <a:cubicBezTo>
                      <a:pt x="0" y="212"/>
                      <a:pt x="62" y="273"/>
                      <a:pt x="137" y="273"/>
                    </a:cubicBezTo>
                    <a:cubicBezTo>
                      <a:pt x="212" y="273"/>
                      <a:pt x="273" y="212"/>
                      <a:pt x="273" y="136"/>
                    </a:cubicBezTo>
                    <a:cubicBezTo>
                      <a:pt x="273" y="61"/>
                      <a:pt x="212" y="0"/>
                      <a:pt x="13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4"/>
              <p:cNvSpPr>
                <a:spLocks/>
              </p:cNvSpPr>
              <p:nvPr/>
            </p:nvSpPr>
            <p:spPr bwMode="auto">
              <a:xfrm>
                <a:off x="3175" y="1588"/>
                <a:ext cx="4619625" cy="2738437"/>
              </a:xfrm>
              <a:custGeom>
                <a:avLst/>
                <a:gdLst>
                  <a:gd name="T0" fmla="*/ 425 w 1229"/>
                  <a:gd name="T1" fmla="*/ 638 h 728"/>
                  <a:gd name="T2" fmla="*/ 295 w 1229"/>
                  <a:gd name="T3" fmla="*/ 0 h 728"/>
                  <a:gd name="T4" fmla="*/ 183 w 1229"/>
                  <a:gd name="T5" fmla="*/ 0 h 728"/>
                  <a:gd name="T6" fmla="*/ 45 w 1229"/>
                  <a:gd name="T7" fmla="*/ 0 h 728"/>
                  <a:gd name="T8" fmla="*/ 45 w 1229"/>
                  <a:gd name="T9" fmla="*/ 0 h 728"/>
                  <a:gd name="T10" fmla="*/ 0 w 1229"/>
                  <a:gd name="T11" fmla="*/ 46 h 728"/>
                  <a:gd name="T12" fmla="*/ 46 w 1229"/>
                  <a:gd name="T13" fmla="*/ 91 h 728"/>
                  <a:gd name="T14" fmla="*/ 48 w 1229"/>
                  <a:gd name="T15" fmla="*/ 91 h 728"/>
                  <a:gd name="T16" fmla="*/ 215 w 1229"/>
                  <a:gd name="T17" fmla="*/ 91 h 728"/>
                  <a:gd name="T18" fmla="*/ 345 w 1229"/>
                  <a:gd name="T19" fmla="*/ 728 h 728"/>
                  <a:gd name="T20" fmla="*/ 484 w 1229"/>
                  <a:gd name="T21" fmla="*/ 728 h 728"/>
                  <a:gd name="T22" fmla="*/ 1183 w 1229"/>
                  <a:gd name="T23" fmla="*/ 728 h 728"/>
                  <a:gd name="T24" fmla="*/ 1183 w 1229"/>
                  <a:gd name="T25" fmla="*/ 728 h 728"/>
                  <a:gd name="T26" fmla="*/ 1184 w 1229"/>
                  <a:gd name="T27" fmla="*/ 728 h 728"/>
                  <a:gd name="T28" fmla="*/ 1185 w 1229"/>
                  <a:gd name="T29" fmla="*/ 728 h 728"/>
                  <a:gd name="T30" fmla="*/ 1185 w 1229"/>
                  <a:gd name="T31" fmla="*/ 728 h 728"/>
                  <a:gd name="T32" fmla="*/ 1229 w 1229"/>
                  <a:gd name="T33" fmla="*/ 683 h 728"/>
                  <a:gd name="T34" fmla="*/ 1183 w 1229"/>
                  <a:gd name="T35" fmla="*/ 637 h 728"/>
                  <a:gd name="T36" fmla="*/ 425 w 1229"/>
                  <a:gd name="T37" fmla="*/ 638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29" h="728">
                    <a:moveTo>
                      <a:pt x="425" y="638"/>
                    </a:moveTo>
                    <a:cubicBezTo>
                      <a:pt x="295" y="0"/>
                      <a:pt x="295" y="0"/>
                      <a:pt x="295" y="0"/>
                    </a:cubicBezTo>
                    <a:cubicBezTo>
                      <a:pt x="183" y="0"/>
                      <a:pt x="183" y="0"/>
                      <a:pt x="183" y="0"/>
                    </a:cubicBezTo>
                    <a:cubicBezTo>
                      <a:pt x="45" y="0"/>
                      <a:pt x="45" y="0"/>
                      <a:pt x="45" y="0"/>
                    </a:cubicBezTo>
                    <a:cubicBezTo>
                      <a:pt x="45" y="0"/>
                      <a:pt x="45" y="0"/>
                      <a:pt x="45" y="0"/>
                    </a:cubicBezTo>
                    <a:cubicBezTo>
                      <a:pt x="20" y="0"/>
                      <a:pt x="0" y="21"/>
                      <a:pt x="0" y="46"/>
                    </a:cubicBezTo>
                    <a:cubicBezTo>
                      <a:pt x="0" y="71"/>
                      <a:pt x="20" y="91"/>
                      <a:pt x="46" y="91"/>
                    </a:cubicBezTo>
                    <a:cubicBezTo>
                      <a:pt x="46" y="91"/>
                      <a:pt x="47" y="91"/>
                      <a:pt x="48" y="91"/>
                    </a:cubicBezTo>
                    <a:cubicBezTo>
                      <a:pt x="215" y="91"/>
                      <a:pt x="215" y="91"/>
                      <a:pt x="215" y="91"/>
                    </a:cubicBezTo>
                    <a:cubicBezTo>
                      <a:pt x="345" y="728"/>
                      <a:pt x="345" y="728"/>
                      <a:pt x="345" y="728"/>
                    </a:cubicBezTo>
                    <a:cubicBezTo>
                      <a:pt x="484" y="728"/>
                      <a:pt x="484" y="728"/>
                      <a:pt x="484" y="728"/>
                    </a:cubicBezTo>
                    <a:cubicBezTo>
                      <a:pt x="1183" y="728"/>
                      <a:pt x="1183" y="728"/>
                      <a:pt x="1183" y="728"/>
                    </a:cubicBezTo>
                    <a:cubicBezTo>
                      <a:pt x="1183" y="728"/>
                      <a:pt x="1183" y="728"/>
                      <a:pt x="1183" y="728"/>
                    </a:cubicBezTo>
                    <a:cubicBezTo>
                      <a:pt x="1184" y="728"/>
                      <a:pt x="1184" y="728"/>
                      <a:pt x="1184" y="728"/>
                    </a:cubicBezTo>
                    <a:cubicBezTo>
                      <a:pt x="1185" y="728"/>
                      <a:pt x="1185" y="728"/>
                      <a:pt x="1185" y="728"/>
                    </a:cubicBezTo>
                    <a:cubicBezTo>
                      <a:pt x="1185" y="728"/>
                      <a:pt x="1185" y="728"/>
                      <a:pt x="1185" y="728"/>
                    </a:cubicBezTo>
                    <a:cubicBezTo>
                      <a:pt x="1209" y="727"/>
                      <a:pt x="1229" y="708"/>
                      <a:pt x="1229" y="683"/>
                    </a:cubicBezTo>
                    <a:cubicBezTo>
                      <a:pt x="1229" y="658"/>
                      <a:pt x="1209" y="637"/>
                      <a:pt x="1183" y="637"/>
                    </a:cubicBezTo>
                    <a:lnTo>
                      <a:pt x="425" y="63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5"/>
              <p:cNvSpPr>
                <a:spLocks noEditPoints="1"/>
              </p:cNvSpPr>
              <p:nvPr/>
            </p:nvSpPr>
            <p:spPr bwMode="auto">
              <a:xfrm>
                <a:off x="1544638" y="344488"/>
                <a:ext cx="3421063" cy="1709737"/>
              </a:xfrm>
              <a:custGeom>
                <a:avLst/>
                <a:gdLst>
                  <a:gd name="T0" fmla="*/ 773 w 910"/>
                  <a:gd name="T1" fmla="*/ 364 h 455"/>
                  <a:gd name="T2" fmla="*/ 136 w 910"/>
                  <a:gd name="T3" fmla="*/ 364 h 455"/>
                  <a:gd name="T4" fmla="*/ 91 w 910"/>
                  <a:gd name="T5" fmla="*/ 410 h 455"/>
                  <a:gd name="T6" fmla="*/ 136 w 910"/>
                  <a:gd name="T7" fmla="*/ 455 h 455"/>
                  <a:gd name="T8" fmla="*/ 773 w 910"/>
                  <a:gd name="T9" fmla="*/ 455 h 455"/>
                  <a:gd name="T10" fmla="*/ 819 w 910"/>
                  <a:gd name="T11" fmla="*/ 410 h 455"/>
                  <a:gd name="T12" fmla="*/ 773 w 910"/>
                  <a:gd name="T13" fmla="*/ 364 h 455"/>
                  <a:gd name="T14" fmla="*/ 819 w 910"/>
                  <a:gd name="T15" fmla="*/ 182 h 455"/>
                  <a:gd name="T16" fmla="*/ 91 w 910"/>
                  <a:gd name="T17" fmla="*/ 182 h 455"/>
                  <a:gd name="T18" fmla="*/ 45 w 910"/>
                  <a:gd name="T19" fmla="*/ 228 h 455"/>
                  <a:gd name="T20" fmla="*/ 91 w 910"/>
                  <a:gd name="T21" fmla="*/ 273 h 455"/>
                  <a:gd name="T22" fmla="*/ 819 w 910"/>
                  <a:gd name="T23" fmla="*/ 273 h 455"/>
                  <a:gd name="T24" fmla="*/ 864 w 910"/>
                  <a:gd name="T25" fmla="*/ 228 h 455"/>
                  <a:gd name="T26" fmla="*/ 819 w 910"/>
                  <a:gd name="T27" fmla="*/ 182 h 455"/>
                  <a:gd name="T28" fmla="*/ 864 w 910"/>
                  <a:gd name="T29" fmla="*/ 0 h 455"/>
                  <a:gd name="T30" fmla="*/ 45 w 910"/>
                  <a:gd name="T31" fmla="*/ 0 h 455"/>
                  <a:gd name="T32" fmla="*/ 0 w 910"/>
                  <a:gd name="T33" fmla="*/ 46 h 455"/>
                  <a:gd name="T34" fmla="*/ 45 w 910"/>
                  <a:gd name="T35" fmla="*/ 91 h 455"/>
                  <a:gd name="T36" fmla="*/ 864 w 910"/>
                  <a:gd name="T37" fmla="*/ 91 h 455"/>
                  <a:gd name="T38" fmla="*/ 910 w 910"/>
                  <a:gd name="T39" fmla="*/ 46 h 455"/>
                  <a:gd name="T40" fmla="*/ 864 w 910"/>
                  <a:gd name="T41"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10" h="455">
                    <a:moveTo>
                      <a:pt x="773" y="364"/>
                    </a:moveTo>
                    <a:cubicBezTo>
                      <a:pt x="136" y="364"/>
                      <a:pt x="136" y="364"/>
                      <a:pt x="136" y="364"/>
                    </a:cubicBezTo>
                    <a:cubicBezTo>
                      <a:pt x="111" y="364"/>
                      <a:pt x="91" y="385"/>
                      <a:pt x="91" y="410"/>
                    </a:cubicBezTo>
                    <a:cubicBezTo>
                      <a:pt x="91" y="435"/>
                      <a:pt x="111" y="455"/>
                      <a:pt x="136" y="455"/>
                    </a:cubicBezTo>
                    <a:cubicBezTo>
                      <a:pt x="773" y="455"/>
                      <a:pt x="773" y="455"/>
                      <a:pt x="773" y="455"/>
                    </a:cubicBezTo>
                    <a:cubicBezTo>
                      <a:pt x="799" y="455"/>
                      <a:pt x="819" y="435"/>
                      <a:pt x="819" y="410"/>
                    </a:cubicBezTo>
                    <a:cubicBezTo>
                      <a:pt x="819" y="385"/>
                      <a:pt x="799" y="364"/>
                      <a:pt x="773" y="364"/>
                    </a:cubicBezTo>
                    <a:close/>
                    <a:moveTo>
                      <a:pt x="819" y="182"/>
                    </a:moveTo>
                    <a:cubicBezTo>
                      <a:pt x="91" y="182"/>
                      <a:pt x="91" y="182"/>
                      <a:pt x="91" y="182"/>
                    </a:cubicBezTo>
                    <a:cubicBezTo>
                      <a:pt x="66" y="182"/>
                      <a:pt x="45" y="203"/>
                      <a:pt x="45" y="228"/>
                    </a:cubicBezTo>
                    <a:cubicBezTo>
                      <a:pt x="45" y="253"/>
                      <a:pt x="66" y="273"/>
                      <a:pt x="91" y="273"/>
                    </a:cubicBezTo>
                    <a:cubicBezTo>
                      <a:pt x="819" y="273"/>
                      <a:pt x="819" y="273"/>
                      <a:pt x="819" y="273"/>
                    </a:cubicBezTo>
                    <a:cubicBezTo>
                      <a:pt x="844" y="273"/>
                      <a:pt x="864" y="253"/>
                      <a:pt x="864" y="228"/>
                    </a:cubicBezTo>
                    <a:cubicBezTo>
                      <a:pt x="864" y="203"/>
                      <a:pt x="844" y="182"/>
                      <a:pt x="819" y="182"/>
                    </a:cubicBezTo>
                    <a:close/>
                    <a:moveTo>
                      <a:pt x="864" y="0"/>
                    </a:moveTo>
                    <a:cubicBezTo>
                      <a:pt x="45" y="0"/>
                      <a:pt x="45" y="0"/>
                      <a:pt x="45" y="0"/>
                    </a:cubicBezTo>
                    <a:cubicBezTo>
                      <a:pt x="20" y="0"/>
                      <a:pt x="0" y="21"/>
                      <a:pt x="0" y="46"/>
                    </a:cubicBezTo>
                    <a:cubicBezTo>
                      <a:pt x="0" y="71"/>
                      <a:pt x="20" y="91"/>
                      <a:pt x="45" y="91"/>
                    </a:cubicBezTo>
                    <a:cubicBezTo>
                      <a:pt x="864" y="91"/>
                      <a:pt x="864" y="91"/>
                      <a:pt x="864" y="91"/>
                    </a:cubicBezTo>
                    <a:cubicBezTo>
                      <a:pt x="890" y="91"/>
                      <a:pt x="910" y="71"/>
                      <a:pt x="910" y="46"/>
                    </a:cubicBezTo>
                    <a:cubicBezTo>
                      <a:pt x="910" y="21"/>
                      <a:pt x="890" y="0"/>
                      <a:pt x="864"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Oval 36"/>
            <p:cNvSpPr>
              <a:spLocks noChangeAspect="1"/>
            </p:cNvSpPr>
            <p:nvPr/>
          </p:nvSpPr>
          <p:spPr>
            <a:xfrm>
              <a:off x="2116364" y="5112875"/>
              <a:ext cx="756000" cy="75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2696575" y="3992750"/>
            <a:ext cx="527544" cy="527544"/>
            <a:chOff x="2205591" y="2704022"/>
            <a:chExt cx="576000" cy="576000"/>
          </a:xfrm>
          <a:effectLst>
            <a:outerShdw blurRad="63500" sx="102000" sy="102000" algn="ctr" rotWithShape="0">
              <a:prstClr val="black">
                <a:alpha val="40000"/>
              </a:prstClr>
            </a:outerShdw>
          </a:effectLst>
        </p:grpSpPr>
        <p:grpSp>
          <p:nvGrpSpPr>
            <p:cNvPr id="13" name="Group 12"/>
            <p:cNvGrpSpPr>
              <a:grpSpLocks noChangeAspect="1"/>
            </p:cNvGrpSpPr>
            <p:nvPr/>
          </p:nvGrpSpPr>
          <p:grpSpPr>
            <a:xfrm>
              <a:off x="2356428" y="2874941"/>
              <a:ext cx="302671" cy="288000"/>
              <a:chOff x="1588" y="4763"/>
              <a:chExt cx="6746875" cy="6419850"/>
            </a:xfrm>
            <a:solidFill>
              <a:schemeClr val="bg1"/>
            </a:solidFill>
          </p:grpSpPr>
          <p:sp>
            <p:nvSpPr>
              <p:cNvPr id="14" name="Freeform 5"/>
              <p:cNvSpPr>
                <a:spLocks noEditPoints="1"/>
              </p:cNvSpPr>
              <p:nvPr/>
            </p:nvSpPr>
            <p:spPr bwMode="auto">
              <a:xfrm>
                <a:off x="1588" y="4763"/>
                <a:ext cx="6746875" cy="6419850"/>
              </a:xfrm>
              <a:custGeom>
                <a:avLst/>
                <a:gdLst>
                  <a:gd name="T0" fmla="*/ 1645 w 1796"/>
                  <a:gd name="T1" fmla="*/ 0 h 1709"/>
                  <a:gd name="T2" fmla="*/ 151 w 1796"/>
                  <a:gd name="T3" fmla="*/ 0 h 1709"/>
                  <a:gd name="T4" fmla="*/ 0 w 1796"/>
                  <a:gd name="T5" fmla="*/ 151 h 1709"/>
                  <a:gd name="T6" fmla="*/ 0 w 1796"/>
                  <a:gd name="T7" fmla="*/ 1307 h 1709"/>
                  <a:gd name="T8" fmla="*/ 151 w 1796"/>
                  <a:gd name="T9" fmla="*/ 1458 h 1709"/>
                  <a:gd name="T10" fmla="*/ 606 w 1796"/>
                  <a:gd name="T11" fmla="*/ 1458 h 1709"/>
                  <a:gd name="T12" fmla="*/ 526 w 1796"/>
                  <a:gd name="T13" fmla="*/ 1545 h 1709"/>
                  <a:gd name="T14" fmla="*/ 483 w 1796"/>
                  <a:gd name="T15" fmla="*/ 1590 h 1709"/>
                  <a:gd name="T16" fmla="*/ 479 w 1796"/>
                  <a:gd name="T17" fmla="*/ 1659 h 1709"/>
                  <a:gd name="T18" fmla="*/ 593 w 1796"/>
                  <a:gd name="T19" fmla="*/ 1709 h 1709"/>
                  <a:gd name="T20" fmla="*/ 1203 w 1796"/>
                  <a:gd name="T21" fmla="*/ 1709 h 1709"/>
                  <a:gd name="T22" fmla="*/ 1316 w 1796"/>
                  <a:gd name="T23" fmla="*/ 1659 h 1709"/>
                  <a:gd name="T24" fmla="*/ 1312 w 1796"/>
                  <a:gd name="T25" fmla="*/ 1590 h 1709"/>
                  <a:gd name="T26" fmla="*/ 1270 w 1796"/>
                  <a:gd name="T27" fmla="*/ 1545 h 1709"/>
                  <a:gd name="T28" fmla="*/ 1190 w 1796"/>
                  <a:gd name="T29" fmla="*/ 1458 h 1709"/>
                  <a:gd name="T30" fmla="*/ 1645 w 1796"/>
                  <a:gd name="T31" fmla="*/ 1458 h 1709"/>
                  <a:gd name="T32" fmla="*/ 1796 w 1796"/>
                  <a:gd name="T33" fmla="*/ 1307 h 1709"/>
                  <a:gd name="T34" fmla="*/ 1796 w 1796"/>
                  <a:gd name="T35" fmla="*/ 151 h 1709"/>
                  <a:gd name="T36" fmla="*/ 1645 w 1796"/>
                  <a:gd name="T37" fmla="*/ 0 h 1709"/>
                  <a:gd name="T38" fmla="*/ 1231 w 1796"/>
                  <a:gd name="T39" fmla="*/ 1585 h 1709"/>
                  <a:gd name="T40" fmla="*/ 1267 w 1796"/>
                  <a:gd name="T41" fmla="*/ 1622 h 1709"/>
                  <a:gd name="T42" fmla="*/ 1265 w 1796"/>
                  <a:gd name="T43" fmla="*/ 1635 h 1709"/>
                  <a:gd name="T44" fmla="*/ 1203 w 1796"/>
                  <a:gd name="T45" fmla="*/ 1653 h 1709"/>
                  <a:gd name="T46" fmla="*/ 593 w 1796"/>
                  <a:gd name="T47" fmla="*/ 1653 h 1709"/>
                  <a:gd name="T48" fmla="*/ 530 w 1796"/>
                  <a:gd name="T49" fmla="*/ 1635 h 1709"/>
                  <a:gd name="T50" fmla="*/ 528 w 1796"/>
                  <a:gd name="T51" fmla="*/ 1623 h 1709"/>
                  <a:gd name="T52" fmla="*/ 528 w 1796"/>
                  <a:gd name="T53" fmla="*/ 1623 h 1709"/>
                  <a:gd name="T54" fmla="*/ 565 w 1796"/>
                  <a:gd name="T55" fmla="*/ 1585 h 1709"/>
                  <a:gd name="T56" fmla="*/ 672 w 1796"/>
                  <a:gd name="T57" fmla="*/ 1458 h 1709"/>
                  <a:gd name="T58" fmla="*/ 1124 w 1796"/>
                  <a:gd name="T59" fmla="*/ 1458 h 1709"/>
                  <a:gd name="T60" fmla="*/ 1231 w 1796"/>
                  <a:gd name="T61" fmla="*/ 1585 h 1709"/>
                  <a:gd name="T62" fmla="*/ 1684 w 1796"/>
                  <a:gd name="T63" fmla="*/ 1307 h 1709"/>
                  <a:gd name="T64" fmla="*/ 1645 w 1796"/>
                  <a:gd name="T65" fmla="*/ 1346 h 1709"/>
                  <a:gd name="T66" fmla="*/ 151 w 1796"/>
                  <a:gd name="T67" fmla="*/ 1346 h 1709"/>
                  <a:gd name="T68" fmla="*/ 112 w 1796"/>
                  <a:gd name="T69" fmla="*/ 1307 h 1709"/>
                  <a:gd name="T70" fmla="*/ 112 w 1796"/>
                  <a:gd name="T71" fmla="*/ 151 h 1709"/>
                  <a:gd name="T72" fmla="*/ 151 w 1796"/>
                  <a:gd name="T73" fmla="*/ 112 h 1709"/>
                  <a:gd name="T74" fmla="*/ 1645 w 1796"/>
                  <a:gd name="T75" fmla="*/ 112 h 1709"/>
                  <a:gd name="T76" fmla="*/ 1684 w 1796"/>
                  <a:gd name="T77" fmla="*/ 151 h 1709"/>
                  <a:gd name="T78" fmla="*/ 1684 w 1796"/>
                  <a:gd name="T79" fmla="*/ 13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796" h="1709">
                    <a:moveTo>
                      <a:pt x="1645" y="0"/>
                    </a:moveTo>
                    <a:cubicBezTo>
                      <a:pt x="151" y="0"/>
                      <a:pt x="151" y="0"/>
                      <a:pt x="151" y="0"/>
                    </a:cubicBezTo>
                    <a:cubicBezTo>
                      <a:pt x="68" y="0"/>
                      <a:pt x="0" y="67"/>
                      <a:pt x="0" y="151"/>
                    </a:cubicBezTo>
                    <a:cubicBezTo>
                      <a:pt x="0" y="1307"/>
                      <a:pt x="0" y="1307"/>
                      <a:pt x="0" y="1307"/>
                    </a:cubicBezTo>
                    <a:cubicBezTo>
                      <a:pt x="0" y="1390"/>
                      <a:pt x="68" y="1458"/>
                      <a:pt x="151" y="1458"/>
                    </a:cubicBezTo>
                    <a:cubicBezTo>
                      <a:pt x="606" y="1458"/>
                      <a:pt x="606" y="1458"/>
                      <a:pt x="606" y="1458"/>
                    </a:cubicBezTo>
                    <a:cubicBezTo>
                      <a:pt x="582" y="1488"/>
                      <a:pt x="544" y="1527"/>
                      <a:pt x="526" y="1545"/>
                    </a:cubicBezTo>
                    <a:cubicBezTo>
                      <a:pt x="506" y="1564"/>
                      <a:pt x="491" y="1579"/>
                      <a:pt x="483" y="1590"/>
                    </a:cubicBezTo>
                    <a:cubicBezTo>
                      <a:pt x="472" y="1605"/>
                      <a:pt x="467" y="1634"/>
                      <a:pt x="479" y="1659"/>
                    </a:cubicBezTo>
                    <a:cubicBezTo>
                      <a:pt x="491" y="1682"/>
                      <a:pt x="520" y="1709"/>
                      <a:pt x="593" y="1709"/>
                    </a:cubicBezTo>
                    <a:cubicBezTo>
                      <a:pt x="1203" y="1709"/>
                      <a:pt x="1203" y="1709"/>
                      <a:pt x="1203" y="1709"/>
                    </a:cubicBezTo>
                    <a:cubicBezTo>
                      <a:pt x="1276" y="1709"/>
                      <a:pt x="1305" y="1682"/>
                      <a:pt x="1316" y="1659"/>
                    </a:cubicBezTo>
                    <a:cubicBezTo>
                      <a:pt x="1329" y="1634"/>
                      <a:pt x="1324" y="1605"/>
                      <a:pt x="1312" y="1590"/>
                    </a:cubicBezTo>
                    <a:cubicBezTo>
                      <a:pt x="1304" y="1579"/>
                      <a:pt x="1289" y="1564"/>
                      <a:pt x="1270" y="1545"/>
                    </a:cubicBezTo>
                    <a:cubicBezTo>
                      <a:pt x="1252" y="1527"/>
                      <a:pt x="1213" y="1488"/>
                      <a:pt x="1190" y="1458"/>
                    </a:cubicBezTo>
                    <a:cubicBezTo>
                      <a:pt x="1645" y="1458"/>
                      <a:pt x="1645" y="1458"/>
                      <a:pt x="1645" y="1458"/>
                    </a:cubicBezTo>
                    <a:cubicBezTo>
                      <a:pt x="1728" y="1458"/>
                      <a:pt x="1796" y="1390"/>
                      <a:pt x="1796" y="1307"/>
                    </a:cubicBezTo>
                    <a:cubicBezTo>
                      <a:pt x="1796" y="151"/>
                      <a:pt x="1796" y="151"/>
                      <a:pt x="1796" y="151"/>
                    </a:cubicBezTo>
                    <a:cubicBezTo>
                      <a:pt x="1796" y="67"/>
                      <a:pt x="1728" y="0"/>
                      <a:pt x="1645" y="0"/>
                    </a:cubicBezTo>
                    <a:close/>
                    <a:moveTo>
                      <a:pt x="1231" y="1585"/>
                    </a:moveTo>
                    <a:cubicBezTo>
                      <a:pt x="1247" y="1601"/>
                      <a:pt x="1262" y="1616"/>
                      <a:pt x="1267" y="1622"/>
                    </a:cubicBezTo>
                    <a:cubicBezTo>
                      <a:pt x="1267" y="1622"/>
                      <a:pt x="1269" y="1629"/>
                      <a:pt x="1265" y="1635"/>
                    </a:cubicBezTo>
                    <a:cubicBezTo>
                      <a:pt x="1258" y="1646"/>
                      <a:pt x="1235" y="1653"/>
                      <a:pt x="1203" y="1653"/>
                    </a:cubicBezTo>
                    <a:cubicBezTo>
                      <a:pt x="593" y="1653"/>
                      <a:pt x="593" y="1653"/>
                      <a:pt x="593" y="1653"/>
                    </a:cubicBezTo>
                    <a:cubicBezTo>
                      <a:pt x="561" y="1653"/>
                      <a:pt x="538" y="1646"/>
                      <a:pt x="530" y="1635"/>
                    </a:cubicBezTo>
                    <a:cubicBezTo>
                      <a:pt x="527" y="1629"/>
                      <a:pt x="528" y="1623"/>
                      <a:pt x="528" y="1623"/>
                    </a:cubicBezTo>
                    <a:cubicBezTo>
                      <a:pt x="528" y="1623"/>
                      <a:pt x="528" y="1623"/>
                      <a:pt x="528" y="1623"/>
                    </a:cubicBezTo>
                    <a:cubicBezTo>
                      <a:pt x="534" y="1616"/>
                      <a:pt x="549" y="1601"/>
                      <a:pt x="565" y="1585"/>
                    </a:cubicBezTo>
                    <a:cubicBezTo>
                      <a:pt x="614" y="1536"/>
                      <a:pt x="654" y="1494"/>
                      <a:pt x="672" y="1458"/>
                    </a:cubicBezTo>
                    <a:cubicBezTo>
                      <a:pt x="1124" y="1458"/>
                      <a:pt x="1124" y="1458"/>
                      <a:pt x="1124" y="1458"/>
                    </a:cubicBezTo>
                    <a:cubicBezTo>
                      <a:pt x="1142" y="1494"/>
                      <a:pt x="1182" y="1536"/>
                      <a:pt x="1231" y="1585"/>
                    </a:cubicBezTo>
                    <a:close/>
                    <a:moveTo>
                      <a:pt x="1684" y="1307"/>
                    </a:moveTo>
                    <a:cubicBezTo>
                      <a:pt x="1684" y="1328"/>
                      <a:pt x="1666" y="1346"/>
                      <a:pt x="1645" y="1346"/>
                    </a:cubicBezTo>
                    <a:cubicBezTo>
                      <a:pt x="151" y="1346"/>
                      <a:pt x="151" y="1346"/>
                      <a:pt x="151" y="1346"/>
                    </a:cubicBezTo>
                    <a:cubicBezTo>
                      <a:pt x="129" y="1346"/>
                      <a:pt x="112" y="1328"/>
                      <a:pt x="112" y="1307"/>
                    </a:cubicBezTo>
                    <a:cubicBezTo>
                      <a:pt x="112" y="151"/>
                      <a:pt x="112" y="151"/>
                      <a:pt x="112" y="151"/>
                    </a:cubicBezTo>
                    <a:cubicBezTo>
                      <a:pt x="112" y="129"/>
                      <a:pt x="129" y="112"/>
                      <a:pt x="151" y="112"/>
                    </a:cubicBezTo>
                    <a:cubicBezTo>
                      <a:pt x="1645" y="112"/>
                      <a:pt x="1645" y="112"/>
                      <a:pt x="1645" y="112"/>
                    </a:cubicBezTo>
                    <a:cubicBezTo>
                      <a:pt x="1666" y="112"/>
                      <a:pt x="1684" y="129"/>
                      <a:pt x="1684" y="151"/>
                    </a:cubicBezTo>
                    <a:lnTo>
                      <a:pt x="1684" y="130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6"/>
              <p:cNvSpPr>
                <a:spLocks noEditPoints="1"/>
              </p:cNvSpPr>
              <p:nvPr/>
            </p:nvSpPr>
            <p:spPr bwMode="auto">
              <a:xfrm>
                <a:off x="842963" y="846138"/>
                <a:ext cx="5064125" cy="3376613"/>
              </a:xfrm>
              <a:custGeom>
                <a:avLst/>
                <a:gdLst>
                  <a:gd name="T0" fmla="*/ 1252 w 1348"/>
                  <a:gd name="T1" fmla="*/ 0 h 899"/>
                  <a:gd name="T2" fmla="*/ 96 w 1348"/>
                  <a:gd name="T3" fmla="*/ 0 h 899"/>
                  <a:gd name="T4" fmla="*/ 0 w 1348"/>
                  <a:gd name="T5" fmla="*/ 95 h 899"/>
                  <a:gd name="T6" fmla="*/ 0 w 1348"/>
                  <a:gd name="T7" fmla="*/ 803 h 899"/>
                  <a:gd name="T8" fmla="*/ 96 w 1348"/>
                  <a:gd name="T9" fmla="*/ 899 h 899"/>
                  <a:gd name="T10" fmla="*/ 1252 w 1348"/>
                  <a:gd name="T11" fmla="*/ 899 h 899"/>
                  <a:gd name="T12" fmla="*/ 1348 w 1348"/>
                  <a:gd name="T13" fmla="*/ 803 h 899"/>
                  <a:gd name="T14" fmla="*/ 1348 w 1348"/>
                  <a:gd name="T15" fmla="*/ 95 h 899"/>
                  <a:gd name="T16" fmla="*/ 1252 w 1348"/>
                  <a:gd name="T17" fmla="*/ 0 h 899"/>
                  <a:gd name="T18" fmla="*/ 1291 w 1348"/>
                  <a:gd name="T19" fmla="*/ 803 h 899"/>
                  <a:gd name="T20" fmla="*/ 1252 w 1348"/>
                  <a:gd name="T21" fmla="*/ 843 h 899"/>
                  <a:gd name="T22" fmla="*/ 96 w 1348"/>
                  <a:gd name="T23" fmla="*/ 843 h 899"/>
                  <a:gd name="T24" fmla="*/ 56 w 1348"/>
                  <a:gd name="T25" fmla="*/ 803 h 899"/>
                  <a:gd name="T26" fmla="*/ 56 w 1348"/>
                  <a:gd name="T27" fmla="*/ 95 h 899"/>
                  <a:gd name="T28" fmla="*/ 96 w 1348"/>
                  <a:gd name="T29" fmla="*/ 56 h 899"/>
                  <a:gd name="T30" fmla="*/ 1252 w 1348"/>
                  <a:gd name="T31" fmla="*/ 56 h 899"/>
                  <a:gd name="T32" fmla="*/ 1291 w 1348"/>
                  <a:gd name="T33" fmla="*/ 95 h 899"/>
                  <a:gd name="T34" fmla="*/ 1291 w 1348"/>
                  <a:gd name="T35" fmla="*/ 803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8" h="899">
                    <a:moveTo>
                      <a:pt x="1252" y="0"/>
                    </a:moveTo>
                    <a:cubicBezTo>
                      <a:pt x="96" y="0"/>
                      <a:pt x="96" y="0"/>
                      <a:pt x="96" y="0"/>
                    </a:cubicBezTo>
                    <a:cubicBezTo>
                      <a:pt x="43" y="0"/>
                      <a:pt x="0" y="43"/>
                      <a:pt x="0" y="95"/>
                    </a:cubicBezTo>
                    <a:cubicBezTo>
                      <a:pt x="0" y="803"/>
                      <a:pt x="0" y="803"/>
                      <a:pt x="0" y="803"/>
                    </a:cubicBezTo>
                    <a:cubicBezTo>
                      <a:pt x="0" y="856"/>
                      <a:pt x="43" y="899"/>
                      <a:pt x="96" y="899"/>
                    </a:cubicBezTo>
                    <a:cubicBezTo>
                      <a:pt x="1252" y="899"/>
                      <a:pt x="1252" y="899"/>
                      <a:pt x="1252" y="899"/>
                    </a:cubicBezTo>
                    <a:cubicBezTo>
                      <a:pt x="1305" y="899"/>
                      <a:pt x="1348" y="856"/>
                      <a:pt x="1348" y="803"/>
                    </a:cubicBezTo>
                    <a:cubicBezTo>
                      <a:pt x="1348" y="95"/>
                      <a:pt x="1348" y="95"/>
                      <a:pt x="1348" y="95"/>
                    </a:cubicBezTo>
                    <a:cubicBezTo>
                      <a:pt x="1348" y="43"/>
                      <a:pt x="1305" y="0"/>
                      <a:pt x="1252" y="0"/>
                    </a:cubicBezTo>
                    <a:close/>
                    <a:moveTo>
                      <a:pt x="1291" y="803"/>
                    </a:moveTo>
                    <a:cubicBezTo>
                      <a:pt x="1291" y="825"/>
                      <a:pt x="1274" y="843"/>
                      <a:pt x="1252" y="843"/>
                    </a:cubicBezTo>
                    <a:cubicBezTo>
                      <a:pt x="96" y="843"/>
                      <a:pt x="96" y="843"/>
                      <a:pt x="96" y="843"/>
                    </a:cubicBezTo>
                    <a:cubicBezTo>
                      <a:pt x="74" y="843"/>
                      <a:pt x="56" y="825"/>
                      <a:pt x="56" y="803"/>
                    </a:cubicBezTo>
                    <a:cubicBezTo>
                      <a:pt x="56" y="95"/>
                      <a:pt x="56" y="95"/>
                      <a:pt x="56" y="95"/>
                    </a:cubicBezTo>
                    <a:cubicBezTo>
                      <a:pt x="56" y="74"/>
                      <a:pt x="74" y="56"/>
                      <a:pt x="96" y="56"/>
                    </a:cubicBezTo>
                    <a:cubicBezTo>
                      <a:pt x="1252" y="56"/>
                      <a:pt x="1252" y="56"/>
                      <a:pt x="1252" y="56"/>
                    </a:cubicBezTo>
                    <a:cubicBezTo>
                      <a:pt x="1274" y="56"/>
                      <a:pt x="1291" y="74"/>
                      <a:pt x="1291" y="95"/>
                    </a:cubicBezTo>
                    <a:lnTo>
                      <a:pt x="1291" y="8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7"/>
              <p:cNvSpPr>
                <a:spLocks noEditPoints="1"/>
              </p:cNvSpPr>
              <p:nvPr/>
            </p:nvSpPr>
            <p:spPr bwMode="auto">
              <a:xfrm>
                <a:off x="3059113" y="4321176"/>
                <a:ext cx="631825" cy="630238"/>
              </a:xfrm>
              <a:custGeom>
                <a:avLst/>
                <a:gdLst>
                  <a:gd name="T0" fmla="*/ 84 w 168"/>
                  <a:gd name="T1" fmla="*/ 0 h 168"/>
                  <a:gd name="T2" fmla="*/ 0 w 168"/>
                  <a:gd name="T3" fmla="*/ 84 h 168"/>
                  <a:gd name="T4" fmla="*/ 84 w 168"/>
                  <a:gd name="T5" fmla="*/ 168 h 168"/>
                  <a:gd name="T6" fmla="*/ 168 w 168"/>
                  <a:gd name="T7" fmla="*/ 84 h 168"/>
                  <a:gd name="T8" fmla="*/ 84 w 168"/>
                  <a:gd name="T9" fmla="*/ 0 h 168"/>
                  <a:gd name="T10" fmla="*/ 84 w 168"/>
                  <a:gd name="T11" fmla="*/ 112 h 168"/>
                  <a:gd name="T12" fmla="*/ 56 w 168"/>
                  <a:gd name="T13" fmla="*/ 84 h 168"/>
                  <a:gd name="T14" fmla="*/ 84 w 168"/>
                  <a:gd name="T15" fmla="*/ 56 h 168"/>
                  <a:gd name="T16" fmla="*/ 112 w 168"/>
                  <a:gd name="T17" fmla="*/ 84 h 168"/>
                  <a:gd name="T18" fmla="*/ 84 w 168"/>
                  <a:gd name="T19" fmla="*/ 11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8" h="168">
                    <a:moveTo>
                      <a:pt x="84" y="0"/>
                    </a:moveTo>
                    <a:cubicBezTo>
                      <a:pt x="38" y="0"/>
                      <a:pt x="0" y="38"/>
                      <a:pt x="0" y="84"/>
                    </a:cubicBezTo>
                    <a:cubicBezTo>
                      <a:pt x="0" y="131"/>
                      <a:pt x="38" y="168"/>
                      <a:pt x="84" y="168"/>
                    </a:cubicBezTo>
                    <a:cubicBezTo>
                      <a:pt x="130" y="168"/>
                      <a:pt x="168" y="131"/>
                      <a:pt x="168" y="84"/>
                    </a:cubicBezTo>
                    <a:cubicBezTo>
                      <a:pt x="168" y="38"/>
                      <a:pt x="130" y="0"/>
                      <a:pt x="84" y="0"/>
                    </a:cubicBezTo>
                    <a:close/>
                    <a:moveTo>
                      <a:pt x="84" y="112"/>
                    </a:moveTo>
                    <a:cubicBezTo>
                      <a:pt x="68" y="112"/>
                      <a:pt x="56" y="100"/>
                      <a:pt x="56" y="84"/>
                    </a:cubicBezTo>
                    <a:cubicBezTo>
                      <a:pt x="56" y="69"/>
                      <a:pt x="68" y="56"/>
                      <a:pt x="84" y="56"/>
                    </a:cubicBezTo>
                    <a:cubicBezTo>
                      <a:pt x="99" y="56"/>
                      <a:pt x="112" y="69"/>
                      <a:pt x="112" y="84"/>
                    </a:cubicBezTo>
                    <a:cubicBezTo>
                      <a:pt x="112" y="100"/>
                      <a:pt x="99" y="112"/>
                      <a:pt x="84" y="11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8"/>
              <p:cNvSpPr>
                <a:spLocks/>
              </p:cNvSpPr>
              <p:nvPr/>
            </p:nvSpPr>
            <p:spPr bwMode="auto">
              <a:xfrm>
                <a:off x="2528888" y="2533651"/>
                <a:ext cx="628650" cy="1262063"/>
              </a:xfrm>
              <a:custGeom>
                <a:avLst/>
                <a:gdLst>
                  <a:gd name="T0" fmla="*/ 125 w 167"/>
                  <a:gd name="T1" fmla="*/ 0 h 336"/>
                  <a:gd name="T2" fmla="*/ 42 w 167"/>
                  <a:gd name="T3" fmla="*/ 0 h 336"/>
                  <a:gd name="T4" fmla="*/ 0 w 167"/>
                  <a:gd name="T5" fmla="*/ 42 h 336"/>
                  <a:gd name="T6" fmla="*/ 0 w 167"/>
                  <a:gd name="T7" fmla="*/ 294 h 336"/>
                  <a:gd name="T8" fmla="*/ 42 w 167"/>
                  <a:gd name="T9" fmla="*/ 336 h 336"/>
                  <a:gd name="T10" fmla="*/ 125 w 167"/>
                  <a:gd name="T11" fmla="*/ 336 h 336"/>
                  <a:gd name="T12" fmla="*/ 167 w 167"/>
                  <a:gd name="T13" fmla="*/ 294 h 336"/>
                  <a:gd name="T14" fmla="*/ 167 w 167"/>
                  <a:gd name="T15" fmla="*/ 42 h 336"/>
                  <a:gd name="T16" fmla="*/ 125 w 167"/>
                  <a:gd name="T17"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336">
                    <a:moveTo>
                      <a:pt x="125" y="0"/>
                    </a:moveTo>
                    <a:cubicBezTo>
                      <a:pt x="42" y="0"/>
                      <a:pt x="42" y="0"/>
                      <a:pt x="42" y="0"/>
                    </a:cubicBezTo>
                    <a:cubicBezTo>
                      <a:pt x="19" y="0"/>
                      <a:pt x="0" y="18"/>
                      <a:pt x="0" y="42"/>
                    </a:cubicBezTo>
                    <a:cubicBezTo>
                      <a:pt x="0" y="294"/>
                      <a:pt x="0" y="294"/>
                      <a:pt x="0" y="294"/>
                    </a:cubicBezTo>
                    <a:cubicBezTo>
                      <a:pt x="0" y="317"/>
                      <a:pt x="19" y="336"/>
                      <a:pt x="42" y="336"/>
                    </a:cubicBezTo>
                    <a:cubicBezTo>
                      <a:pt x="125" y="336"/>
                      <a:pt x="125" y="336"/>
                      <a:pt x="125" y="336"/>
                    </a:cubicBezTo>
                    <a:cubicBezTo>
                      <a:pt x="148" y="336"/>
                      <a:pt x="167" y="317"/>
                      <a:pt x="167" y="294"/>
                    </a:cubicBezTo>
                    <a:cubicBezTo>
                      <a:pt x="167" y="42"/>
                      <a:pt x="167" y="42"/>
                      <a:pt x="167" y="42"/>
                    </a:cubicBezTo>
                    <a:cubicBezTo>
                      <a:pt x="167" y="18"/>
                      <a:pt x="148" y="0"/>
                      <a:pt x="12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9"/>
              <p:cNvSpPr>
                <a:spLocks/>
              </p:cNvSpPr>
              <p:nvPr/>
            </p:nvSpPr>
            <p:spPr bwMode="auto">
              <a:xfrm>
                <a:off x="4632326" y="1266826"/>
                <a:ext cx="635000" cy="2528888"/>
              </a:xfrm>
              <a:custGeom>
                <a:avLst/>
                <a:gdLst>
                  <a:gd name="T0" fmla="*/ 126 w 169"/>
                  <a:gd name="T1" fmla="*/ 0 h 673"/>
                  <a:gd name="T2" fmla="*/ 42 w 169"/>
                  <a:gd name="T3" fmla="*/ 0 h 673"/>
                  <a:gd name="T4" fmla="*/ 0 w 169"/>
                  <a:gd name="T5" fmla="*/ 41 h 673"/>
                  <a:gd name="T6" fmla="*/ 0 w 169"/>
                  <a:gd name="T7" fmla="*/ 632 h 673"/>
                  <a:gd name="T8" fmla="*/ 42 w 169"/>
                  <a:gd name="T9" fmla="*/ 673 h 673"/>
                  <a:gd name="T10" fmla="*/ 126 w 169"/>
                  <a:gd name="T11" fmla="*/ 673 h 673"/>
                  <a:gd name="T12" fmla="*/ 169 w 169"/>
                  <a:gd name="T13" fmla="*/ 632 h 673"/>
                  <a:gd name="T14" fmla="*/ 169 w 169"/>
                  <a:gd name="T15" fmla="*/ 41 h 673"/>
                  <a:gd name="T16" fmla="*/ 126 w 169"/>
                  <a:gd name="T17" fmla="*/ 0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673">
                    <a:moveTo>
                      <a:pt x="126" y="0"/>
                    </a:moveTo>
                    <a:cubicBezTo>
                      <a:pt x="42" y="0"/>
                      <a:pt x="42" y="0"/>
                      <a:pt x="42" y="0"/>
                    </a:cubicBezTo>
                    <a:cubicBezTo>
                      <a:pt x="19" y="0"/>
                      <a:pt x="0" y="19"/>
                      <a:pt x="0" y="41"/>
                    </a:cubicBezTo>
                    <a:cubicBezTo>
                      <a:pt x="0" y="632"/>
                      <a:pt x="0" y="632"/>
                      <a:pt x="0" y="632"/>
                    </a:cubicBezTo>
                    <a:cubicBezTo>
                      <a:pt x="0" y="655"/>
                      <a:pt x="19" y="673"/>
                      <a:pt x="42" y="673"/>
                    </a:cubicBezTo>
                    <a:cubicBezTo>
                      <a:pt x="126" y="673"/>
                      <a:pt x="126" y="673"/>
                      <a:pt x="126" y="673"/>
                    </a:cubicBezTo>
                    <a:cubicBezTo>
                      <a:pt x="150" y="673"/>
                      <a:pt x="169" y="655"/>
                      <a:pt x="169" y="632"/>
                    </a:cubicBezTo>
                    <a:cubicBezTo>
                      <a:pt x="169" y="41"/>
                      <a:pt x="169" y="41"/>
                      <a:pt x="169" y="41"/>
                    </a:cubicBezTo>
                    <a:cubicBezTo>
                      <a:pt x="169" y="19"/>
                      <a:pt x="150" y="0"/>
                      <a:pt x="126"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0"/>
              <p:cNvSpPr>
                <a:spLocks/>
              </p:cNvSpPr>
              <p:nvPr/>
            </p:nvSpPr>
            <p:spPr bwMode="auto">
              <a:xfrm>
                <a:off x="3584576" y="2112963"/>
                <a:ext cx="627063" cy="1682750"/>
              </a:xfrm>
              <a:custGeom>
                <a:avLst/>
                <a:gdLst>
                  <a:gd name="T0" fmla="*/ 125 w 167"/>
                  <a:gd name="T1" fmla="*/ 0 h 448"/>
                  <a:gd name="T2" fmla="*/ 41 w 167"/>
                  <a:gd name="T3" fmla="*/ 0 h 448"/>
                  <a:gd name="T4" fmla="*/ 0 w 167"/>
                  <a:gd name="T5" fmla="*/ 40 h 448"/>
                  <a:gd name="T6" fmla="*/ 0 w 167"/>
                  <a:gd name="T7" fmla="*/ 407 h 448"/>
                  <a:gd name="T8" fmla="*/ 41 w 167"/>
                  <a:gd name="T9" fmla="*/ 448 h 448"/>
                  <a:gd name="T10" fmla="*/ 125 w 167"/>
                  <a:gd name="T11" fmla="*/ 448 h 448"/>
                  <a:gd name="T12" fmla="*/ 167 w 167"/>
                  <a:gd name="T13" fmla="*/ 407 h 448"/>
                  <a:gd name="T14" fmla="*/ 167 w 167"/>
                  <a:gd name="T15" fmla="*/ 40 h 448"/>
                  <a:gd name="T16" fmla="*/ 125 w 167"/>
                  <a:gd name="T17" fmla="*/ 0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7" h="448">
                    <a:moveTo>
                      <a:pt x="125" y="0"/>
                    </a:moveTo>
                    <a:cubicBezTo>
                      <a:pt x="41" y="0"/>
                      <a:pt x="41" y="0"/>
                      <a:pt x="41" y="0"/>
                    </a:cubicBezTo>
                    <a:cubicBezTo>
                      <a:pt x="18" y="0"/>
                      <a:pt x="0" y="18"/>
                      <a:pt x="0" y="40"/>
                    </a:cubicBezTo>
                    <a:cubicBezTo>
                      <a:pt x="0" y="407"/>
                      <a:pt x="0" y="407"/>
                      <a:pt x="0" y="407"/>
                    </a:cubicBezTo>
                    <a:cubicBezTo>
                      <a:pt x="0" y="430"/>
                      <a:pt x="18" y="448"/>
                      <a:pt x="41" y="448"/>
                    </a:cubicBezTo>
                    <a:cubicBezTo>
                      <a:pt x="125" y="448"/>
                      <a:pt x="125" y="448"/>
                      <a:pt x="125" y="448"/>
                    </a:cubicBezTo>
                    <a:cubicBezTo>
                      <a:pt x="148" y="448"/>
                      <a:pt x="167" y="430"/>
                      <a:pt x="167" y="407"/>
                    </a:cubicBezTo>
                    <a:cubicBezTo>
                      <a:pt x="167" y="40"/>
                      <a:pt x="167" y="40"/>
                      <a:pt x="167" y="40"/>
                    </a:cubicBezTo>
                    <a:cubicBezTo>
                      <a:pt x="167" y="18"/>
                      <a:pt x="148" y="0"/>
                      <a:pt x="125"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1"/>
              <p:cNvSpPr>
                <a:spLocks/>
              </p:cNvSpPr>
              <p:nvPr/>
            </p:nvSpPr>
            <p:spPr bwMode="auto">
              <a:xfrm>
                <a:off x="1474788" y="1687513"/>
                <a:ext cx="633413" cy="2108200"/>
              </a:xfrm>
              <a:custGeom>
                <a:avLst/>
                <a:gdLst>
                  <a:gd name="T0" fmla="*/ 127 w 169"/>
                  <a:gd name="T1" fmla="*/ 0 h 561"/>
                  <a:gd name="T2" fmla="*/ 43 w 169"/>
                  <a:gd name="T3" fmla="*/ 0 h 561"/>
                  <a:gd name="T4" fmla="*/ 0 w 169"/>
                  <a:gd name="T5" fmla="*/ 40 h 561"/>
                  <a:gd name="T6" fmla="*/ 0 w 169"/>
                  <a:gd name="T7" fmla="*/ 521 h 561"/>
                  <a:gd name="T8" fmla="*/ 43 w 169"/>
                  <a:gd name="T9" fmla="*/ 561 h 561"/>
                  <a:gd name="T10" fmla="*/ 127 w 169"/>
                  <a:gd name="T11" fmla="*/ 561 h 561"/>
                  <a:gd name="T12" fmla="*/ 169 w 169"/>
                  <a:gd name="T13" fmla="*/ 521 h 561"/>
                  <a:gd name="T14" fmla="*/ 169 w 169"/>
                  <a:gd name="T15" fmla="*/ 40 h 561"/>
                  <a:gd name="T16" fmla="*/ 127 w 169"/>
                  <a:gd name="T17" fmla="*/ 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561">
                    <a:moveTo>
                      <a:pt x="127" y="0"/>
                    </a:moveTo>
                    <a:cubicBezTo>
                      <a:pt x="43" y="0"/>
                      <a:pt x="43" y="0"/>
                      <a:pt x="43" y="0"/>
                    </a:cubicBezTo>
                    <a:cubicBezTo>
                      <a:pt x="19" y="0"/>
                      <a:pt x="0" y="18"/>
                      <a:pt x="0" y="40"/>
                    </a:cubicBezTo>
                    <a:cubicBezTo>
                      <a:pt x="0" y="521"/>
                      <a:pt x="0" y="521"/>
                      <a:pt x="0" y="521"/>
                    </a:cubicBezTo>
                    <a:cubicBezTo>
                      <a:pt x="0" y="543"/>
                      <a:pt x="19" y="561"/>
                      <a:pt x="43" y="561"/>
                    </a:cubicBezTo>
                    <a:cubicBezTo>
                      <a:pt x="127" y="561"/>
                      <a:pt x="127" y="561"/>
                      <a:pt x="127" y="561"/>
                    </a:cubicBezTo>
                    <a:cubicBezTo>
                      <a:pt x="150" y="561"/>
                      <a:pt x="169" y="543"/>
                      <a:pt x="169" y="521"/>
                    </a:cubicBezTo>
                    <a:cubicBezTo>
                      <a:pt x="169" y="40"/>
                      <a:pt x="169" y="40"/>
                      <a:pt x="169" y="40"/>
                    </a:cubicBezTo>
                    <a:cubicBezTo>
                      <a:pt x="169" y="18"/>
                      <a:pt x="150" y="0"/>
                      <a:pt x="127"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Oval 38"/>
            <p:cNvSpPr>
              <a:spLocks noChangeAspect="1"/>
            </p:cNvSpPr>
            <p:nvPr/>
          </p:nvSpPr>
          <p:spPr>
            <a:xfrm>
              <a:off x="2205591" y="2704022"/>
              <a:ext cx="576000" cy="576000"/>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Content Placeholder 2"/>
          <p:cNvSpPr txBox="1">
            <a:spLocks/>
          </p:cNvSpPr>
          <p:nvPr/>
        </p:nvSpPr>
        <p:spPr>
          <a:xfrm>
            <a:off x="5928123" y="2955478"/>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Content Placeholder 2"/>
          <p:cNvSpPr txBox="1">
            <a:spLocks/>
          </p:cNvSpPr>
          <p:nvPr/>
        </p:nvSpPr>
        <p:spPr>
          <a:xfrm>
            <a:off x="5928123" y="3229418"/>
            <a:ext cx="4976309" cy="28187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5928123" y="4367376"/>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Content Placeholder 2"/>
          <p:cNvSpPr txBox="1">
            <a:spLocks/>
          </p:cNvSpPr>
          <p:nvPr/>
        </p:nvSpPr>
        <p:spPr>
          <a:xfrm>
            <a:off x="5928123" y="4595011"/>
            <a:ext cx="1613740" cy="59093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Content Placeholder 2"/>
          <p:cNvSpPr txBox="1">
            <a:spLocks/>
          </p:cNvSpPr>
          <p:nvPr/>
        </p:nvSpPr>
        <p:spPr>
          <a:xfrm>
            <a:off x="7629756" y="4367376"/>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7629756" y="4595011"/>
            <a:ext cx="1613740" cy="59093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Content Placeholder 2"/>
          <p:cNvSpPr txBox="1">
            <a:spLocks/>
          </p:cNvSpPr>
          <p:nvPr/>
        </p:nvSpPr>
        <p:spPr>
          <a:xfrm>
            <a:off x="9356598" y="4367376"/>
            <a:ext cx="1613740" cy="258532"/>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Content Placeholder 2"/>
          <p:cNvSpPr txBox="1">
            <a:spLocks/>
          </p:cNvSpPr>
          <p:nvPr/>
        </p:nvSpPr>
        <p:spPr>
          <a:xfrm>
            <a:off x="9356598" y="4595011"/>
            <a:ext cx="1613740" cy="590931"/>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20000"/>
              </a:lnSpc>
              <a:spcBef>
                <a:spcPts val="0"/>
              </a:spcBef>
              <a:spcAft>
                <a:spcPts val="0"/>
              </a:spcAft>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文本框 4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51" name="文本框 5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083835489"/>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1" presetClass="entr" presetSubtype="2" fill="hold"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heel(2)">
                                      <p:cBhvr>
                                        <p:cTn id="12" dur="1250"/>
                                        <p:tgtEl>
                                          <p:spTgt spid="38"/>
                                        </p:tgtEl>
                                      </p:cBhvr>
                                    </p:animEffect>
                                  </p:childTnLst>
                                </p:cTn>
                              </p:par>
                            </p:childTnLst>
                          </p:cTn>
                        </p:par>
                        <p:par>
                          <p:cTn id="13" fill="hold">
                            <p:stCondLst>
                              <p:cond delay="1750"/>
                            </p:stCondLst>
                            <p:childTnLst>
                              <p:par>
                                <p:cTn id="14" presetID="2" presetClass="entr" presetSubtype="8" fill="hold"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500" fill="hold"/>
                                        <p:tgtEl>
                                          <p:spTgt spid="12"/>
                                        </p:tgtEl>
                                        <p:attrNameLst>
                                          <p:attrName>ppt_x</p:attrName>
                                        </p:attrNameLst>
                                      </p:cBhvr>
                                      <p:tavLst>
                                        <p:tav tm="0">
                                          <p:val>
                                            <p:strVal val="0-#ppt_w/2"/>
                                          </p:val>
                                        </p:tav>
                                        <p:tav tm="100000">
                                          <p:val>
                                            <p:strVal val="#ppt_x"/>
                                          </p:val>
                                        </p:tav>
                                      </p:tavLst>
                                    </p:anim>
                                    <p:anim calcmode="lin" valueType="num">
                                      <p:cBhvr additive="base">
                                        <p:cTn id="17" dur="500" fill="hold"/>
                                        <p:tgtEl>
                                          <p:spTgt spid="12"/>
                                        </p:tgtEl>
                                        <p:attrNameLst>
                                          <p:attrName>ppt_y</p:attrName>
                                        </p:attrNameLst>
                                      </p:cBhvr>
                                      <p:tavLst>
                                        <p:tav tm="0">
                                          <p:val>
                                            <p:strVal val="#ppt_y"/>
                                          </p:val>
                                        </p:tav>
                                        <p:tav tm="100000">
                                          <p:val>
                                            <p:strVal val="#ppt_y"/>
                                          </p:val>
                                        </p:tav>
                                      </p:tavLst>
                                    </p:anim>
                                  </p:childTnLst>
                                </p:cTn>
                              </p:par>
                            </p:childTnLst>
                          </p:cTn>
                        </p:par>
                        <p:par>
                          <p:cTn id="18" fill="hold">
                            <p:stCondLst>
                              <p:cond delay="2250"/>
                            </p:stCondLst>
                            <p:childTnLst>
                              <p:par>
                                <p:cTn id="19" presetID="21" presetClass="entr" presetSubtype="2" fill="hold" nodeType="after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wheel(2)">
                                      <p:cBhvr>
                                        <p:cTn id="21" dur="1250"/>
                                        <p:tgtEl>
                                          <p:spTgt spid="36"/>
                                        </p:tgtEl>
                                      </p:cBhvr>
                                    </p:animEffect>
                                  </p:childTnLst>
                                </p:cTn>
                              </p:par>
                            </p:childTnLst>
                          </p:cTn>
                        </p:par>
                        <p:par>
                          <p:cTn id="22" fill="hold">
                            <p:stCondLst>
                              <p:cond delay="3500"/>
                            </p:stCondLst>
                            <p:childTnLst>
                              <p:par>
                                <p:cTn id="23" presetID="2" presetClass="entr" presetSubtype="8"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additive="base">
                                        <p:cTn id="25" dur="500" fill="hold"/>
                                        <p:tgtEl>
                                          <p:spTgt spid="11"/>
                                        </p:tgtEl>
                                        <p:attrNameLst>
                                          <p:attrName>ppt_x</p:attrName>
                                        </p:attrNameLst>
                                      </p:cBhvr>
                                      <p:tavLst>
                                        <p:tav tm="0">
                                          <p:val>
                                            <p:strVal val="0-#ppt_w/2"/>
                                          </p:val>
                                        </p:tav>
                                        <p:tav tm="100000">
                                          <p:val>
                                            <p:strVal val="#ppt_x"/>
                                          </p:val>
                                        </p:tav>
                                      </p:tavLst>
                                    </p:anim>
                                    <p:anim calcmode="lin" valueType="num">
                                      <p:cBhvr additive="base">
                                        <p:cTn id="26" dur="500" fill="hold"/>
                                        <p:tgtEl>
                                          <p:spTgt spid="11"/>
                                        </p:tgtEl>
                                        <p:attrNameLst>
                                          <p:attrName>ppt_y</p:attrName>
                                        </p:attrNameLst>
                                      </p:cBhvr>
                                      <p:tavLst>
                                        <p:tav tm="0">
                                          <p:val>
                                            <p:strVal val="#ppt_y"/>
                                          </p:val>
                                        </p:tav>
                                        <p:tav tm="100000">
                                          <p:val>
                                            <p:strVal val="#ppt_y"/>
                                          </p:val>
                                        </p:tav>
                                      </p:tavLst>
                                    </p:anim>
                                  </p:childTnLst>
                                </p:cTn>
                              </p:par>
                            </p:childTnLst>
                          </p:cTn>
                        </p:par>
                        <p:par>
                          <p:cTn id="27" fill="hold">
                            <p:stCondLst>
                              <p:cond delay="4000"/>
                            </p:stCondLst>
                            <p:childTnLst>
                              <p:par>
                                <p:cTn id="28" presetID="21" presetClass="entr" presetSubtype="2"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wheel(2)">
                                      <p:cBhvr>
                                        <p:cTn id="30" dur="1250"/>
                                        <p:tgtEl>
                                          <p:spTgt spid="40"/>
                                        </p:tgtEl>
                                      </p:cBhvr>
                                    </p:animEffect>
                                  </p:childTnLst>
                                </p:cTn>
                              </p:par>
                            </p:childTnLst>
                          </p:cTn>
                        </p:par>
                        <p:par>
                          <p:cTn id="31" fill="hold">
                            <p:stCondLst>
                              <p:cond delay="5250"/>
                            </p:stCondLst>
                            <p:childTnLst>
                              <p:par>
                                <p:cTn id="32" presetID="22" presetClass="entr" presetSubtype="8" fill="hold" grpId="0" nodeType="after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wipe(left)">
                                      <p:cBhvr>
                                        <p:cTn id="34" dur="750"/>
                                        <p:tgtEl>
                                          <p:spTgt spid="41"/>
                                        </p:tgtEl>
                                      </p:cBhvr>
                                    </p:animEffect>
                                  </p:childTnLst>
                                </p:cTn>
                              </p:par>
                            </p:childTnLst>
                          </p:cTn>
                        </p:par>
                        <p:par>
                          <p:cTn id="35" fill="hold">
                            <p:stCondLst>
                              <p:cond delay="6000"/>
                            </p:stCondLst>
                            <p:childTnLst>
                              <p:par>
                                <p:cTn id="36" presetID="22" presetClass="entr" presetSubtype="8"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wipe(left)">
                                      <p:cBhvr>
                                        <p:cTn id="38" dur="750"/>
                                        <p:tgtEl>
                                          <p:spTgt spid="42"/>
                                        </p:tgtEl>
                                      </p:cBhvr>
                                    </p:animEffect>
                                  </p:childTnLst>
                                </p:cTn>
                              </p:par>
                            </p:childTnLst>
                          </p:cTn>
                        </p:par>
                      </p:childTnLst>
                    </p:cTn>
                  </p:par>
                  <p:par>
                    <p:cTn id="39" fill="hold">
                      <p:stCondLst>
                        <p:cond delay="indefinite"/>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750"/>
                                        <p:tgtEl>
                                          <p:spTgt spid="44"/>
                                        </p:tgtEl>
                                      </p:cBhvr>
                                    </p:animEffect>
                                  </p:childTnLst>
                                </p:cTn>
                              </p:par>
                            </p:childTnLst>
                          </p:cTn>
                        </p:par>
                        <p:par>
                          <p:cTn id="44" fill="hold">
                            <p:stCondLst>
                              <p:cond delay="750"/>
                            </p:stCondLst>
                            <p:childTnLst>
                              <p:par>
                                <p:cTn id="45" presetID="22" presetClass="entr" presetSubtype="8"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Effect transition="in" filter="wipe(left)">
                                      <p:cBhvr>
                                        <p:cTn id="47" dur="750"/>
                                        <p:tgtEl>
                                          <p:spTgt spid="4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left)">
                                      <p:cBhvr>
                                        <p:cTn id="52" dur="750"/>
                                        <p:tgtEl>
                                          <p:spTgt spid="46"/>
                                        </p:tgtEl>
                                      </p:cBhvr>
                                    </p:animEffect>
                                  </p:childTnLst>
                                </p:cTn>
                              </p:par>
                            </p:childTnLst>
                          </p:cTn>
                        </p:par>
                        <p:par>
                          <p:cTn id="53" fill="hold">
                            <p:stCondLst>
                              <p:cond delay="750"/>
                            </p:stCondLst>
                            <p:childTnLst>
                              <p:par>
                                <p:cTn id="54" presetID="22" presetClass="entr" presetSubtype="8" fill="hold" grpId="0"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wipe(left)">
                                      <p:cBhvr>
                                        <p:cTn id="56" dur="750"/>
                                        <p:tgtEl>
                                          <p:spTgt spid="4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left)">
                                      <p:cBhvr>
                                        <p:cTn id="61" dur="750"/>
                                        <p:tgtEl>
                                          <p:spTgt spid="48"/>
                                        </p:tgtEl>
                                      </p:cBhvr>
                                    </p:animEffect>
                                  </p:childTnLst>
                                </p:cTn>
                              </p:par>
                            </p:childTnLst>
                          </p:cTn>
                        </p:par>
                        <p:par>
                          <p:cTn id="62" fill="hold">
                            <p:stCondLst>
                              <p:cond delay="750"/>
                            </p:stCondLst>
                            <p:childTnLst>
                              <p:par>
                                <p:cTn id="63" presetID="22" presetClass="entr" presetSubtype="8"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wipe(left)">
                                      <p:cBhvr>
                                        <p:cTn id="65" dur="7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1" grpId="0"/>
      <p:bldP spid="42" grpId="0"/>
      <p:bldP spid="44" grpId="0"/>
      <p:bldP spid="45" grpId="0"/>
      <p:bldP spid="46" grpId="0"/>
      <p:bldP spid="47"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出自【趣你的PPT】(微信:qunideppt)：最优质的PPT资源库"/>
          <p:cNvPicPr>
            <a:picLocks noChangeAspect="1"/>
          </p:cNvPicPr>
          <p:nvPr/>
        </p:nvPicPr>
        <p:blipFill rotWithShape="1">
          <a:blip r:embed="rId3"/>
          <a:srcRect l="25034" t="14854"/>
          <a:stretch>
            <a:fillRect/>
          </a:stretch>
        </p:blipFill>
        <p:spPr>
          <a:xfrm>
            <a:off x="-8648" y="-76659"/>
            <a:ext cx="3896550" cy="4014401"/>
          </a:xfrm>
          <a:prstGeom prst="rect">
            <a:avLst/>
          </a:prstGeom>
        </p:spPr>
      </p:pic>
      <p:cxnSp>
        <p:nvCxnSpPr>
          <p:cNvPr id="17" name="直接连接符 16"/>
          <p:cNvCxnSpPr/>
          <p:nvPr/>
        </p:nvCxnSpPr>
        <p:spPr>
          <a:xfrm>
            <a:off x="3553956" y="448"/>
            <a:ext cx="0" cy="723175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8" name="Flowchart: Decision 78"/>
          <p:cNvSpPr/>
          <p:nvPr/>
        </p:nvSpPr>
        <p:spPr>
          <a:xfrm>
            <a:off x="2595126" y="2300166"/>
            <a:ext cx="1933641" cy="1933641"/>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Decision 79"/>
          <p:cNvSpPr/>
          <p:nvPr/>
        </p:nvSpPr>
        <p:spPr>
          <a:xfrm>
            <a:off x="2595126" y="2595819"/>
            <a:ext cx="1933641" cy="1933641"/>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93"/>
          <p:cNvSpPr txBox="1"/>
          <p:nvPr/>
        </p:nvSpPr>
        <p:spPr>
          <a:xfrm>
            <a:off x="2919282" y="3177069"/>
            <a:ext cx="1194411" cy="698118"/>
          </a:xfrm>
          <a:prstGeom prst="rect">
            <a:avLst/>
          </a:prstGeom>
          <a:noFill/>
        </p:spPr>
        <p:txBody>
          <a:bodyPr wrap="none" rtlCol="0">
            <a:spAutoFit/>
          </a:bodyPr>
          <a:lstStyle/>
          <a:p>
            <a:r>
              <a:rPr lang="zh-CN" altLang="en-US" sz="3937" b="1" dirty="0">
                <a:solidFill>
                  <a:schemeClr val="accent1"/>
                </a:solidFill>
                <a:latin typeface="微软雅黑" pitchFamily="34" charset="-122"/>
                <a:ea typeface="微软雅黑" pitchFamily="34" charset="-122"/>
              </a:rPr>
              <a:t>目录</a:t>
            </a:r>
          </a:p>
        </p:txBody>
      </p:sp>
      <p:sp>
        <p:nvSpPr>
          <p:cNvPr id="21" name="TextBox 5"/>
          <p:cNvSpPr txBox="1"/>
          <p:nvPr/>
        </p:nvSpPr>
        <p:spPr>
          <a:xfrm>
            <a:off x="7057245" y="2313789"/>
            <a:ext cx="2127505" cy="594906"/>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itchFamily="34" charset="-122"/>
                <a:ea typeface="微软雅黑" pitchFamily="34" charset="-122"/>
              </a:rPr>
              <a:t>教学分析</a:t>
            </a:r>
            <a:endParaRPr lang="en-US" altLang="zh-CN" sz="2000" b="1" dirty="0">
              <a:solidFill>
                <a:schemeClr val="tx1">
                  <a:lumMod val="65000"/>
                  <a:lumOff val="35000"/>
                </a:schemeClr>
              </a:solidFill>
              <a:latin typeface="微软雅黑" pitchFamily="34" charset="-122"/>
              <a:ea typeface="微软雅黑" pitchFamily="34" charset="-122"/>
            </a:endParaRPr>
          </a:p>
          <a:p>
            <a:r>
              <a:rPr lang="zh-CN" altLang="en-US" sz="1266" dirty="0">
                <a:solidFill>
                  <a:schemeClr val="tx1">
                    <a:lumMod val="65000"/>
                    <a:lumOff val="35000"/>
                  </a:schemeClr>
                </a:solidFill>
                <a:latin typeface="微软雅黑" pitchFamily="34" charset="-122"/>
                <a:ea typeface="微软雅黑" pitchFamily="34" charset="-122"/>
              </a:rPr>
              <a:t>点击此处输入简洁章节描述</a:t>
            </a:r>
          </a:p>
        </p:txBody>
      </p:sp>
      <p:sp>
        <p:nvSpPr>
          <p:cNvPr id="22" name="TextBox 39"/>
          <p:cNvSpPr txBox="1"/>
          <p:nvPr/>
        </p:nvSpPr>
        <p:spPr>
          <a:xfrm>
            <a:off x="7057245" y="3273523"/>
            <a:ext cx="2127505" cy="594906"/>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itchFamily="34" charset="-122"/>
                <a:ea typeface="微软雅黑" pitchFamily="34" charset="-122"/>
              </a:rPr>
              <a:t>教学策略</a:t>
            </a:r>
            <a:endParaRPr lang="en-US" altLang="zh-CN" sz="2000" b="1" dirty="0">
              <a:solidFill>
                <a:schemeClr val="tx1">
                  <a:lumMod val="65000"/>
                  <a:lumOff val="35000"/>
                </a:schemeClr>
              </a:solidFill>
              <a:latin typeface="微软雅黑" pitchFamily="34" charset="-122"/>
              <a:ea typeface="微软雅黑" pitchFamily="34" charset="-122"/>
            </a:endParaRPr>
          </a:p>
          <a:p>
            <a:r>
              <a:rPr lang="zh-CN" altLang="en-US" sz="1266" dirty="0">
                <a:solidFill>
                  <a:schemeClr val="tx1">
                    <a:lumMod val="65000"/>
                    <a:lumOff val="35000"/>
                  </a:schemeClr>
                </a:solidFill>
                <a:latin typeface="微软雅黑" pitchFamily="34" charset="-122"/>
                <a:ea typeface="微软雅黑" pitchFamily="34" charset="-122"/>
              </a:rPr>
              <a:t>点击此处输入简洁章节描述</a:t>
            </a:r>
          </a:p>
        </p:txBody>
      </p:sp>
      <p:sp>
        <p:nvSpPr>
          <p:cNvPr id="23" name="TextBox 43"/>
          <p:cNvSpPr txBox="1"/>
          <p:nvPr/>
        </p:nvSpPr>
        <p:spPr>
          <a:xfrm>
            <a:off x="7057245" y="4221019"/>
            <a:ext cx="2127505" cy="594906"/>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itchFamily="34" charset="-122"/>
                <a:ea typeface="微软雅黑" pitchFamily="34" charset="-122"/>
              </a:rPr>
              <a:t>教学过程</a:t>
            </a:r>
            <a:endParaRPr lang="en-US" altLang="zh-CN" sz="2000" b="1" dirty="0">
              <a:solidFill>
                <a:schemeClr val="tx1">
                  <a:lumMod val="65000"/>
                  <a:lumOff val="35000"/>
                </a:schemeClr>
              </a:solidFill>
              <a:latin typeface="微软雅黑" pitchFamily="34" charset="-122"/>
              <a:ea typeface="微软雅黑" pitchFamily="34" charset="-122"/>
            </a:endParaRPr>
          </a:p>
          <a:p>
            <a:r>
              <a:rPr lang="zh-CN" altLang="en-US" sz="1266" dirty="0">
                <a:solidFill>
                  <a:schemeClr val="tx1">
                    <a:lumMod val="65000"/>
                    <a:lumOff val="35000"/>
                  </a:schemeClr>
                </a:solidFill>
                <a:latin typeface="微软雅黑" pitchFamily="34" charset="-122"/>
                <a:ea typeface="微软雅黑" pitchFamily="34" charset="-122"/>
              </a:rPr>
              <a:t>点击此处输入简洁章节描述</a:t>
            </a:r>
          </a:p>
        </p:txBody>
      </p:sp>
      <p:sp>
        <p:nvSpPr>
          <p:cNvPr id="24" name="TextBox 47"/>
          <p:cNvSpPr txBox="1"/>
          <p:nvPr/>
        </p:nvSpPr>
        <p:spPr>
          <a:xfrm>
            <a:off x="7057245" y="5146158"/>
            <a:ext cx="2127505" cy="594906"/>
          </a:xfrm>
          <a:prstGeom prst="rect">
            <a:avLst/>
          </a:prstGeom>
          <a:noFill/>
        </p:spPr>
        <p:txBody>
          <a:bodyPr wrap="none" rtlCol="0">
            <a:spAutoFit/>
          </a:bodyPr>
          <a:lstStyle/>
          <a:p>
            <a:r>
              <a:rPr lang="zh-CN" altLang="en-US" sz="2000" b="1" dirty="0">
                <a:solidFill>
                  <a:schemeClr val="tx1">
                    <a:lumMod val="65000"/>
                    <a:lumOff val="35000"/>
                  </a:schemeClr>
                </a:solidFill>
                <a:latin typeface="微软雅黑" pitchFamily="34" charset="-122"/>
                <a:ea typeface="微软雅黑" pitchFamily="34" charset="-122"/>
              </a:rPr>
              <a:t>教学反思</a:t>
            </a:r>
            <a:endParaRPr lang="en-US" altLang="zh-CN" sz="2000" b="1" dirty="0">
              <a:solidFill>
                <a:schemeClr val="tx1">
                  <a:lumMod val="65000"/>
                  <a:lumOff val="35000"/>
                </a:schemeClr>
              </a:solidFill>
              <a:latin typeface="微软雅黑" pitchFamily="34" charset="-122"/>
              <a:ea typeface="微软雅黑" pitchFamily="34" charset="-122"/>
            </a:endParaRPr>
          </a:p>
          <a:p>
            <a:r>
              <a:rPr lang="zh-CN" altLang="en-US" sz="1266" dirty="0">
                <a:solidFill>
                  <a:schemeClr val="tx1">
                    <a:lumMod val="65000"/>
                    <a:lumOff val="35000"/>
                  </a:schemeClr>
                </a:solidFill>
                <a:latin typeface="微软雅黑" pitchFamily="34" charset="-122"/>
                <a:ea typeface="微软雅黑" pitchFamily="34" charset="-122"/>
              </a:rPr>
              <a:t>点击此处输入简洁章节描述</a:t>
            </a:r>
          </a:p>
        </p:txBody>
      </p:sp>
      <p:cxnSp>
        <p:nvCxnSpPr>
          <p:cNvPr id="26" name="直接连接符 25"/>
          <p:cNvCxnSpPr/>
          <p:nvPr/>
        </p:nvCxnSpPr>
        <p:spPr>
          <a:xfrm>
            <a:off x="7158487" y="3049559"/>
            <a:ext cx="251067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7158487" y="3987530"/>
            <a:ext cx="251067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7158487" y="4971992"/>
            <a:ext cx="251067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a:off x="7158487" y="5860166"/>
            <a:ext cx="251067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44" name="组合 43"/>
          <p:cNvGrpSpPr/>
          <p:nvPr/>
        </p:nvGrpSpPr>
        <p:grpSpPr>
          <a:xfrm>
            <a:off x="5951066" y="2169618"/>
            <a:ext cx="802447" cy="925141"/>
            <a:chOff x="4231809" y="1009798"/>
            <a:chExt cx="570731" cy="657995"/>
          </a:xfrm>
        </p:grpSpPr>
        <p:grpSp>
          <p:nvGrpSpPr>
            <p:cNvPr id="45" name="组合 44"/>
            <p:cNvGrpSpPr/>
            <p:nvPr/>
          </p:nvGrpSpPr>
          <p:grpSpPr>
            <a:xfrm>
              <a:off x="4231809" y="1009798"/>
              <a:ext cx="570731" cy="657995"/>
              <a:chOff x="4067944" y="489262"/>
              <a:chExt cx="1375279" cy="1585559"/>
            </a:xfrm>
          </p:grpSpPr>
          <p:sp>
            <p:nvSpPr>
              <p:cNvPr id="4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4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1"/>
                  </a:solidFill>
                </a:endParaRPr>
              </a:p>
            </p:txBody>
          </p:sp>
        </p:grpSp>
        <p:sp>
          <p:nvSpPr>
            <p:cNvPr id="46" name="TextBox 12"/>
            <p:cNvSpPr txBox="1"/>
            <p:nvPr/>
          </p:nvSpPr>
          <p:spPr>
            <a:xfrm>
              <a:off x="4310472" y="1151468"/>
              <a:ext cx="391240" cy="373411"/>
            </a:xfrm>
            <a:prstGeom prst="rect">
              <a:avLst/>
            </a:prstGeom>
            <a:noFill/>
          </p:spPr>
          <p:txBody>
            <a:bodyPr wrap="none" rtlCol="0">
              <a:spAutoFit/>
            </a:bodyPr>
            <a:lstStyle/>
            <a:p>
              <a:r>
                <a:rPr lang="en-US" altLang="zh-CN" sz="2812" b="1" dirty="0">
                  <a:solidFill>
                    <a:schemeClr val="accent1"/>
                  </a:solidFill>
                </a:rPr>
                <a:t>01</a:t>
              </a:r>
              <a:endParaRPr lang="zh-CN" altLang="en-US" sz="2812" b="1" dirty="0">
                <a:solidFill>
                  <a:schemeClr val="accent1"/>
                </a:solidFill>
              </a:endParaRPr>
            </a:p>
          </p:txBody>
        </p:sp>
      </p:grpSp>
      <p:grpSp>
        <p:nvGrpSpPr>
          <p:cNvPr id="49" name="组合 48"/>
          <p:cNvGrpSpPr/>
          <p:nvPr/>
        </p:nvGrpSpPr>
        <p:grpSpPr>
          <a:xfrm>
            <a:off x="5951066" y="3129351"/>
            <a:ext cx="802447" cy="925141"/>
            <a:chOff x="4231809" y="1692397"/>
            <a:chExt cx="570731" cy="657995"/>
          </a:xfrm>
        </p:grpSpPr>
        <p:grpSp>
          <p:nvGrpSpPr>
            <p:cNvPr id="50" name="组合 49"/>
            <p:cNvGrpSpPr/>
            <p:nvPr/>
          </p:nvGrpSpPr>
          <p:grpSpPr>
            <a:xfrm>
              <a:off x="4231809" y="1692397"/>
              <a:ext cx="570731" cy="657995"/>
              <a:chOff x="4067944" y="489262"/>
              <a:chExt cx="1375279" cy="1585559"/>
            </a:xfrm>
          </p:grpSpPr>
          <p:sp>
            <p:nvSpPr>
              <p:cNvPr id="5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1" name="TextBox 61"/>
            <p:cNvSpPr txBox="1"/>
            <p:nvPr/>
          </p:nvSpPr>
          <p:spPr>
            <a:xfrm>
              <a:off x="4310472" y="1855545"/>
              <a:ext cx="391240" cy="373411"/>
            </a:xfrm>
            <a:prstGeom prst="rect">
              <a:avLst/>
            </a:prstGeom>
            <a:noFill/>
          </p:spPr>
          <p:txBody>
            <a:bodyPr wrap="none" rtlCol="0">
              <a:spAutoFit/>
            </a:bodyPr>
            <a:lstStyle/>
            <a:p>
              <a:r>
                <a:rPr lang="en-US" altLang="zh-CN" sz="2812" b="1" dirty="0">
                  <a:solidFill>
                    <a:schemeClr val="accent1"/>
                  </a:solidFill>
                </a:rPr>
                <a:t>02</a:t>
              </a:r>
              <a:endParaRPr lang="zh-CN" altLang="en-US" sz="2812" b="1" dirty="0">
                <a:solidFill>
                  <a:schemeClr val="accent1"/>
                </a:solidFill>
              </a:endParaRPr>
            </a:p>
          </p:txBody>
        </p:sp>
      </p:grpSp>
      <p:grpSp>
        <p:nvGrpSpPr>
          <p:cNvPr id="54" name="组合 53"/>
          <p:cNvGrpSpPr/>
          <p:nvPr/>
        </p:nvGrpSpPr>
        <p:grpSpPr>
          <a:xfrm>
            <a:off x="5951066" y="4076849"/>
            <a:ext cx="802447" cy="925141"/>
            <a:chOff x="4231809" y="2366292"/>
            <a:chExt cx="570731" cy="657995"/>
          </a:xfrm>
        </p:grpSpPr>
        <p:grpSp>
          <p:nvGrpSpPr>
            <p:cNvPr id="55" name="组合 54"/>
            <p:cNvGrpSpPr/>
            <p:nvPr/>
          </p:nvGrpSpPr>
          <p:grpSpPr>
            <a:xfrm>
              <a:off x="4231809" y="2366292"/>
              <a:ext cx="570731" cy="657995"/>
              <a:chOff x="4067944" y="489262"/>
              <a:chExt cx="1375279" cy="1585559"/>
            </a:xfrm>
          </p:grpSpPr>
          <p:sp>
            <p:nvSpPr>
              <p:cNvPr id="57"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58"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56" name="TextBox 63"/>
            <p:cNvSpPr txBox="1"/>
            <p:nvPr/>
          </p:nvSpPr>
          <p:spPr>
            <a:xfrm>
              <a:off x="4310472" y="2531445"/>
              <a:ext cx="391240" cy="373411"/>
            </a:xfrm>
            <a:prstGeom prst="rect">
              <a:avLst/>
            </a:prstGeom>
            <a:noFill/>
          </p:spPr>
          <p:txBody>
            <a:bodyPr wrap="none" rtlCol="0">
              <a:spAutoFit/>
            </a:bodyPr>
            <a:lstStyle/>
            <a:p>
              <a:r>
                <a:rPr lang="en-US" altLang="zh-CN" sz="2812" b="1" dirty="0">
                  <a:solidFill>
                    <a:schemeClr val="accent1"/>
                  </a:solidFill>
                </a:rPr>
                <a:t>03</a:t>
              </a:r>
              <a:endParaRPr lang="zh-CN" altLang="en-US" sz="2812" b="1" dirty="0">
                <a:solidFill>
                  <a:schemeClr val="accent1"/>
                </a:solidFill>
              </a:endParaRPr>
            </a:p>
          </p:txBody>
        </p:sp>
      </p:grpSp>
      <p:grpSp>
        <p:nvGrpSpPr>
          <p:cNvPr id="59" name="组合 58"/>
          <p:cNvGrpSpPr/>
          <p:nvPr/>
        </p:nvGrpSpPr>
        <p:grpSpPr>
          <a:xfrm>
            <a:off x="5951066" y="5001985"/>
            <a:ext cx="802447" cy="925140"/>
            <a:chOff x="4231809" y="3024287"/>
            <a:chExt cx="570731" cy="657995"/>
          </a:xfrm>
        </p:grpSpPr>
        <p:grpSp>
          <p:nvGrpSpPr>
            <p:cNvPr id="60" name="组合 59"/>
            <p:cNvGrpSpPr/>
            <p:nvPr/>
          </p:nvGrpSpPr>
          <p:grpSpPr>
            <a:xfrm>
              <a:off x="4231809" y="3024287"/>
              <a:ext cx="570731" cy="657995"/>
              <a:chOff x="4067944" y="489262"/>
              <a:chExt cx="1375279" cy="1585559"/>
            </a:xfrm>
          </p:grpSpPr>
          <p:sp>
            <p:nvSpPr>
              <p:cNvPr id="62" name="Flowchart: Decision 78"/>
              <p:cNvSpPr/>
              <p:nvPr/>
            </p:nvSpPr>
            <p:spPr>
              <a:xfrm>
                <a:off x="4067944" y="489262"/>
                <a:ext cx="1375279" cy="1375279"/>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63" name="Flowchart: Decision 79"/>
              <p:cNvSpPr/>
              <p:nvPr/>
            </p:nvSpPr>
            <p:spPr>
              <a:xfrm>
                <a:off x="4067944" y="699542"/>
                <a:ext cx="1375279" cy="1375279"/>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grpSp>
        <p:sp>
          <p:nvSpPr>
            <p:cNvPr id="61" name="TextBox 64"/>
            <p:cNvSpPr txBox="1"/>
            <p:nvPr/>
          </p:nvSpPr>
          <p:spPr>
            <a:xfrm>
              <a:off x="4310472" y="3180686"/>
              <a:ext cx="391240" cy="373411"/>
            </a:xfrm>
            <a:prstGeom prst="rect">
              <a:avLst/>
            </a:prstGeom>
            <a:noFill/>
          </p:spPr>
          <p:txBody>
            <a:bodyPr wrap="none" rtlCol="0">
              <a:spAutoFit/>
            </a:bodyPr>
            <a:lstStyle/>
            <a:p>
              <a:r>
                <a:rPr lang="en-US" altLang="zh-CN" sz="2812" b="1" dirty="0">
                  <a:solidFill>
                    <a:schemeClr val="accent1"/>
                  </a:solidFill>
                </a:rPr>
                <a:t>04</a:t>
              </a:r>
              <a:endParaRPr lang="zh-CN" altLang="en-US" sz="2812" b="1" dirty="0">
                <a:solidFill>
                  <a:schemeClr val="accent1"/>
                </a:solidFill>
              </a:endParaRPr>
            </a:p>
          </p:txBody>
        </p:sp>
      </p:grpSp>
    </p:spTree>
    <p:extLst>
      <p:ext uri="{BB962C8B-B14F-4D97-AF65-F5344CB8AC3E}">
        <p14:creationId xmlns:p14="http://schemas.microsoft.com/office/powerpoint/2010/main" val="3393630412"/>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1500"/>
                                        <p:tgtEl>
                                          <p:spTgt spid="19"/>
                                        </p:tgtEl>
                                      </p:cBhvr>
                                    </p:animEffect>
                                  </p:childTnLst>
                                </p:cTn>
                              </p:par>
                              <p:par>
                                <p:cTn id="12" presetID="8" presetClass="emph" presetSubtype="0" decel="58000" fill="hold" grpId="1" nodeType="withEffect">
                                  <p:stCondLst>
                                    <p:cond delay="0"/>
                                  </p:stCondLst>
                                  <p:childTnLst>
                                    <p:animRot by="-21600000">
                                      <p:cBhvr>
                                        <p:cTn id="13" dur="1500" fill="hold"/>
                                        <p:tgtEl>
                                          <p:spTgt spid="19"/>
                                        </p:tgtEl>
                                        <p:attrNameLst>
                                          <p:attrName>r</p:attrName>
                                        </p:attrNameLst>
                                      </p:cBhvr>
                                    </p:animRot>
                                  </p:childTnLst>
                                </p:cTn>
                              </p:par>
                              <p:par>
                                <p:cTn id="14"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5" dur="1500" fill="hold"/>
                                        <p:tgtEl>
                                          <p:spTgt spid="19"/>
                                        </p:tgtEl>
                                        <p:attrNameLst>
                                          <p:attrName>ppt_x</p:attrName>
                                          <p:attrName>ppt_y</p:attrName>
                                        </p:attrNameLst>
                                      </p:cBhvr>
                                    </p:animMotion>
                                  </p:childTnLst>
                                </p:cTn>
                              </p:par>
                              <p:par>
                                <p:cTn id="16" presetID="22" presetClass="entr" presetSubtype="1"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wipe(up)">
                                      <p:cBhvr>
                                        <p:cTn id="18" dur="1000"/>
                                        <p:tgtEl>
                                          <p:spTgt spid="17"/>
                                        </p:tgtEl>
                                      </p:cBhvr>
                                    </p:animEffect>
                                  </p:childTnLst>
                                </p:cTn>
                              </p:par>
                            </p:childTnLst>
                          </p:cTn>
                        </p:par>
                        <p:par>
                          <p:cTn id="19" fill="hold">
                            <p:stCondLst>
                              <p:cond delay="1500"/>
                            </p:stCondLst>
                            <p:childTnLst>
                              <p:par>
                                <p:cTn id="20" presetID="10" presetClass="entr" presetSubtype="0" fill="hold" grpId="1"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500"/>
                                        <p:tgtEl>
                                          <p:spTgt spid="18"/>
                                        </p:tgtEl>
                                      </p:cBhvr>
                                    </p:animEffect>
                                  </p:childTnLst>
                                </p:cTn>
                              </p:par>
                              <p:par>
                                <p:cTn id="23" presetID="64" presetClass="path" presetSubtype="0" accel="50000" decel="50000" fill="hold" grpId="0" nodeType="withEffect">
                                  <p:stCondLst>
                                    <p:cond delay="0"/>
                                  </p:stCondLst>
                                  <p:childTnLst>
                                    <p:animMotion origin="layout" path="M -3.05556E-6 0.03612 L -3.05556E-6 -4.19753E-6 " pathEditMode="relative" rAng="0" ptsTypes="AA">
                                      <p:cBhvr>
                                        <p:cTn id="24" dur="750" fill="hold"/>
                                        <p:tgtEl>
                                          <p:spTgt spid="18"/>
                                        </p:tgtEl>
                                        <p:attrNameLst>
                                          <p:attrName>ppt_x</p:attrName>
                                          <p:attrName>ppt_y</p:attrName>
                                        </p:attrNameLst>
                                      </p:cBhvr>
                                      <p:rCtr x="0" y="-1821"/>
                                    </p:animMotion>
                                  </p:childTnLst>
                                </p:cTn>
                              </p:par>
                              <p:par>
                                <p:cTn id="25" presetID="10" presetClass="entr" presetSubtype="0" fill="hold" grpId="0" nodeType="withEffect">
                                  <p:stCondLst>
                                    <p:cond delay="25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2250"/>
                            </p:stCondLst>
                            <p:childTnLst>
                              <p:par>
                                <p:cTn id="29" presetID="2" presetClass="entr" presetSubtype="1" fill="hold" nodeType="afterEffect">
                                  <p:stCondLst>
                                    <p:cond delay="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500" fill="hold"/>
                                        <p:tgtEl>
                                          <p:spTgt spid="44"/>
                                        </p:tgtEl>
                                        <p:attrNameLst>
                                          <p:attrName>ppt_x</p:attrName>
                                        </p:attrNameLst>
                                      </p:cBhvr>
                                      <p:tavLst>
                                        <p:tav tm="0">
                                          <p:val>
                                            <p:strVal val="#ppt_x"/>
                                          </p:val>
                                        </p:tav>
                                        <p:tav tm="100000">
                                          <p:val>
                                            <p:strVal val="#ppt_x"/>
                                          </p:val>
                                        </p:tav>
                                      </p:tavLst>
                                    </p:anim>
                                    <p:anim calcmode="lin" valueType="num">
                                      <p:cBhvr additive="base">
                                        <p:cTn id="32" dur="500" fill="hold"/>
                                        <p:tgtEl>
                                          <p:spTgt spid="44"/>
                                        </p:tgtEl>
                                        <p:attrNameLst>
                                          <p:attrName>ppt_y</p:attrName>
                                        </p:attrNameLst>
                                      </p:cBhvr>
                                      <p:tavLst>
                                        <p:tav tm="0">
                                          <p:val>
                                            <p:strVal val="0-#ppt_h/2"/>
                                          </p:val>
                                        </p:tav>
                                        <p:tav tm="100000">
                                          <p:val>
                                            <p:strVal val="#ppt_y"/>
                                          </p:val>
                                        </p:tav>
                                      </p:tavLst>
                                    </p:anim>
                                  </p:childTnLst>
                                </p:cTn>
                              </p:par>
                              <p:par>
                                <p:cTn id="33" presetID="2" presetClass="entr" presetSubtype="1"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0-#ppt_h/2"/>
                                          </p:val>
                                        </p:tav>
                                        <p:tav tm="100000">
                                          <p:val>
                                            <p:strVal val="#ppt_y"/>
                                          </p:val>
                                        </p:tav>
                                      </p:tavLst>
                                    </p:anim>
                                  </p:childTnLst>
                                </p:cTn>
                              </p:par>
                              <p:par>
                                <p:cTn id="41" presetID="2" presetClass="entr" presetSubtype="1" fill="hold" nodeType="withEffect">
                                  <p:stCondLst>
                                    <p:cond delay="0"/>
                                  </p:stCondLst>
                                  <p:childTnLst>
                                    <p:set>
                                      <p:cBhvr>
                                        <p:cTn id="42" dur="1" fill="hold">
                                          <p:stCondLst>
                                            <p:cond delay="0"/>
                                          </p:stCondLst>
                                        </p:cTn>
                                        <p:tgtEl>
                                          <p:spTgt spid="59"/>
                                        </p:tgtEl>
                                        <p:attrNameLst>
                                          <p:attrName>style.visibility</p:attrName>
                                        </p:attrNameLst>
                                      </p:cBhvr>
                                      <p:to>
                                        <p:strVal val="visible"/>
                                      </p:to>
                                    </p:set>
                                    <p:anim calcmode="lin" valueType="num">
                                      <p:cBhvr additive="base">
                                        <p:cTn id="43" dur="500" fill="hold"/>
                                        <p:tgtEl>
                                          <p:spTgt spid="59"/>
                                        </p:tgtEl>
                                        <p:attrNameLst>
                                          <p:attrName>ppt_x</p:attrName>
                                        </p:attrNameLst>
                                      </p:cBhvr>
                                      <p:tavLst>
                                        <p:tav tm="0">
                                          <p:val>
                                            <p:strVal val="#ppt_x"/>
                                          </p:val>
                                        </p:tav>
                                        <p:tav tm="100000">
                                          <p:val>
                                            <p:strVal val="#ppt_x"/>
                                          </p:val>
                                        </p:tav>
                                      </p:tavLst>
                                    </p:anim>
                                    <p:anim calcmode="lin" valueType="num">
                                      <p:cBhvr additive="base">
                                        <p:cTn id="44" dur="500" fill="hold"/>
                                        <p:tgtEl>
                                          <p:spTgt spid="59"/>
                                        </p:tgtEl>
                                        <p:attrNameLst>
                                          <p:attrName>ppt_y</p:attrName>
                                        </p:attrNameLst>
                                      </p:cBhvr>
                                      <p:tavLst>
                                        <p:tav tm="0">
                                          <p:val>
                                            <p:strVal val="0-#ppt_h/2"/>
                                          </p:val>
                                        </p:tav>
                                        <p:tav tm="100000">
                                          <p:val>
                                            <p:strVal val="#ppt_y"/>
                                          </p:val>
                                        </p:tav>
                                      </p:tavLst>
                                    </p:anim>
                                  </p:childTnLst>
                                </p:cTn>
                              </p:par>
                            </p:childTnLst>
                          </p:cTn>
                        </p:par>
                        <p:par>
                          <p:cTn id="45" fill="hold">
                            <p:stCondLst>
                              <p:cond delay="2750"/>
                            </p:stCondLst>
                            <p:childTnLst>
                              <p:par>
                                <p:cTn id="46" presetID="2" presetClass="entr" presetSubtype="2"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250" fill="hold"/>
                                        <p:tgtEl>
                                          <p:spTgt spid="21"/>
                                        </p:tgtEl>
                                        <p:attrNameLst>
                                          <p:attrName>ppt_x</p:attrName>
                                        </p:attrNameLst>
                                      </p:cBhvr>
                                      <p:tavLst>
                                        <p:tav tm="0">
                                          <p:val>
                                            <p:strVal val="1+#ppt_w/2"/>
                                          </p:val>
                                        </p:tav>
                                        <p:tav tm="100000">
                                          <p:val>
                                            <p:strVal val="#ppt_x"/>
                                          </p:val>
                                        </p:tav>
                                      </p:tavLst>
                                    </p:anim>
                                    <p:anim calcmode="lin" valueType="num">
                                      <p:cBhvr additive="base">
                                        <p:cTn id="49" dur="250" fill="hold"/>
                                        <p:tgtEl>
                                          <p:spTgt spid="21"/>
                                        </p:tgtEl>
                                        <p:attrNameLst>
                                          <p:attrName>ppt_y</p:attrName>
                                        </p:attrNameLst>
                                      </p:cBhvr>
                                      <p:tavLst>
                                        <p:tav tm="0">
                                          <p:val>
                                            <p:strVal val="#ppt_y"/>
                                          </p:val>
                                        </p:tav>
                                        <p:tav tm="100000">
                                          <p:val>
                                            <p:strVal val="#ppt_y"/>
                                          </p:val>
                                        </p:tav>
                                      </p:tavLst>
                                    </p:anim>
                                  </p:childTnLst>
                                </p:cTn>
                              </p:par>
                            </p:childTnLst>
                          </p:cTn>
                        </p:par>
                        <p:par>
                          <p:cTn id="50" fill="hold">
                            <p:stCondLst>
                              <p:cond delay="3000"/>
                            </p:stCondLst>
                            <p:childTnLst>
                              <p:par>
                                <p:cTn id="51" presetID="22" presetClass="entr" presetSubtype="8"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wipe(left)">
                                      <p:cBhvr>
                                        <p:cTn id="53" dur="500"/>
                                        <p:tgtEl>
                                          <p:spTgt spid="26"/>
                                        </p:tgtEl>
                                      </p:cBhvr>
                                    </p:animEffect>
                                  </p:childTnLst>
                                </p:cTn>
                              </p:par>
                            </p:childTnLst>
                          </p:cTn>
                        </p:par>
                        <p:par>
                          <p:cTn id="54" fill="hold">
                            <p:stCondLst>
                              <p:cond delay="3500"/>
                            </p:stCondLst>
                            <p:childTnLst>
                              <p:par>
                                <p:cTn id="55" presetID="2" presetClass="entr" presetSubtype="2"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additive="base">
                                        <p:cTn id="57" dur="250" fill="hold"/>
                                        <p:tgtEl>
                                          <p:spTgt spid="22"/>
                                        </p:tgtEl>
                                        <p:attrNameLst>
                                          <p:attrName>ppt_x</p:attrName>
                                        </p:attrNameLst>
                                      </p:cBhvr>
                                      <p:tavLst>
                                        <p:tav tm="0">
                                          <p:val>
                                            <p:strVal val="1+#ppt_w/2"/>
                                          </p:val>
                                        </p:tav>
                                        <p:tav tm="100000">
                                          <p:val>
                                            <p:strVal val="#ppt_x"/>
                                          </p:val>
                                        </p:tav>
                                      </p:tavLst>
                                    </p:anim>
                                    <p:anim calcmode="lin" valueType="num">
                                      <p:cBhvr additive="base">
                                        <p:cTn id="58" dur="250" fill="hold"/>
                                        <p:tgtEl>
                                          <p:spTgt spid="22"/>
                                        </p:tgtEl>
                                        <p:attrNameLst>
                                          <p:attrName>ppt_y</p:attrName>
                                        </p:attrNameLst>
                                      </p:cBhvr>
                                      <p:tavLst>
                                        <p:tav tm="0">
                                          <p:val>
                                            <p:strVal val="#ppt_y"/>
                                          </p:val>
                                        </p:tav>
                                        <p:tav tm="100000">
                                          <p:val>
                                            <p:strVal val="#ppt_y"/>
                                          </p:val>
                                        </p:tav>
                                      </p:tavLst>
                                    </p:anim>
                                  </p:childTnLst>
                                </p:cTn>
                              </p:par>
                            </p:childTnLst>
                          </p:cTn>
                        </p:par>
                        <p:par>
                          <p:cTn id="59" fill="hold">
                            <p:stCondLst>
                              <p:cond delay="3750"/>
                            </p:stCondLst>
                            <p:childTnLst>
                              <p:par>
                                <p:cTn id="60" presetID="22" presetClass="entr" presetSubtype="8" fill="hold" nodeType="after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left)">
                                      <p:cBhvr>
                                        <p:cTn id="62" dur="500"/>
                                        <p:tgtEl>
                                          <p:spTgt spid="27"/>
                                        </p:tgtEl>
                                      </p:cBhvr>
                                    </p:animEffect>
                                  </p:childTnLst>
                                </p:cTn>
                              </p:par>
                            </p:childTnLst>
                          </p:cTn>
                        </p:par>
                        <p:par>
                          <p:cTn id="63" fill="hold">
                            <p:stCondLst>
                              <p:cond delay="4250"/>
                            </p:stCondLst>
                            <p:childTnLst>
                              <p:par>
                                <p:cTn id="64" presetID="2" presetClass="entr" presetSubtype="2" fill="hold" grpId="0" nodeType="afterEffect">
                                  <p:stCondLst>
                                    <p:cond delay="0"/>
                                  </p:stCondLst>
                                  <p:childTnLst>
                                    <p:set>
                                      <p:cBhvr>
                                        <p:cTn id="65" dur="1" fill="hold">
                                          <p:stCondLst>
                                            <p:cond delay="0"/>
                                          </p:stCondLst>
                                        </p:cTn>
                                        <p:tgtEl>
                                          <p:spTgt spid="23"/>
                                        </p:tgtEl>
                                        <p:attrNameLst>
                                          <p:attrName>style.visibility</p:attrName>
                                        </p:attrNameLst>
                                      </p:cBhvr>
                                      <p:to>
                                        <p:strVal val="visible"/>
                                      </p:to>
                                    </p:set>
                                    <p:anim calcmode="lin" valueType="num">
                                      <p:cBhvr additive="base">
                                        <p:cTn id="66" dur="250" fill="hold"/>
                                        <p:tgtEl>
                                          <p:spTgt spid="23"/>
                                        </p:tgtEl>
                                        <p:attrNameLst>
                                          <p:attrName>ppt_x</p:attrName>
                                        </p:attrNameLst>
                                      </p:cBhvr>
                                      <p:tavLst>
                                        <p:tav tm="0">
                                          <p:val>
                                            <p:strVal val="1+#ppt_w/2"/>
                                          </p:val>
                                        </p:tav>
                                        <p:tav tm="100000">
                                          <p:val>
                                            <p:strVal val="#ppt_x"/>
                                          </p:val>
                                        </p:tav>
                                      </p:tavLst>
                                    </p:anim>
                                    <p:anim calcmode="lin" valueType="num">
                                      <p:cBhvr additive="base">
                                        <p:cTn id="67" dur="250" fill="hold"/>
                                        <p:tgtEl>
                                          <p:spTgt spid="23"/>
                                        </p:tgtEl>
                                        <p:attrNameLst>
                                          <p:attrName>ppt_y</p:attrName>
                                        </p:attrNameLst>
                                      </p:cBhvr>
                                      <p:tavLst>
                                        <p:tav tm="0">
                                          <p:val>
                                            <p:strVal val="#ppt_y"/>
                                          </p:val>
                                        </p:tav>
                                        <p:tav tm="100000">
                                          <p:val>
                                            <p:strVal val="#ppt_y"/>
                                          </p:val>
                                        </p:tav>
                                      </p:tavLst>
                                    </p:anim>
                                  </p:childTnLst>
                                </p:cTn>
                              </p:par>
                            </p:childTnLst>
                          </p:cTn>
                        </p:par>
                        <p:par>
                          <p:cTn id="68" fill="hold">
                            <p:stCondLst>
                              <p:cond delay="4500"/>
                            </p:stCondLst>
                            <p:childTnLst>
                              <p:par>
                                <p:cTn id="69" presetID="2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Effect transition="in" filter="wipe(left)">
                                      <p:cBhvr>
                                        <p:cTn id="71" dur="500"/>
                                        <p:tgtEl>
                                          <p:spTgt spid="41"/>
                                        </p:tgtEl>
                                      </p:cBhvr>
                                    </p:animEffect>
                                  </p:childTnLst>
                                </p:cTn>
                              </p:par>
                            </p:childTnLst>
                          </p:cTn>
                        </p:par>
                        <p:par>
                          <p:cTn id="72" fill="hold">
                            <p:stCondLst>
                              <p:cond delay="5000"/>
                            </p:stCondLst>
                            <p:childTnLst>
                              <p:par>
                                <p:cTn id="73" presetID="2" presetClass="entr" presetSubtype="2" fill="hold" grpId="0" nodeType="afterEffect">
                                  <p:stCondLst>
                                    <p:cond delay="0"/>
                                  </p:stCondLst>
                                  <p:childTnLst>
                                    <p:set>
                                      <p:cBhvr>
                                        <p:cTn id="74" dur="1" fill="hold">
                                          <p:stCondLst>
                                            <p:cond delay="0"/>
                                          </p:stCondLst>
                                        </p:cTn>
                                        <p:tgtEl>
                                          <p:spTgt spid="24"/>
                                        </p:tgtEl>
                                        <p:attrNameLst>
                                          <p:attrName>style.visibility</p:attrName>
                                        </p:attrNameLst>
                                      </p:cBhvr>
                                      <p:to>
                                        <p:strVal val="visible"/>
                                      </p:to>
                                    </p:set>
                                    <p:anim calcmode="lin" valueType="num">
                                      <p:cBhvr additive="base">
                                        <p:cTn id="75" dur="250" fill="hold"/>
                                        <p:tgtEl>
                                          <p:spTgt spid="24"/>
                                        </p:tgtEl>
                                        <p:attrNameLst>
                                          <p:attrName>ppt_x</p:attrName>
                                        </p:attrNameLst>
                                      </p:cBhvr>
                                      <p:tavLst>
                                        <p:tav tm="0">
                                          <p:val>
                                            <p:strVal val="1+#ppt_w/2"/>
                                          </p:val>
                                        </p:tav>
                                        <p:tav tm="100000">
                                          <p:val>
                                            <p:strVal val="#ppt_x"/>
                                          </p:val>
                                        </p:tav>
                                      </p:tavLst>
                                    </p:anim>
                                    <p:anim calcmode="lin" valueType="num">
                                      <p:cBhvr additive="base">
                                        <p:cTn id="76" dur="250" fill="hold"/>
                                        <p:tgtEl>
                                          <p:spTgt spid="24"/>
                                        </p:tgtEl>
                                        <p:attrNameLst>
                                          <p:attrName>ppt_y</p:attrName>
                                        </p:attrNameLst>
                                      </p:cBhvr>
                                      <p:tavLst>
                                        <p:tav tm="0">
                                          <p:val>
                                            <p:strVal val="#ppt_y"/>
                                          </p:val>
                                        </p:tav>
                                        <p:tav tm="100000">
                                          <p:val>
                                            <p:strVal val="#ppt_y"/>
                                          </p:val>
                                        </p:tav>
                                      </p:tavLst>
                                    </p:anim>
                                  </p:childTnLst>
                                </p:cTn>
                              </p:par>
                            </p:childTnLst>
                          </p:cTn>
                        </p:par>
                        <p:par>
                          <p:cTn id="77" fill="hold">
                            <p:stCondLst>
                              <p:cond delay="5250"/>
                            </p:stCondLst>
                            <p:childTnLst>
                              <p:par>
                                <p:cTn id="78" presetID="22" presetClass="entr" presetSubtype="8" fill="hold" nodeType="after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wipe(left)">
                                      <p:cBhvr>
                                        <p:cTn id="8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19" grpId="0" animBg="1"/>
      <p:bldP spid="19" grpId="1" animBg="1"/>
      <p:bldP spid="19" grpId="2" animBg="1"/>
      <p:bldP spid="20" grpId="0"/>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553956" y="448"/>
            <a:ext cx="0" cy="723175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2595126" y="2300166"/>
            <a:ext cx="1933641" cy="1933641"/>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ecision 79"/>
          <p:cNvSpPr/>
          <p:nvPr/>
        </p:nvSpPr>
        <p:spPr>
          <a:xfrm>
            <a:off x="2595126" y="2595819"/>
            <a:ext cx="1933641" cy="1933641"/>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a:off x="3025390" y="3056542"/>
            <a:ext cx="1072730" cy="957826"/>
          </a:xfrm>
          <a:prstGeom prst="rect">
            <a:avLst/>
          </a:prstGeom>
          <a:noFill/>
        </p:spPr>
        <p:txBody>
          <a:bodyPr wrap="none" rtlCol="0">
            <a:spAutoFit/>
          </a:bodyPr>
          <a:lstStyle/>
          <a:p>
            <a:r>
              <a:rPr lang="en-US" altLang="zh-CN" sz="5624" b="1" dirty="0">
                <a:solidFill>
                  <a:schemeClr val="accent1"/>
                </a:solidFill>
                <a:latin typeface="微软雅黑" pitchFamily="34" charset="-122"/>
                <a:ea typeface="微软雅黑" pitchFamily="34" charset="-122"/>
              </a:rPr>
              <a:t>04</a:t>
            </a:r>
            <a:endParaRPr lang="zh-CN" altLang="en-US" sz="5624" b="1" dirty="0">
              <a:solidFill>
                <a:schemeClr val="accent1"/>
              </a:solidFill>
              <a:latin typeface="微软雅黑" pitchFamily="34" charset="-122"/>
              <a:ea typeface="微软雅黑" pitchFamily="34" charset="-122"/>
            </a:endParaRPr>
          </a:p>
        </p:txBody>
      </p:sp>
      <p:sp>
        <p:nvSpPr>
          <p:cNvPr id="39" name="TextBox 38"/>
          <p:cNvSpPr txBox="1"/>
          <p:nvPr/>
        </p:nvSpPr>
        <p:spPr>
          <a:xfrm>
            <a:off x="5263771" y="1996435"/>
            <a:ext cx="2492990" cy="784830"/>
          </a:xfrm>
          <a:prstGeom prst="rect">
            <a:avLst/>
          </a:prstGeom>
          <a:noFill/>
        </p:spPr>
        <p:txBody>
          <a:bodyPr wrap="none" rtlCol="0">
            <a:spAutoFit/>
          </a:bodyPr>
          <a:lstStyle/>
          <a:p>
            <a:r>
              <a:rPr lang="zh-CN" altLang="en-US" sz="4500" b="1" dirty="0">
                <a:solidFill>
                  <a:schemeClr val="accent1"/>
                </a:solidFill>
                <a:latin typeface="微软雅黑" pitchFamily="34" charset="-122"/>
                <a:ea typeface="微软雅黑" pitchFamily="34" charset="-122"/>
              </a:rPr>
              <a:t>教学反思</a:t>
            </a:r>
          </a:p>
        </p:txBody>
      </p:sp>
      <p:sp>
        <p:nvSpPr>
          <p:cNvPr id="53" name="TextBox 52"/>
          <p:cNvSpPr txBox="1"/>
          <p:nvPr/>
        </p:nvSpPr>
        <p:spPr>
          <a:xfrm>
            <a:off x="5289364" y="2876242"/>
            <a:ext cx="2353208" cy="395365"/>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4" name="TextBox 53"/>
          <p:cNvSpPr txBox="1"/>
          <p:nvPr/>
        </p:nvSpPr>
        <p:spPr>
          <a:xfrm>
            <a:off x="8124173" y="2876242"/>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8" name="TextBox 57"/>
          <p:cNvSpPr txBox="1"/>
          <p:nvPr/>
        </p:nvSpPr>
        <p:spPr>
          <a:xfrm>
            <a:off x="5289364"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0" name="TextBox 59"/>
          <p:cNvSpPr txBox="1"/>
          <p:nvPr/>
        </p:nvSpPr>
        <p:spPr>
          <a:xfrm>
            <a:off x="8124173"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7" name="TextBox 66"/>
          <p:cNvSpPr txBox="1"/>
          <p:nvPr/>
        </p:nvSpPr>
        <p:spPr>
          <a:xfrm>
            <a:off x="5285439" y="4071791"/>
            <a:ext cx="5699880" cy="1520741"/>
          </a:xfrm>
          <a:prstGeom prst="rect">
            <a:avLst/>
          </a:prstGeom>
          <a:noFill/>
        </p:spPr>
        <p:txBody>
          <a:bodyPr wrap="square" rtlCol="0">
            <a:spAutoFit/>
          </a:bodyPr>
          <a:lstStyle/>
          <a:p>
            <a:pPr>
              <a:lnSpc>
                <a:spcPct val="150000"/>
              </a:lnSpc>
            </a:pPr>
            <a:r>
              <a:rPr lang="zh-CN" altLang="en-US" sz="154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在此输入章节概述文本内容，设计在此输入章节概述文本内容，文字尽量言简意赅的描述本章节的基本内容即可在此输入章节概述文本内容，</a:t>
            </a:r>
          </a:p>
        </p:txBody>
      </p:sp>
      <p:cxnSp>
        <p:nvCxnSpPr>
          <p:cNvPr id="68" name="直接连接符 67"/>
          <p:cNvCxnSpPr/>
          <p:nvPr/>
        </p:nvCxnSpPr>
        <p:spPr>
          <a:xfrm>
            <a:off x="5416943" y="3920054"/>
            <a:ext cx="54671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4" name="出自【趣你的PPT】(微信:qunideppt)：最优质的PPT资源库"/>
          <p:cNvPicPr>
            <a:picLocks noChangeAspect="1"/>
          </p:cNvPicPr>
          <p:nvPr/>
        </p:nvPicPr>
        <p:blipFill rotWithShape="1">
          <a:blip r:embed="rId3"/>
          <a:srcRect l="25034" t="14854"/>
          <a:stretch>
            <a:fillRect/>
          </a:stretch>
        </p:blipFill>
        <p:spPr>
          <a:xfrm>
            <a:off x="-8648" y="-76659"/>
            <a:ext cx="3896550" cy="4014401"/>
          </a:xfrm>
          <a:prstGeom prst="rect">
            <a:avLst/>
          </a:prstGeom>
        </p:spPr>
      </p:pic>
      <p:pic>
        <p:nvPicPr>
          <p:cNvPr id="15" name="出自【趣你的PPT】(微信:qunideppt)：最优质的PPT资源库"/>
          <p:cNvPicPr>
            <a:picLocks noChangeAspect="1"/>
          </p:cNvPicPr>
          <p:nvPr/>
        </p:nvPicPr>
        <p:blipFill rotWithShape="1">
          <a:blip r:embed="rId3"/>
          <a:srcRect l="43663" t="25882"/>
          <a:stretch>
            <a:fillRect/>
          </a:stretch>
        </p:blipFill>
        <p:spPr>
          <a:xfrm rot="10800000">
            <a:off x="9482312" y="3203319"/>
            <a:ext cx="3376438" cy="4029331"/>
          </a:xfrm>
          <a:prstGeom prst="rect">
            <a:avLst/>
          </a:prstGeom>
        </p:spPr>
      </p:pic>
    </p:spTree>
    <p:extLst>
      <p:ext uri="{BB962C8B-B14F-4D97-AF65-F5344CB8AC3E}">
        <p14:creationId xmlns:p14="http://schemas.microsoft.com/office/powerpoint/2010/main" val="2377675983"/>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1500"/>
                                        <p:tgtEl>
                                          <p:spTgt spid="63"/>
                                        </p:tgtEl>
                                      </p:cBhvr>
                                    </p:animEffect>
                                  </p:childTnLst>
                                </p:cTn>
                              </p:par>
                              <p:par>
                                <p:cTn id="16" presetID="8" presetClass="emph" presetSubtype="0" decel="58000" fill="hold" grpId="1" nodeType="withEffect">
                                  <p:stCondLst>
                                    <p:cond delay="0"/>
                                  </p:stCondLst>
                                  <p:childTnLst>
                                    <p:animRot by="-21600000">
                                      <p:cBhvr>
                                        <p:cTn id="17" dur="1500" fill="hold"/>
                                        <p:tgtEl>
                                          <p:spTgt spid="63"/>
                                        </p:tgtEl>
                                        <p:attrNameLst>
                                          <p:attrName>r</p:attrName>
                                        </p:attrNameLst>
                                      </p:cBhvr>
                                    </p:animRot>
                                  </p:childTnLst>
                                </p:cTn>
                              </p:par>
                              <p:par>
                                <p:cTn id="18"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9" dur="1500" fill="hold"/>
                                        <p:tgtEl>
                                          <p:spTgt spid="63"/>
                                        </p:tgtEl>
                                        <p:attrNameLst>
                                          <p:attrName>ppt_x</p:attrName>
                                          <p:attrName>ppt_y</p:attrName>
                                        </p:attrNameLst>
                                      </p:cBhvr>
                                    </p:animMotion>
                                  </p:childTnLst>
                                </p:cTn>
                              </p:par>
                              <p:par>
                                <p:cTn id="20" presetID="22" presetClass="entr" presetSubtype="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childTnLst>
                          </p:cTn>
                        </p:par>
                        <p:par>
                          <p:cTn id="23" fill="hold">
                            <p:stCondLst>
                              <p:cond delay="1500"/>
                            </p:stCondLst>
                            <p:childTnLst>
                              <p:par>
                                <p:cTn id="24" presetID="10" presetClass="entr" presetSubtype="0" fill="hold" grpId="1"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64" presetClass="path" presetSubtype="0" accel="50000" decel="50000" fill="hold" grpId="0" nodeType="withEffect">
                                  <p:stCondLst>
                                    <p:cond delay="0"/>
                                  </p:stCondLst>
                                  <p:childTnLst>
                                    <p:animMotion origin="layout" path="M -3.05556E-6 0.03612 L -3.05556E-6 -4.19753E-6 " pathEditMode="relative" rAng="0" ptsTypes="AA">
                                      <p:cBhvr>
                                        <p:cTn id="28" dur="750" fill="hold"/>
                                        <p:tgtEl>
                                          <p:spTgt spid="61"/>
                                        </p:tgtEl>
                                        <p:attrNameLst>
                                          <p:attrName>ppt_x</p:attrName>
                                          <p:attrName>ppt_y</p:attrName>
                                        </p:attrNameLst>
                                      </p:cBhvr>
                                      <p:rCtr x="0" y="-1821"/>
                                    </p:animMotion>
                                  </p:childTnLst>
                                </p:cTn>
                              </p:par>
                              <p:par>
                                <p:cTn id="29" presetID="10" presetClass="entr" presetSubtype="0" fill="hold" grpId="0" nodeType="withEffect">
                                  <p:stCondLst>
                                    <p:cond delay="25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22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p:tgtEl>
                                          <p:spTgt spid="39"/>
                                        </p:tgtEl>
                                        <p:attrNameLst>
                                          <p:attrName>ppt_y</p:attrName>
                                        </p:attrNameLst>
                                      </p:cBhvr>
                                      <p:tavLst>
                                        <p:tav tm="0">
                                          <p:val>
                                            <p:strVal val="#ppt_y+#ppt_h*1.125000"/>
                                          </p:val>
                                        </p:tav>
                                        <p:tav tm="100000">
                                          <p:val>
                                            <p:strVal val="#ppt_y"/>
                                          </p:val>
                                        </p:tav>
                                      </p:tavLst>
                                    </p:anim>
                                    <p:animEffect transition="in" filter="wipe(up)">
                                      <p:cBhvr>
                                        <p:cTn id="36" dur="500"/>
                                        <p:tgtEl>
                                          <p:spTgt spid="39"/>
                                        </p:tgtEl>
                                      </p:cBhvr>
                                    </p:animEffect>
                                  </p:childTnLst>
                                </p:cTn>
                              </p:par>
                            </p:childTnLst>
                          </p:cTn>
                        </p:par>
                        <p:par>
                          <p:cTn id="37" fill="hold">
                            <p:stCondLst>
                              <p:cond delay="2900"/>
                            </p:stCondLst>
                            <p:childTnLst>
                              <p:par>
                                <p:cTn id="38" presetID="10" presetClass="entr" presetSubtype="0"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childTnLst>
                          </p:cTn>
                        </p:par>
                        <p:par>
                          <p:cTn id="44" fill="hold">
                            <p:stCondLst>
                              <p:cond delay="34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childTnLst>
                          </p:cTn>
                        </p:par>
                        <p:par>
                          <p:cTn id="51" fill="hold">
                            <p:stCondLst>
                              <p:cond delay="3900"/>
                            </p:stCondLst>
                            <p:childTnLst>
                              <p:par>
                                <p:cTn id="52" presetID="22" presetClass="entr" presetSubtype="8" fill="hold"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childTnLst>
                          </p:cTn>
                        </p:par>
                        <p:par>
                          <p:cTn id="55" fill="hold">
                            <p:stCondLst>
                              <p:cond delay="4400"/>
                            </p:stCondLst>
                            <p:childTnLst>
                              <p:par>
                                <p:cTn id="56" presetID="22" presetClass="entr" presetSubtype="1"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up)">
                                      <p:cBhvr>
                                        <p:cTn id="58"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53" grpId="0"/>
      <p:bldP spid="54" grpId="0"/>
      <p:bldP spid="58" grpId="0"/>
      <p:bldP spid="60" grpId="0"/>
      <p:bldP spid="6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282044" y="0"/>
            <a:ext cx="6576354" cy="72326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nvGrpSpPr>
          <p:cNvPr id="3" name="组合 28"/>
          <p:cNvGrpSpPr>
            <a:grpSpLocks/>
          </p:cNvGrpSpPr>
          <p:nvPr/>
        </p:nvGrpSpPr>
        <p:grpSpPr bwMode="auto">
          <a:xfrm>
            <a:off x="4431468" y="1272410"/>
            <a:ext cx="3727940" cy="4821767"/>
            <a:chOff x="3233461" y="1567163"/>
            <a:chExt cx="2625090" cy="3395362"/>
          </a:xfrm>
        </p:grpSpPr>
        <p:pic>
          <p:nvPicPr>
            <p:cNvPr id="30733" name="图片 2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3461" y="1567163"/>
              <a:ext cx="2625090" cy="3395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矩形 30"/>
            <p:cNvSpPr/>
            <p:nvPr/>
          </p:nvSpPr>
          <p:spPr>
            <a:xfrm>
              <a:off x="3481823" y="1883121"/>
              <a:ext cx="2128366" cy="2829468"/>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dirty="0"/>
            </a:p>
          </p:txBody>
        </p:sp>
      </p:grpSp>
      <p:grpSp>
        <p:nvGrpSpPr>
          <p:cNvPr id="15" name="组合 7"/>
          <p:cNvGrpSpPr>
            <a:grpSpLocks/>
          </p:cNvGrpSpPr>
          <p:nvPr/>
        </p:nvGrpSpPr>
        <p:grpSpPr bwMode="auto">
          <a:xfrm>
            <a:off x="8229575" y="4126052"/>
            <a:ext cx="3960092" cy="1732433"/>
            <a:chOff x="2989865" y="602136"/>
            <a:chExt cx="2814868" cy="1232197"/>
          </a:xfrm>
        </p:grpSpPr>
        <p:sp>
          <p:nvSpPr>
            <p:cNvPr id="16" name="文本框 66"/>
            <p:cNvSpPr txBox="1">
              <a:spLocks noChangeArrowheads="1"/>
            </p:cNvSpPr>
            <p:nvPr/>
          </p:nvSpPr>
          <p:spPr bwMode="auto">
            <a:xfrm>
              <a:off x="2989865" y="1374629"/>
              <a:ext cx="2814868"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solidFill>
                <a:latin typeface="Arial" panose="020B0604020202020204" pitchFamily="34" charset="0"/>
                <a:ea typeface="微软雅黑" panose="020B0503020204020204" pitchFamily="34" charset="-122"/>
                <a:cs typeface="+mn-ea"/>
                <a:sym typeface="+mn-lt"/>
              </a:endParaRPr>
            </a:p>
          </p:txBody>
        </p:sp>
        <p:sp>
          <p:nvSpPr>
            <p:cNvPr id="17" name="文本框 13"/>
            <p:cNvSpPr txBox="1">
              <a:spLocks noChangeArrowheads="1"/>
            </p:cNvSpPr>
            <p:nvPr/>
          </p:nvSpPr>
          <p:spPr bwMode="auto">
            <a:xfrm>
              <a:off x="2992420" y="60213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solidFill>
                  <a:ea typeface="微软雅黑" panose="020B0503020204020204" pitchFamily="34" charset="-122"/>
                </a:rPr>
                <a:t>请替换文字内容</a:t>
              </a:r>
            </a:p>
          </p:txBody>
        </p:sp>
        <p:sp>
          <p:nvSpPr>
            <p:cNvPr id="18" name="文本框 66"/>
            <p:cNvSpPr txBox="1">
              <a:spLocks noChangeArrowheads="1"/>
            </p:cNvSpPr>
            <p:nvPr/>
          </p:nvSpPr>
          <p:spPr bwMode="auto">
            <a:xfrm>
              <a:off x="3000354" y="880114"/>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solidFill>
                  <a:latin typeface="+mn-lt"/>
                </a:rPr>
                <a:t>PLEASE ADD YOUR TITLE HERE</a:t>
              </a:r>
              <a:endParaRPr lang="zh-CN" altLang="en-US" sz="1547" dirty="0">
                <a:solidFill>
                  <a:schemeClr val="bg1"/>
                </a:solidFill>
                <a:latin typeface="+mn-lt"/>
              </a:endParaRPr>
            </a:p>
          </p:txBody>
        </p:sp>
        <p:sp>
          <p:nvSpPr>
            <p:cNvPr id="19" name="任意多边形 18"/>
            <p:cNvSpPr/>
            <p:nvPr/>
          </p:nvSpPr>
          <p:spPr>
            <a:xfrm>
              <a:off x="3078717" y="1286572"/>
              <a:ext cx="287200"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20" name="组合 7"/>
          <p:cNvGrpSpPr>
            <a:grpSpLocks/>
          </p:cNvGrpSpPr>
          <p:nvPr/>
        </p:nvGrpSpPr>
        <p:grpSpPr bwMode="auto">
          <a:xfrm>
            <a:off x="726496" y="4021733"/>
            <a:ext cx="3704971" cy="1725558"/>
            <a:chOff x="2989865" y="607026"/>
            <a:chExt cx="2633526" cy="1227307"/>
          </a:xfrm>
        </p:grpSpPr>
        <p:sp>
          <p:nvSpPr>
            <p:cNvPr id="21"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2"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3"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4" name="任意多边形 23"/>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grpSp>
        <p:nvGrpSpPr>
          <p:cNvPr id="25" name="组合 7"/>
          <p:cNvGrpSpPr>
            <a:grpSpLocks/>
          </p:cNvGrpSpPr>
          <p:nvPr/>
        </p:nvGrpSpPr>
        <p:grpSpPr bwMode="auto">
          <a:xfrm>
            <a:off x="726496" y="1888133"/>
            <a:ext cx="3704971" cy="1725558"/>
            <a:chOff x="2989865" y="607026"/>
            <a:chExt cx="2633526" cy="1227307"/>
          </a:xfrm>
        </p:grpSpPr>
        <p:sp>
          <p:nvSpPr>
            <p:cNvPr id="26" name="文本框 66"/>
            <p:cNvSpPr txBox="1">
              <a:spLocks noChangeArrowheads="1"/>
            </p:cNvSpPr>
            <p:nvPr/>
          </p:nvSpPr>
          <p:spPr bwMode="auto">
            <a:xfrm>
              <a:off x="2989865" y="1374629"/>
              <a:ext cx="2633526" cy="45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mn-lt"/>
                </a:rPr>
                <a:t>点击添加相关标题文字，点击添加相关标题文字，点击添加相关标题文字，点击添加相关标题文字。点击添加相关标题文字，点击添加相关标题文字，点击添加相关标题文字，点击添加相关标题文字。</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mn-lt"/>
              </a:endParaRPr>
            </a:p>
          </p:txBody>
        </p:sp>
        <p:sp>
          <p:nvSpPr>
            <p:cNvPr id="27" name="文本框 13"/>
            <p:cNvSpPr txBox="1">
              <a:spLocks noChangeArrowheads="1"/>
            </p:cNvSpPr>
            <p:nvPr/>
          </p:nvSpPr>
          <p:spPr bwMode="auto">
            <a:xfrm>
              <a:off x="2990709" y="607026"/>
              <a:ext cx="1152190" cy="240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r>
                <a:rPr lang="zh-CN" altLang="en-US" sz="1600" dirty="0">
                  <a:solidFill>
                    <a:schemeClr val="bg1">
                      <a:lumMod val="65000"/>
                    </a:schemeClr>
                  </a:solidFill>
                  <a:ea typeface="微软雅黑" panose="020B0503020204020204" pitchFamily="34" charset="-122"/>
                </a:rPr>
                <a:t>请替换文字内容</a:t>
              </a:r>
            </a:p>
          </p:txBody>
        </p:sp>
        <p:sp>
          <p:nvSpPr>
            <p:cNvPr id="28" name="文本框 66"/>
            <p:cNvSpPr txBox="1">
              <a:spLocks noChangeArrowheads="1"/>
            </p:cNvSpPr>
            <p:nvPr/>
          </p:nvSpPr>
          <p:spPr bwMode="auto">
            <a:xfrm>
              <a:off x="2989865" y="880115"/>
              <a:ext cx="2306067" cy="235006"/>
            </a:xfrm>
            <a:prstGeom prst="rect">
              <a:avLst/>
            </a:prstGeom>
            <a:noFill/>
            <a:ln>
              <a:noFill/>
            </a:ln>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en-US" altLang="zh-CN" sz="1547" dirty="0">
                  <a:solidFill>
                    <a:schemeClr val="bg1">
                      <a:lumMod val="65000"/>
                    </a:schemeClr>
                  </a:solidFill>
                  <a:latin typeface="+mj-lt"/>
                </a:rPr>
                <a:t>PLEASE ADD YOUR TITLE HERE</a:t>
              </a:r>
              <a:endParaRPr lang="zh-CN" altLang="en-US" sz="1547" dirty="0">
                <a:solidFill>
                  <a:schemeClr val="bg1">
                    <a:lumMod val="65000"/>
                  </a:schemeClr>
                </a:solidFill>
                <a:latin typeface="+mj-lt"/>
              </a:endParaRPr>
            </a:p>
          </p:txBody>
        </p:sp>
        <p:sp>
          <p:nvSpPr>
            <p:cNvPr id="29" name="任意多边形 28"/>
            <p:cNvSpPr/>
            <p:nvPr/>
          </p:nvSpPr>
          <p:spPr>
            <a:xfrm>
              <a:off x="3078717" y="1286573"/>
              <a:ext cx="287199" cy="0"/>
            </a:xfrm>
            <a:custGeom>
              <a:avLst/>
              <a:gdLst>
                <a:gd name="connsiteX0" fmla="*/ 0 w 504825"/>
                <a:gd name="connsiteY0" fmla="*/ 0 h 0"/>
                <a:gd name="connsiteX1" fmla="*/ 504825 w 504825"/>
                <a:gd name="connsiteY1" fmla="*/ 0 h 0"/>
              </a:gdLst>
              <a:ahLst/>
              <a:cxnLst>
                <a:cxn ang="0">
                  <a:pos x="connsiteX0" y="connsiteY0"/>
                </a:cxn>
                <a:cxn ang="0">
                  <a:pos x="connsiteX1" y="connsiteY1"/>
                </a:cxn>
              </a:cxnLst>
              <a:rect l="l" t="t" r="r" b="b"/>
              <a:pathLst>
                <a:path w="504825">
                  <a:moveTo>
                    <a:pt x="0" y="0"/>
                  </a:moveTo>
                  <a:lnTo>
                    <a:pt x="504825" y="0"/>
                  </a:lnTo>
                </a:path>
              </a:pathLst>
            </a:custGeom>
            <a:noFill/>
            <a:ln w="127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grpSp>
      <p:sp>
        <p:nvSpPr>
          <p:cNvPr id="30" name="文本框 2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2" name="文本框 31"/>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2425529524"/>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5"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 calcmode="lin" valueType="num">
                                      <p:cBhvr>
                                        <p:cTn id="10" dur="1000" fill="hold"/>
                                        <p:tgtEl>
                                          <p:spTgt spid="3"/>
                                        </p:tgtEl>
                                        <p:attrNameLst>
                                          <p:attrName>ppt_w</p:attrName>
                                        </p:attrNameLst>
                                      </p:cBhvr>
                                      <p:tavLst>
                                        <p:tav tm="0">
                                          <p:val>
                                            <p:strVal val="#ppt_w*0.70"/>
                                          </p:val>
                                        </p:tav>
                                        <p:tav tm="100000">
                                          <p:val>
                                            <p:strVal val="#ppt_w"/>
                                          </p:val>
                                        </p:tav>
                                      </p:tavLst>
                                    </p:anim>
                                    <p:anim calcmode="lin" valueType="num">
                                      <p:cBhvr>
                                        <p:cTn id="11" dur="1000" fill="hold"/>
                                        <p:tgtEl>
                                          <p:spTgt spid="3"/>
                                        </p:tgtEl>
                                        <p:attrNameLst>
                                          <p:attrName>ppt_h</p:attrName>
                                        </p:attrNameLst>
                                      </p:cBhvr>
                                      <p:tavLst>
                                        <p:tav tm="0">
                                          <p:val>
                                            <p:strVal val="#ppt_h"/>
                                          </p:val>
                                        </p:tav>
                                        <p:tav tm="100000">
                                          <p:val>
                                            <p:strVal val="#ppt_h"/>
                                          </p:val>
                                        </p:tav>
                                      </p:tavLst>
                                    </p:anim>
                                    <p:animEffect transition="in" filter="fade">
                                      <p:cBhvr>
                                        <p:cTn id="12" dur="1000"/>
                                        <p:tgtEl>
                                          <p:spTgt spid="3"/>
                                        </p:tgtEl>
                                      </p:cBhvr>
                                    </p:animEffect>
                                  </p:childTnLst>
                                </p:cTn>
                              </p:par>
                              <p:par>
                                <p:cTn id="13" presetID="2" presetClass="entr" presetSubtype="2" fill="hold" nodeType="withEffect">
                                  <p:stCondLst>
                                    <p:cond delay="10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1000" fill="hold"/>
                                        <p:tgtEl>
                                          <p:spTgt spid="25"/>
                                        </p:tgtEl>
                                        <p:attrNameLst>
                                          <p:attrName>ppt_x</p:attrName>
                                        </p:attrNameLst>
                                      </p:cBhvr>
                                      <p:tavLst>
                                        <p:tav tm="0">
                                          <p:val>
                                            <p:strVal val="1+#ppt_w/2"/>
                                          </p:val>
                                        </p:tav>
                                        <p:tav tm="100000">
                                          <p:val>
                                            <p:strVal val="#ppt_x"/>
                                          </p:val>
                                        </p:tav>
                                      </p:tavLst>
                                    </p:anim>
                                    <p:anim calcmode="lin" valueType="num">
                                      <p:cBhvr additive="base">
                                        <p:cTn id="16" dur="1000" fill="hold"/>
                                        <p:tgtEl>
                                          <p:spTgt spid="25"/>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10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1+#ppt_w/2"/>
                                          </p:val>
                                        </p:tav>
                                        <p:tav tm="100000">
                                          <p:val>
                                            <p:strVal val="#ppt_x"/>
                                          </p:val>
                                        </p:tav>
                                      </p:tavLst>
                                    </p:anim>
                                    <p:anim calcmode="lin" valueType="num">
                                      <p:cBhvr additive="base">
                                        <p:cTn id="20" dur="10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1000" fill="hold"/>
                                        <p:tgtEl>
                                          <p:spTgt spid="15"/>
                                        </p:tgtEl>
                                        <p:attrNameLst>
                                          <p:attrName>ppt_x</p:attrName>
                                        </p:attrNameLst>
                                      </p:cBhvr>
                                      <p:tavLst>
                                        <p:tav tm="0">
                                          <p:val>
                                            <p:strVal val="1+#ppt_w/2"/>
                                          </p:val>
                                        </p:tav>
                                        <p:tav tm="100000">
                                          <p:val>
                                            <p:strVal val="#ppt_x"/>
                                          </p:val>
                                        </p:tav>
                                      </p:tavLst>
                                    </p:anim>
                                    <p:anim calcmode="lin" valueType="num">
                                      <p:cBhvr additive="base">
                                        <p:cTn id="24"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265012" y="1744219"/>
            <a:ext cx="10328729" cy="1491059"/>
          </a:xfrm>
          <a:prstGeom prst="roundRect">
            <a:avLst>
              <a:gd name="adj" fmla="val 0"/>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683276" y="2015934"/>
            <a:ext cx="9492200" cy="430502"/>
          </a:xfrm>
          <a:prstGeom prst="rect">
            <a:avLst/>
          </a:prstGeom>
          <a:noFill/>
        </p:spPr>
        <p:txBody>
          <a:bodyPr wrap="square" lIns="0" tIns="0" rIns="0" bIns="0" rtlCol="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0" name="矩形 93"/>
          <p:cNvSpPr/>
          <p:nvPr/>
        </p:nvSpPr>
        <p:spPr>
          <a:xfrm>
            <a:off x="1212045" y="169675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矩形 93"/>
          <p:cNvSpPr/>
          <p:nvPr/>
        </p:nvSpPr>
        <p:spPr>
          <a:xfrm rot="10800000">
            <a:off x="11244509" y="287774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
          <p:cNvSpPr>
            <a:spLocks/>
          </p:cNvSpPr>
          <p:nvPr/>
        </p:nvSpPr>
        <p:spPr bwMode="auto">
          <a:xfrm>
            <a:off x="198460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2440653"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18" name="TextBox 23"/>
          <p:cNvSpPr txBox="1"/>
          <p:nvPr/>
        </p:nvSpPr>
        <p:spPr>
          <a:xfrm>
            <a:off x="2019997"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
          <p:cNvSpPr>
            <a:spLocks/>
          </p:cNvSpPr>
          <p:nvPr/>
        </p:nvSpPr>
        <p:spPr bwMode="auto">
          <a:xfrm>
            <a:off x="435937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46"/>
          <p:cNvSpPr txBox="1"/>
          <p:nvPr/>
        </p:nvSpPr>
        <p:spPr>
          <a:xfrm>
            <a:off x="4815422"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3" name="TextBox 23"/>
          <p:cNvSpPr txBox="1"/>
          <p:nvPr/>
        </p:nvSpPr>
        <p:spPr>
          <a:xfrm>
            <a:off x="4394767"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
          <p:cNvSpPr>
            <a:spLocks/>
          </p:cNvSpPr>
          <p:nvPr/>
        </p:nvSpPr>
        <p:spPr bwMode="auto">
          <a:xfrm>
            <a:off x="6746839"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46"/>
          <p:cNvSpPr txBox="1"/>
          <p:nvPr/>
        </p:nvSpPr>
        <p:spPr>
          <a:xfrm>
            <a:off x="7202891"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6" name="TextBox 23"/>
          <p:cNvSpPr txBox="1"/>
          <p:nvPr/>
        </p:nvSpPr>
        <p:spPr>
          <a:xfrm>
            <a:off x="6782236"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
          <p:cNvSpPr>
            <a:spLocks/>
          </p:cNvSpPr>
          <p:nvPr/>
        </p:nvSpPr>
        <p:spPr bwMode="auto">
          <a:xfrm>
            <a:off x="9147008"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46"/>
          <p:cNvSpPr txBox="1"/>
          <p:nvPr/>
        </p:nvSpPr>
        <p:spPr>
          <a:xfrm>
            <a:off x="9603059"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30" name="TextBox 23"/>
          <p:cNvSpPr txBox="1"/>
          <p:nvPr/>
        </p:nvSpPr>
        <p:spPr>
          <a:xfrm>
            <a:off x="9182405"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19"/>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3697094743"/>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childTnLst>
                          </p:cTn>
                        </p:par>
                        <p:par>
                          <p:cTn id="34" fill="hold">
                            <p:stCondLst>
                              <p:cond delay="2000"/>
                            </p:stCondLst>
                            <p:childTnLst>
                              <p:par>
                                <p:cTn id="35" presetID="1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p:tgtEl>
                                          <p:spTgt spid="18"/>
                                        </p:tgtEl>
                                        <p:attrNameLst>
                                          <p:attrName>ppt_y</p:attrName>
                                        </p:attrNameLst>
                                      </p:cBhvr>
                                      <p:tavLst>
                                        <p:tav tm="0">
                                          <p:val>
                                            <p:strVal val="#ppt_y+#ppt_h*1.125000"/>
                                          </p:val>
                                        </p:tav>
                                        <p:tav tm="100000">
                                          <p:val>
                                            <p:strVal val="#ppt_y"/>
                                          </p:val>
                                        </p:tav>
                                      </p:tavLst>
                                    </p:anim>
                                    <p:animEffect transition="in" filter="wipe(up)">
                                      <p:cBhvr>
                                        <p:cTn id="38" dur="500"/>
                                        <p:tgtEl>
                                          <p:spTgt spid="1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p:tgtEl>
                                          <p:spTgt spid="23"/>
                                        </p:tgtEl>
                                        <p:attrNameLst>
                                          <p:attrName>ppt_y</p:attrName>
                                        </p:attrNameLst>
                                      </p:cBhvr>
                                      <p:tavLst>
                                        <p:tav tm="0">
                                          <p:val>
                                            <p:strVal val="#ppt_y+#ppt_h*1.125000"/>
                                          </p:val>
                                        </p:tav>
                                        <p:tav tm="100000">
                                          <p:val>
                                            <p:strVal val="#ppt_y"/>
                                          </p:val>
                                        </p:tav>
                                      </p:tavLst>
                                    </p:anim>
                                    <p:animEffect transition="in" filter="wipe(up)">
                                      <p:cBhvr>
                                        <p:cTn id="50" dur="500"/>
                                        <p:tgtEl>
                                          <p:spTgt spid="23"/>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par>
                          <p:cTn id="58" fill="hold">
                            <p:stCondLst>
                              <p:cond delay="4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childTnLst>
                          </p:cTn>
                        </p:par>
                        <p:par>
                          <p:cTn id="70" fill="hold">
                            <p:stCondLst>
                              <p:cond delay="5000"/>
                            </p:stCondLst>
                            <p:childTnLst>
                              <p:par>
                                <p:cTn id="71" presetID="12" presetClass="entr" presetSubtype="4"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p:tgtEl>
                                          <p:spTgt spid="30"/>
                                        </p:tgtEl>
                                        <p:attrNameLst>
                                          <p:attrName>ppt_y</p:attrName>
                                        </p:attrNameLst>
                                      </p:cBhvr>
                                      <p:tavLst>
                                        <p:tav tm="0">
                                          <p:val>
                                            <p:strVal val="#ppt_y+#ppt_h*1.125000"/>
                                          </p:val>
                                        </p:tav>
                                        <p:tav tm="100000">
                                          <p:val>
                                            <p:strVal val="#ppt_y"/>
                                          </p:val>
                                        </p:tav>
                                      </p:tavLst>
                                    </p:anim>
                                    <p:animEffect transition="in" filter="wipe(up)">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4" grpId="0" animBg="1"/>
      <p:bldP spid="47" grpId="0"/>
      <p:bldP spid="18" grpId="0"/>
      <p:bldP spid="21" grpId="0" animBg="1"/>
      <p:bldP spid="22" grpId="0"/>
      <p:bldP spid="23" grpId="0"/>
      <p:bldP spid="24" grpId="0" animBg="1"/>
      <p:bldP spid="25" grpId="0"/>
      <p:bldP spid="26" grpId="0"/>
      <p:bldP spid="28" grpId="0" animBg="1"/>
      <p:bldP spid="29" grpId="0"/>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3724935" y="2194576"/>
            <a:ext cx="1487369" cy="1317704"/>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accent1">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5167"/>
          <p:cNvSpPr/>
          <p:nvPr/>
        </p:nvSpPr>
        <p:spPr>
          <a:xfrm>
            <a:off x="3273871" y="2975795"/>
            <a:ext cx="2395107" cy="1371804"/>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accent2">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5168"/>
          <p:cNvSpPr/>
          <p:nvPr/>
        </p:nvSpPr>
        <p:spPr>
          <a:xfrm>
            <a:off x="2822811" y="3822873"/>
            <a:ext cx="3302845" cy="1371798"/>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accent3">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5169"/>
          <p:cNvSpPr/>
          <p:nvPr/>
        </p:nvSpPr>
        <p:spPr>
          <a:xfrm>
            <a:off x="2361258" y="4669953"/>
            <a:ext cx="4210573" cy="1371791"/>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accent4">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p:cNvGrpSpPr/>
          <p:nvPr/>
        </p:nvGrpSpPr>
        <p:grpSpPr>
          <a:xfrm>
            <a:off x="4175998" y="1829529"/>
            <a:ext cx="1047559" cy="898079"/>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p>
          </p:txBody>
        </p:sp>
      </p:grpSp>
      <p:grpSp>
        <p:nvGrpSpPr>
          <p:cNvPr id="37" name="组合 36"/>
          <p:cNvGrpSpPr/>
          <p:nvPr/>
        </p:nvGrpSpPr>
        <p:grpSpPr>
          <a:xfrm>
            <a:off x="3724935" y="2975797"/>
            <a:ext cx="1941237" cy="528018"/>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p>
          </p:txBody>
        </p:sp>
      </p:grpSp>
      <p:grpSp>
        <p:nvGrpSpPr>
          <p:cNvPr id="36" name="组合 35"/>
          <p:cNvGrpSpPr/>
          <p:nvPr/>
        </p:nvGrpSpPr>
        <p:grpSpPr>
          <a:xfrm>
            <a:off x="3273874" y="3822872"/>
            <a:ext cx="2848974" cy="528019"/>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p:cNvGrpSpPr/>
          <p:nvPr/>
        </p:nvGrpSpPr>
        <p:grpSpPr>
          <a:xfrm>
            <a:off x="2822810" y="4669950"/>
            <a:ext cx="3756702" cy="528012"/>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32"/>
          <p:cNvGrpSpPr/>
          <p:nvPr/>
        </p:nvGrpSpPr>
        <p:grpSpPr>
          <a:xfrm>
            <a:off x="2361260" y="5505266"/>
            <a:ext cx="4664442" cy="528012"/>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6"/>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Round Same Side Corner Rectangle 67"/>
          <p:cNvSpPr/>
          <p:nvPr/>
        </p:nvSpPr>
        <p:spPr>
          <a:xfrm rot="10800000" flipH="1">
            <a:off x="7567575" y="1845937"/>
            <a:ext cx="60936" cy="6277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 Same Side Corner Rectangle 68"/>
          <p:cNvSpPr/>
          <p:nvPr/>
        </p:nvSpPr>
        <p:spPr>
          <a:xfrm rot="10800000" flipH="1">
            <a:off x="7565573" y="2799971"/>
            <a:ext cx="60936" cy="6277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69"/>
          <p:cNvSpPr/>
          <p:nvPr/>
        </p:nvSpPr>
        <p:spPr>
          <a:xfrm rot="10800000" flipH="1">
            <a:off x="7567575" y="3667113"/>
            <a:ext cx="60936" cy="6277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组合 38"/>
          <p:cNvGrpSpPr/>
          <p:nvPr/>
        </p:nvGrpSpPr>
        <p:grpSpPr>
          <a:xfrm>
            <a:off x="7735229" y="1830491"/>
            <a:ext cx="2700245" cy="518561"/>
            <a:chOff x="5228512" y="1109269"/>
            <a:chExt cx="2871880" cy="424667"/>
          </a:xfrm>
        </p:grpSpPr>
        <p:sp>
          <p:nvSpPr>
            <p:cNvPr id="21" name="TextBox 20"/>
            <p:cNvSpPr txBox="1"/>
            <p:nvPr/>
          </p:nvSpPr>
          <p:spPr>
            <a:xfrm>
              <a:off x="5228512" y="1303102"/>
              <a:ext cx="2871880" cy="230834"/>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2" name="Rectangle 71"/>
            <p:cNvSpPr/>
            <p:nvPr/>
          </p:nvSpPr>
          <p:spPr>
            <a:xfrm>
              <a:off x="5228513" y="1109269"/>
              <a:ext cx="1336637" cy="211720"/>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7735229" y="2758415"/>
            <a:ext cx="2700245" cy="518564"/>
            <a:chOff x="5228512" y="1869180"/>
            <a:chExt cx="2871880" cy="424670"/>
          </a:xfrm>
        </p:grpSpPr>
        <p:sp>
          <p:nvSpPr>
            <p:cNvPr id="23" name="TextBox 22"/>
            <p:cNvSpPr txBox="1"/>
            <p:nvPr/>
          </p:nvSpPr>
          <p:spPr>
            <a:xfrm>
              <a:off x="5228512" y="2063015"/>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4" name="Rectangle 73"/>
            <p:cNvSpPr/>
            <p:nvPr/>
          </p:nvSpPr>
          <p:spPr>
            <a:xfrm>
              <a:off x="5228513" y="186918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7735229" y="3686338"/>
            <a:ext cx="2700245" cy="518564"/>
            <a:chOff x="5228512" y="2629091"/>
            <a:chExt cx="2871880" cy="424670"/>
          </a:xfrm>
        </p:grpSpPr>
        <p:sp>
          <p:nvSpPr>
            <p:cNvPr id="25" name="TextBox 24"/>
            <p:cNvSpPr txBox="1"/>
            <p:nvPr/>
          </p:nvSpPr>
          <p:spPr>
            <a:xfrm>
              <a:off x="5228512" y="2822926"/>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6" name="Rectangle 75"/>
            <p:cNvSpPr/>
            <p:nvPr/>
          </p:nvSpPr>
          <p:spPr>
            <a:xfrm>
              <a:off x="5228513" y="262909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ound Same Side Corner Rectangle 76"/>
          <p:cNvSpPr/>
          <p:nvPr/>
        </p:nvSpPr>
        <p:spPr>
          <a:xfrm rot="10800000" flipH="1">
            <a:off x="7565573" y="4546901"/>
            <a:ext cx="60936" cy="6277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ound Same Side Corner Rectangle 77"/>
          <p:cNvSpPr/>
          <p:nvPr/>
        </p:nvSpPr>
        <p:spPr>
          <a:xfrm rot="10800000" flipH="1">
            <a:off x="7567575" y="5414043"/>
            <a:ext cx="60936" cy="627700"/>
          </a:xfrm>
          <a:prstGeom prst="round2SameRect">
            <a:avLst>
              <a:gd name="adj1" fmla="val 50000"/>
              <a:gd name="adj2" fmla="val 50000"/>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7735229" y="4505342"/>
            <a:ext cx="2700245" cy="518564"/>
            <a:chOff x="5228512" y="3299800"/>
            <a:chExt cx="2871880" cy="424670"/>
          </a:xfrm>
        </p:grpSpPr>
        <p:sp>
          <p:nvSpPr>
            <p:cNvPr id="29" name="TextBox 28"/>
            <p:cNvSpPr txBox="1"/>
            <p:nvPr/>
          </p:nvSpPr>
          <p:spPr>
            <a:xfrm>
              <a:off x="5228512" y="3493635"/>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30" name="Rectangle 79"/>
            <p:cNvSpPr/>
            <p:nvPr/>
          </p:nvSpPr>
          <p:spPr>
            <a:xfrm>
              <a:off x="5228513" y="329980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组合 42"/>
          <p:cNvGrpSpPr/>
          <p:nvPr/>
        </p:nvGrpSpPr>
        <p:grpSpPr>
          <a:xfrm>
            <a:off x="7735229" y="5433263"/>
            <a:ext cx="2700245" cy="518565"/>
            <a:chOff x="5228512" y="4059711"/>
            <a:chExt cx="2871880" cy="424671"/>
          </a:xfrm>
        </p:grpSpPr>
        <p:sp>
          <p:nvSpPr>
            <p:cNvPr id="31" name="TextBox 30"/>
            <p:cNvSpPr txBox="1"/>
            <p:nvPr/>
          </p:nvSpPr>
          <p:spPr>
            <a:xfrm>
              <a:off x="5228512" y="4253547"/>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32" name="Rectangle 81"/>
            <p:cNvSpPr/>
            <p:nvPr/>
          </p:nvSpPr>
          <p:spPr>
            <a:xfrm>
              <a:off x="5228513" y="405971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文本框 4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5" name="文本框 4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4193713985"/>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right)">
                                      <p:cBhvr>
                                        <p:cTn id="23" dur="500"/>
                                        <p:tgtEl>
                                          <p:spTgt spid="3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500"/>
                                        <p:tgtEl>
                                          <p:spTgt spid="41"/>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left)">
                                      <p:cBhvr>
                                        <p:cTn id="71" dur="500"/>
                                        <p:tgtEl>
                                          <p:spTgt spid="42"/>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任意多边形 178"/>
          <p:cNvSpPr>
            <a:spLocks/>
          </p:cNvSpPr>
          <p:nvPr/>
        </p:nvSpPr>
        <p:spPr bwMode="auto">
          <a:xfrm>
            <a:off x="2815005" y="1735551"/>
            <a:ext cx="1361345" cy="2999495"/>
          </a:xfrm>
          <a:custGeom>
            <a:avLst/>
            <a:gdLst>
              <a:gd name="connsiteX0" fmla="*/ 234950 w 1428751"/>
              <a:gd name="connsiteY0" fmla="*/ 0 h 3148013"/>
              <a:gd name="connsiteX1" fmla="*/ 239712 w 1428751"/>
              <a:gd name="connsiteY1" fmla="*/ 0 h 3148013"/>
              <a:gd name="connsiteX2" fmla="*/ 276225 w 1428751"/>
              <a:gd name="connsiteY2" fmla="*/ 0 h 3148013"/>
              <a:gd name="connsiteX3" fmla="*/ 319088 w 1428751"/>
              <a:gd name="connsiteY3" fmla="*/ 0 h 3148013"/>
              <a:gd name="connsiteX4" fmla="*/ 361950 w 1428751"/>
              <a:gd name="connsiteY4" fmla="*/ 0 h 3148013"/>
              <a:gd name="connsiteX5" fmla="*/ 361951 w 1428751"/>
              <a:gd name="connsiteY5" fmla="*/ 0 h 3148013"/>
              <a:gd name="connsiteX6" fmla="*/ 404813 w 1428751"/>
              <a:gd name="connsiteY6" fmla="*/ 0 h 3148013"/>
              <a:gd name="connsiteX7" fmla="*/ 446088 w 1428751"/>
              <a:gd name="connsiteY7" fmla="*/ 0 h 3148013"/>
              <a:gd name="connsiteX8" fmla="*/ 488950 w 1428751"/>
              <a:gd name="connsiteY8" fmla="*/ 0 h 3148013"/>
              <a:gd name="connsiteX9" fmla="*/ 488951 w 1428751"/>
              <a:gd name="connsiteY9" fmla="*/ 0 h 3148013"/>
              <a:gd name="connsiteX10" fmla="*/ 531813 w 1428751"/>
              <a:gd name="connsiteY10" fmla="*/ 0 h 3148013"/>
              <a:gd name="connsiteX11" fmla="*/ 576263 w 1428751"/>
              <a:gd name="connsiteY11" fmla="*/ 0 h 3148013"/>
              <a:gd name="connsiteX12" fmla="*/ 617538 w 1428751"/>
              <a:gd name="connsiteY12" fmla="*/ 0 h 3148013"/>
              <a:gd name="connsiteX13" fmla="*/ 660400 w 1428751"/>
              <a:gd name="connsiteY13" fmla="*/ 0 h 3148013"/>
              <a:gd name="connsiteX14" fmla="*/ 660401 w 1428751"/>
              <a:gd name="connsiteY14" fmla="*/ 0 h 3148013"/>
              <a:gd name="connsiteX15" fmla="*/ 703263 w 1428751"/>
              <a:gd name="connsiteY15" fmla="*/ 0 h 3148013"/>
              <a:gd name="connsiteX16" fmla="*/ 744538 w 1428751"/>
              <a:gd name="connsiteY16" fmla="*/ 0 h 3148013"/>
              <a:gd name="connsiteX17" fmla="*/ 787400 w 1428751"/>
              <a:gd name="connsiteY17" fmla="*/ 0 h 3148013"/>
              <a:gd name="connsiteX18" fmla="*/ 787401 w 1428751"/>
              <a:gd name="connsiteY18" fmla="*/ 0 h 3148013"/>
              <a:gd name="connsiteX19" fmla="*/ 830263 w 1428751"/>
              <a:gd name="connsiteY19" fmla="*/ 0 h 3148013"/>
              <a:gd name="connsiteX20" fmla="*/ 873125 w 1428751"/>
              <a:gd name="connsiteY20" fmla="*/ 0 h 3148013"/>
              <a:gd name="connsiteX21" fmla="*/ 873126 w 1428751"/>
              <a:gd name="connsiteY21" fmla="*/ 0 h 3148013"/>
              <a:gd name="connsiteX22" fmla="*/ 914400 w 1428751"/>
              <a:gd name="connsiteY22" fmla="*/ 0 h 3148013"/>
              <a:gd name="connsiteX23" fmla="*/ 958850 w 1428751"/>
              <a:gd name="connsiteY23" fmla="*/ 0 h 3148013"/>
              <a:gd name="connsiteX24" fmla="*/ 990600 w 1428751"/>
              <a:gd name="connsiteY24" fmla="*/ 0 h 3148013"/>
              <a:gd name="connsiteX25" fmla="*/ 1001713 w 1428751"/>
              <a:gd name="connsiteY25" fmla="*/ 0 h 3148013"/>
              <a:gd name="connsiteX26" fmla="*/ 1039813 w 1428751"/>
              <a:gd name="connsiteY26" fmla="*/ 4762 h 3148013"/>
              <a:gd name="connsiteX27" fmla="*/ 1044576 w 1428751"/>
              <a:gd name="connsiteY27" fmla="*/ 6350 h 3148013"/>
              <a:gd name="connsiteX28" fmla="*/ 1044576 w 1428751"/>
              <a:gd name="connsiteY28" fmla="*/ 6350 h 3148013"/>
              <a:gd name="connsiteX29" fmla="*/ 1084262 w 1428751"/>
              <a:gd name="connsiteY29" fmla="*/ 15875 h 3148013"/>
              <a:gd name="connsiteX30" fmla="*/ 1085850 w 1428751"/>
              <a:gd name="connsiteY30" fmla="*/ 17462 h 3148013"/>
              <a:gd name="connsiteX31" fmla="*/ 1085850 w 1428751"/>
              <a:gd name="connsiteY31" fmla="*/ 17462 h 3148013"/>
              <a:gd name="connsiteX32" fmla="*/ 1123950 w 1428751"/>
              <a:gd name="connsiteY32" fmla="*/ 34924 h 3148013"/>
              <a:gd name="connsiteX33" fmla="*/ 1128713 w 1428751"/>
              <a:gd name="connsiteY33" fmla="*/ 38099 h 3148013"/>
              <a:gd name="connsiteX34" fmla="*/ 1128713 w 1428751"/>
              <a:gd name="connsiteY34" fmla="*/ 38100 h 3148013"/>
              <a:gd name="connsiteX35" fmla="*/ 1160463 w 1428751"/>
              <a:gd name="connsiteY35" fmla="*/ 60325 h 3148013"/>
              <a:gd name="connsiteX36" fmla="*/ 1171576 w 1428751"/>
              <a:gd name="connsiteY36" fmla="*/ 73025 h 3148013"/>
              <a:gd name="connsiteX37" fmla="*/ 1171576 w 1428751"/>
              <a:gd name="connsiteY37" fmla="*/ 73026 h 3148013"/>
              <a:gd name="connsiteX38" fmla="*/ 1189037 w 1428751"/>
              <a:gd name="connsiteY38" fmla="*/ 92075 h 3148013"/>
              <a:gd name="connsiteX39" fmla="*/ 1211263 w 1428751"/>
              <a:gd name="connsiteY39" fmla="*/ 128587 h 3148013"/>
              <a:gd name="connsiteX40" fmla="*/ 1214438 w 1428751"/>
              <a:gd name="connsiteY40" fmla="*/ 136525 h 3148013"/>
              <a:gd name="connsiteX41" fmla="*/ 1225550 w 1428751"/>
              <a:gd name="connsiteY41" fmla="*/ 166687 h 3148013"/>
              <a:gd name="connsiteX42" fmla="*/ 1230313 w 1428751"/>
              <a:gd name="connsiteY42" fmla="*/ 209550 h 3148013"/>
              <a:gd name="connsiteX43" fmla="*/ 1230313 w 1428751"/>
              <a:gd name="connsiteY43" fmla="*/ 617537 h 3148013"/>
              <a:gd name="connsiteX44" fmla="*/ 1255713 w 1428751"/>
              <a:gd name="connsiteY44" fmla="*/ 638175 h 3148013"/>
              <a:gd name="connsiteX45" fmla="*/ 1411289 w 1428751"/>
              <a:gd name="connsiteY45" fmla="*/ 755650 h 3148013"/>
              <a:gd name="connsiteX46" fmla="*/ 1425576 w 1428751"/>
              <a:gd name="connsiteY46" fmla="*/ 769938 h 3148013"/>
              <a:gd name="connsiteX47" fmla="*/ 1428751 w 1428751"/>
              <a:gd name="connsiteY47" fmla="*/ 787400 h 3148013"/>
              <a:gd name="connsiteX48" fmla="*/ 1425576 w 1428751"/>
              <a:gd name="connsiteY48" fmla="*/ 803275 h 3148013"/>
              <a:gd name="connsiteX49" fmla="*/ 1411289 w 1428751"/>
              <a:gd name="connsiteY49" fmla="*/ 817563 h 3148013"/>
              <a:gd name="connsiteX50" fmla="*/ 1255713 w 1428751"/>
              <a:gd name="connsiteY50" fmla="*/ 935038 h 3148013"/>
              <a:gd name="connsiteX51" fmla="*/ 1255713 w 1428751"/>
              <a:gd name="connsiteY51" fmla="*/ 935038 h 3148013"/>
              <a:gd name="connsiteX52" fmla="*/ 1230313 w 1428751"/>
              <a:gd name="connsiteY52" fmla="*/ 955675 h 3148013"/>
              <a:gd name="connsiteX53" fmla="*/ 1230313 w 1428751"/>
              <a:gd name="connsiteY53" fmla="*/ 2940051 h 3148013"/>
              <a:gd name="connsiteX54" fmla="*/ 1225550 w 1428751"/>
              <a:gd name="connsiteY54" fmla="*/ 2982913 h 3148013"/>
              <a:gd name="connsiteX55" fmla="*/ 1214438 w 1428751"/>
              <a:gd name="connsiteY55" fmla="*/ 3011488 h 3148013"/>
              <a:gd name="connsiteX56" fmla="*/ 1211263 w 1428751"/>
              <a:gd name="connsiteY56" fmla="*/ 3021013 h 3148013"/>
              <a:gd name="connsiteX57" fmla="*/ 1189037 w 1428751"/>
              <a:gd name="connsiteY57" fmla="*/ 3055938 h 3148013"/>
              <a:gd name="connsiteX58" fmla="*/ 1171576 w 1428751"/>
              <a:gd name="connsiteY58" fmla="*/ 3074987 h 3148013"/>
              <a:gd name="connsiteX59" fmla="*/ 1171576 w 1428751"/>
              <a:gd name="connsiteY59" fmla="*/ 3074988 h 3148013"/>
              <a:gd name="connsiteX60" fmla="*/ 1160463 w 1428751"/>
              <a:gd name="connsiteY60" fmla="*/ 3087688 h 3148013"/>
              <a:gd name="connsiteX61" fmla="*/ 1128713 w 1428751"/>
              <a:gd name="connsiteY61" fmla="*/ 3109913 h 3148013"/>
              <a:gd name="connsiteX62" fmla="*/ 1128713 w 1428751"/>
              <a:gd name="connsiteY62" fmla="*/ 3109913 h 3148013"/>
              <a:gd name="connsiteX63" fmla="*/ 1123950 w 1428751"/>
              <a:gd name="connsiteY63" fmla="*/ 3113088 h 3148013"/>
              <a:gd name="connsiteX64" fmla="*/ 1085850 w 1428751"/>
              <a:gd name="connsiteY64" fmla="*/ 3130550 h 3148013"/>
              <a:gd name="connsiteX65" fmla="*/ 1084262 w 1428751"/>
              <a:gd name="connsiteY65" fmla="*/ 3132138 h 3148013"/>
              <a:gd name="connsiteX66" fmla="*/ 1044576 w 1428751"/>
              <a:gd name="connsiteY66" fmla="*/ 3143250 h 3148013"/>
              <a:gd name="connsiteX67" fmla="*/ 1044576 w 1428751"/>
              <a:gd name="connsiteY67" fmla="*/ 3143251 h 3148013"/>
              <a:gd name="connsiteX68" fmla="*/ 1039813 w 1428751"/>
              <a:gd name="connsiteY68" fmla="*/ 3144838 h 3148013"/>
              <a:gd name="connsiteX69" fmla="*/ 1001713 w 1428751"/>
              <a:gd name="connsiteY69" fmla="*/ 3148013 h 3148013"/>
              <a:gd name="connsiteX70" fmla="*/ 990600 w 1428751"/>
              <a:gd name="connsiteY70" fmla="*/ 3148013 h 3148013"/>
              <a:gd name="connsiteX71" fmla="*/ 958850 w 1428751"/>
              <a:gd name="connsiteY71" fmla="*/ 3148013 h 3148013"/>
              <a:gd name="connsiteX72" fmla="*/ 914400 w 1428751"/>
              <a:gd name="connsiteY72" fmla="*/ 3148013 h 3148013"/>
              <a:gd name="connsiteX73" fmla="*/ 873126 w 1428751"/>
              <a:gd name="connsiteY73" fmla="*/ 3148013 h 3148013"/>
              <a:gd name="connsiteX74" fmla="*/ 873125 w 1428751"/>
              <a:gd name="connsiteY74" fmla="*/ 3148013 h 3148013"/>
              <a:gd name="connsiteX75" fmla="*/ 830263 w 1428751"/>
              <a:gd name="connsiteY75" fmla="*/ 3148013 h 3148013"/>
              <a:gd name="connsiteX76" fmla="*/ 787401 w 1428751"/>
              <a:gd name="connsiteY76" fmla="*/ 3148013 h 3148013"/>
              <a:gd name="connsiteX77" fmla="*/ 787400 w 1428751"/>
              <a:gd name="connsiteY77" fmla="*/ 3148013 h 3148013"/>
              <a:gd name="connsiteX78" fmla="*/ 744538 w 1428751"/>
              <a:gd name="connsiteY78" fmla="*/ 3148013 h 3148013"/>
              <a:gd name="connsiteX79" fmla="*/ 703263 w 1428751"/>
              <a:gd name="connsiteY79" fmla="*/ 3148013 h 3148013"/>
              <a:gd name="connsiteX80" fmla="*/ 660401 w 1428751"/>
              <a:gd name="connsiteY80" fmla="*/ 3148013 h 3148013"/>
              <a:gd name="connsiteX81" fmla="*/ 660400 w 1428751"/>
              <a:gd name="connsiteY81" fmla="*/ 3148013 h 3148013"/>
              <a:gd name="connsiteX82" fmla="*/ 617538 w 1428751"/>
              <a:gd name="connsiteY82" fmla="*/ 3148013 h 3148013"/>
              <a:gd name="connsiteX83" fmla="*/ 576263 w 1428751"/>
              <a:gd name="connsiteY83" fmla="*/ 3148013 h 3148013"/>
              <a:gd name="connsiteX84" fmla="*/ 531813 w 1428751"/>
              <a:gd name="connsiteY84" fmla="*/ 3148013 h 3148013"/>
              <a:gd name="connsiteX85" fmla="*/ 488951 w 1428751"/>
              <a:gd name="connsiteY85" fmla="*/ 3148013 h 3148013"/>
              <a:gd name="connsiteX86" fmla="*/ 488950 w 1428751"/>
              <a:gd name="connsiteY86" fmla="*/ 3148013 h 3148013"/>
              <a:gd name="connsiteX87" fmla="*/ 446088 w 1428751"/>
              <a:gd name="connsiteY87" fmla="*/ 3148013 h 3148013"/>
              <a:gd name="connsiteX88" fmla="*/ 404813 w 1428751"/>
              <a:gd name="connsiteY88" fmla="*/ 3148013 h 3148013"/>
              <a:gd name="connsiteX89" fmla="*/ 361951 w 1428751"/>
              <a:gd name="connsiteY89" fmla="*/ 3148013 h 3148013"/>
              <a:gd name="connsiteX90" fmla="*/ 361950 w 1428751"/>
              <a:gd name="connsiteY90" fmla="*/ 3148013 h 3148013"/>
              <a:gd name="connsiteX91" fmla="*/ 319088 w 1428751"/>
              <a:gd name="connsiteY91" fmla="*/ 3148013 h 3148013"/>
              <a:gd name="connsiteX92" fmla="*/ 276225 w 1428751"/>
              <a:gd name="connsiteY92" fmla="*/ 3148013 h 3148013"/>
              <a:gd name="connsiteX93" fmla="*/ 239712 w 1428751"/>
              <a:gd name="connsiteY93" fmla="*/ 3148013 h 3148013"/>
              <a:gd name="connsiteX94" fmla="*/ 234950 w 1428751"/>
              <a:gd name="connsiteY94" fmla="*/ 3148013 h 3148013"/>
              <a:gd name="connsiteX95" fmla="*/ 190500 w 1428751"/>
              <a:gd name="connsiteY95" fmla="*/ 3144838 h 3148013"/>
              <a:gd name="connsiteX96" fmla="*/ 190500 w 1428751"/>
              <a:gd name="connsiteY96" fmla="*/ 3144837 h 3148013"/>
              <a:gd name="connsiteX97" fmla="*/ 147638 w 1428751"/>
              <a:gd name="connsiteY97" fmla="*/ 3132137 h 3148013"/>
              <a:gd name="connsiteX98" fmla="*/ 147638 w 1428751"/>
              <a:gd name="connsiteY98" fmla="*/ 3132138 h 3148013"/>
              <a:gd name="connsiteX99" fmla="*/ 146050 w 1428751"/>
              <a:gd name="connsiteY99" fmla="*/ 3132138 h 3148013"/>
              <a:gd name="connsiteX100" fmla="*/ 104775 w 1428751"/>
              <a:gd name="connsiteY100" fmla="*/ 3113088 h 3148013"/>
              <a:gd name="connsiteX101" fmla="*/ 71437 w 1428751"/>
              <a:gd name="connsiteY101" fmla="*/ 3087688 h 3148013"/>
              <a:gd name="connsiteX102" fmla="*/ 63500 w 1428751"/>
              <a:gd name="connsiteY102" fmla="*/ 3081338 h 3148013"/>
              <a:gd name="connsiteX103" fmla="*/ 63500 w 1428751"/>
              <a:gd name="connsiteY103" fmla="*/ 3081336 h 3148013"/>
              <a:gd name="connsiteX104" fmla="*/ 41276 w 1428751"/>
              <a:gd name="connsiteY104" fmla="*/ 3055937 h 3148013"/>
              <a:gd name="connsiteX105" fmla="*/ 20638 w 1428751"/>
              <a:gd name="connsiteY105" fmla="*/ 3024187 h 3148013"/>
              <a:gd name="connsiteX106" fmla="*/ 19050 w 1428751"/>
              <a:gd name="connsiteY106" fmla="*/ 3021012 h 3148013"/>
              <a:gd name="connsiteX107" fmla="*/ 4762 w 1428751"/>
              <a:gd name="connsiteY107" fmla="*/ 2982912 h 3148013"/>
              <a:gd name="connsiteX108" fmla="*/ 0 w 1428751"/>
              <a:gd name="connsiteY108" fmla="*/ 2940050 h 3148013"/>
              <a:gd name="connsiteX109" fmla="*/ 0 w 1428751"/>
              <a:gd name="connsiteY109" fmla="*/ 209549 h 3148013"/>
              <a:gd name="connsiteX110" fmla="*/ 4762 w 1428751"/>
              <a:gd name="connsiteY110" fmla="*/ 166687 h 3148013"/>
              <a:gd name="connsiteX111" fmla="*/ 19050 w 1428751"/>
              <a:gd name="connsiteY111" fmla="*/ 128587 h 3148013"/>
              <a:gd name="connsiteX112" fmla="*/ 20638 w 1428751"/>
              <a:gd name="connsiteY112" fmla="*/ 125412 h 3148013"/>
              <a:gd name="connsiteX113" fmla="*/ 41276 w 1428751"/>
              <a:gd name="connsiteY113" fmla="*/ 92074 h 3148013"/>
              <a:gd name="connsiteX114" fmla="*/ 63500 w 1428751"/>
              <a:gd name="connsiteY114" fmla="*/ 68263 h 3148013"/>
              <a:gd name="connsiteX115" fmla="*/ 63500 w 1428751"/>
              <a:gd name="connsiteY115" fmla="*/ 68262 h 3148013"/>
              <a:gd name="connsiteX116" fmla="*/ 71437 w 1428751"/>
              <a:gd name="connsiteY116" fmla="*/ 60325 h 3148013"/>
              <a:gd name="connsiteX117" fmla="*/ 104775 w 1428751"/>
              <a:gd name="connsiteY117" fmla="*/ 34925 h 3148013"/>
              <a:gd name="connsiteX118" fmla="*/ 146050 w 1428751"/>
              <a:gd name="connsiteY118" fmla="*/ 15875 h 3148013"/>
              <a:gd name="connsiteX119" fmla="*/ 147638 w 1428751"/>
              <a:gd name="connsiteY119" fmla="*/ 15875 h 3148013"/>
              <a:gd name="connsiteX120" fmla="*/ 147638 w 1428751"/>
              <a:gd name="connsiteY120" fmla="*/ 15874 h 3148013"/>
              <a:gd name="connsiteX121" fmla="*/ 190501 w 1428751"/>
              <a:gd name="connsiteY121" fmla="*/ 4762 h 3148013"/>
              <a:gd name="connsiteX122" fmla="*/ 190501 w 1428751"/>
              <a:gd name="connsiteY122" fmla="*/ 4762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1428751" h="3148013">
                <a:moveTo>
                  <a:pt x="234950" y="0"/>
                </a:moveTo>
                <a:lnTo>
                  <a:pt x="239712" y="0"/>
                </a:lnTo>
                <a:lnTo>
                  <a:pt x="276225" y="0"/>
                </a:lnTo>
                <a:lnTo>
                  <a:pt x="319088" y="0"/>
                </a:lnTo>
                <a:lnTo>
                  <a:pt x="361950" y="0"/>
                </a:lnTo>
                <a:lnTo>
                  <a:pt x="361951" y="0"/>
                </a:lnTo>
                <a:lnTo>
                  <a:pt x="404813" y="0"/>
                </a:lnTo>
                <a:lnTo>
                  <a:pt x="446088" y="0"/>
                </a:lnTo>
                <a:lnTo>
                  <a:pt x="488950" y="0"/>
                </a:lnTo>
                <a:lnTo>
                  <a:pt x="488951" y="0"/>
                </a:lnTo>
                <a:lnTo>
                  <a:pt x="531813" y="0"/>
                </a:lnTo>
                <a:lnTo>
                  <a:pt x="576263" y="0"/>
                </a:lnTo>
                <a:lnTo>
                  <a:pt x="617538" y="0"/>
                </a:lnTo>
                <a:lnTo>
                  <a:pt x="660400" y="0"/>
                </a:lnTo>
                <a:lnTo>
                  <a:pt x="660401" y="0"/>
                </a:lnTo>
                <a:lnTo>
                  <a:pt x="703263" y="0"/>
                </a:lnTo>
                <a:lnTo>
                  <a:pt x="744538" y="0"/>
                </a:lnTo>
                <a:lnTo>
                  <a:pt x="787400" y="0"/>
                </a:lnTo>
                <a:lnTo>
                  <a:pt x="787401" y="0"/>
                </a:lnTo>
                <a:lnTo>
                  <a:pt x="830263" y="0"/>
                </a:lnTo>
                <a:lnTo>
                  <a:pt x="873125" y="0"/>
                </a:lnTo>
                <a:lnTo>
                  <a:pt x="873126" y="0"/>
                </a:lnTo>
                <a:lnTo>
                  <a:pt x="914400" y="0"/>
                </a:lnTo>
                <a:lnTo>
                  <a:pt x="958850" y="0"/>
                </a:lnTo>
                <a:lnTo>
                  <a:pt x="990600" y="0"/>
                </a:lnTo>
                <a:lnTo>
                  <a:pt x="1001713" y="0"/>
                </a:lnTo>
                <a:lnTo>
                  <a:pt x="1039813" y="4762"/>
                </a:lnTo>
                <a:lnTo>
                  <a:pt x="1044576" y="6350"/>
                </a:lnTo>
                <a:lnTo>
                  <a:pt x="1044576" y="6350"/>
                </a:lnTo>
                <a:lnTo>
                  <a:pt x="1084262" y="15875"/>
                </a:lnTo>
                <a:lnTo>
                  <a:pt x="1085850" y="17462"/>
                </a:lnTo>
                <a:lnTo>
                  <a:pt x="1085850" y="17462"/>
                </a:lnTo>
                <a:lnTo>
                  <a:pt x="1123950" y="34924"/>
                </a:lnTo>
                <a:lnTo>
                  <a:pt x="1128713" y="38099"/>
                </a:lnTo>
                <a:lnTo>
                  <a:pt x="1128713" y="38100"/>
                </a:lnTo>
                <a:lnTo>
                  <a:pt x="1160463" y="60325"/>
                </a:lnTo>
                <a:lnTo>
                  <a:pt x="1171576" y="73025"/>
                </a:lnTo>
                <a:lnTo>
                  <a:pt x="1171576" y="73026"/>
                </a:lnTo>
                <a:lnTo>
                  <a:pt x="1189037" y="92075"/>
                </a:lnTo>
                <a:lnTo>
                  <a:pt x="1211263" y="128587"/>
                </a:lnTo>
                <a:lnTo>
                  <a:pt x="1214438" y="136525"/>
                </a:lnTo>
                <a:lnTo>
                  <a:pt x="1225550" y="166687"/>
                </a:lnTo>
                <a:lnTo>
                  <a:pt x="1230313" y="209550"/>
                </a:lnTo>
                <a:lnTo>
                  <a:pt x="1230313" y="617537"/>
                </a:lnTo>
                <a:lnTo>
                  <a:pt x="1255713" y="638175"/>
                </a:lnTo>
                <a:lnTo>
                  <a:pt x="1411289" y="755650"/>
                </a:lnTo>
                <a:lnTo>
                  <a:pt x="1425576" y="769938"/>
                </a:lnTo>
                <a:lnTo>
                  <a:pt x="1428751" y="787400"/>
                </a:lnTo>
                <a:lnTo>
                  <a:pt x="1425576" y="803275"/>
                </a:lnTo>
                <a:lnTo>
                  <a:pt x="1411289" y="817563"/>
                </a:lnTo>
                <a:lnTo>
                  <a:pt x="1255713" y="935038"/>
                </a:lnTo>
                <a:lnTo>
                  <a:pt x="1255713" y="935038"/>
                </a:lnTo>
                <a:lnTo>
                  <a:pt x="1230313" y="955675"/>
                </a:lnTo>
                <a:lnTo>
                  <a:pt x="1230313" y="2940051"/>
                </a:lnTo>
                <a:lnTo>
                  <a:pt x="1225550" y="2982913"/>
                </a:lnTo>
                <a:lnTo>
                  <a:pt x="1214438" y="3011488"/>
                </a:lnTo>
                <a:lnTo>
                  <a:pt x="1211263" y="3021013"/>
                </a:lnTo>
                <a:lnTo>
                  <a:pt x="1189037" y="3055938"/>
                </a:lnTo>
                <a:lnTo>
                  <a:pt x="1171576" y="3074987"/>
                </a:lnTo>
                <a:lnTo>
                  <a:pt x="1171576" y="3074988"/>
                </a:lnTo>
                <a:lnTo>
                  <a:pt x="1160463" y="3087688"/>
                </a:lnTo>
                <a:lnTo>
                  <a:pt x="1128713" y="3109913"/>
                </a:lnTo>
                <a:lnTo>
                  <a:pt x="1128713" y="3109913"/>
                </a:lnTo>
                <a:lnTo>
                  <a:pt x="1123950" y="3113088"/>
                </a:lnTo>
                <a:lnTo>
                  <a:pt x="1085850" y="3130550"/>
                </a:lnTo>
                <a:lnTo>
                  <a:pt x="1084262" y="3132138"/>
                </a:lnTo>
                <a:lnTo>
                  <a:pt x="1044576" y="3143250"/>
                </a:lnTo>
                <a:lnTo>
                  <a:pt x="1044576" y="3143251"/>
                </a:lnTo>
                <a:lnTo>
                  <a:pt x="1039813" y="3144838"/>
                </a:lnTo>
                <a:lnTo>
                  <a:pt x="1001713" y="3148013"/>
                </a:lnTo>
                <a:lnTo>
                  <a:pt x="990600" y="3148013"/>
                </a:lnTo>
                <a:lnTo>
                  <a:pt x="958850" y="3148013"/>
                </a:lnTo>
                <a:lnTo>
                  <a:pt x="914400" y="3148013"/>
                </a:lnTo>
                <a:lnTo>
                  <a:pt x="873126" y="3148013"/>
                </a:lnTo>
                <a:lnTo>
                  <a:pt x="873125" y="3148013"/>
                </a:lnTo>
                <a:lnTo>
                  <a:pt x="830263" y="3148013"/>
                </a:lnTo>
                <a:lnTo>
                  <a:pt x="787401" y="3148013"/>
                </a:lnTo>
                <a:lnTo>
                  <a:pt x="787400" y="3148013"/>
                </a:lnTo>
                <a:lnTo>
                  <a:pt x="744538" y="3148013"/>
                </a:lnTo>
                <a:lnTo>
                  <a:pt x="703263" y="3148013"/>
                </a:lnTo>
                <a:lnTo>
                  <a:pt x="660401" y="3148013"/>
                </a:lnTo>
                <a:lnTo>
                  <a:pt x="660400" y="3148013"/>
                </a:lnTo>
                <a:lnTo>
                  <a:pt x="617538" y="3148013"/>
                </a:lnTo>
                <a:lnTo>
                  <a:pt x="576263" y="3148013"/>
                </a:lnTo>
                <a:lnTo>
                  <a:pt x="531813" y="3148013"/>
                </a:lnTo>
                <a:lnTo>
                  <a:pt x="488951" y="3148013"/>
                </a:lnTo>
                <a:lnTo>
                  <a:pt x="488950" y="3148013"/>
                </a:lnTo>
                <a:lnTo>
                  <a:pt x="446088" y="3148013"/>
                </a:lnTo>
                <a:lnTo>
                  <a:pt x="404813" y="3148013"/>
                </a:lnTo>
                <a:lnTo>
                  <a:pt x="361951" y="3148013"/>
                </a:lnTo>
                <a:lnTo>
                  <a:pt x="361950" y="3148013"/>
                </a:lnTo>
                <a:lnTo>
                  <a:pt x="319088" y="3148013"/>
                </a:lnTo>
                <a:lnTo>
                  <a:pt x="276225" y="3148013"/>
                </a:lnTo>
                <a:lnTo>
                  <a:pt x="239712" y="3148013"/>
                </a:lnTo>
                <a:lnTo>
                  <a:pt x="234950" y="3148013"/>
                </a:lnTo>
                <a:lnTo>
                  <a:pt x="190500" y="3144838"/>
                </a:lnTo>
                <a:lnTo>
                  <a:pt x="190500" y="3144837"/>
                </a:lnTo>
                <a:lnTo>
                  <a:pt x="147638" y="3132137"/>
                </a:lnTo>
                <a:lnTo>
                  <a:pt x="147638" y="3132138"/>
                </a:lnTo>
                <a:lnTo>
                  <a:pt x="146050" y="3132138"/>
                </a:lnTo>
                <a:lnTo>
                  <a:pt x="104775" y="3113088"/>
                </a:lnTo>
                <a:lnTo>
                  <a:pt x="71437" y="3087688"/>
                </a:lnTo>
                <a:lnTo>
                  <a:pt x="63500" y="3081338"/>
                </a:lnTo>
                <a:lnTo>
                  <a:pt x="63500" y="3081336"/>
                </a:lnTo>
                <a:lnTo>
                  <a:pt x="41276" y="3055937"/>
                </a:lnTo>
                <a:lnTo>
                  <a:pt x="20638" y="3024187"/>
                </a:lnTo>
                <a:lnTo>
                  <a:pt x="19050" y="3021012"/>
                </a:lnTo>
                <a:lnTo>
                  <a:pt x="4762" y="2982912"/>
                </a:lnTo>
                <a:lnTo>
                  <a:pt x="0" y="2940050"/>
                </a:lnTo>
                <a:lnTo>
                  <a:pt x="0" y="209549"/>
                </a:lnTo>
                <a:lnTo>
                  <a:pt x="4762" y="166687"/>
                </a:lnTo>
                <a:lnTo>
                  <a:pt x="19050" y="128587"/>
                </a:lnTo>
                <a:lnTo>
                  <a:pt x="20638" y="125412"/>
                </a:lnTo>
                <a:lnTo>
                  <a:pt x="41276" y="92074"/>
                </a:lnTo>
                <a:lnTo>
                  <a:pt x="63500" y="68263"/>
                </a:lnTo>
                <a:lnTo>
                  <a:pt x="63500" y="68262"/>
                </a:lnTo>
                <a:lnTo>
                  <a:pt x="71437" y="60325"/>
                </a:lnTo>
                <a:lnTo>
                  <a:pt x="104775" y="34925"/>
                </a:lnTo>
                <a:lnTo>
                  <a:pt x="146050" y="15875"/>
                </a:lnTo>
                <a:lnTo>
                  <a:pt x="147638" y="15875"/>
                </a:lnTo>
                <a:lnTo>
                  <a:pt x="147638" y="15874"/>
                </a:lnTo>
                <a:lnTo>
                  <a:pt x="190501" y="4762"/>
                </a:lnTo>
                <a:lnTo>
                  <a:pt x="190501" y="4762"/>
                </a:lnTo>
                <a:close/>
              </a:path>
            </a:pathLst>
          </a:custGeom>
          <a:solidFill>
            <a:schemeClr val="accent1"/>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任意多边形 187"/>
          <p:cNvSpPr>
            <a:spLocks noChangeArrowheads="1"/>
          </p:cNvSpPr>
          <p:nvPr/>
        </p:nvSpPr>
        <p:spPr bwMode="auto">
          <a:xfrm>
            <a:off x="4828312" y="1735551"/>
            <a:ext cx="1361344" cy="2999495"/>
          </a:xfrm>
          <a:custGeom>
            <a:avLst/>
            <a:gdLst>
              <a:gd name="connsiteX0" fmla="*/ 238125 w 1428750"/>
              <a:gd name="connsiteY0" fmla="*/ 0 h 3148013"/>
              <a:gd name="connsiteX1" fmla="*/ 258762 w 1428750"/>
              <a:gd name="connsiteY1" fmla="*/ 0 h 3148013"/>
              <a:gd name="connsiteX2" fmla="*/ 258763 w 1428750"/>
              <a:gd name="connsiteY2" fmla="*/ 0 h 3148013"/>
              <a:gd name="connsiteX3" fmla="*/ 303212 w 1428750"/>
              <a:gd name="connsiteY3" fmla="*/ 0 h 3148013"/>
              <a:gd name="connsiteX4" fmla="*/ 346075 w 1428750"/>
              <a:gd name="connsiteY4" fmla="*/ 0 h 3148013"/>
              <a:gd name="connsiteX5" fmla="*/ 388937 w 1428750"/>
              <a:gd name="connsiteY5" fmla="*/ 0 h 3148013"/>
              <a:gd name="connsiteX6" fmla="*/ 388938 w 1428750"/>
              <a:gd name="connsiteY6" fmla="*/ 0 h 3148013"/>
              <a:gd name="connsiteX7" fmla="*/ 431800 w 1428750"/>
              <a:gd name="connsiteY7" fmla="*/ 0 h 3148013"/>
              <a:gd name="connsiteX8" fmla="*/ 476250 w 1428750"/>
              <a:gd name="connsiteY8" fmla="*/ 0 h 3148013"/>
              <a:gd name="connsiteX9" fmla="*/ 519112 w 1428750"/>
              <a:gd name="connsiteY9" fmla="*/ 0 h 3148013"/>
              <a:gd name="connsiteX10" fmla="*/ 519113 w 1428750"/>
              <a:gd name="connsiteY10" fmla="*/ 0 h 3148013"/>
              <a:gd name="connsiteX11" fmla="*/ 563562 w 1428750"/>
              <a:gd name="connsiteY11" fmla="*/ 0 h 3148013"/>
              <a:gd name="connsiteX12" fmla="*/ 606425 w 1428750"/>
              <a:gd name="connsiteY12" fmla="*/ 0 h 3148013"/>
              <a:gd name="connsiteX13" fmla="*/ 649287 w 1428750"/>
              <a:gd name="connsiteY13" fmla="*/ 0 h 3148013"/>
              <a:gd name="connsiteX14" fmla="*/ 649288 w 1428750"/>
              <a:gd name="connsiteY14" fmla="*/ 0 h 3148013"/>
              <a:gd name="connsiteX15" fmla="*/ 692150 w 1428750"/>
              <a:gd name="connsiteY15" fmla="*/ 0 h 3148013"/>
              <a:gd name="connsiteX16" fmla="*/ 735012 w 1428750"/>
              <a:gd name="connsiteY16" fmla="*/ 0 h 3148013"/>
              <a:gd name="connsiteX17" fmla="*/ 735013 w 1428750"/>
              <a:gd name="connsiteY17" fmla="*/ 0 h 3148013"/>
              <a:gd name="connsiteX18" fmla="*/ 777875 w 1428750"/>
              <a:gd name="connsiteY18" fmla="*/ 0 h 3148013"/>
              <a:gd name="connsiteX19" fmla="*/ 822325 w 1428750"/>
              <a:gd name="connsiteY19" fmla="*/ 0 h 3148013"/>
              <a:gd name="connsiteX20" fmla="*/ 866775 w 1428750"/>
              <a:gd name="connsiteY20" fmla="*/ 0 h 3148013"/>
              <a:gd name="connsiteX21" fmla="*/ 909637 w 1428750"/>
              <a:gd name="connsiteY21" fmla="*/ 0 h 3148013"/>
              <a:gd name="connsiteX22" fmla="*/ 909638 w 1428750"/>
              <a:gd name="connsiteY22" fmla="*/ 0 h 3148013"/>
              <a:gd name="connsiteX23" fmla="*/ 952500 w 1428750"/>
              <a:gd name="connsiteY23" fmla="*/ 0 h 3148013"/>
              <a:gd name="connsiteX24" fmla="*/ 990600 w 1428750"/>
              <a:gd name="connsiteY24" fmla="*/ 0 h 3148013"/>
              <a:gd name="connsiteX25" fmla="*/ 995362 w 1428750"/>
              <a:gd name="connsiteY25" fmla="*/ 0 h 3148013"/>
              <a:gd name="connsiteX26" fmla="*/ 995363 w 1428750"/>
              <a:gd name="connsiteY26" fmla="*/ 0 h 3148013"/>
              <a:gd name="connsiteX27" fmla="*/ 995363 w 1428750"/>
              <a:gd name="connsiteY27" fmla="*/ 0 h 3148013"/>
              <a:gd name="connsiteX28" fmla="*/ 1038225 w 1428750"/>
              <a:gd name="connsiteY28" fmla="*/ 4762 h 3148013"/>
              <a:gd name="connsiteX29" fmla="*/ 1038225 w 1428750"/>
              <a:gd name="connsiteY29" fmla="*/ 4762 h 3148013"/>
              <a:gd name="connsiteX30" fmla="*/ 1081088 w 1428750"/>
              <a:gd name="connsiteY30" fmla="*/ 15874 h 3148013"/>
              <a:gd name="connsiteX31" fmla="*/ 1081088 w 1428750"/>
              <a:gd name="connsiteY31" fmla="*/ 15875 h 3148013"/>
              <a:gd name="connsiteX32" fmla="*/ 1082674 w 1428750"/>
              <a:gd name="connsiteY32" fmla="*/ 15875 h 3148013"/>
              <a:gd name="connsiteX33" fmla="*/ 1123950 w 1428750"/>
              <a:gd name="connsiteY33" fmla="*/ 34925 h 3148013"/>
              <a:gd name="connsiteX34" fmla="*/ 1123950 w 1428750"/>
              <a:gd name="connsiteY34" fmla="*/ 36512 h 3148013"/>
              <a:gd name="connsiteX35" fmla="*/ 1158875 w 1428750"/>
              <a:gd name="connsiteY35" fmla="*/ 60324 h 3148013"/>
              <a:gd name="connsiteX36" fmla="*/ 1169988 w 1428750"/>
              <a:gd name="connsiteY36" fmla="*/ 71437 h 3148013"/>
              <a:gd name="connsiteX37" fmla="*/ 1169988 w 1428750"/>
              <a:gd name="connsiteY37" fmla="*/ 71438 h 3148013"/>
              <a:gd name="connsiteX38" fmla="*/ 1189037 w 1428750"/>
              <a:gd name="connsiteY38" fmla="*/ 92074 h 3148013"/>
              <a:gd name="connsiteX39" fmla="*/ 1211262 w 1428750"/>
              <a:gd name="connsiteY39" fmla="*/ 128587 h 3148013"/>
              <a:gd name="connsiteX40" fmla="*/ 1212850 w 1428750"/>
              <a:gd name="connsiteY40" fmla="*/ 131762 h 3148013"/>
              <a:gd name="connsiteX41" fmla="*/ 1223962 w 1428750"/>
              <a:gd name="connsiteY41" fmla="*/ 166687 h 3148013"/>
              <a:gd name="connsiteX42" fmla="*/ 1230312 w 1428750"/>
              <a:gd name="connsiteY42" fmla="*/ 209549 h 3148013"/>
              <a:gd name="connsiteX43" fmla="*/ 1230312 w 1428750"/>
              <a:gd name="connsiteY43" fmla="*/ 617537 h 3148013"/>
              <a:gd name="connsiteX44" fmla="*/ 1255713 w 1428750"/>
              <a:gd name="connsiteY44" fmla="*/ 636587 h 3148013"/>
              <a:gd name="connsiteX45" fmla="*/ 1255713 w 1428750"/>
              <a:gd name="connsiteY45" fmla="*/ 636588 h 3148013"/>
              <a:gd name="connsiteX46" fmla="*/ 1298575 w 1428750"/>
              <a:gd name="connsiteY46" fmla="*/ 669924 h 3148013"/>
              <a:gd name="connsiteX47" fmla="*/ 1298575 w 1428750"/>
              <a:gd name="connsiteY47" fmla="*/ 669925 h 3148013"/>
              <a:gd name="connsiteX48" fmla="*/ 1341438 w 1428750"/>
              <a:gd name="connsiteY48" fmla="*/ 703262 h 3148013"/>
              <a:gd name="connsiteX49" fmla="*/ 1341438 w 1428750"/>
              <a:gd name="connsiteY49" fmla="*/ 703263 h 3148013"/>
              <a:gd name="connsiteX50" fmla="*/ 1384300 w 1428750"/>
              <a:gd name="connsiteY50" fmla="*/ 735012 h 3148013"/>
              <a:gd name="connsiteX51" fmla="*/ 1411288 w 1428750"/>
              <a:gd name="connsiteY51" fmla="*/ 755649 h 3148013"/>
              <a:gd name="connsiteX52" fmla="*/ 1423988 w 1428750"/>
              <a:gd name="connsiteY52" fmla="*/ 769937 h 3148013"/>
              <a:gd name="connsiteX53" fmla="*/ 1427163 w 1428750"/>
              <a:gd name="connsiteY53" fmla="*/ 787400 h 3148013"/>
              <a:gd name="connsiteX54" fmla="*/ 1427163 w 1428750"/>
              <a:gd name="connsiteY54" fmla="*/ 787400 h 3148013"/>
              <a:gd name="connsiteX55" fmla="*/ 1428750 w 1428750"/>
              <a:gd name="connsiteY55" fmla="*/ 787400 h 3148013"/>
              <a:gd name="connsiteX56" fmla="*/ 1428750 w 1428750"/>
              <a:gd name="connsiteY56" fmla="*/ 788988 h 3148013"/>
              <a:gd name="connsiteX57" fmla="*/ 1427162 w 1428750"/>
              <a:gd name="connsiteY57" fmla="*/ 788988 h 3148013"/>
              <a:gd name="connsiteX58" fmla="*/ 1427162 w 1428750"/>
              <a:gd name="connsiteY58" fmla="*/ 787405 h 3148013"/>
              <a:gd name="connsiteX59" fmla="*/ 1423988 w 1428750"/>
              <a:gd name="connsiteY59" fmla="*/ 803275 h 3148013"/>
              <a:gd name="connsiteX60" fmla="*/ 1411288 w 1428750"/>
              <a:gd name="connsiteY60" fmla="*/ 817563 h 3148013"/>
              <a:gd name="connsiteX61" fmla="*/ 1384300 w 1428750"/>
              <a:gd name="connsiteY61" fmla="*/ 838200 h 3148013"/>
              <a:gd name="connsiteX62" fmla="*/ 1384300 w 1428750"/>
              <a:gd name="connsiteY62" fmla="*/ 838200 h 3148013"/>
              <a:gd name="connsiteX63" fmla="*/ 1341438 w 1428750"/>
              <a:gd name="connsiteY63" fmla="*/ 871536 h 3148013"/>
              <a:gd name="connsiteX64" fmla="*/ 1341438 w 1428750"/>
              <a:gd name="connsiteY64" fmla="*/ 871538 h 3148013"/>
              <a:gd name="connsiteX65" fmla="*/ 1298575 w 1428750"/>
              <a:gd name="connsiteY65" fmla="*/ 904875 h 3148013"/>
              <a:gd name="connsiteX66" fmla="*/ 1255713 w 1428750"/>
              <a:gd name="connsiteY66" fmla="*/ 936624 h 3148013"/>
              <a:gd name="connsiteX67" fmla="*/ 1255713 w 1428750"/>
              <a:gd name="connsiteY67" fmla="*/ 936625 h 3148013"/>
              <a:gd name="connsiteX68" fmla="*/ 1230312 w 1428750"/>
              <a:gd name="connsiteY68" fmla="*/ 955675 h 3148013"/>
              <a:gd name="connsiteX69" fmla="*/ 1230312 w 1428750"/>
              <a:gd name="connsiteY69" fmla="*/ 2940050 h 3148013"/>
              <a:gd name="connsiteX70" fmla="*/ 1223962 w 1428750"/>
              <a:gd name="connsiteY70" fmla="*/ 2982913 h 3148013"/>
              <a:gd name="connsiteX71" fmla="*/ 1212850 w 1428750"/>
              <a:gd name="connsiteY71" fmla="*/ 3016250 h 3148013"/>
              <a:gd name="connsiteX72" fmla="*/ 1211262 w 1428750"/>
              <a:gd name="connsiteY72" fmla="*/ 3021013 h 3148013"/>
              <a:gd name="connsiteX73" fmla="*/ 1189037 w 1428750"/>
              <a:gd name="connsiteY73" fmla="*/ 3055938 h 3148013"/>
              <a:gd name="connsiteX74" fmla="*/ 1169988 w 1428750"/>
              <a:gd name="connsiteY74" fmla="*/ 3076574 h 3148013"/>
              <a:gd name="connsiteX75" fmla="*/ 1169988 w 1428750"/>
              <a:gd name="connsiteY75" fmla="*/ 3076575 h 3148013"/>
              <a:gd name="connsiteX76" fmla="*/ 1158875 w 1428750"/>
              <a:gd name="connsiteY76" fmla="*/ 3087688 h 3148013"/>
              <a:gd name="connsiteX77" fmla="*/ 1123950 w 1428750"/>
              <a:gd name="connsiteY77" fmla="*/ 3111500 h 3148013"/>
              <a:gd name="connsiteX78" fmla="*/ 1123950 w 1428750"/>
              <a:gd name="connsiteY78" fmla="*/ 3111501 h 3148013"/>
              <a:gd name="connsiteX79" fmla="*/ 1123950 w 1428750"/>
              <a:gd name="connsiteY79" fmla="*/ 3113088 h 3148013"/>
              <a:gd name="connsiteX80" fmla="*/ 1082674 w 1428750"/>
              <a:gd name="connsiteY80" fmla="*/ 3132138 h 3148013"/>
              <a:gd name="connsiteX81" fmla="*/ 1081087 w 1428750"/>
              <a:gd name="connsiteY81" fmla="*/ 3132138 h 3148013"/>
              <a:gd name="connsiteX82" fmla="*/ 1081087 w 1428750"/>
              <a:gd name="connsiteY82" fmla="*/ 3132138 h 3148013"/>
              <a:gd name="connsiteX83" fmla="*/ 1038225 w 1428750"/>
              <a:gd name="connsiteY83" fmla="*/ 3144837 h 3148013"/>
              <a:gd name="connsiteX84" fmla="*/ 1038225 w 1428750"/>
              <a:gd name="connsiteY84" fmla="*/ 3144838 h 3148013"/>
              <a:gd name="connsiteX85" fmla="*/ 995363 w 1428750"/>
              <a:gd name="connsiteY85" fmla="*/ 3148013 h 3148013"/>
              <a:gd name="connsiteX86" fmla="*/ 995362 w 1428750"/>
              <a:gd name="connsiteY86" fmla="*/ 3148013 h 3148013"/>
              <a:gd name="connsiteX87" fmla="*/ 990600 w 1428750"/>
              <a:gd name="connsiteY87" fmla="*/ 3148013 h 3148013"/>
              <a:gd name="connsiteX88" fmla="*/ 952500 w 1428750"/>
              <a:gd name="connsiteY88" fmla="*/ 3148013 h 3148013"/>
              <a:gd name="connsiteX89" fmla="*/ 909638 w 1428750"/>
              <a:gd name="connsiteY89" fmla="*/ 3148013 h 3148013"/>
              <a:gd name="connsiteX90" fmla="*/ 909637 w 1428750"/>
              <a:gd name="connsiteY90" fmla="*/ 3148013 h 3148013"/>
              <a:gd name="connsiteX91" fmla="*/ 866775 w 1428750"/>
              <a:gd name="connsiteY91" fmla="*/ 3148013 h 3148013"/>
              <a:gd name="connsiteX92" fmla="*/ 822325 w 1428750"/>
              <a:gd name="connsiteY92" fmla="*/ 3148013 h 3148013"/>
              <a:gd name="connsiteX93" fmla="*/ 777875 w 1428750"/>
              <a:gd name="connsiteY93" fmla="*/ 3148013 h 3148013"/>
              <a:gd name="connsiteX94" fmla="*/ 735013 w 1428750"/>
              <a:gd name="connsiteY94" fmla="*/ 3148013 h 3148013"/>
              <a:gd name="connsiteX95" fmla="*/ 735012 w 1428750"/>
              <a:gd name="connsiteY95" fmla="*/ 3148013 h 3148013"/>
              <a:gd name="connsiteX96" fmla="*/ 692150 w 1428750"/>
              <a:gd name="connsiteY96" fmla="*/ 3148013 h 3148013"/>
              <a:gd name="connsiteX97" fmla="*/ 649288 w 1428750"/>
              <a:gd name="connsiteY97" fmla="*/ 3148013 h 3148013"/>
              <a:gd name="connsiteX98" fmla="*/ 649287 w 1428750"/>
              <a:gd name="connsiteY98" fmla="*/ 3148013 h 3148013"/>
              <a:gd name="connsiteX99" fmla="*/ 606425 w 1428750"/>
              <a:gd name="connsiteY99" fmla="*/ 3148013 h 3148013"/>
              <a:gd name="connsiteX100" fmla="*/ 563562 w 1428750"/>
              <a:gd name="connsiteY100" fmla="*/ 3148013 h 3148013"/>
              <a:gd name="connsiteX101" fmla="*/ 519113 w 1428750"/>
              <a:gd name="connsiteY101" fmla="*/ 3148013 h 3148013"/>
              <a:gd name="connsiteX102" fmla="*/ 519112 w 1428750"/>
              <a:gd name="connsiteY102" fmla="*/ 3148013 h 3148013"/>
              <a:gd name="connsiteX103" fmla="*/ 476250 w 1428750"/>
              <a:gd name="connsiteY103" fmla="*/ 3148013 h 3148013"/>
              <a:gd name="connsiteX104" fmla="*/ 431800 w 1428750"/>
              <a:gd name="connsiteY104" fmla="*/ 3148013 h 3148013"/>
              <a:gd name="connsiteX105" fmla="*/ 388938 w 1428750"/>
              <a:gd name="connsiteY105" fmla="*/ 3148013 h 3148013"/>
              <a:gd name="connsiteX106" fmla="*/ 388937 w 1428750"/>
              <a:gd name="connsiteY106" fmla="*/ 3148013 h 3148013"/>
              <a:gd name="connsiteX107" fmla="*/ 346075 w 1428750"/>
              <a:gd name="connsiteY107" fmla="*/ 3148013 h 3148013"/>
              <a:gd name="connsiteX108" fmla="*/ 303212 w 1428750"/>
              <a:gd name="connsiteY108" fmla="*/ 3148013 h 3148013"/>
              <a:gd name="connsiteX109" fmla="*/ 258763 w 1428750"/>
              <a:gd name="connsiteY109" fmla="*/ 3148013 h 3148013"/>
              <a:gd name="connsiteX110" fmla="*/ 258762 w 1428750"/>
              <a:gd name="connsiteY110" fmla="*/ 3148013 h 3148013"/>
              <a:gd name="connsiteX111" fmla="*/ 238125 w 1428750"/>
              <a:gd name="connsiteY111" fmla="*/ 3148013 h 3148013"/>
              <a:gd name="connsiteX112" fmla="*/ 215900 w 1428750"/>
              <a:gd name="connsiteY112" fmla="*/ 3146426 h 3148013"/>
              <a:gd name="connsiteX113" fmla="*/ 215900 w 1428750"/>
              <a:gd name="connsiteY113" fmla="*/ 3146425 h 3148013"/>
              <a:gd name="connsiteX114" fmla="*/ 190499 w 1428750"/>
              <a:gd name="connsiteY114" fmla="*/ 3144838 h 3148013"/>
              <a:gd name="connsiteX115" fmla="*/ 173037 w 1428750"/>
              <a:gd name="connsiteY115" fmla="*/ 3140075 h 3148013"/>
              <a:gd name="connsiteX116" fmla="*/ 173037 w 1428750"/>
              <a:gd name="connsiteY116" fmla="*/ 3140075 h 3148013"/>
              <a:gd name="connsiteX117" fmla="*/ 146050 w 1428750"/>
              <a:gd name="connsiteY117" fmla="*/ 3132138 h 3148013"/>
              <a:gd name="connsiteX118" fmla="*/ 130175 w 1428750"/>
              <a:gd name="connsiteY118" fmla="*/ 3124200 h 3148013"/>
              <a:gd name="connsiteX119" fmla="*/ 106362 w 1428750"/>
              <a:gd name="connsiteY119" fmla="*/ 3113088 h 3148013"/>
              <a:gd name="connsiteX120" fmla="*/ 85725 w 1428750"/>
              <a:gd name="connsiteY120" fmla="*/ 3100388 h 3148013"/>
              <a:gd name="connsiteX121" fmla="*/ 85725 w 1428750"/>
              <a:gd name="connsiteY121" fmla="*/ 3100387 h 3148013"/>
              <a:gd name="connsiteX122" fmla="*/ 69850 w 1428750"/>
              <a:gd name="connsiteY122" fmla="*/ 3087687 h 3148013"/>
              <a:gd name="connsiteX123" fmla="*/ 42862 w 1428750"/>
              <a:gd name="connsiteY123" fmla="*/ 3059112 h 3148013"/>
              <a:gd name="connsiteX124" fmla="*/ 42862 w 1428750"/>
              <a:gd name="connsiteY124" fmla="*/ 3059110 h 3148013"/>
              <a:gd name="connsiteX125" fmla="*/ 41275 w 1428750"/>
              <a:gd name="connsiteY125" fmla="*/ 3055937 h 3148013"/>
              <a:gd name="connsiteX126" fmla="*/ 19050 w 1428750"/>
              <a:gd name="connsiteY126" fmla="*/ 3021012 h 3148013"/>
              <a:gd name="connsiteX127" fmla="*/ 4762 w 1428750"/>
              <a:gd name="connsiteY127" fmla="*/ 2982912 h 3148013"/>
              <a:gd name="connsiteX128" fmla="*/ 0 w 1428750"/>
              <a:gd name="connsiteY128" fmla="*/ 2940050 h 3148013"/>
              <a:gd name="connsiteX129" fmla="*/ 0 w 1428750"/>
              <a:gd name="connsiteY129" fmla="*/ 1049337 h 3148013"/>
              <a:gd name="connsiteX130" fmla="*/ 0 w 1428750"/>
              <a:gd name="connsiteY130" fmla="*/ 209549 h 3148013"/>
              <a:gd name="connsiteX131" fmla="*/ 4762 w 1428750"/>
              <a:gd name="connsiteY131" fmla="*/ 166687 h 3148013"/>
              <a:gd name="connsiteX132" fmla="*/ 19050 w 1428750"/>
              <a:gd name="connsiteY132" fmla="*/ 128587 h 3148013"/>
              <a:gd name="connsiteX133" fmla="*/ 41275 w 1428750"/>
              <a:gd name="connsiteY133" fmla="*/ 92074 h 3148013"/>
              <a:gd name="connsiteX134" fmla="*/ 42862 w 1428750"/>
              <a:gd name="connsiteY134" fmla="*/ 90488 h 3148013"/>
              <a:gd name="connsiteX135" fmla="*/ 42862 w 1428750"/>
              <a:gd name="connsiteY135" fmla="*/ 90487 h 3148013"/>
              <a:gd name="connsiteX136" fmla="*/ 69850 w 1428750"/>
              <a:gd name="connsiteY136" fmla="*/ 60324 h 3148013"/>
              <a:gd name="connsiteX137" fmla="*/ 85725 w 1428750"/>
              <a:gd name="connsiteY137" fmla="*/ 49212 h 3148013"/>
              <a:gd name="connsiteX138" fmla="*/ 85725 w 1428750"/>
              <a:gd name="connsiteY138" fmla="*/ 49212 h 3148013"/>
              <a:gd name="connsiteX139" fmla="*/ 106362 w 1428750"/>
              <a:gd name="connsiteY139" fmla="*/ 34925 h 3148013"/>
              <a:gd name="connsiteX140" fmla="*/ 130175 w 1428750"/>
              <a:gd name="connsiteY140" fmla="*/ 25400 h 3148013"/>
              <a:gd name="connsiteX141" fmla="*/ 146050 w 1428750"/>
              <a:gd name="connsiteY141" fmla="*/ 15875 h 3148013"/>
              <a:gd name="connsiteX142" fmla="*/ 173037 w 1428750"/>
              <a:gd name="connsiteY142" fmla="*/ 9525 h 3148013"/>
              <a:gd name="connsiteX143" fmla="*/ 173037 w 1428750"/>
              <a:gd name="connsiteY143" fmla="*/ 9525 h 3148013"/>
              <a:gd name="connsiteX144" fmla="*/ 190499 w 1428750"/>
              <a:gd name="connsiteY144" fmla="*/ 4762 h 3148013"/>
              <a:gd name="connsiteX145" fmla="*/ 215900 w 1428750"/>
              <a:gd name="connsiteY145"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Lst>
            <a:rect l="l" t="t" r="r" b="b"/>
            <a:pathLst>
              <a:path w="1428750" h="3148013">
                <a:moveTo>
                  <a:pt x="238125" y="0"/>
                </a:moveTo>
                <a:lnTo>
                  <a:pt x="258762" y="0"/>
                </a:lnTo>
                <a:lnTo>
                  <a:pt x="258763" y="0"/>
                </a:lnTo>
                <a:lnTo>
                  <a:pt x="303212" y="0"/>
                </a:lnTo>
                <a:lnTo>
                  <a:pt x="346075" y="0"/>
                </a:lnTo>
                <a:lnTo>
                  <a:pt x="388937" y="0"/>
                </a:lnTo>
                <a:lnTo>
                  <a:pt x="388938" y="0"/>
                </a:lnTo>
                <a:lnTo>
                  <a:pt x="431800" y="0"/>
                </a:lnTo>
                <a:lnTo>
                  <a:pt x="476250" y="0"/>
                </a:lnTo>
                <a:lnTo>
                  <a:pt x="519112" y="0"/>
                </a:lnTo>
                <a:lnTo>
                  <a:pt x="519113" y="0"/>
                </a:lnTo>
                <a:lnTo>
                  <a:pt x="563562" y="0"/>
                </a:lnTo>
                <a:lnTo>
                  <a:pt x="606425" y="0"/>
                </a:lnTo>
                <a:lnTo>
                  <a:pt x="649287" y="0"/>
                </a:lnTo>
                <a:lnTo>
                  <a:pt x="649288" y="0"/>
                </a:lnTo>
                <a:lnTo>
                  <a:pt x="692150" y="0"/>
                </a:lnTo>
                <a:lnTo>
                  <a:pt x="735012" y="0"/>
                </a:lnTo>
                <a:lnTo>
                  <a:pt x="735013" y="0"/>
                </a:lnTo>
                <a:lnTo>
                  <a:pt x="777875" y="0"/>
                </a:lnTo>
                <a:lnTo>
                  <a:pt x="822325" y="0"/>
                </a:lnTo>
                <a:lnTo>
                  <a:pt x="866775" y="0"/>
                </a:lnTo>
                <a:lnTo>
                  <a:pt x="909637" y="0"/>
                </a:lnTo>
                <a:lnTo>
                  <a:pt x="909638" y="0"/>
                </a:lnTo>
                <a:lnTo>
                  <a:pt x="952500" y="0"/>
                </a:lnTo>
                <a:lnTo>
                  <a:pt x="990600" y="0"/>
                </a:lnTo>
                <a:lnTo>
                  <a:pt x="995362" y="0"/>
                </a:lnTo>
                <a:lnTo>
                  <a:pt x="995363" y="0"/>
                </a:lnTo>
                <a:lnTo>
                  <a:pt x="995363" y="0"/>
                </a:lnTo>
                <a:lnTo>
                  <a:pt x="1038225" y="4762"/>
                </a:lnTo>
                <a:lnTo>
                  <a:pt x="1038225" y="4762"/>
                </a:lnTo>
                <a:lnTo>
                  <a:pt x="1081088" y="15874"/>
                </a:lnTo>
                <a:lnTo>
                  <a:pt x="1081088" y="15875"/>
                </a:lnTo>
                <a:lnTo>
                  <a:pt x="1082674" y="15875"/>
                </a:lnTo>
                <a:lnTo>
                  <a:pt x="1123950" y="34925"/>
                </a:lnTo>
                <a:lnTo>
                  <a:pt x="1123950" y="36512"/>
                </a:lnTo>
                <a:lnTo>
                  <a:pt x="1158875" y="60324"/>
                </a:lnTo>
                <a:lnTo>
                  <a:pt x="1169988" y="71437"/>
                </a:lnTo>
                <a:lnTo>
                  <a:pt x="1169988" y="71438"/>
                </a:lnTo>
                <a:lnTo>
                  <a:pt x="1189037" y="92074"/>
                </a:lnTo>
                <a:lnTo>
                  <a:pt x="1211262" y="128587"/>
                </a:lnTo>
                <a:lnTo>
                  <a:pt x="1212850" y="131762"/>
                </a:lnTo>
                <a:lnTo>
                  <a:pt x="1223962" y="166687"/>
                </a:lnTo>
                <a:lnTo>
                  <a:pt x="1230312" y="209549"/>
                </a:lnTo>
                <a:lnTo>
                  <a:pt x="1230312" y="617537"/>
                </a:lnTo>
                <a:lnTo>
                  <a:pt x="1255713" y="636587"/>
                </a:lnTo>
                <a:lnTo>
                  <a:pt x="1255713" y="636588"/>
                </a:lnTo>
                <a:lnTo>
                  <a:pt x="1298575" y="669924"/>
                </a:lnTo>
                <a:lnTo>
                  <a:pt x="1298575" y="669925"/>
                </a:lnTo>
                <a:lnTo>
                  <a:pt x="1341438" y="703262"/>
                </a:lnTo>
                <a:lnTo>
                  <a:pt x="1341438" y="703263"/>
                </a:lnTo>
                <a:lnTo>
                  <a:pt x="1384300" y="735012"/>
                </a:lnTo>
                <a:lnTo>
                  <a:pt x="1411288" y="755649"/>
                </a:lnTo>
                <a:lnTo>
                  <a:pt x="1423988" y="769937"/>
                </a:lnTo>
                <a:lnTo>
                  <a:pt x="1427163" y="787400"/>
                </a:lnTo>
                <a:lnTo>
                  <a:pt x="1427163" y="787400"/>
                </a:lnTo>
                <a:lnTo>
                  <a:pt x="1428750" y="787400"/>
                </a:lnTo>
                <a:lnTo>
                  <a:pt x="1428750" y="788988"/>
                </a:lnTo>
                <a:lnTo>
                  <a:pt x="1427162" y="788988"/>
                </a:lnTo>
                <a:lnTo>
                  <a:pt x="1427162" y="787405"/>
                </a:lnTo>
                <a:lnTo>
                  <a:pt x="1423988" y="803275"/>
                </a:lnTo>
                <a:lnTo>
                  <a:pt x="1411288" y="817563"/>
                </a:lnTo>
                <a:lnTo>
                  <a:pt x="1384300" y="838200"/>
                </a:lnTo>
                <a:lnTo>
                  <a:pt x="1384300" y="838200"/>
                </a:lnTo>
                <a:lnTo>
                  <a:pt x="1341438" y="871536"/>
                </a:lnTo>
                <a:lnTo>
                  <a:pt x="1341438" y="871538"/>
                </a:lnTo>
                <a:lnTo>
                  <a:pt x="1298575" y="904875"/>
                </a:lnTo>
                <a:lnTo>
                  <a:pt x="1255713" y="936624"/>
                </a:lnTo>
                <a:lnTo>
                  <a:pt x="1255713" y="936625"/>
                </a:lnTo>
                <a:lnTo>
                  <a:pt x="1230312" y="955675"/>
                </a:lnTo>
                <a:lnTo>
                  <a:pt x="1230312" y="2940050"/>
                </a:lnTo>
                <a:lnTo>
                  <a:pt x="1223962" y="2982913"/>
                </a:lnTo>
                <a:lnTo>
                  <a:pt x="1212850" y="3016250"/>
                </a:lnTo>
                <a:lnTo>
                  <a:pt x="1211262" y="3021013"/>
                </a:lnTo>
                <a:lnTo>
                  <a:pt x="1189037" y="3055938"/>
                </a:lnTo>
                <a:lnTo>
                  <a:pt x="1169988" y="3076574"/>
                </a:lnTo>
                <a:lnTo>
                  <a:pt x="1169988" y="3076575"/>
                </a:lnTo>
                <a:lnTo>
                  <a:pt x="1158875" y="3087688"/>
                </a:lnTo>
                <a:lnTo>
                  <a:pt x="1123950" y="3111500"/>
                </a:lnTo>
                <a:lnTo>
                  <a:pt x="1123950" y="3111501"/>
                </a:lnTo>
                <a:lnTo>
                  <a:pt x="1123950" y="3113088"/>
                </a:lnTo>
                <a:lnTo>
                  <a:pt x="1082674" y="3132138"/>
                </a:lnTo>
                <a:lnTo>
                  <a:pt x="1081087" y="3132138"/>
                </a:lnTo>
                <a:lnTo>
                  <a:pt x="1081087" y="3132138"/>
                </a:lnTo>
                <a:lnTo>
                  <a:pt x="1038225" y="3144837"/>
                </a:lnTo>
                <a:lnTo>
                  <a:pt x="1038225" y="3144838"/>
                </a:lnTo>
                <a:lnTo>
                  <a:pt x="995363" y="3148013"/>
                </a:lnTo>
                <a:lnTo>
                  <a:pt x="995362" y="3148013"/>
                </a:lnTo>
                <a:lnTo>
                  <a:pt x="990600" y="3148013"/>
                </a:lnTo>
                <a:lnTo>
                  <a:pt x="952500" y="3148013"/>
                </a:lnTo>
                <a:lnTo>
                  <a:pt x="909638" y="3148013"/>
                </a:lnTo>
                <a:lnTo>
                  <a:pt x="909637" y="3148013"/>
                </a:lnTo>
                <a:lnTo>
                  <a:pt x="866775" y="3148013"/>
                </a:lnTo>
                <a:lnTo>
                  <a:pt x="822325" y="3148013"/>
                </a:lnTo>
                <a:lnTo>
                  <a:pt x="777875" y="3148013"/>
                </a:lnTo>
                <a:lnTo>
                  <a:pt x="735013" y="3148013"/>
                </a:lnTo>
                <a:lnTo>
                  <a:pt x="735012" y="3148013"/>
                </a:lnTo>
                <a:lnTo>
                  <a:pt x="692150" y="3148013"/>
                </a:lnTo>
                <a:lnTo>
                  <a:pt x="649288" y="3148013"/>
                </a:lnTo>
                <a:lnTo>
                  <a:pt x="649287" y="3148013"/>
                </a:lnTo>
                <a:lnTo>
                  <a:pt x="606425" y="3148013"/>
                </a:lnTo>
                <a:lnTo>
                  <a:pt x="563562" y="3148013"/>
                </a:lnTo>
                <a:lnTo>
                  <a:pt x="519113" y="3148013"/>
                </a:lnTo>
                <a:lnTo>
                  <a:pt x="519112" y="3148013"/>
                </a:lnTo>
                <a:lnTo>
                  <a:pt x="476250" y="3148013"/>
                </a:lnTo>
                <a:lnTo>
                  <a:pt x="431800" y="3148013"/>
                </a:lnTo>
                <a:lnTo>
                  <a:pt x="388938" y="3148013"/>
                </a:lnTo>
                <a:lnTo>
                  <a:pt x="388937" y="3148013"/>
                </a:lnTo>
                <a:lnTo>
                  <a:pt x="346075" y="3148013"/>
                </a:lnTo>
                <a:lnTo>
                  <a:pt x="303212" y="3148013"/>
                </a:lnTo>
                <a:lnTo>
                  <a:pt x="258763" y="3148013"/>
                </a:lnTo>
                <a:lnTo>
                  <a:pt x="258762" y="3148013"/>
                </a:lnTo>
                <a:lnTo>
                  <a:pt x="238125" y="3148013"/>
                </a:lnTo>
                <a:lnTo>
                  <a:pt x="215900" y="3146426"/>
                </a:lnTo>
                <a:lnTo>
                  <a:pt x="215900" y="3146425"/>
                </a:lnTo>
                <a:lnTo>
                  <a:pt x="190499" y="3144838"/>
                </a:lnTo>
                <a:lnTo>
                  <a:pt x="173037" y="3140075"/>
                </a:lnTo>
                <a:lnTo>
                  <a:pt x="173037" y="3140075"/>
                </a:lnTo>
                <a:lnTo>
                  <a:pt x="146050" y="3132138"/>
                </a:lnTo>
                <a:lnTo>
                  <a:pt x="130175" y="3124200"/>
                </a:lnTo>
                <a:lnTo>
                  <a:pt x="106362" y="3113088"/>
                </a:lnTo>
                <a:lnTo>
                  <a:pt x="85725" y="3100388"/>
                </a:lnTo>
                <a:lnTo>
                  <a:pt x="85725" y="3100387"/>
                </a:lnTo>
                <a:lnTo>
                  <a:pt x="69850" y="3087687"/>
                </a:lnTo>
                <a:lnTo>
                  <a:pt x="42862" y="3059112"/>
                </a:lnTo>
                <a:lnTo>
                  <a:pt x="42862" y="3059110"/>
                </a:lnTo>
                <a:lnTo>
                  <a:pt x="41275" y="3055937"/>
                </a:lnTo>
                <a:lnTo>
                  <a:pt x="19050" y="3021012"/>
                </a:lnTo>
                <a:lnTo>
                  <a:pt x="4762" y="2982912"/>
                </a:lnTo>
                <a:lnTo>
                  <a:pt x="0" y="2940050"/>
                </a:lnTo>
                <a:lnTo>
                  <a:pt x="0" y="1049337"/>
                </a:lnTo>
                <a:lnTo>
                  <a:pt x="0" y="209549"/>
                </a:lnTo>
                <a:lnTo>
                  <a:pt x="4762" y="166687"/>
                </a:lnTo>
                <a:lnTo>
                  <a:pt x="19050" y="128587"/>
                </a:lnTo>
                <a:lnTo>
                  <a:pt x="41275" y="92074"/>
                </a:lnTo>
                <a:lnTo>
                  <a:pt x="42862" y="90488"/>
                </a:lnTo>
                <a:lnTo>
                  <a:pt x="42862" y="90487"/>
                </a:lnTo>
                <a:lnTo>
                  <a:pt x="69850" y="60324"/>
                </a:lnTo>
                <a:lnTo>
                  <a:pt x="85725" y="49212"/>
                </a:lnTo>
                <a:lnTo>
                  <a:pt x="85725" y="49212"/>
                </a:lnTo>
                <a:lnTo>
                  <a:pt x="106362" y="34925"/>
                </a:lnTo>
                <a:lnTo>
                  <a:pt x="130175" y="25400"/>
                </a:lnTo>
                <a:lnTo>
                  <a:pt x="146050" y="15875"/>
                </a:lnTo>
                <a:lnTo>
                  <a:pt x="173037" y="9525"/>
                </a:lnTo>
                <a:lnTo>
                  <a:pt x="173037" y="9525"/>
                </a:lnTo>
                <a:lnTo>
                  <a:pt x="190499" y="4762"/>
                </a:lnTo>
                <a:lnTo>
                  <a:pt x="215900" y="3175"/>
                </a:lnTo>
                <a:close/>
              </a:path>
            </a:pathLst>
          </a:custGeom>
          <a:solidFill>
            <a:schemeClr val="accent2"/>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任意多边形 168"/>
          <p:cNvSpPr>
            <a:spLocks/>
          </p:cNvSpPr>
          <p:nvPr/>
        </p:nvSpPr>
        <p:spPr bwMode="auto">
          <a:xfrm>
            <a:off x="8910649" y="1735551"/>
            <a:ext cx="1170755" cy="2999495"/>
          </a:xfrm>
          <a:custGeom>
            <a:avLst/>
            <a:gdLst>
              <a:gd name="connsiteX0" fmla="*/ 239712 w 1228725"/>
              <a:gd name="connsiteY0" fmla="*/ 0 h 3148013"/>
              <a:gd name="connsiteX1" fmla="*/ 252412 w 1228725"/>
              <a:gd name="connsiteY1" fmla="*/ 0 h 3148013"/>
              <a:gd name="connsiteX2" fmla="*/ 296862 w 1228725"/>
              <a:gd name="connsiteY2" fmla="*/ 0 h 3148013"/>
              <a:gd name="connsiteX3" fmla="*/ 339725 w 1228725"/>
              <a:gd name="connsiteY3" fmla="*/ 0 h 3148013"/>
              <a:gd name="connsiteX4" fmla="*/ 381000 w 1228725"/>
              <a:gd name="connsiteY4" fmla="*/ 0 h 3148013"/>
              <a:gd name="connsiteX5" fmla="*/ 423862 w 1228725"/>
              <a:gd name="connsiteY5" fmla="*/ 0 h 3148013"/>
              <a:gd name="connsiteX6" fmla="*/ 423863 w 1228725"/>
              <a:gd name="connsiteY6" fmla="*/ 0 h 3148013"/>
              <a:gd name="connsiteX7" fmla="*/ 465137 w 1228725"/>
              <a:gd name="connsiteY7" fmla="*/ 0 h 3148013"/>
              <a:gd name="connsiteX8" fmla="*/ 508000 w 1228725"/>
              <a:gd name="connsiteY8" fmla="*/ 0 h 3148013"/>
              <a:gd name="connsiteX9" fmla="*/ 550862 w 1228725"/>
              <a:gd name="connsiteY9" fmla="*/ 0 h 3148013"/>
              <a:gd name="connsiteX10" fmla="*/ 550863 w 1228725"/>
              <a:gd name="connsiteY10" fmla="*/ 0 h 3148013"/>
              <a:gd name="connsiteX11" fmla="*/ 592137 w 1228725"/>
              <a:gd name="connsiteY11" fmla="*/ 0 h 3148013"/>
              <a:gd name="connsiteX12" fmla="*/ 635000 w 1228725"/>
              <a:gd name="connsiteY12" fmla="*/ 0 h 3148013"/>
              <a:gd name="connsiteX13" fmla="*/ 676275 w 1228725"/>
              <a:gd name="connsiteY13" fmla="*/ 0 h 3148013"/>
              <a:gd name="connsiteX14" fmla="*/ 720725 w 1228725"/>
              <a:gd name="connsiteY14" fmla="*/ 0 h 3148013"/>
              <a:gd name="connsiteX15" fmla="*/ 763587 w 1228725"/>
              <a:gd name="connsiteY15" fmla="*/ 0 h 3148013"/>
              <a:gd name="connsiteX16" fmla="*/ 763588 w 1228725"/>
              <a:gd name="connsiteY16" fmla="*/ 0 h 3148013"/>
              <a:gd name="connsiteX17" fmla="*/ 804862 w 1228725"/>
              <a:gd name="connsiteY17" fmla="*/ 0 h 3148013"/>
              <a:gd name="connsiteX18" fmla="*/ 847725 w 1228725"/>
              <a:gd name="connsiteY18" fmla="*/ 0 h 3148013"/>
              <a:gd name="connsiteX19" fmla="*/ 889000 w 1228725"/>
              <a:gd name="connsiteY19" fmla="*/ 0 h 3148013"/>
              <a:gd name="connsiteX20" fmla="*/ 931862 w 1228725"/>
              <a:gd name="connsiteY20" fmla="*/ 0 h 3148013"/>
              <a:gd name="connsiteX21" fmla="*/ 931863 w 1228725"/>
              <a:gd name="connsiteY21" fmla="*/ 0 h 3148013"/>
              <a:gd name="connsiteX22" fmla="*/ 974725 w 1228725"/>
              <a:gd name="connsiteY22" fmla="*/ 0 h 3148013"/>
              <a:gd name="connsiteX23" fmla="*/ 989013 w 1228725"/>
              <a:gd name="connsiteY23" fmla="*/ 0 h 3148013"/>
              <a:gd name="connsiteX24" fmla="*/ 1016000 w 1228725"/>
              <a:gd name="connsiteY24" fmla="*/ 3175 h 3148013"/>
              <a:gd name="connsiteX25" fmla="*/ 1036638 w 1228725"/>
              <a:gd name="connsiteY25" fmla="*/ 4762 h 3148013"/>
              <a:gd name="connsiteX26" fmla="*/ 1058862 w 1228725"/>
              <a:gd name="connsiteY26" fmla="*/ 11112 h 3148013"/>
              <a:gd name="connsiteX27" fmla="*/ 1058862 w 1228725"/>
              <a:gd name="connsiteY27" fmla="*/ 11112 h 3148013"/>
              <a:gd name="connsiteX28" fmla="*/ 1081087 w 1228725"/>
              <a:gd name="connsiteY28" fmla="*/ 15874 h 3148013"/>
              <a:gd name="connsiteX29" fmla="*/ 1100137 w 1228725"/>
              <a:gd name="connsiteY29" fmla="*/ 25399 h 3148013"/>
              <a:gd name="connsiteX30" fmla="*/ 1100137 w 1228725"/>
              <a:gd name="connsiteY30" fmla="*/ 25400 h 3148013"/>
              <a:gd name="connsiteX31" fmla="*/ 1123949 w 1228725"/>
              <a:gd name="connsiteY31" fmla="*/ 34925 h 3148013"/>
              <a:gd name="connsiteX32" fmla="*/ 1144587 w 1228725"/>
              <a:gd name="connsiteY32" fmla="*/ 50800 h 3148013"/>
              <a:gd name="connsiteX33" fmla="*/ 1158875 w 1228725"/>
              <a:gd name="connsiteY33" fmla="*/ 60325 h 3148013"/>
              <a:gd name="connsiteX34" fmla="*/ 1187450 w 1228725"/>
              <a:gd name="connsiteY34" fmla="*/ 90488 h 3148013"/>
              <a:gd name="connsiteX35" fmla="*/ 1187450 w 1228725"/>
              <a:gd name="connsiteY35" fmla="*/ 90487 h 3148013"/>
              <a:gd name="connsiteX36" fmla="*/ 1189037 w 1228725"/>
              <a:gd name="connsiteY36" fmla="*/ 92075 h 3148013"/>
              <a:gd name="connsiteX37" fmla="*/ 1209675 w 1228725"/>
              <a:gd name="connsiteY37" fmla="*/ 128587 h 3148013"/>
              <a:gd name="connsiteX38" fmla="*/ 1222375 w 1228725"/>
              <a:gd name="connsiteY38" fmla="*/ 166687 h 3148013"/>
              <a:gd name="connsiteX39" fmla="*/ 1228725 w 1228725"/>
              <a:gd name="connsiteY39" fmla="*/ 209550 h 3148013"/>
              <a:gd name="connsiteX40" fmla="*/ 1228725 w 1228725"/>
              <a:gd name="connsiteY40" fmla="*/ 2940050 h 3148013"/>
              <a:gd name="connsiteX41" fmla="*/ 1222375 w 1228725"/>
              <a:gd name="connsiteY41" fmla="*/ 2982912 h 3148013"/>
              <a:gd name="connsiteX42" fmla="*/ 1209675 w 1228725"/>
              <a:gd name="connsiteY42" fmla="*/ 3021012 h 3148013"/>
              <a:gd name="connsiteX43" fmla="*/ 1189037 w 1228725"/>
              <a:gd name="connsiteY43" fmla="*/ 3055937 h 3148013"/>
              <a:gd name="connsiteX44" fmla="*/ 1187450 w 1228725"/>
              <a:gd name="connsiteY44" fmla="*/ 3059112 h 3148013"/>
              <a:gd name="connsiteX45" fmla="*/ 1187450 w 1228725"/>
              <a:gd name="connsiteY45" fmla="*/ 3059113 h 3148013"/>
              <a:gd name="connsiteX46" fmla="*/ 1158875 w 1228725"/>
              <a:gd name="connsiteY46" fmla="*/ 3087688 h 3148013"/>
              <a:gd name="connsiteX47" fmla="*/ 1144587 w 1228725"/>
              <a:gd name="connsiteY47" fmla="*/ 3097213 h 3148013"/>
              <a:gd name="connsiteX48" fmla="*/ 1144587 w 1228725"/>
              <a:gd name="connsiteY48" fmla="*/ 3097213 h 3148013"/>
              <a:gd name="connsiteX49" fmla="*/ 1123949 w 1228725"/>
              <a:gd name="connsiteY49" fmla="*/ 3113088 h 3148013"/>
              <a:gd name="connsiteX50" fmla="*/ 1100137 w 1228725"/>
              <a:gd name="connsiteY50" fmla="*/ 3124200 h 3148013"/>
              <a:gd name="connsiteX51" fmla="*/ 1081087 w 1228725"/>
              <a:gd name="connsiteY51" fmla="*/ 3132138 h 3148013"/>
              <a:gd name="connsiteX52" fmla="*/ 1058863 w 1228725"/>
              <a:gd name="connsiteY52" fmla="*/ 3136900 h 3148013"/>
              <a:gd name="connsiteX53" fmla="*/ 1036638 w 1228725"/>
              <a:gd name="connsiteY53" fmla="*/ 3144838 h 3148013"/>
              <a:gd name="connsiteX54" fmla="*/ 1016000 w 1228725"/>
              <a:gd name="connsiteY54" fmla="*/ 3146425 h 3148013"/>
              <a:gd name="connsiteX55" fmla="*/ 1016000 w 1228725"/>
              <a:gd name="connsiteY55" fmla="*/ 3146426 h 3148013"/>
              <a:gd name="connsiteX56" fmla="*/ 989013 w 1228725"/>
              <a:gd name="connsiteY56" fmla="*/ 3148013 h 3148013"/>
              <a:gd name="connsiteX57" fmla="*/ 974725 w 1228725"/>
              <a:gd name="connsiteY57" fmla="*/ 3148013 h 3148013"/>
              <a:gd name="connsiteX58" fmla="*/ 931863 w 1228725"/>
              <a:gd name="connsiteY58" fmla="*/ 3148013 h 3148013"/>
              <a:gd name="connsiteX59" fmla="*/ 931862 w 1228725"/>
              <a:gd name="connsiteY59" fmla="*/ 3148013 h 3148013"/>
              <a:gd name="connsiteX60" fmla="*/ 889000 w 1228725"/>
              <a:gd name="connsiteY60" fmla="*/ 3148013 h 3148013"/>
              <a:gd name="connsiteX61" fmla="*/ 847725 w 1228725"/>
              <a:gd name="connsiteY61" fmla="*/ 3148013 h 3148013"/>
              <a:gd name="connsiteX62" fmla="*/ 804862 w 1228725"/>
              <a:gd name="connsiteY62" fmla="*/ 3148013 h 3148013"/>
              <a:gd name="connsiteX63" fmla="*/ 763588 w 1228725"/>
              <a:gd name="connsiteY63" fmla="*/ 3148013 h 3148013"/>
              <a:gd name="connsiteX64" fmla="*/ 763587 w 1228725"/>
              <a:gd name="connsiteY64" fmla="*/ 3148013 h 3148013"/>
              <a:gd name="connsiteX65" fmla="*/ 720725 w 1228725"/>
              <a:gd name="connsiteY65" fmla="*/ 3148013 h 3148013"/>
              <a:gd name="connsiteX66" fmla="*/ 676275 w 1228725"/>
              <a:gd name="connsiteY66" fmla="*/ 3148013 h 3148013"/>
              <a:gd name="connsiteX67" fmla="*/ 635000 w 1228725"/>
              <a:gd name="connsiteY67" fmla="*/ 3148013 h 3148013"/>
              <a:gd name="connsiteX68" fmla="*/ 592137 w 1228725"/>
              <a:gd name="connsiteY68" fmla="*/ 3148013 h 3148013"/>
              <a:gd name="connsiteX69" fmla="*/ 550863 w 1228725"/>
              <a:gd name="connsiteY69" fmla="*/ 3148013 h 3148013"/>
              <a:gd name="connsiteX70" fmla="*/ 550862 w 1228725"/>
              <a:gd name="connsiteY70" fmla="*/ 3148013 h 3148013"/>
              <a:gd name="connsiteX71" fmla="*/ 508000 w 1228725"/>
              <a:gd name="connsiteY71" fmla="*/ 3148013 h 3148013"/>
              <a:gd name="connsiteX72" fmla="*/ 465137 w 1228725"/>
              <a:gd name="connsiteY72" fmla="*/ 3148013 h 3148013"/>
              <a:gd name="connsiteX73" fmla="*/ 423863 w 1228725"/>
              <a:gd name="connsiteY73" fmla="*/ 3148013 h 3148013"/>
              <a:gd name="connsiteX74" fmla="*/ 423862 w 1228725"/>
              <a:gd name="connsiteY74" fmla="*/ 3148013 h 3148013"/>
              <a:gd name="connsiteX75" fmla="*/ 381000 w 1228725"/>
              <a:gd name="connsiteY75" fmla="*/ 3148013 h 3148013"/>
              <a:gd name="connsiteX76" fmla="*/ 339725 w 1228725"/>
              <a:gd name="connsiteY76" fmla="*/ 3148013 h 3148013"/>
              <a:gd name="connsiteX77" fmla="*/ 296862 w 1228725"/>
              <a:gd name="connsiteY77" fmla="*/ 3148013 h 3148013"/>
              <a:gd name="connsiteX78" fmla="*/ 252412 w 1228725"/>
              <a:gd name="connsiteY78" fmla="*/ 3148013 h 3148013"/>
              <a:gd name="connsiteX79" fmla="*/ 239712 w 1228725"/>
              <a:gd name="connsiteY79" fmla="*/ 3148013 h 3148013"/>
              <a:gd name="connsiteX80" fmla="*/ 211137 w 1228725"/>
              <a:gd name="connsiteY80" fmla="*/ 3146426 h 3148013"/>
              <a:gd name="connsiteX81" fmla="*/ 211137 w 1228725"/>
              <a:gd name="connsiteY81" fmla="*/ 3146425 h 3148013"/>
              <a:gd name="connsiteX82" fmla="*/ 190500 w 1228725"/>
              <a:gd name="connsiteY82" fmla="*/ 3144838 h 3148013"/>
              <a:gd name="connsiteX83" fmla="*/ 168275 w 1228725"/>
              <a:gd name="connsiteY83" fmla="*/ 3136900 h 3148013"/>
              <a:gd name="connsiteX84" fmla="*/ 146049 w 1228725"/>
              <a:gd name="connsiteY84" fmla="*/ 3132138 h 3148013"/>
              <a:gd name="connsiteX85" fmla="*/ 125412 w 1228725"/>
              <a:gd name="connsiteY85" fmla="*/ 3124200 h 3148013"/>
              <a:gd name="connsiteX86" fmla="*/ 104774 w 1228725"/>
              <a:gd name="connsiteY86" fmla="*/ 3113088 h 3148013"/>
              <a:gd name="connsiteX87" fmla="*/ 84137 w 1228725"/>
              <a:gd name="connsiteY87" fmla="*/ 3097213 h 3148013"/>
              <a:gd name="connsiteX88" fmla="*/ 68263 w 1228725"/>
              <a:gd name="connsiteY88" fmla="*/ 3087688 h 3148013"/>
              <a:gd name="connsiteX89" fmla="*/ 41275 w 1228725"/>
              <a:gd name="connsiteY89" fmla="*/ 3059113 h 3148013"/>
              <a:gd name="connsiteX90" fmla="*/ 41275 w 1228725"/>
              <a:gd name="connsiteY90" fmla="*/ 3059112 h 3148013"/>
              <a:gd name="connsiteX91" fmla="*/ 39687 w 1228725"/>
              <a:gd name="connsiteY91" fmla="*/ 3055937 h 3148013"/>
              <a:gd name="connsiteX92" fmla="*/ 19050 w 1228725"/>
              <a:gd name="connsiteY92" fmla="*/ 3021012 h 3148013"/>
              <a:gd name="connsiteX93" fmla="*/ 3175 w 1228725"/>
              <a:gd name="connsiteY93" fmla="*/ 2982912 h 3148013"/>
              <a:gd name="connsiteX94" fmla="*/ 0 w 1228725"/>
              <a:gd name="connsiteY94" fmla="*/ 2940050 h 3148013"/>
              <a:gd name="connsiteX95" fmla="*/ 0 w 1228725"/>
              <a:gd name="connsiteY95" fmla="*/ 209550 h 3148013"/>
              <a:gd name="connsiteX96" fmla="*/ 3175 w 1228725"/>
              <a:gd name="connsiteY96" fmla="*/ 166687 h 3148013"/>
              <a:gd name="connsiteX97" fmla="*/ 19050 w 1228725"/>
              <a:gd name="connsiteY97" fmla="*/ 128587 h 3148013"/>
              <a:gd name="connsiteX98" fmla="*/ 39687 w 1228725"/>
              <a:gd name="connsiteY98" fmla="*/ 92075 h 3148013"/>
              <a:gd name="connsiteX99" fmla="*/ 41275 w 1228725"/>
              <a:gd name="connsiteY99" fmla="*/ 90487 h 3148013"/>
              <a:gd name="connsiteX100" fmla="*/ 41275 w 1228725"/>
              <a:gd name="connsiteY100" fmla="*/ 90488 h 3148013"/>
              <a:gd name="connsiteX101" fmla="*/ 68263 w 1228725"/>
              <a:gd name="connsiteY101" fmla="*/ 60325 h 3148013"/>
              <a:gd name="connsiteX102" fmla="*/ 84137 w 1228725"/>
              <a:gd name="connsiteY102" fmla="*/ 50801 h 3148013"/>
              <a:gd name="connsiteX103" fmla="*/ 84137 w 1228725"/>
              <a:gd name="connsiteY103" fmla="*/ 50800 h 3148013"/>
              <a:gd name="connsiteX104" fmla="*/ 104774 w 1228725"/>
              <a:gd name="connsiteY104" fmla="*/ 34925 h 3148013"/>
              <a:gd name="connsiteX105" fmla="*/ 125412 w 1228725"/>
              <a:gd name="connsiteY105" fmla="*/ 25400 h 3148013"/>
              <a:gd name="connsiteX106" fmla="*/ 125412 w 1228725"/>
              <a:gd name="connsiteY106" fmla="*/ 25399 h 3148013"/>
              <a:gd name="connsiteX107" fmla="*/ 146049 w 1228725"/>
              <a:gd name="connsiteY107" fmla="*/ 15874 h 3148013"/>
              <a:gd name="connsiteX108" fmla="*/ 168275 w 1228725"/>
              <a:gd name="connsiteY108" fmla="*/ 11112 h 3148013"/>
              <a:gd name="connsiteX109" fmla="*/ 168275 w 1228725"/>
              <a:gd name="connsiteY109" fmla="*/ 11112 h 3148013"/>
              <a:gd name="connsiteX110" fmla="*/ 190500 w 1228725"/>
              <a:gd name="connsiteY110" fmla="*/ 4762 h 3148013"/>
              <a:gd name="connsiteX111" fmla="*/ 211137 w 1228725"/>
              <a:gd name="connsiteY111"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Lst>
            <a:rect l="l" t="t" r="r" b="b"/>
            <a:pathLst>
              <a:path w="1228725" h="3148013">
                <a:moveTo>
                  <a:pt x="239712" y="0"/>
                </a:moveTo>
                <a:lnTo>
                  <a:pt x="252412" y="0"/>
                </a:lnTo>
                <a:lnTo>
                  <a:pt x="296862" y="0"/>
                </a:lnTo>
                <a:lnTo>
                  <a:pt x="339725" y="0"/>
                </a:lnTo>
                <a:lnTo>
                  <a:pt x="381000" y="0"/>
                </a:lnTo>
                <a:lnTo>
                  <a:pt x="423862" y="0"/>
                </a:lnTo>
                <a:lnTo>
                  <a:pt x="423863" y="0"/>
                </a:lnTo>
                <a:lnTo>
                  <a:pt x="465137" y="0"/>
                </a:lnTo>
                <a:lnTo>
                  <a:pt x="508000" y="0"/>
                </a:lnTo>
                <a:lnTo>
                  <a:pt x="550862" y="0"/>
                </a:lnTo>
                <a:lnTo>
                  <a:pt x="550863" y="0"/>
                </a:lnTo>
                <a:lnTo>
                  <a:pt x="592137" y="0"/>
                </a:lnTo>
                <a:lnTo>
                  <a:pt x="635000" y="0"/>
                </a:lnTo>
                <a:lnTo>
                  <a:pt x="676275" y="0"/>
                </a:lnTo>
                <a:lnTo>
                  <a:pt x="720725" y="0"/>
                </a:lnTo>
                <a:lnTo>
                  <a:pt x="763587" y="0"/>
                </a:lnTo>
                <a:lnTo>
                  <a:pt x="763588" y="0"/>
                </a:lnTo>
                <a:lnTo>
                  <a:pt x="804862" y="0"/>
                </a:lnTo>
                <a:lnTo>
                  <a:pt x="847725" y="0"/>
                </a:lnTo>
                <a:lnTo>
                  <a:pt x="889000" y="0"/>
                </a:lnTo>
                <a:lnTo>
                  <a:pt x="931862" y="0"/>
                </a:lnTo>
                <a:lnTo>
                  <a:pt x="931863" y="0"/>
                </a:lnTo>
                <a:lnTo>
                  <a:pt x="974725" y="0"/>
                </a:lnTo>
                <a:lnTo>
                  <a:pt x="989013" y="0"/>
                </a:lnTo>
                <a:lnTo>
                  <a:pt x="1016000" y="3175"/>
                </a:lnTo>
                <a:lnTo>
                  <a:pt x="1036638" y="4762"/>
                </a:lnTo>
                <a:lnTo>
                  <a:pt x="1058862" y="11112"/>
                </a:lnTo>
                <a:lnTo>
                  <a:pt x="1058862" y="11112"/>
                </a:lnTo>
                <a:lnTo>
                  <a:pt x="1081087" y="15874"/>
                </a:lnTo>
                <a:lnTo>
                  <a:pt x="1100137" y="25399"/>
                </a:lnTo>
                <a:lnTo>
                  <a:pt x="1100137" y="25400"/>
                </a:lnTo>
                <a:lnTo>
                  <a:pt x="1123949" y="34925"/>
                </a:lnTo>
                <a:lnTo>
                  <a:pt x="1144587" y="50800"/>
                </a:lnTo>
                <a:lnTo>
                  <a:pt x="1158875" y="60325"/>
                </a:lnTo>
                <a:lnTo>
                  <a:pt x="1187450" y="90488"/>
                </a:lnTo>
                <a:lnTo>
                  <a:pt x="1187450" y="90487"/>
                </a:lnTo>
                <a:lnTo>
                  <a:pt x="1189037" y="92075"/>
                </a:lnTo>
                <a:lnTo>
                  <a:pt x="1209675" y="128587"/>
                </a:lnTo>
                <a:lnTo>
                  <a:pt x="1222375" y="166687"/>
                </a:lnTo>
                <a:lnTo>
                  <a:pt x="1228725" y="209550"/>
                </a:lnTo>
                <a:lnTo>
                  <a:pt x="1228725" y="2940050"/>
                </a:lnTo>
                <a:lnTo>
                  <a:pt x="1222375" y="2982912"/>
                </a:lnTo>
                <a:lnTo>
                  <a:pt x="1209675" y="3021012"/>
                </a:lnTo>
                <a:lnTo>
                  <a:pt x="1189037" y="3055937"/>
                </a:lnTo>
                <a:lnTo>
                  <a:pt x="1187450" y="3059112"/>
                </a:lnTo>
                <a:lnTo>
                  <a:pt x="1187450" y="3059113"/>
                </a:lnTo>
                <a:lnTo>
                  <a:pt x="1158875" y="3087688"/>
                </a:lnTo>
                <a:lnTo>
                  <a:pt x="1144587" y="3097213"/>
                </a:lnTo>
                <a:lnTo>
                  <a:pt x="1144587" y="3097213"/>
                </a:lnTo>
                <a:lnTo>
                  <a:pt x="1123949" y="3113088"/>
                </a:lnTo>
                <a:lnTo>
                  <a:pt x="1100137" y="3124200"/>
                </a:lnTo>
                <a:lnTo>
                  <a:pt x="1081087" y="3132138"/>
                </a:lnTo>
                <a:lnTo>
                  <a:pt x="1058863" y="3136900"/>
                </a:lnTo>
                <a:lnTo>
                  <a:pt x="1036638" y="3144838"/>
                </a:lnTo>
                <a:lnTo>
                  <a:pt x="1016000" y="3146425"/>
                </a:lnTo>
                <a:lnTo>
                  <a:pt x="1016000" y="3146426"/>
                </a:lnTo>
                <a:lnTo>
                  <a:pt x="989013" y="3148013"/>
                </a:lnTo>
                <a:lnTo>
                  <a:pt x="974725" y="3148013"/>
                </a:lnTo>
                <a:lnTo>
                  <a:pt x="931863" y="3148013"/>
                </a:lnTo>
                <a:lnTo>
                  <a:pt x="931862" y="3148013"/>
                </a:lnTo>
                <a:lnTo>
                  <a:pt x="889000" y="3148013"/>
                </a:lnTo>
                <a:lnTo>
                  <a:pt x="847725" y="3148013"/>
                </a:lnTo>
                <a:lnTo>
                  <a:pt x="804862" y="3148013"/>
                </a:lnTo>
                <a:lnTo>
                  <a:pt x="763588" y="3148013"/>
                </a:lnTo>
                <a:lnTo>
                  <a:pt x="763587" y="3148013"/>
                </a:lnTo>
                <a:lnTo>
                  <a:pt x="720725" y="3148013"/>
                </a:lnTo>
                <a:lnTo>
                  <a:pt x="676275" y="3148013"/>
                </a:lnTo>
                <a:lnTo>
                  <a:pt x="635000" y="3148013"/>
                </a:lnTo>
                <a:lnTo>
                  <a:pt x="592137" y="3148013"/>
                </a:lnTo>
                <a:lnTo>
                  <a:pt x="550863" y="3148013"/>
                </a:lnTo>
                <a:lnTo>
                  <a:pt x="550862" y="3148013"/>
                </a:lnTo>
                <a:lnTo>
                  <a:pt x="508000" y="3148013"/>
                </a:lnTo>
                <a:lnTo>
                  <a:pt x="465137" y="3148013"/>
                </a:lnTo>
                <a:lnTo>
                  <a:pt x="423863" y="3148013"/>
                </a:lnTo>
                <a:lnTo>
                  <a:pt x="423862" y="3148013"/>
                </a:lnTo>
                <a:lnTo>
                  <a:pt x="381000" y="3148013"/>
                </a:lnTo>
                <a:lnTo>
                  <a:pt x="339725" y="3148013"/>
                </a:lnTo>
                <a:lnTo>
                  <a:pt x="296862" y="3148013"/>
                </a:lnTo>
                <a:lnTo>
                  <a:pt x="252412" y="3148013"/>
                </a:lnTo>
                <a:lnTo>
                  <a:pt x="239712" y="3148013"/>
                </a:lnTo>
                <a:lnTo>
                  <a:pt x="211137" y="3146426"/>
                </a:lnTo>
                <a:lnTo>
                  <a:pt x="211137" y="3146425"/>
                </a:lnTo>
                <a:lnTo>
                  <a:pt x="190500" y="3144838"/>
                </a:lnTo>
                <a:lnTo>
                  <a:pt x="168275" y="3136900"/>
                </a:lnTo>
                <a:lnTo>
                  <a:pt x="146049" y="3132138"/>
                </a:lnTo>
                <a:lnTo>
                  <a:pt x="125412" y="3124200"/>
                </a:lnTo>
                <a:lnTo>
                  <a:pt x="104774" y="3113088"/>
                </a:lnTo>
                <a:lnTo>
                  <a:pt x="84137" y="3097213"/>
                </a:lnTo>
                <a:lnTo>
                  <a:pt x="68263" y="3087688"/>
                </a:lnTo>
                <a:lnTo>
                  <a:pt x="41275" y="3059113"/>
                </a:lnTo>
                <a:lnTo>
                  <a:pt x="41275" y="3059112"/>
                </a:lnTo>
                <a:lnTo>
                  <a:pt x="39687" y="3055937"/>
                </a:lnTo>
                <a:lnTo>
                  <a:pt x="19050" y="3021012"/>
                </a:lnTo>
                <a:lnTo>
                  <a:pt x="3175" y="2982912"/>
                </a:lnTo>
                <a:lnTo>
                  <a:pt x="0" y="2940050"/>
                </a:lnTo>
                <a:lnTo>
                  <a:pt x="0" y="209550"/>
                </a:lnTo>
                <a:lnTo>
                  <a:pt x="3175" y="166687"/>
                </a:lnTo>
                <a:lnTo>
                  <a:pt x="19050" y="128587"/>
                </a:lnTo>
                <a:lnTo>
                  <a:pt x="39687" y="92075"/>
                </a:lnTo>
                <a:lnTo>
                  <a:pt x="41275" y="90487"/>
                </a:lnTo>
                <a:lnTo>
                  <a:pt x="41275" y="90488"/>
                </a:lnTo>
                <a:lnTo>
                  <a:pt x="68263" y="60325"/>
                </a:lnTo>
                <a:lnTo>
                  <a:pt x="84137" y="50801"/>
                </a:lnTo>
                <a:lnTo>
                  <a:pt x="84137" y="50800"/>
                </a:lnTo>
                <a:lnTo>
                  <a:pt x="104774" y="34925"/>
                </a:lnTo>
                <a:lnTo>
                  <a:pt x="125412" y="25400"/>
                </a:lnTo>
                <a:lnTo>
                  <a:pt x="125412" y="25399"/>
                </a:lnTo>
                <a:lnTo>
                  <a:pt x="146049" y="15874"/>
                </a:lnTo>
                <a:lnTo>
                  <a:pt x="168275" y="11112"/>
                </a:lnTo>
                <a:lnTo>
                  <a:pt x="168275" y="11112"/>
                </a:lnTo>
                <a:lnTo>
                  <a:pt x="190500" y="4762"/>
                </a:lnTo>
                <a:lnTo>
                  <a:pt x="211137" y="3175"/>
                </a:lnTo>
                <a:close/>
              </a:path>
            </a:pathLst>
          </a:custGeom>
          <a:solidFill>
            <a:schemeClr val="accent4"/>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9" name="任意多边形 198"/>
          <p:cNvSpPr>
            <a:spLocks noChangeArrowheads="1"/>
          </p:cNvSpPr>
          <p:nvPr/>
        </p:nvSpPr>
        <p:spPr bwMode="auto">
          <a:xfrm>
            <a:off x="6895829" y="1735551"/>
            <a:ext cx="1362857" cy="2999495"/>
          </a:xfrm>
          <a:custGeom>
            <a:avLst/>
            <a:gdLst>
              <a:gd name="connsiteX0" fmla="*/ 1428750 w 1430338"/>
              <a:gd name="connsiteY0" fmla="*/ 787400 h 3148013"/>
              <a:gd name="connsiteX1" fmla="*/ 1430338 w 1430338"/>
              <a:gd name="connsiteY1" fmla="*/ 787400 h 3148013"/>
              <a:gd name="connsiteX2" fmla="*/ 1430338 w 1430338"/>
              <a:gd name="connsiteY2" fmla="*/ 788988 h 3148013"/>
              <a:gd name="connsiteX3" fmla="*/ 1428750 w 1430338"/>
              <a:gd name="connsiteY3" fmla="*/ 788988 h 3148013"/>
              <a:gd name="connsiteX4" fmla="*/ 239712 w 1430338"/>
              <a:gd name="connsiteY4" fmla="*/ 0 h 3148013"/>
              <a:gd name="connsiteX5" fmla="*/ 260350 w 1430338"/>
              <a:gd name="connsiteY5" fmla="*/ 0 h 3148013"/>
              <a:gd name="connsiteX6" fmla="*/ 303212 w 1430338"/>
              <a:gd name="connsiteY6" fmla="*/ 0 h 3148013"/>
              <a:gd name="connsiteX7" fmla="*/ 303213 w 1430338"/>
              <a:gd name="connsiteY7" fmla="*/ 0 h 3148013"/>
              <a:gd name="connsiteX8" fmla="*/ 346075 w 1430338"/>
              <a:gd name="connsiteY8" fmla="*/ 0 h 3148013"/>
              <a:gd name="connsiteX9" fmla="*/ 392112 w 1430338"/>
              <a:gd name="connsiteY9" fmla="*/ 0 h 3148013"/>
              <a:gd name="connsiteX10" fmla="*/ 392113 w 1430338"/>
              <a:gd name="connsiteY10" fmla="*/ 0 h 3148013"/>
              <a:gd name="connsiteX11" fmla="*/ 434975 w 1430338"/>
              <a:gd name="connsiteY11" fmla="*/ 0 h 3148013"/>
              <a:gd name="connsiteX12" fmla="*/ 477837 w 1430338"/>
              <a:gd name="connsiteY12" fmla="*/ 0 h 3148013"/>
              <a:gd name="connsiteX13" fmla="*/ 477838 w 1430338"/>
              <a:gd name="connsiteY13" fmla="*/ 0 h 3148013"/>
              <a:gd name="connsiteX14" fmla="*/ 520700 w 1430338"/>
              <a:gd name="connsiteY14" fmla="*/ 0 h 3148013"/>
              <a:gd name="connsiteX15" fmla="*/ 563562 w 1430338"/>
              <a:gd name="connsiteY15" fmla="*/ 0 h 3148013"/>
              <a:gd name="connsiteX16" fmla="*/ 563563 w 1430338"/>
              <a:gd name="connsiteY16" fmla="*/ 0 h 3148013"/>
              <a:gd name="connsiteX17" fmla="*/ 606425 w 1430338"/>
              <a:gd name="connsiteY17" fmla="*/ 0 h 3148013"/>
              <a:gd name="connsiteX18" fmla="*/ 649287 w 1430338"/>
              <a:gd name="connsiteY18" fmla="*/ 0 h 3148013"/>
              <a:gd name="connsiteX19" fmla="*/ 649288 w 1430338"/>
              <a:gd name="connsiteY19" fmla="*/ 0 h 3148013"/>
              <a:gd name="connsiteX20" fmla="*/ 693737 w 1430338"/>
              <a:gd name="connsiteY20" fmla="*/ 0 h 3148013"/>
              <a:gd name="connsiteX21" fmla="*/ 738187 w 1430338"/>
              <a:gd name="connsiteY21" fmla="*/ 0 h 3148013"/>
              <a:gd name="connsiteX22" fmla="*/ 781050 w 1430338"/>
              <a:gd name="connsiteY22" fmla="*/ 0 h 3148013"/>
              <a:gd name="connsiteX23" fmla="*/ 823912 w 1430338"/>
              <a:gd name="connsiteY23" fmla="*/ 0 h 3148013"/>
              <a:gd name="connsiteX24" fmla="*/ 823913 w 1430338"/>
              <a:gd name="connsiteY24" fmla="*/ 0 h 3148013"/>
              <a:gd name="connsiteX25" fmla="*/ 866775 w 1430338"/>
              <a:gd name="connsiteY25" fmla="*/ 0 h 3148013"/>
              <a:gd name="connsiteX26" fmla="*/ 909637 w 1430338"/>
              <a:gd name="connsiteY26" fmla="*/ 0 h 3148013"/>
              <a:gd name="connsiteX27" fmla="*/ 909638 w 1430338"/>
              <a:gd name="connsiteY27" fmla="*/ 0 h 3148013"/>
              <a:gd name="connsiteX28" fmla="*/ 952500 w 1430338"/>
              <a:gd name="connsiteY28" fmla="*/ 0 h 3148013"/>
              <a:gd name="connsiteX29" fmla="*/ 990600 w 1430338"/>
              <a:gd name="connsiteY29" fmla="*/ 0 h 3148013"/>
              <a:gd name="connsiteX30" fmla="*/ 996950 w 1430338"/>
              <a:gd name="connsiteY30" fmla="*/ 0 h 3148013"/>
              <a:gd name="connsiteX31" fmla="*/ 1039812 w 1430338"/>
              <a:gd name="connsiteY31" fmla="*/ 4762 h 3148013"/>
              <a:gd name="connsiteX32" fmla="*/ 1039812 w 1430338"/>
              <a:gd name="connsiteY32" fmla="*/ 4762 h 3148013"/>
              <a:gd name="connsiteX33" fmla="*/ 1082675 w 1430338"/>
              <a:gd name="connsiteY33" fmla="*/ 15874 h 3148013"/>
              <a:gd name="connsiteX34" fmla="*/ 1082675 w 1430338"/>
              <a:gd name="connsiteY34" fmla="*/ 15875 h 3148013"/>
              <a:gd name="connsiteX35" fmla="*/ 1084262 w 1430338"/>
              <a:gd name="connsiteY35" fmla="*/ 15875 h 3148013"/>
              <a:gd name="connsiteX36" fmla="*/ 1125537 w 1430338"/>
              <a:gd name="connsiteY36" fmla="*/ 34925 h 3148013"/>
              <a:gd name="connsiteX37" fmla="*/ 1127125 w 1430338"/>
              <a:gd name="connsiteY37" fmla="*/ 36512 h 3148013"/>
              <a:gd name="connsiteX38" fmla="*/ 1127125 w 1430338"/>
              <a:gd name="connsiteY38" fmla="*/ 36512 h 3148013"/>
              <a:gd name="connsiteX39" fmla="*/ 1160463 w 1430338"/>
              <a:gd name="connsiteY39" fmla="*/ 60324 h 3148013"/>
              <a:gd name="connsiteX40" fmla="*/ 1169988 w 1430338"/>
              <a:gd name="connsiteY40" fmla="*/ 71437 h 3148013"/>
              <a:gd name="connsiteX41" fmla="*/ 1169988 w 1430338"/>
              <a:gd name="connsiteY41" fmla="*/ 71438 h 3148013"/>
              <a:gd name="connsiteX42" fmla="*/ 1189037 w 1430338"/>
              <a:gd name="connsiteY42" fmla="*/ 92074 h 3148013"/>
              <a:gd name="connsiteX43" fmla="*/ 1211262 w 1430338"/>
              <a:gd name="connsiteY43" fmla="*/ 128587 h 3148013"/>
              <a:gd name="connsiteX44" fmla="*/ 1212850 w 1430338"/>
              <a:gd name="connsiteY44" fmla="*/ 131762 h 3148013"/>
              <a:gd name="connsiteX45" fmla="*/ 1225550 w 1430338"/>
              <a:gd name="connsiteY45" fmla="*/ 166687 h 3148013"/>
              <a:gd name="connsiteX46" fmla="*/ 1230312 w 1430338"/>
              <a:gd name="connsiteY46" fmla="*/ 209549 h 3148013"/>
              <a:gd name="connsiteX47" fmla="*/ 1230312 w 1430338"/>
              <a:gd name="connsiteY47" fmla="*/ 617537 h 3148013"/>
              <a:gd name="connsiteX48" fmla="*/ 1255713 w 1430338"/>
              <a:gd name="connsiteY48" fmla="*/ 636587 h 3148013"/>
              <a:gd name="connsiteX49" fmla="*/ 1255713 w 1430338"/>
              <a:gd name="connsiteY49" fmla="*/ 636588 h 3148013"/>
              <a:gd name="connsiteX50" fmla="*/ 1300162 w 1430338"/>
              <a:gd name="connsiteY50" fmla="*/ 669924 h 3148013"/>
              <a:gd name="connsiteX51" fmla="*/ 1300162 w 1430338"/>
              <a:gd name="connsiteY51" fmla="*/ 669925 h 3148013"/>
              <a:gd name="connsiteX52" fmla="*/ 1343025 w 1430338"/>
              <a:gd name="connsiteY52" fmla="*/ 703262 h 3148013"/>
              <a:gd name="connsiteX53" fmla="*/ 1343025 w 1430338"/>
              <a:gd name="connsiteY53" fmla="*/ 703262 h 3148013"/>
              <a:gd name="connsiteX54" fmla="*/ 1385888 w 1430338"/>
              <a:gd name="connsiteY54" fmla="*/ 735012 h 3148013"/>
              <a:gd name="connsiteX55" fmla="*/ 1385888 w 1430338"/>
              <a:gd name="connsiteY55" fmla="*/ 735013 h 3148013"/>
              <a:gd name="connsiteX56" fmla="*/ 1412875 w 1430338"/>
              <a:gd name="connsiteY56" fmla="*/ 755649 h 3148013"/>
              <a:gd name="connsiteX57" fmla="*/ 1425575 w 1430338"/>
              <a:gd name="connsiteY57" fmla="*/ 769937 h 3148013"/>
              <a:gd name="connsiteX58" fmla="*/ 1428750 w 1430338"/>
              <a:gd name="connsiteY58" fmla="*/ 787399 h 3148013"/>
              <a:gd name="connsiteX59" fmla="*/ 1425575 w 1430338"/>
              <a:gd name="connsiteY59" fmla="*/ 803275 h 3148013"/>
              <a:gd name="connsiteX60" fmla="*/ 1412875 w 1430338"/>
              <a:gd name="connsiteY60" fmla="*/ 817562 h 3148013"/>
              <a:gd name="connsiteX61" fmla="*/ 1385888 w 1430338"/>
              <a:gd name="connsiteY61" fmla="*/ 836611 h 3148013"/>
              <a:gd name="connsiteX62" fmla="*/ 1385888 w 1430338"/>
              <a:gd name="connsiteY62" fmla="*/ 836612 h 3148013"/>
              <a:gd name="connsiteX63" fmla="*/ 1343025 w 1430338"/>
              <a:gd name="connsiteY63" fmla="*/ 871537 h 3148013"/>
              <a:gd name="connsiteX64" fmla="*/ 1343025 w 1430338"/>
              <a:gd name="connsiteY64" fmla="*/ 871538 h 3148013"/>
              <a:gd name="connsiteX65" fmla="*/ 1300162 w 1430338"/>
              <a:gd name="connsiteY65" fmla="*/ 904875 h 3148013"/>
              <a:gd name="connsiteX66" fmla="*/ 1255713 w 1430338"/>
              <a:gd name="connsiteY66" fmla="*/ 936624 h 3148013"/>
              <a:gd name="connsiteX67" fmla="*/ 1255713 w 1430338"/>
              <a:gd name="connsiteY67" fmla="*/ 936625 h 3148013"/>
              <a:gd name="connsiteX68" fmla="*/ 1230312 w 1430338"/>
              <a:gd name="connsiteY68" fmla="*/ 955675 h 3148013"/>
              <a:gd name="connsiteX69" fmla="*/ 1230312 w 1430338"/>
              <a:gd name="connsiteY69" fmla="*/ 2940050 h 3148013"/>
              <a:gd name="connsiteX70" fmla="*/ 1225550 w 1430338"/>
              <a:gd name="connsiteY70" fmla="*/ 2982913 h 3148013"/>
              <a:gd name="connsiteX71" fmla="*/ 1212850 w 1430338"/>
              <a:gd name="connsiteY71" fmla="*/ 3016250 h 3148013"/>
              <a:gd name="connsiteX72" fmla="*/ 1211262 w 1430338"/>
              <a:gd name="connsiteY72" fmla="*/ 3021013 h 3148013"/>
              <a:gd name="connsiteX73" fmla="*/ 1189037 w 1430338"/>
              <a:gd name="connsiteY73" fmla="*/ 3055938 h 3148013"/>
              <a:gd name="connsiteX74" fmla="*/ 1169988 w 1430338"/>
              <a:gd name="connsiteY74" fmla="*/ 3076574 h 3148013"/>
              <a:gd name="connsiteX75" fmla="*/ 1169988 w 1430338"/>
              <a:gd name="connsiteY75" fmla="*/ 3076575 h 3148013"/>
              <a:gd name="connsiteX76" fmla="*/ 1160463 w 1430338"/>
              <a:gd name="connsiteY76" fmla="*/ 3087688 h 3148013"/>
              <a:gd name="connsiteX77" fmla="*/ 1127125 w 1430338"/>
              <a:gd name="connsiteY77" fmla="*/ 3111500 h 3148013"/>
              <a:gd name="connsiteX78" fmla="*/ 1127125 w 1430338"/>
              <a:gd name="connsiteY78" fmla="*/ 3111501 h 3148013"/>
              <a:gd name="connsiteX79" fmla="*/ 1125537 w 1430338"/>
              <a:gd name="connsiteY79" fmla="*/ 3113088 h 3148013"/>
              <a:gd name="connsiteX80" fmla="*/ 1084262 w 1430338"/>
              <a:gd name="connsiteY80" fmla="*/ 3132138 h 3148013"/>
              <a:gd name="connsiteX81" fmla="*/ 1082675 w 1430338"/>
              <a:gd name="connsiteY81" fmla="*/ 3132138 h 3148013"/>
              <a:gd name="connsiteX82" fmla="*/ 1082675 w 1430338"/>
              <a:gd name="connsiteY82" fmla="*/ 3132137 h 3148013"/>
              <a:gd name="connsiteX83" fmla="*/ 1039813 w 1430338"/>
              <a:gd name="connsiteY83" fmla="*/ 3144837 h 3148013"/>
              <a:gd name="connsiteX84" fmla="*/ 1039813 w 1430338"/>
              <a:gd name="connsiteY84" fmla="*/ 3144838 h 3148013"/>
              <a:gd name="connsiteX85" fmla="*/ 996950 w 1430338"/>
              <a:gd name="connsiteY85" fmla="*/ 3148013 h 3148013"/>
              <a:gd name="connsiteX86" fmla="*/ 990600 w 1430338"/>
              <a:gd name="connsiteY86" fmla="*/ 3148013 h 3148013"/>
              <a:gd name="connsiteX87" fmla="*/ 952500 w 1430338"/>
              <a:gd name="connsiteY87" fmla="*/ 3148013 h 3148013"/>
              <a:gd name="connsiteX88" fmla="*/ 909638 w 1430338"/>
              <a:gd name="connsiteY88" fmla="*/ 3148013 h 3148013"/>
              <a:gd name="connsiteX89" fmla="*/ 909637 w 1430338"/>
              <a:gd name="connsiteY89" fmla="*/ 3148013 h 3148013"/>
              <a:gd name="connsiteX90" fmla="*/ 866775 w 1430338"/>
              <a:gd name="connsiteY90" fmla="*/ 3148013 h 3148013"/>
              <a:gd name="connsiteX91" fmla="*/ 823913 w 1430338"/>
              <a:gd name="connsiteY91" fmla="*/ 3148013 h 3148013"/>
              <a:gd name="connsiteX92" fmla="*/ 823912 w 1430338"/>
              <a:gd name="connsiteY92" fmla="*/ 3148013 h 3148013"/>
              <a:gd name="connsiteX93" fmla="*/ 781050 w 1430338"/>
              <a:gd name="connsiteY93" fmla="*/ 3148013 h 3148013"/>
              <a:gd name="connsiteX94" fmla="*/ 738187 w 1430338"/>
              <a:gd name="connsiteY94" fmla="*/ 3148013 h 3148013"/>
              <a:gd name="connsiteX95" fmla="*/ 693737 w 1430338"/>
              <a:gd name="connsiteY95" fmla="*/ 3148013 h 3148013"/>
              <a:gd name="connsiteX96" fmla="*/ 649288 w 1430338"/>
              <a:gd name="connsiteY96" fmla="*/ 3148013 h 3148013"/>
              <a:gd name="connsiteX97" fmla="*/ 649287 w 1430338"/>
              <a:gd name="connsiteY97" fmla="*/ 3148013 h 3148013"/>
              <a:gd name="connsiteX98" fmla="*/ 606425 w 1430338"/>
              <a:gd name="connsiteY98" fmla="*/ 3148013 h 3148013"/>
              <a:gd name="connsiteX99" fmla="*/ 563563 w 1430338"/>
              <a:gd name="connsiteY99" fmla="*/ 3148013 h 3148013"/>
              <a:gd name="connsiteX100" fmla="*/ 563562 w 1430338"/>
              <a:gd name="connsiteY100" fmla="*/ 3148013 h 3148013"/>
              <a:gd name="connsiteX101" fmla="*/ 520700 w 1430338"/>
              <a:gd name="connsiteY101" fmla="*/ 3148013 h 3148013"/>
              <a:gd name="connsiteX102" fmla="*/ 477838 w 1430338"/>
              <a:gd name="connsiteY102" fmla="*/ 3148013 h 3148013"/>
              <a:gd name="connsiteX103" fmla="*/ 477837 w 1430338"/>
              <a:gd name="connsiteY103" fmla="*/ 3148013 h 3148013"/>
              <a:gd name="connsiteX104" fmla="*/ 434975 w 1430338"/>
              <a:gd name="connsiteY104" fmla="*/ 3148013 h 3148013"/>
              <a:gd name="connsiteX105" fmla="*/ 392113 w 1430338"/>
              <a:gd name="connsiteY105" fmla="*/ 3148013 h 3148013"/>
              <a:gd name="connsiteX106" fmla="*/ 392112 w 1430338"/>
              <a:gd name="connsiteY106" fmla="*/ 3148013 h 3148013"/>
              <a:gd name="connsiteX107" fmla="*/ 346075 w 1430338"/>
              <a:gd name="connsiteY107" fmla="*/ 3148013 h 3148013"/>
              <a:gd name="connsiteX108" fmla="*/ 303213 w 1430338"/>
              <a:gd name="connsiteY108" fmla="*/ 3148013 h 3148013"/>
              <a:gd name="connsiteX109" fmla="*/ 303212 w 1430338"/>
              <a:gd name="connsiteY109" fmla="*/ 3148013 h 3148013"/>
              <a:gd name="connsiteX110" fmla="*/ 260350 w 1430338"/>
              <a:gd name="connsiteY110" fmla="*/ 3148013 h 3148013"/>
              <a:gd name="connsiteX111" fmla="*/ 239712 w 1430338"/>
              <a:gd name="connsiteY111" fmla="*/ 3148013 h 3148013"/>
              <a:gd name="connsiteX112" fmla="*/ 217487 w 1430338"/>
              <a:gd name="connsiteY112" fmla="*/ 3146426 h 3148013"/>
              <a:gd name="connsiteX113" fmla="*/ 217487 w 1430338"/>
              <a:gd name="connsiteY113" fmla="*/ 3146425 h 3148013"/>
              <a:gd name="connsiteX114" fmla="*/ 192087 w 1430338"/>
              <a:gd name="connsiteY114" fmla="*/ 3144838 h 3148013"/>
              <a:gd name="connsiteX115" fmla="*/ 174625 w 1430338"/>
              <a:gd name="connsiteY115" fmla="*/ 3140075 h 3148013"/>
              <a:gd name="connsiteX116" fmla="*/ 146049 w 1430338"/>
              <a:gd name="connsiteY116" fmla="*/ 3132138 h 3148013"/>
              <a:gd name="connsiteX117" fmla="*/ 131762 w 1430338"/>
              <a:gd name="connsiteY117" fmla="*/ 3124200 h 3148013"/>
              <a:gd name="connsiteX118" fmla="*/ 131762 w 1430338"/>
              <a:gd name="connsiteY118" fmla="*/ 3124200 h 3148013"/>
              <a:gd name="connsiteX119" fmla="*/ 106362 w 1430338"/>
              <a:gd name="connsiteY119" fmla="*/ 3113088 h 3148013"/>
              <a:gd name="connsiteX120" fmla="*/ 88900 w 1430338"/>
              <a:gd name="connsiteY120" fmla="*/ 3100388 h 3148013"/>
              <a:gd name="connsiteX121" fmla="*/ 88900 w 1430338"/>
              <a:gd name="connsiteY121" fmla="*/ 3100387 h 3148013"/>
              <a:gd name="connsiteX122" fmla="*/ 71437 w 1430338"/>
              <a:gd name="connsiteY122" fmla="*/ 3087687 h 3148013"/>
              <a:gd name="connsiteX123" fmla="*/ 44450 w 1430338"/>
              <a:gd name="connsiteY123" fmla="*/ 3059112 h 3148013"/>
              <a:gd name="connsiteX124" fmla="*/ 41275 w 1430338"/>
              <a:gd name="connsiteY124" fmla="*/ 3055937 h 3148013"/>
              <a:gd name="connsiteX125" fmla="*/ 19050 w 1430338"/>
              <a:gd name="connsiteY125" fmla="*/ 3021012 h 3148013"/>
              <a:gd name="connsiteX126" fmla="*/ 4762 w 1430338"/>
              <a:gd name="connsiteY126" fmla="*/ 2982912 h 3148013"/>
              <a:gd name="connsiteX127" fmla="*/ 0 w 1430338"/>
              <a:gd name="connsiteY127" fmla="*/ 2940050 h 3148013"/>
              <a:gd name="connsiteX128" fmla="*/ 0 w 1430338"/>
              <a:gd name="connsiteY128" fmla="*/ 209549 h 3148013"/>
              <a:gd name="connsiteX129" fmla="*/ 4762 w 1430338"/>
              <a:gd name="connsiteY129" fmla="*/ 166687 h 3148013"/>
              <a:gd name="connsiteX130" fmla="*/ 19050 w 1430338"/>
              <a:gd name="connsiteY130" fmla="*/ 128587 h 3148013"/>
              <a:gd name="connsiteX131" fmla="*/ 41275 w 1430338"/>
              <a:gd name="connsiteY131" fmla="*/ 92074 h 3148013"/>
              <a:gd name="connsiteX132" fmla="*/ 44450 w 1430338"/>
              <a:gd name="connsiteY132" fmla="*/ 90487 h 3148013"/>
              <a:gd name="connsiteX133" fmla="*/ 71437 w 1430338"/>
              <a:gd name="connsiteY133" fmla="*/ 60324 h 3148013"/>
              <a:gd name="connsiteX134" fmla="*/ 88900 w 1430338"/>
              <a:gd name="connsiteY134" fmla="*/ 49212 h 3148013"/>
              <a:gd name="connsiteX135" fmla="*/ 88900 w 1430338"/>
              <a:gd name="connsiteY135" fmla="*/ 49212 h 3148013"/>
              <a:gd name="connsiteX136" fmla="*/ 106362 w 1430338"/>
              <a:gd name="connsiteY136" fmla="*/ 34925 h 3148013"/>
              <a:gd name="connsiteX137" fmla="*/ 131762 w 1430338"/>
              <a:gd name="connsiteY137" fmla="*/ 25400 h 3148013"/>
              <a:gd name="connsiteX138" fmla="*/ 131762 w 1430338"/>
              <a:gd name="connsiteY138" fmla="*/ 25400 h 3148013"/>
              <a:gd name="connsiteX139" fmla="*/ 146049 w 1430338"/>
              <a:gd name="connsiteY139" fmla="*/ 15875 h 3148013"/>
              <a:gd name="connsiteX140" fmla="*/ 174625 w 1430338"/>
              <a:gd name="connsiteY140" fmla="*/ 9525 h 3148013"/>
              <a:gd name="connsiteX141" fmla="*/ 192087 w 1430338"/>
              <a:gd name="connsiteY141" fmla="*/ 4762 h 3148013"/>
              <a:gd name="connsiteX142" fmla="*/ 217487 w 1430338"/>
              <a:gd name="connsiteY142" fmla="*/ 3175 h 31480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430338" h="3148013">
                <a:moveTo>
                  <a:pt x="1428750" y="787400"/>
                </a:moveTo>
                <a:lnTo>
                  <a:pt x="1430338" y="787400"/>
                </a:lnTo>
                <a:lnTo>
                  <a:pt x="1430338" y="788988"/>
                </a:lnTo>
                <a:lnTo>
                  <a:pt x="1428750" y="788988"/>
                </a:lnTo>
                <a:close/>
                <a:moveTo>
                  <a:pt x="239712" y="0"/>
                </a:moveTo>
                <a:lnTo>
                  <a:pt x="260350" y="0"/>
                </a:lnTo>
                <a:lnTo>
                  <a:pt x="303212" y="0"/>
                </a:lnTo>
                <a:lnTo>
                  <a:pt x="303213" y="0"/>
                </a:lnTo>
                <a:lnTo>
                  <a:pt x="346075" y="0"/>
                </a:lnTo>
                <a:lnTo>
                  <a:pt x="392112" y="0"/>
                </a:lnTo>
                <a:lnTo>
                  <a:pt x="392113" y="0"/>
                </a:lnTo>
                <a:lnTo>
                  <a:pt x="434975" y="0"/>
                </a:lnTo>
                <a:lnTo>
                  <a:pt x="477837" y="0"/>
                </a:lnTo>
                <a:lnTo>
                  <a:pt x="477838" y="0"/>
                </a:lnTo>
                <a:lnTo>
                  <a:pt x="520700" y="0"/>
                </a:lnTo>
                <a:lnTo>
                  <a:pt x="563562" y="0"/>
                </a:lnTo>
                <a:lnTo>
                  <a:pt x="563563" y="0"/>
                </a:lnTo>
                <a:lnTo>
                  <a:pt x="606425" y="0"/>
                </a:lnTo>
                <a:lnTo>
                  <a:pt x="649287" y="0"/>
                </a:lnTo>
                <a:lnTo>
                  <a:pt x="649288" y="0"/>
                </a:lnTo>
                <a:lnTo>
                  <a:pt x="693737" y="0"/>
                </a:lnTo>
                <a:lnTo>
                  <a:pt x="738187" y="0"/>
                </a:lnTo>
                <a:lnTo>
                  <a:pt x="781050" y="0"/>
                </a:lnTo>
                <a:lnTo>
                  <a:pt x="823912" y="0"/>
                </a:lnTo>
                <a:lnTo>
                  <a:pt x="823913" y="0"/>
                </a:lnTo>
                <a:lnTo>
                  <a:pt x="866775" y="0"/>
                </a:lnTo>
                <a:lnTo>
                  <a:pt x="909637" y="0"/>
                </a:lnTo>
                <a:lnTo>
                  <a:pt x="909638" y="0"/>
                </a:lnTo>
                <a:lnTo>
                  <a:pt x="952500" y="0"/>
                </a:lnTo>
                <a:lnTo>
                  <a:pt x="990600" y="0"/>
                </a:lnTo>
                <a:lnTo>
                  <a:pt x="996950" y="0"/>
                </a:lnTo>
                <a:lnTo>
                  <a:pt x="1039812" y="4762"/>
                </a:lnTo>
                <a:lnTo>
                  <a:pt x="1039812" y="4762"/>
                </a:lnTo>
                <a:lnTo>
                  <a:pt x="1082675" y="15874"/>
                </a:lnTo>
                <a:lnTo>
                  <a:pt x="1082675" y="15875"/>
                </a:lnTo>
                <a:lnTo>
                  <a:pt x="1084262" y="15875"/>
                </a:lnTo>
                <a:lnTo>
                  <a:pt x="1125537" y="34925"/>
                </a:lnTo>
                <a:lnTo>
                  <a:pt x="1127125" y="36512"/>
                </a:lnTo>
                <a:lnTo>
                  <a:pt x="1127125" y="36512"/>
                </a:lnTo>
                <a:lnTo>
                  <a:pt x="1160463" y="60324"/>
                </a:lnTo>
                <a:lnTo>
                  <a:pt x="1169988" y="71437"/>
                </a:lnTo>
                <a:lnTo>
                  <a:pt x="1169988" y="71438"/>
                </a:lnTo>
                <a:lnTo>
                  <a:pt x="1189037" y="92074"/>
                </a:lnTo>
                <a:lnTo>
                  <a:pt x="1211262" y="128587"/>
                </a:lnTo>
                <a:lnTo>
                  <a:pt x="1212850" y="131762"/>
                </a:lnTo>
                <a:lnTo>
                  <a:pt x="1225550" y="166687"/>
                </a:lnTo>
                <a:lnTo>
                  <a:pt x="1230312" y="209549"/>
                </a:lnTo>
                <a:lnTo>
                  <a:pt x="1230312" y="617537"/>
                </a:lnTo>
                <a:lnTo>
                  <a:pt x="1255713" y="636587"/>
                </a:lnTo>
                <a:lnTo>
                  <a:pt x="1255713" y="636588"/>
                </a:lnTo>
                <a:lnTo>
                  <a:pt x="1300162" y="669924"/>
                </a:lnTo>
                <a:lnTo>
                  <a:pt x="1300162" y="669925"/>
                </a:lnTo>
                <a:lnTo>
                  <a:pt x="1343025" y="703262"/>
                </a:lnTo>
                <a:lnTo>
                  <a:pt x="1343025" y="703262"/>
                </a:lnTo>
                <a:lnTo>
                  <a:pt x="1385888" y="735012"/>
                </a:lnTo>
                <a:lnTo>
                  <a:pt x="1385888" y="735013"/>
                </a:lnTo>
                <a:lnTo>
                  <a:pt x="1412875" y="755649"/>
                </a:lnTo>
                <a:lnTo>
                  <a:pt x="1425575" y="769937"/>
                </a:lnTo>
                <a:lnTo>
                  <a:pt x="1428750" y="787399"/>
                </a:lnTo>
                <a:lnTo>
                  <a:pt x="1425575" y="803275"/>
                </a:lnTo>
                <a:lnTo>
                  <a:pt x="1412875" y="817562"/>
                </a:lnTo>
                <a:lnTo>
                  <a:pt x="1385888" y="836611"/>
                </a:lnTo>
                <a:lnTo>
                  <a:pt x="1385888" y="836612"/>
                </a:lnTo>
                <a:lnTo>
                  <a:pt x="1343025" y="871537"/>
                </a:lnTo>
                <a:lnTo>
                  <a:pt x="1343025" y="871538"/>
                </a:lnTo>
                <a:lnTo>
                  <a:pt x="1300162" y="904875"/>
                </a:lnTo>
                <a:lnTo>
                  <a:pt x="1255713" y="936624"/>
                </a:lnTo>
                <a:lnTo>
                  <a:pt x="1255713" y="936625"/>
                </a:lnTo>
                <a:lnTo>
                  <a:pt x="1230312" y="955675"/>
                </a:lnTo>
                <a:lnTo>
                  <a:pt x="1230312" y="2940050"/>
                </a:lnTo>
                <a:lnTo>
                  <a:pt x="1225550" y="2982913"/>
                </a:lnTo>
                <a:lnTo>
                  <a:pt x="1212850" y="3016250"/>
                </a:lnTo>
                <a:lnTo>
                  <a:pt x="1211262" y="3021013"/>
                </a:lnTo>
                <a:lnTo>
                  <a:pt x="1189037" y="3055938"/>
                </a:lnTo>
                <a:lnTo>
                  <a:pt x="1169988" y="3076574"/>
                </a:lnTo>
                <a:lnTo>
                  <a:pt x="1169988" y="3076575"/>
                </a:lnTo>
                <a:lnTo>
                  <a:pt x="1160463" y="3087688"/>
                </a:lnTo>
                <a:lnTo>
                  <a:pt x="1127125" y="3111500"/>
                </a:lnTo>
                <a:lnTo>
                  <a:pt x="1127125" y="3111501"/>
                </a:lnTo>
                <a:lnTo>
                  <a:pt x="1125537" y="3113088"/>
                </a:lnTo>
                <a:lnTo>
                  <a:pt x="1084262" y="3132138"/>
                </a:lnTo>
                <a:lnTo>
                  <a:pt x="1082675" y="3132138"/>
                </a:lnTo>
                <a:lnTo>
                  <a:pt x="1082675" y="3132137"/>
                </a:lnTo>
                <a:lnTo>
                  <a:pt x="1039813" y="3144837"/>
                </a:lnTo>
                <a:lnTo>
                  <a:pt x="1039813" y="3144838"/>
                </a:lnTo>
                <a:lnTo>
                  <a:pt x="996950" y="3148013"/>
                </a:lnTo>
                <a:lnTo>
                  <a:pt x="990600" y="3148013"/>
                </a:lnTo>
                <a:lnTo>
                  <a:pt x="952500" y="3148013"/>
                </a:lnTo>
                <a:lnTo>
                  <a:pt x="909638" y="3148013"/>
                </a:lnTo>
                <a:lnTo>
                  <a:pt x="909637" y="3148013"/>
                </a:lnTo>
                <a:lnTo>
                  <a:pt x="866775" y="3148013"/>
                </a:lnTo>
                <a:lnTo>
                  <a:pt x="823913" y="3148013"/>
                </a:lnTo>
                <a:lnTo>
                  <a:pt x="823912" y="3148013"/>
                </a:lnTo>
                <a:lnTo>
                  <a:pt x="781050" y="3148013"/>
                </a:lnTo>
                <a:lnTo>
                  <a:pt x="738187" y="3148013"/>
                </a:lnTo>
                <a:lnTo>
                  <a:pt x="693737" y="3148013"/>
                </a:lnTo>
                <a:lnTo>
                  <a:pt x="649288" y="3148013"/>
                </a:lnTo>
                <a:lnTo>
                  <a:pt x="649287" y="3148013"/>
                </a:lnTo>
                <a:lnTo>
                  <a:pt x="606425" y="3148013"/>
                </a:lnTo>
                <a:lnTo>
                  <a:pt x="563563" y="3148013"/>
                </a:lnTo>
                <a:lnTo>
                  <a:pt x="563562" y="3148013"/>
                </a:lnTo>
                <a:lnTo>
                  <a:pt x="520700" y="3148013"/>
                </a:lnTo>
                <a:lnTo>
                  <a:pt x="477838" y="3148013"/>
                </a:lnTo>
                <a:lnTo>
                  <a:pt x="477837" y="3148013"/>
                </a:lnTo>
                <a:lnTo>
                  <a:pt x="434975" y="3148013"/>
                </a:lnTo>
                <a:lnTo>
                  <a:pt x="392113" y="3148013"/>
                </a:lnTo>
                <a:lnTo>
                  <a:pt x="392112" y="3148013"/>
                </a:lnTo>
                <a:lnTo>
                  <a:pt x="346075" y="3148013"/>
                </a:lnTo>
                <a:lnTo>
                  <a:pt x="303213" y="3148013"/>
                </a:lnTo>
                <a:lnTo>
                  <a:pt x="303212" y="3148013"/>
                </a:lnTo>
                <a:lnTo>
                  <a:pt x="260350" y="3148013"/>
                </a:lnTo>
                <a:lnTo>
                  <a:pt x="239712" y="3148013"/>
                </a:lnTo>
                <a:lnTo>
                  <a:pt x="217487" y="3146426"/>
                </a:lnTo>
                <a:lnTo>
                  <a:pt x="217487" y="3146425"/>
                </a:lnTo>
                <a:lnTo>
                  <a:pt x="192087" y="3144838"/>
                </a:lnTo>
                <a:lnTo>
                  <a:pt x="174625" y="3140075"/>
                </a:lnTo>
                <a:lnTo>
                  <a:pt x="146049" y="3132138"/>
                </a:lnTo>
                <a:lnTo>
                  <a:pt x="131762" y="3124200"/>
                </a:lnTo>
                <a:lnTo>
                  <a:pt x="131762" y="3124200"/>
                </a:lnTo>
                <a:lnTo>
                  <a:pt x="106362" y="3113088"/>
                </a:lnTo>
                <a:lnTo>
                  <a:pt x="88900" y="3100388"/>
                </a:lnTo>
                <a:lnTo>
                  <a:pt x="88900" y="3100387"/>
                </a:lnTo>
                <a:lnTo>
                  <a:pt x="71437" y="3087687"/>
                </a:lnTo>
                <a:lnTo>
                  <a:pt x="44450" y="3059112"/>
                </a:lnTo>
                <a:lnTo>
                  <a:pt x="41275" y="3055937"/>
                </a:lnTo>
                <a:lnTo>
                  <a:pt x="19050" y="3021012"/>
                </a:lnTo>
                <a:lnTo>
                  <a:pt x="4762" y="2982912"/>
                </a:lnTo>
                <a:lnTo>
                  <a:pt x="0" y="2940050"/>
                </a:lnTo>
                <a:lnTo>
                  <a:pt x="0" y="209549"/>
                </a:lnTo>
                <a:lnTo>
                  <a:pt x="4762" y="166687"/>
                </a:lnTo>
                <a:lnTo>
                  <a:pt x="19050" y="128587"/>
                </a:lnTo>
                <a:lnTo>
                  <a:pt x="41275" y="92074"/>
                </a:lnTo>
                <a:lnTo>
                  <a:pt x="44450" y="90487"/>
                </a:lnTo>
                <a:lnTo>
                  <a:pt x="71437" y="60324"/>
                </a:lnTo>
                <a:lnTo>
                  <a:pt x="88900" y="49212"/>
                </a:lnTo>
                <a:lnTo>
                  <a:pt x="88900" y="49212"/>
                </a:lnTo>
                <a:lnTo>
                  <a:pt x="106362" y="34925"/>
                </a:lnTo>
                <a:lnTo>
                  <a:pt x="131762" y="25400"/>
                </a:lnTo>
                <a:lnTo>
                  <a:pt x="131762" y="25400"/>
                </a:lnTo>
                <a:lnTo>
                  <a:pt x="146049" y="15875"/>
                </a:lnTo>
                <a:lnTo>
                  <a:pt x="174625" y="9525"/>
                </a:lnTo>
                <a:lnTo>
                  <a:pt x="192087" y="4762"/>
                </a:lnTo>
                <a:lnTo>
                  <a:pt x="217487" y="3175"/>
                </a:lnTo>
                <a:close/>
              </a:path>
            </a:pathLst>
          </a:custGeom>
          <a:solidFill>
            <a:schemeClr val="accent3"/>
          </a:solidFill>
          <a:ln w="25400" cap="flat" cmpd="sng" algn="ctr">
            <a:noFill/>
            <a:prstDash val="solid"/>
          </a:ln>
          <a:effectLst/>
        </p:spPr>
        <p:txBody>
          <a:bodyPr rot="0" spcFirstLastPara="0" vertOverflow="overflow" horzOverflow="overflow" vert="horz" wrap="square" lIns="83727" tIns="41863" rIns="83727" bIns="41863" numCol="1" spcCol="0" rtlCol="0" fromWordArt="0" anchor="ctr" anchorCtr="0" forceAA="0" compatLnSpc="1">
            <a:prstTxWarp prst="textNoShape">
              <a:avLst/>
            </a:prstTxWarp>
            <a:noAutofit/>
          </a:bodyPr>
          <a:lstStyle/>
          <a:p>
            <a:pPr algn="ctr">
              <a:lnSpc>
                <a:spcPct val="120000"/>
              </a:lnSpc>
            </a:pPr>
            <a:endParaRPr lang="zh-CN" altLang="en-US" kern="0">
              <a:solidFill>
                <a:sysClr val="window" lastClr="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组合 8"/>
          <p:cNvGrpSpPr/>
          <p:nvPr/>
        </p:nvGrpSpPr>
        <p:grpSpPr>
          <a:xfrm>
            <a:off x="8910649" y="1935217"/>
            <a:ext cx="568739" cy="1692604"/>
            <a:chOff x="9286715" y="1680422"/>
            <a:chExt cx="654939" cy="1949140"/>
          </a:xfrm>
          <a:solidFill>
            <a:schemeClr val="accent4"/>
          </a:solidFill>
        </p:grpSpPr>
        <p:sp>
          <p:nvSpPr>
            <p:cNvPr id="171" name="Freeform 137"/>
            <p:cNvSpPr>
              <a:spLocks/>
            </p:cNvSpPr>
            <p:nvPr/>
          </p:nvSpPr>
          <p:spPr bwMode="auto">
            <a:xfrm>
              <a:off x="9286715" y="1680422"/>
              <a:ext cx="654939" cy="1949140"/>
            </a:xfrm>
            <a:custGeom>
              <a:avLst/>
              <a:gdLst>
                <a:gd name="T0" fmla="*/ 0 w 376"/>
                <a:gd name="T1" fmla="*/ 0 h 1119"/>
                <a:gd name="T2" fmla="*/ 259 w 376"/>
                <a:gd name="T3" fmla="*/ 37 h 1119"/>
                <a:gd name="T4" fmla="*/ 283 w 376"/>
                <a:gd name="T5" fmla="*/ 42 h 1119"/>
                <a:gd name="T6" fmla="*/ 305 w 376"/>
                <a:gd name="T7" fmla="*/ 50 h 1119"/>
                <a:gd name="T8" fmla="*/ 325 w 376"/>
                <a:gd name="T9" fmla="*/ 60 h 1119"/>
                <a:gd name="T10" fmla="*/ 343 w 376"/>
                <a:gd name="T11" fmla="*/ 72 h 1119"/>
                <a:gd name="T12" fmla="*/ 357 w 376"/>
                <a:gd name="T13" fmla="*/ 86 h 1119"/>
                <a:gd name="T14" fmla="*/ 368 w 376"/>
                <a:gd name="T15" fmla="*/ 101 h 1119"/>
                <a:gd name="T16" fmla="*/ 374 w 376"/>
                <a:gd name="T17" fmla="*/ 119 h 1119"/>
                <a:gd name="T18" fmla="*/ 376 w 376"/>
                <a:gd name="T19" fmla="*/ 140 h 1119"/>
                <a:gd name="T20" fmla="*/ 376 w 376"/>
                <a:gd name="T21" fmla="*/ 968 h 1119"/>
                <a:gd name="T22" fmla="*/ 374 w 376"/>
                <a:gd name="T23" fmla="*/ 988 h 1119"/>
                <a:gd name="T24" fmla="*/ 368 w 376"/>
                <a:gd name="T25" fmla="*/ 1007 h 1119"/>
                <a:gd name="T26" fmla="*/ 358 w 376"/>
                <a:gd name="T27" fmla="*/ 1022 h 1119"/>
                <a:gd name="T28" fmla="*/ 344 w 376"/>
                <a:gd name="T29" fmla="*/ 1036 h 1119"/>
                <a:gd name="T30" fmla="*/ 327 w 376"/>
                <a:gd name="T31" fmla="*/ 1048 h 1119"/>
                <a:gd name="T32" fmla="*/ 306 w 376"/>
                <a:gd name="T33" fmla="*/ 1058 h 1119"/>
                <a:gd name="T34" fmla="*/ 284 w 376"/>
                <a:gd name="T35" fmla="*/ 1066 h 1119"/>
                <a:gd name="T36" fmla="*/ 259 w 376"/>
                <a:gd name="T37" fmla="*/ 1071 h 1119"/>
                <a:gd name="T38" fmla="*/ 0 w 376"/>
                <a:gd name="T39" fmla="*/ 1119 h 1119"/>
                <a:gd name="T40" fmla="*/ 0 w 376"/>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6" h="1119">
                  <a:moveTo>
                    <a:pt x="0" y="0"/>
                  </a:moveTo>
                  <a:lnTo>
                    <a:pt x="259" y="37"/>
                  </a:lnTo>
                  <a:lnTo>
                    <a:pt x="283" y="42"/>
                  </a:lnTo>
                  <a:lnTo>
                    <a:pt x="305" y="50"/>
                  </a:lnTo>
                  <a:lnTo>
                    <a:pt x="325" y="60"/>
                  </a:lnTo>
                  <a:lnTo>
                    <a:pt x="343" y="72"/>
                  </a:lnTo>
                  <a:lnTo>
                    <a:pt x="357" y="86"/>
                  </a:lnTo>
                  <a:lnTo>
                    <a:pt x="368" y="101"/>
                  </a:lnTo>
                  <a:lnTo>
                    <a:pt x="374" y="119"/>
                  </a:lnTo>
                  <a:lnTo>
                    <a:pt x="376" y="140"/>
                  </a:lnTo>
                  <a:lnTo>
                    <a:pt x="376" y="968"/>
                  </a:lnTo>
                  <a:lnTo>
                    <a:pt x="374" y="988"/>
                  </a:lnTo>
                  <a:lnTo>
                    <a:pt x="368" y="1007"/>
                  </a:lnTo>
                  <a:lnTo>
                    <a:pt x="358" y="1022"/>
                  </a:lnTo>
                  <a:lnTo>
                    <a:pt x="344" y="1036"/>
                  </a:lnTo>
                  <a:lnTo>
                    <a:pt x="327" y="1048"/>
                  </a:lnTo>
                  <a:lnTo>
                    <a:pt x="306"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组合 4"/>
            <p:cNvGrpSpPr/>
            <p:nvPr/>
          </p:nvGrpSpPr>
          <p:grpSpPr>
            <a:xfrm>
              <a:off x="9380775" y="2482548"/>
              <a:ext cx="362307" cy="344889"/>
              <a:chOff x="8289913" y="3162328"/>
              <a:chExt cx="362307" cy="344889"/>
            </a:xfrm>
            <a:grpFill/>
          </p:grpSpPr>
          <p:sp>
            <p:nvSpPr>
              <p:cNvPr id="177" name="Freeform 162"/>
              <p:cNvSpPr>
                <a:spLocks noEditPoints="1"/>
              </p:cNvSpPr>
              <p:nvPr/>
            </p:nvSpPr>
            <p:spPr bwMode="auto">
              <a:xfrm>
                <a:off x="8289913" y="3218068"/>
                <a:ext cx="362307" cy="289149"/>
              </a:xfrm>
              <a:custGeom>
                <a:avLst/>
                <a:gdLst>
                  <a:gd name="T0" fmla="*/ 174 w 208"/>
                  <a:gd name="T1" fmla="*/ 62 h 166"/>
                  <a:gd name="T2" fmla="*/ 175 w 208"/>
                  <a:gd name="T3" fmla="*/ 43 h 166"/>
                  <a:gd name="T4" fmla="*/ 122 w 208"/>
                  <a:gd name="T5" fmla="*/ 50 h 166"/>
                  <a:gd name="T6" fmla="*/ 116 w 208"/>
                  <a:gd name="T7" fmla="*/ 53 h 166"/>
                  <a:gd name="T8" fmla="*/ 80 w 208"/>
                  <a:gd name="T9" fmla="*/ 53 h 166"/>
                  <a:gd name="T10" fmla="*/ 75 w 208"/>
                  <a:gd name="T11" fmla="*/ 51 h 166"/>
                  <a:gd name="T12" fmla="*/ 72 w 208"/>
                  <a:gd name="T13" fmla="*/ 51 h 166"/>
                  <a:gd name="T14" fmla="*/ 48 w 208"/>
                  <a:gd name="T15" fmla="*/ 51 h 166"/>
                  <a:gd name="T16" fmla="*/ 48 w 208"/>
                  <a:gd name="T17" fmla="*/ 54 h 166"/>
                  <a:gd name="T18" fmla="*/ 55 w 208"/>
                  <a:gd name="T19" fmla="*/ 58 h 166"/>
                  <a:gd name="T20" fmla="*/ 58 w 208"/>
                  <a:gd name="T21" fmla="*/ 60 h 166"/>
                  <a:gd name="T22" fmla="*/ 127 w 208"/>
                  <a:gd name="T23" fmla="*/ 62 h 166"/>
                  <a:gd name="T24" fmla="*/ 10 w 208"/>
                  <a:gd name="T25" fmla="*/ 6 h 166"/>
                  <a:gd name="T26" fmla="*/ 70 w 208"/>
                  <a:gd name="T27" fmla="*/ 41 h 166"/>
                  <a:gd name="T28" fmla="*/ 10 w 208"/>
                  <a:gd name="T29" fmla="*/ 6 h 166"/>
                  <a:gd name="T30" fmla="*/ 71 w 208"/>
                  <a:gd name="T31" fmla="*/ 0 h 166"/>
                  <a:gd name="T32" fmla="*/ 75 w 208"/>
                  <a:gd name="T33" fmla="*/ 2 h 166"/>
                  <a:gd name="T34" fmla="*/ 76 w 208"/>
                  <a:gd name="T35" fmla="*/ 39 h 166"/>
                  <a:gd name="T36" fmla="*/ 80 w 208"/>
                  <a:gd name="T37" fmla="*/ 38 h 166"/>
                  <a:gd name="T38" fmla="*/ 126 w 208"/>
                  <a:gd name="T39" fmla="*/ 14 h 166"/>
                  <a:gd name="T40" fmla="*/ 131 w 208"/>
                  <a:gd name="T41" fmla="*/ 9 h 166"/>
                  <a:gd name="T42" fmla="*/ 166 w 208"/>
                  <a:gd name="T43" fmla="*/ 8 h 166"/>
                  <a:gd name="T44" fmla="*/ 169 w 208"/>
                  <a:gd name="T45" fmla="*/ 9 h 166"/>
                  <a:gd name="T46" fmla="*/ 172 w 208"/>
                  <a:gd name="T47" fmla="*/ 10 h 166"/>
                  <a:gd name="T48" fmla="*/ 175 w 208"/>
                  <a:gd name="T49" fmla="*/ 14 h 166"/>
                  <a:gd name="T50" fmla="*/ 207 w 208"/>
                  <a:gd name="T51" fmla="*/ 67 h 166"/>
                  <a:gd name="T52" fmla="*/ 208 w 208"/>
                  <a:gd name="T53" fmla="*/ 74 h 166"/>
                  <a:gd name="T54" fmla="*/ 206 w 208"/>
                  <a:gd name="T55" fmla="*/ 80 h 166"/>
                  <a:gd name="T56" fmla="*/ 201 w 208"/>
                  <a:gd name="T57" fmla="*/ 85 h 166"/>
                  <a:gd name="T58" fmla="*/ 194 w 208"/>
                  <a:gd name="T59" fmla="*/ 86 h 166"/>
                  <a:gd name="T60" fmla="*/ 193 w 208"/>
                  <a:gd name="T61" fmla="*/ 163 h 166"/>
                  <a:gd name="T62" fmla="*/ 189 w 208"/>
                  <a:gd name="T63" fmla="*/ 166 h 166"/>
                  <a:gd name="T64" fmla="*/ 185 w 208"/>
                  <a:gd name="T65" fmla="*/ 163 h 166"/>
                  <a:gd name="T66" fmla="*/ 184 w 208"/>
                  <a:gd name="T67" fmla="*/ 86 h 166"/>
                  <a:gd name="T68" fmla="*/ 171 w 208"/>
                  <a:gd name="T69" fmla="*/ 157 h 166"/>
                  <a:gd name="T70" fmla="*/ 168 w 208"/>
                  <a:gd name="T71" fmla="*/ 163 h 166"/>
                  <a:gd name="T72" fmla="*/ 162 w 208"/>
                  <a:gd name="T73" fmla="*/ 166 h 166"/>
                  <a:gd name="T74" fmla="*/ 155 w 208"/>
                  <a:gd name="T75" fmla="*/ 163 h 166"/>
                  <a:gd name="T76" fmla="*/ 153 w 208"/>
                  <a:gd name="T77" fmla="*/ 157 h 166"/>
                  <a:gd name="T78" fmla="*/ 147 w 208"/>
                  <a:gd name="T79" fmla="*/ 86 h 166"/>
                  <a:gd name="T80" fmla="*/ 147 w 208"/>
                  <a:gd name="T81" fmla="*/ 161 h 166"/>
                  <a:gd name="T82" fmla="*/ 141 w 208"/>
                  <a:gd name="T83" fmla="*/ 165 h 166"/>
                  <a:gd name="T84" fmla="*/ 135 w 208"/>
                  <a:gd name="T85" fmla="*/ 165 h 166"/>
                  <a:gd name="T86" fmla="*/ 130 w 208"/>
                  <a:gd name="T87" fmla="*/ 161 h 166"/>
                  <a:gd name="T88" fmla="*/ 129 w 208"/>
                  <a:gd name="T89" fmla="*/ 86 h 166"/>
                  <a:gd name="T90" fmla="*/ 29 w 208"/>
                  <a:gd name="T91" fmla="*/ 161 h 166"/>
                  <a:gd name="T92" fmla="*/ 26 w 208"/>
                  <a:gd name="T93" fmla="*/ 165 h 166"/>
                  <a:gd name="T94" fmla="*/ 21 w 208"/>
                  <a:gd name="T95" fmla="*/ 165 h 166"/>
                  <a:gd name="T96" fmla="*/ 19 w 208"/>
                  <a:gd name="T97" fmla="*/ 161 h 166"/>
                  <a:gd name="T98" fmla="*/ 11 w 208"/>
                  <a:gd name="T99" fmla="*/ 86 h 166"/>
                  <a:gd name="T100" fmla="*/ 4 w 208"/>
                  <a:gd name="T101" fmla="*/ 83 h 166"/>
                  <a:gd name="T102" fmla="*/ 0 w 208"/>
                  <a:gd name="T103" fmla="*/ 77 h 166"/>
                  <a:gd name="T104" fmla="*/ 0 w 208"/>
                  <a:gd name="T105" fmla="*/ 69 h 166"/>
                  <a:gd name="T106" fmla="*/ 4 w 208"/>
                  <a:gd name="T107" fmla="*/ 64 h 166"/>
                  <a:gd name="T108" fmla="*/ 11 w 208"/>
                  <a:gd name="T109" fmla="*/ 62 h 166"/>
                  <a:gd name="T110" fmla="*/ 22 w 208"/>
                  <a:gd name="T111" fmla="*/ 60 h 166"/>
                  <a:gd name="T112" fmla="*/ 23 w 208"/>
                  <a:gd name="T113" fmla="*/ 58 h 166"/>
                  <a:gd name="T114" fmla="*/ 30 w 208"/>
                  <a:gd name="T115" fmla="*/ 54 h 166"/>
                  <a:gd name="T116" fmla="*/ 32 w 208"/>
                  <a:gd name="T117" fmla="*/ 54 h 166"/>
                  <a:gd name="T118" fmla="*/ 9 w 208"/>
                  <a:gd name="T119" fmla="*/ 51 h 166"/>
                  <a:gd name="T120" fmla="*/ 4 w 208"/>
                  <a:gd name="T121" fmla="*/ 48 h 166"/>
                  <a:gd name="T122" fmla="*/ 3 w 208"/>
                  <a:gd name="T123" fmla="*/ 5 h 166"/>
                  <a:gd name="T124" fmla="*/ 7 w 208"/>
                  <a:gd name="T125" fmla="*/ 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8" h="166">
                    <a:moveTo>
                      <a:pt x="175" y="43"/>
                    </a:moveTo>
                    <a:lnTo>
                      <a:pt x="174" y="62"/>
                    </a:lnTo>
                    <a:lnTo>
                      <a:pt x="186" y="62"/>
                    </a:lnTo>
                    <a:lnTo>
                      <a:pt x="175" y="43"/>
                    </a:lnTo>
                    <a:close/>
                    <a:moveTo>
                      <a:pt x="126" y="42"/>
                    </a:moveTo>
                    <a:lnTo>
                      <a:pt x="122" y="50"/>
                    </a:lnTo>
                    <a:lnTo>
                      <a:pt x="119" y="52"/>
                    </a:lnTo>
                    <a:lnTo>
                      <a:pt x="116" y="53"/>
                    </a:lnTo>
                    <a:lnTo>
                      <a:pt x="115" y="53"/>
                    </a:lnTo>
                    <a:lnTo>
                      <a:pt x="80" y="53"/>
                    </a:lnTo>
                    <a:lnTo>
                      <a:pt x="77" y="53"/>
                    </a:lnTo>
                    <a:lnTo>
                      <a:pt x="75" y="51"/>
                    </a:lnTo>
                    <a:lnTo>
                      <a:pt x="74" y="50"/>
                    </a:lnTo>
                    <a:lnTo>
                      <a:pt x="72" y="51"/>
                    </a:lnTo>
                    <a:lnTo>
                      <a:pt x="71" y="51"/>
                    </a:lnTo>
                    <a:lnTo>
                      <a:pt x="48" y="51"/>
                    </a:lnTo>
                    <a:lnTo>
                      <a:pt x="48" y="54"/>
                    </a:lnTo>
                    <a:lnTo>
                      <a:pt x="48" y="54"/>
                    </a:lnTo>
                    <a:lnTo>
                      <a:pt x="48" y="54"/>
                    </a:lnTo>
                    <a:lnTo>
                      <a:pt x="55" y="58"/>
                    </a:lnTo>
                    <a:lnTo>
                      <a:pt x="57" y="59"/>
                    </a:lnTo>
                    <a:lnTo>
                      <a:pt x="58" y="60"/>
                    </a:lnTo>
                    <a:lnTo>
                      <a:pt x="57" y="62"/>
                    </a:lnTo>
                    <a:lnTo>
                      <a:pt x="127" y="62"/>
                    </a:lnTo>
                    <a:lnTo>
                      <a:pt x="126" y="42"/>
                    </a:lnTo>
                    <a:close/>
                    <a:moveTo>
                      <a:pt x="10" y="6"/>
                    </a:moveTo>
                    <a:lnTo>
                      <a:pt x="10" y="41"/>
                    </a:lnTo>
                    <a:lnTo>
                      <a:pt x="70" y="41"/>
                    </a:lnTo>
                    <a:lnTo>
                      <a:pt x="70" y="6"/>
                    </a:lnTo>
                    <a:lnTo>
                      <a:pt x="10" y="6"/>
                    </a:lnTo>
                    <a:close/>
                    <a:moveTo>
                      <a:pt x="9" y="0"/>
                    </a:moveTo>
                    <a:lnTo>
                      <a:pt x="71" y="0"/>
                    </a:lnTo>
                    <a:lnTo>
                      <a:pt x="73" y="0"/>
                    </a:lnTo>
                    <a:lnTo>
                      <a:pt x="75" y="2"/>
                    </a:lnTo>
                    <a:lnTo>
                      <a:pt x="76" y="5"/>
                    </a:lnTo>
                    <a:lnTo>
                      <a:pt x="76" y="39"/>
                    </a:lnTo>
                    <a:lnTo>
                      <a:pt x="78" y="38"/>
                    </a:lnTo>
                    <a:lnTo>
                      <a:pt x="80" y="38"/>
                    </a:lnTo>
                    <a:lnTo>
                      <a:pt x="111" y="38"/>
                    </a:lnTo>
                    <a:lnTo>
                      <a:pt x="126" y="14"/>
                    </a:lnTo>
                    <a:lnTo>
                      <a:pt x="128" y="11"/>
                    </a:lnTo>
                    <a:lnTo>
                      <a:pt x="131" y="9"/>
                    </a:lnTo>
                    <a:lnTo>
                      <a:pt x="135" y="8"/>
                    </a:lnTo>
                    <a:lnTo>
                      <a:pt x="166" y="8"/>
                    </a:lnTo>
                    <a:lnTo>
                      <a:pt x="168" y="9"/>
                    </a:lnTo>
                    <a:lnTo>
                      <a:pt x="169" y="9"/>
                    </a:lnTo>
                    <a:lnTo>
                      <a:pt x="169" y="9"/>
                    </a:lnTo>
                    <a:lnTo>
                      <a:pt x="172" y="10"/>
                    </a:lnTo>
                    <a:lnTo>
                      <a:pt x="173" y="11"/>
                    </a:lnTo>
                    <a:lnTo>
                      <a:pt x="175" y="14"/>
                    </a:lnTo>
                    <a:lnTo>
                      <a:pt x="205" y="65"/>
                    </a:lnTo>
                    <a:lnTo>
                      <a:pt x="207" y="67"/>
                    </a:lnTo>
                    <a:lnTo>
                      <a:pt x="208" y="71"/>
                    </a:lnTo>
                    <a:lnTo>
                      <a:pt x="208" y="74"/>
                    </a:lnTo>
                    <a:lnTo>
                      <a:pt x="208" y="77"/>
                    </a:lnTo>
                    <a:lnTo>
                      <a:pt x="206" y="80"/>
                    </a:lnTo>
                    <a:lnTo>
                      <a:pt x="204" y="83"/>
                    </a:lnTo>
                    <a:lnTo>
                      <a:pt x="201" y="85"/>
                    </a:lnTo>
                    <a:lnTo>
                      <a:pt x="198" y="86"/>
                    </a:lnTo>
                    <a:lnTo>
                      <a:pt x="194" y="86"/>
                    </a:lnTo>
                    <a:lnTo>
                      <a:pt x="194" y="161"/>
                    </a:lnTo>
                    <a:lnTo>
                      <a:pt x="193" y="163"/>
                    </a:lnTo>
                    <a:lnTo>
                      <a:pt x="191" y="165"/>
                    </a:lnTo>
                    <a:lnTo>
                      <a:pt x="189" y="166"/>
                    </a:lnTo>
                    <a:lnTo>
                      <a:pt x="186" y="165"/>
                    </a:lnTo>
                    <a:lnTo>
                      <a:pt x="185" y="163"/>
                    </a:lnTo>
                    <a:lnTo>
                      <a:pt x="184" y="161"/>
                    </a:lnTo>
                    <a:lnTo>
                      <a:pt x="184" y="86"/>
                    </a:lnTo>
                    <a:lnTo>
                      <a:pt x="171" y="86"/>
                    </a:lnTo>
                    <a:lnTo>
                      <a:pt x="171" y="157"/>
                    </a:lnTo>
                    <a:lnTo>
                      <a:pt x="169" y="161"/>
                    </a:lnTo>
                    <a:lnTo>
                      <a:pt x="168" y="163"/>
                    </a:lnTo>
                    <a:lnTo>
                      <a:pt x="165" y="165"/>
                    </a:lnTo>
                    <a:lnTo>
                      <a:pt x="162" y="166"/>
                    </a:lnTo>
                    <a:lnTo>
                      <a:pt x="159" y="165"/>
                    </a:lnTo>
                    <a:lnTo>
                      <a:pt x="155" y="163"/>
                    </a:lnTo>
                    <a:lnTo>
                      <a:pt x="154" y="161"/>
                    </a:lnTo>
                    <a:lnTo>
                      <a:pt x="153" y="157"/>
                    </a:lnTo>
                    <a:lnTo>
                      <a:pt x="153" y="86"/>
                    </a:lnTo>
                    <a:lnTo>
                      <a:pt x="147" y="86"/>
                    </a:lnTo>
                    <a:lnTo>
                      <a:pt x="147" y="157"/>
                    </a:lnTo>
                    <a:lnTo>
                      <a:pt x="147" y="161"/>
                    </a:lnTo>
                    <a:lnTo>
                      <a:pt x="144" y="163"/>
                    </a:lnTo>
                    <a:lnTo>
                      <a:pt x="141" y="165"/>
                    </a:lnTo>
                    <a:lnTo>
                      <a:pt x="138" y="166"/>
                    </a:lnTo>
                    <a:lnTo>
                      <a:pt x="135" y="165"/>
                    </a:lnTo>
                    <a:lnTo>
                      <a:pt x="133" y="163"/>
                    </a:lnTo>
                    <a:lnTo>
                      <a:pt x="130" y="161"/>
                    </a:lnTo>
                    <a:lnTo>
                      <a:pt x="129" y="157"/>
                    </a:lnTo>
                    <a:lnTo>
                      <a:pt x="129" y="86"/>
                    </a:lnTo>
                    <a:lnTo>
                      <a:pt x="29" y="86"/>
                    </a:lnTo>
                    <a:lnTo>
                      <a:pt x="29" y="161"/>
                    </a:lnTo>
                    <a:lnTo>
                      <a:pt x="28" y="163"/>
                    </a:lnTo>
                    <a:lnTo>
                      <a:pt x="26" y="165"/>
                    </a:lnTo>
                    <a:lnTo>
                      <a:pt x="24" y="166"/>
                    </a:lnTo>
                    <a:lnTo>
                      <a:pt x="21" y="165"/>
                    </a:lnTo>
                    <a:lnTo>
                      <a:pt x="20" y="163"/>
                    </a:lnTo>
                    <a:lnTo>
                      <a:pt x="19" y="161"/>
                    </a:lnTo>
                    <a:lnTo>
                      <a:pt x="19" y="86"/>
                    </a:lnTo>
                    <a:lnTo>
                      <a:pt x="11" y="86"/>
                    </a:lnTo>
                    <a:lnTo>
                      <a:pt x="8" y="85"/>
                    </a:lnTo>
                    <a:lnTo>
                      <a:pt x="4" y="83"/>
                    </a:lnTo>
                    <a:lnTo>
                      <a:pt x="2" y="80"/>
                    </a:lnTo>
                    <a:lnTo>
                      <a:pt x="0" y="77"/>
                    </a:lnTo>
                    <a:lnTo>
                      <a:pt x="0" y="74"/>
                    </a:lnTo>
                    <a:lnTo>
                      <a:pt x="0" y="69"/>
                    </a:lnTo>
                    <a:lnTo>
                      <a:pt x="2" y="66"/>
                    </a:lnTo>
                    <a:lnTo>
                      <a:pt x="4" y="64"/>
                    </a:lnTo>
                    <a:lnTo>
                      <a:pt x="8" y="62"/>
                    </a:lnTo>
                    <a:lnTo>
                      <a:pt x="11" y="62"/>
                    </a:lnTo>
                    <a:lnTo>
                      <a:pt x="22" y="62"/>
                    </a:lnTo>
                    <a:lnTo>
                      <a:pt x="22" y="60"/>
                    </a:lnTo>
                    <a:lnTo>
                      <a:pt x="22" y="59"/>
                    </a:lnTo>
                    <a:lnTo>
                      <a:pt x="23" y="58"/>
                    </a:lnTo>
                    <a:lnTo>
                      <a:pt x="23" y="58"/>
                    </a:lnTo>
                    <a:lnTo>
                      <a:pt x="30" y="54"/>
                    </a:lnTo>
                    <a:lnTo>
                      <a:pt x="30" y="54"/>
                    </a:lnTo>
                    <a:lnTo>
                      <a:pt x="32" y="54"/>
                    </a:lnTo>
                    <a:lnTo>
                      <a:pt x="32" y="51"/>
                    </a:lnTo>
                    <a:lnTo>
                      <a:pt x="9" y="51"/>
                    </a:lnTo>
                    <a:lnTo>
                      <a:pt x="7" y="50"/>
                    </a:lnTo>
                    <a:lnTo>
                      <a:pt x="4" y="48"/>
                    </a:lnTo>
                    <a:lnTo>
                      <a:pt x="3" y="46"/>
                    </a:lnTo>
                    <a:lnTo>
                      <a:pt x="3" y="5"/>
                    </a:lnTo>
                    <a:lnTo>
                      <a:pt x="4" y="2"/>
                    </a:lnTo>
                    <a:lnTo>
                      <a:pt x="7" y="0"/>
                    </a:lnTo>
                    <a:lnTo>
                      <a:pt x="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63"/>
              <p:cNvSpPr>
                <a:spLocks/>
              </p:cNvSpPr>
              <p:nvPr/>
            </p:nvSpPr>
            <p:spPr bwMode="auto">
              <a:xfrm>
                <a:off x="8518096" y="3162328"/>
                <a:ext cx="66191" cy="64449"/>
              </a:xfrm>
              <a:custGeom>
                <a:avLst/>
                <a:gdLst>
                  <a:gd name="T0" fmla="*/ 19 w 38"/>
                  <a:gd name="T1" fmla="*/ 0 h 37"/>
                  <a:gd name="T2" fmla="*/ 29 w 38"/>
                  <a:gd name="T3" fmla="*/ 3 h 37"/>
                  <a:gd name="T4" fmla="*/ 35 w 38"/>
                  <a:gd name="T5" fmla="*/ 9 h 37"/>
                  <a:gd name="T6" fmla="*/ 38 w 38"/>
                  <a:gd name="T7" fmla="*/ 19 h 37"/>
                  <a:gd name="T8" fmla="*/ 35 w 38"/>
                  <a:gd name="T9" fmla="*/ 28 h 37"/>
                  <a:gd name="T10" fmla="*/ 29 w 38"/>
                  <a:gd name="T11" fmla="*/ 34 h 37"/>
                  <a:gd name="T12" fmla="*/ 19 w 38"/>
                  <a:gd name="T13" fmla="*/ 37 h 37"/>
                  <a:gd name="T14" fmla="*/ 10 w 38"/>
                  <a:gd name="T15" fmla="*/ 34 h 37"/>
                  <a:gd name="T16" fmla="*/ 4 w 38"/>
                  <a:gd name="T17" fmla="*/ 28 h 37"/>
                  <a:gd name="T18" fmla="*/ 0 w 38"/>
                  <a:gd name="T19" fmla="*/ 19 h 37"/>
                  <a:gd name="T20" fmla="*/ 4 w 38"/>
                  <a:gd name="T21" fmla="*/ 9 h 37"/>
                  <a:gd name="T22" fmla="*/ 10 w 38"/>
                  <a:gd name="T23" fmla="*/ 3 h 37"/>
                  <a:gd name="T24" fmla="*/ 19 w 38"/>
                  <a:gd name="T25"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7">
                    <a:moveTo>
                      <a:pt x="19" y="0"/>
                    </a:moveTo>
                    <a:lnTo>
                      <a:pt x="29" y="3"/>
                    </a:lnTo>
                    <a:lnTo>
                      <a:pt x="35" y="9"/>
                    </a:lnTo>
                    <a:lnTo>
                      <a:pt x="38" y="19"/>
                    </a:lnTo>
                    <a:lnTo>
                      <a:pt x="35" y="28"/>
                    </a:lnTo>
                    <a:lnTo>
                      <a:pt x="29" y="34"/>
                    </a:lnTo>
                    <a:lnTo>
                      <a:pt x="19" y="37"/>
                    </a:lnTo>
                    <a:lnTo>
                      <a:pt x="10" y="34"/>
                    </a:lnTo>
                    <a:lnTo>
                      <a:pt x="4" y="28"/>
                    </a:lnTo>
                    <a:lnTo>
                      <a:pt x="0" y="19"/>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6" name="组合 5"/>
          <p:cNvGrpSpPr/>
          <p:nvPr/>
        </p:nvGrpSpPr>
        <p:grpSpPr>
          <a:xfrm>
            <a:off x="2815007" y="1935217"/>
            <a:ext cx="571765" cy="1692604"/>
            <a:chOff x="2267202" y="1680422"/>
            <a:chExt cx="658423" cy="1949140"/>
          </a:xfrm>
          <a:solidFill>
            <a:schemeClr val="accent1"/>
          </a:solidFill>
        </p:grpSpPr>
        <p:sp>
          <p:nvSpPr>
            <p:cNvPr id="180" name="Freeform 37"/>
            <p:cNvSpPr>
              <a:spLocks/>
            </p:cNvSpPr>
            <p:nvPr/>
          </p:nvSpPr>
          <p:spPr bwMode="auto">
            <a:xfrm>
              <a:off x="2267202" y="1680422"/>
              <a:ext cx="658423" cy="1949140"/>
            </a:xfrm>
            <a:custGeom>
              <a:avLst/>
              <a:gdLst>
                <a:gd name="T0" fmla="*/ 0 w 378"/>
                <a:gd name="T1" fmla="*/ 0 h 1119"/>
                <a:gd name="T2" fmla="*/ 259 w 378"/>
                <a:gd name="T3" fmla="*/ 37 h 1119"/>
                <a:gd name="T4" fmla="*/ 283 w 378"/>
                <a:gd name="T5" fmla="*/ 42 h 1119"/>
                <a:gd name="T6" fmla="*/ 306 w 378"/>
                <a:gd name="T7" fmla="*/ 50 h 1119"/>
                <a:gd name="T8" fmla="*/ 326 w 378"/>
                <a:gd name="T9" fmla="*/ 60 h 1119"/>
                <a:gd name="T10" fmla="*/ 343 w 378"/>
                <a:gd name="T11" fmla="*/ 72 h 1119"/>
                <a:gd name="T12" fmla="*/ 357 w 378"/>
                <a:gd name="T13" fmla="*/ 86 h 1119"/>
                <a:gd name="T14" fmla="*/ 368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8 w 378"/>
                <a:gd name="T27" fmla="*/ 1022 h 1119"/>
                <a:gd name="T28" fmla="*/ 344 w 378"/>
                <a:gd name="T29" fmla="*/ 1036 h 1119"/>
                <a:gd name="T30" fmla="*/ 327 w 378"/>
                <a:gd name="T31" fmla="*/ 1048 h 1119"/>
                <a:gd name="T32" fmla="*/ 307 w 378"/>
                <a:gd name="T33" fmla="*/ 1058 h 1119"/>
                <a:gd name="T34" fmla="*/ 284 w 378"/>
                <a:gd name="T35" fmla="*/ 1066 h 1119"/>
                <a:gd name="T36" fmla="*/ 259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59" y="37"/>
                  </a:lnTo>
                  <a:lnTo>
                    <a:pt x="283" y="42"/>
                  </a:lnTo>
                  <a:lnTo>
                    <a:pt x="306" y="50"/>
                  </a:lnTo>
                  <a:lnTo>
                    <a:pt x="326" y="60"/>
                  </a:lnTo>
                  <a:lnTo>
                    <a:pt x="343" y="72"/>
                  </a:lnTo>
                  <a:lnTo>
                    <a:pt x="357" y="86"/>
                  </a:lnTo>
                  <a:lnTo>
                    <a:pt x="368" y="101"/>
                  </a:lnTo>
                  <a:lnTo>
                    <a:pt x="376" y="119"/>
                  </a:lnTo>
                  <a:lnTo>
                    <a:pt x="378" y="140"/>
                  </a:lnTo>
                  <a:lnTo>
                    <a:pt x="378" y="968"/>
                  </a:lnTo>
                  <a:lnTo>
                    <a:pt x="376"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组合 1"/>
            <p:cNvGrpSpPr/>
            <p:nvPr/>
          </p:nvGrpSpPr>
          <p:grpSpPr>
            <a:xfrm>
              <a:off x="2462290" y="2482548"/>
              <a:ext cx="165477" cy="344888"/>
              <a:chOff x="3505027" y="3162328"/>
              <a:chExt cx="165477" cy="344888"/>
            </a:xfrm>
            <a:grpFill/>
          </p:grpSpPr>
          <p:sp>
            <p:nvSpPr>
              <p:cNvPr id="186" name="Freeform 157"/>
              <p:cNvSpPr>
                <a:spLocks/>
              </p:cNvSpPr>
              <p:nvPr/>
            </p:nvSpPr>
            <p:spPr bwMode="auto">
              <a:xfrm>
                <a:off x="3557283" y="3162328"/>
                <a:ext cx="62707" cy="62707"/>
              </a:xfrm>
              <a:custGeom>
                <a:avLst/>
                <a:gdLst>
                  <a:gd name="T0" fmla="*/ 19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9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9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9" y="0"/>
                    </a:moveTo>
                    <a:lnTo>
                      <a:pt x="27" y="3"/>
                    </a:lnTo>
                    <a:lnTo>
                      <a:pt x="34" y="9"/>
                    </a:lnTo>
                    <a:lnTo>
                      <a:pt x="36" y="18"/>
                    </a:lnTo>
                    <a:lnTo>
                      <a:pt x="34" y="28"/>
                    </a:lnTo>
                    <a:lnTo>
                      <a:pt x="27" y="34"/>
                    </a:lnTo>
                    <a:lnTo>
                      <a:pt x="19" y="36"/>
                    </a:lnTo>
                    <a:lnTo>
                      <a:pt x="9" y="34"/>
                    </a:lnTo>
                    <a:lnTo>
                      <a:pt x="2" y="28"/>
                    </a:lnTo>
                    <a:lnTo>
                      <a:pt x="0" y="18"/>
                    </a:lnTo>
                    <a:lnTo>
                      <a:pt x="2" y="9"/>
                    </a:lnTo>
                    <a:lnTo>
                      <a:pt x="9"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7" name="Freeform 158"/>
              <p:cNvSpPr>
                <a:spLocks noEditPoints="1"/>
              </p:cNvSpPr>
              <p:nvPr/>
            </p:nvSpPr>
            <p:spPr bwMode="auto">
              <a:xfrm>
                <a:off x="3505027" y="3176263"/>
                <a:ext cx="165477" cy="330953"/>
              </a:xfrm>
              <a:custGeom>
                <a:avLst/>
                <a:gdLst>
                  <a:gd name="T0" fmla="*/ 71 w 95"/>
                  <a:gd name="T1" fmla="*/ 21 h 190"/>
                  <a:gd name="T2" fmla="*/ 73 w 95"/>
                  <a:gd name="T3" fmla="*/ 23 h 190"/>
                  <a:gd name="T4" fmla="*/ 77 w 95"/>
                  <a:gd name="T5" fmla="*/ 23 h 190"/>
                  <a:gd name="T6" fmla="*/ 77 w 95"/>
                  <a:gd name="T7" fmla="*/ 21 h 190"/>
                  <a:gd name="T8" fmla="*/ 70 w 95"/>
                  <a:gd name="T9" fmla="*/ 3 h 190"/>
                  <a:gd name="T10" fmla="*/ 69 w 95"/>
                  <a:gd name="T11" fmla="*/ 15 h 190"/>
                  <a:gd name="T12" fmla="*/ 73 w 95"/>
                  <a:gd name="T13" fmla="*/ 17 h 190"/>
                  <a:gd name="T14" fmla="*/ 79 w 95"/>
                  <a:gd name="T15" fmla="*/ 16 h 190"/>
                  <a:gd name="T16" fmla="*/ 79 w 95"/>
                  <a:gd name="T17" fmla="*/ 4 h 190"/>
                  <a:gd name="T18" fmla="*/ 73 w 95"/>
                  <a:gd name="T19" fmla="*/ 2 h 190"/>
                  <a:gd name="T20" fmla="*/ 76 w 95"/>
                  <a:gd name="T21" fmla="*/ 1 h 190"/>
                  <a:gd name="T22" fmla="*/ 75 w 95"/>
                  <a:gd name="T23" fmla="*/ 0 h 190"/>
                  <a:gd name="T24" fmla="*/ 75 w 95"/>
                  <a:gd name="T25" fmla="*/ 1 h 190"/>
                  <a:gd name="T26" fmla="*/ 73 w 95"/>
                  <a:gd name="T27" fmla="*/ 1 h 190"/>
                  <a:gd name="T28" fmla="*/ 74 w 95"/>
                  <a:gd name="T29" fmla="*/ 0 h 190"/>
                  <a:gd name="T30" fmla="*/ 79 w 95"/>
                  <a:gd name="T31" fmla="*/ 1 h 190"/>
                  <a:gd name="T32" fmla="*/ 81 w 95"/>
                  <a:gd name="T33" fmla="*/ 21 h 190"/>
                  <a:gd name="T34" fmla="*/ 82 w 95"/>
                  <a:gd name="T35" fmla="*/ 22 h 190"/>
                  <a:gd name="T36" fmla="*/ 90 w 95"/>
                  <a:gd name="T37" fmla="*/ 25 h 190"/>
                  <a:gd name="T38" fmla="*/ 95 w 95"/>
                  <a:gd name="T39" fmla="*/ 60 h 190"/>
                  <a:gd name="T40" fmla="*/ 89 w 95"/>
                  <a:gd name="T41" fmla="*/ 65 h 190"/>
                  <a:gd name="T42" fmla="*/ 82 w 95"/>
                  <a:gd name="T43" fmla="*/ 63 h 190"/>
                  <a:gd name="T44" fmla="*/ 70 w 95"/>
                  <a:gd name="T45" fmla="*/ 101 h 190"/>
                  <a:gd name="T46" fmla="*/ 68 w 95"/>
                  <a:gd name="T47" fmla="*/ 185 h 190"/>
                  <a:gd name="T48" fmla="*/ 61 w 95"/>
                  <a:gd name="T49" fmla="*/ 190 h 190"/>
                  <a:gd name="T50" fmla="*/ 52 w 95"/>
                  <a:gd name="T51" fmla="*/ 185 h 190"/>
                  <a:gd name="T52" fmla="*/ 45 w 95"/>
                  <a:gd name="T53" fmla="*/ 108 h 190"/>
                  <a:gd name="T54" fmla="*/ 42 w 95"/>
                  <a:gd name="T55" fmla="*/ 187 h 190"/>
                  <a:gd name="T56" fmla="*/ 33 w 95"/>
                  <a:gd name="T57" fmla="*/ 189 h 190"/>
                  <a:gd name="T58" fmla="*/ 28 w 95"/>
                  <a:gd name="T59" fmla="*/ 181 h 190"/>
                  <a:gd name="T60" fmla="*/ 26 w 95"/>
                  <a:gd name="T61" fmla="*/ 98 h 190"/>
                  <a:gd name="T62" fmla="*/ 12 w 95"/>
                  <a:gd name="T63" fmla="*/ 110 h 190"/>
                  <a:gd name="T64" fmla="*/ 4 w 95"/>
                  <a:gd name="T65" fmla="*/ 112 h 190"/>
                  <a:gd name="T66" fmla="*/ 0 w 95"/>
                  <a:gd name="T67" fmla="*/ 104 h 190"/>
                  <a:gd name="T68" fmla="*/ 25 w 95"/>
                  <a:gd name="T69" fmla="*/ 37 h 190"/>
                  <a:gd name="T70" fmla="*/ 29 w 95"/>
                  <a:gd name="T71" fmla="*/ 32 h 190"/>
                  <a:gd name="T72" fmla="*/ 64 w 95"/>
                  <a:gd name="T73" fmla="*/ 30 h 190"/>
                  <a:gd name="T74" fmla="*/ 70 w 95"/>
                  <a:gd name="T75" fmla="*/ 33 h 190"/>
                  <a:gd name="T76" fmla="*/ 76 w 95"/>
                  <a:gd name="T77" fmla="*/ 27 h 190"/>
                  <a:gd name="T78" fmla="*/ 77 w 95"/>
                  <a:gd name="T79" fmla="*/ 25 h 190"/>
                  <a:gd name="T80" fmla="*/ 68 w 95"/>
                  <a:gd name="T81" fmla="*/ 23 h 190"/>
                  <a:gd name="T82" fmla="*/ 68 w 95"/>
                  <a:gd name="T83" fmla="*/ 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5" h="190">
                    <a:moveTo>
                      <a:pt x="73" y="21"/>
                    </a:moveTo>
                    <a:lnTo>
                      <a:pt x="71" y="21"/>
                    </a:lnTo>
                    <a:lnTo>
                      <a:pt x="71" y="21"/>
                    </a:lnTo>
                    <a:lnTo>
                      <a:pt x="71" y="23"/>
                    </a:lnTo>
                    <a:lnTo>
                      <a:pt x="71" y="23"/>
                    </a:lnTo>
                    <a:lnTo>
                      <a:pt x="73" y="23"/>
                    </a:lnTo>
                    <a:lnTo>
                      <a:pt x="77" y="23"/>
                    </a:lnTo>
                    <a:lnTo>
                      <a:pt x="77" y="23"/>
                    </a:lnTo>
                    <a:lnTo>
                      <a:pt x="77" y="23"/>
                    </a:lnTo>
                    <a:lnTo>
                      <a:pt x="77" y="21"/>
                    </a:lnTo>
                    <a:lnTo>
                      <a:pt x="77" y="21"/>
                    </a:lnTo>
                    <a:lnTo>
                      <a:pt x="77" y="21"/>
                    </a:lnTo>
                    <a:lnTo>
                      <a:pt x="73" y="21"/>
                    </a:lnTo>
                    <a:close/>
                    <a:moveTo>
                      <a:pt x="73" y="2"/>
                    </a:moveTo>
                    <a:lnTo>
                      <a:pt x="70" y="3"/>
                    </a:lnTo>
                    <a:lnTo>
                      <a:pt x="69" y="4"/>
                    </a:lnTo>
                    <a:lnTo>
                      <a:pt x="69" y="5"/>
                    </a:lnTo>
                    <a:lnTo>
                      <a:pt x="69" y="15"/>
                    </a:lnTo>
                    <a:lnTo>
                      <a:pt x="69" y="16"/>
                    </a:lnTo>
                    <a:lnTo>
                      <a:pt x="70" y="17"/>
                    </a:lnTo>
                    <a:lnTo>
                      <a:pt x="73" y="17"/>
                    </a:lnTo>
                    <a:lnTo>
                      <a:pt x="76" y="17"/>
                    </a:lnTo>
                    <a:lnTo>
                      <a:pt x="78" y="17"/>
                    </a:lnTo>
                    <a:lnTo>
                      <a:pt x="79" y="16"/>
                    </a:lnTo>
                    <a:lnTo>
                      <a:pt x="79" y="15"/>
                    </a:lnTo>
                    <a:lnTo>
                      <a:pt x="79" y="5"/>
                    </a:lnTo>
                    <a:lnTo>
                      <a:pt x="79" y="4"/>
                    </a:lnTo>
                    <a:lnTo>
                      <a:pt x="78" y="3"/>
                    </a:lnTo>
                    <a:lnTo>
                      <a:pt x="76" y="2"/>
                    </a:lnTo>
                    <a:lnTo>
                      <a:pt x="73" y="2"/>
                    </a:lnTo>
                    <a:close/>
                    <a:moveTo>
                      <a:pt x="76" y="0"/>
                    </a:moveTo>
                    <a:lnTo>
                      <a:pt x="75" y="1"/>
                    </a:lnTo>
                    <a:lnTo>
                      <a:pt x="76" y="1"/>
                    </a:lnTo>
                    <a:lnTo>
                      <a:pt x="76" y="1"/>
                    </a:lnTo>
                    <a:lnTo>
                      <a:pt x="76" y="0"/>
                    </a:lnTo>
                    <a:close/>
                    <a:moveTo>
                      <a:pt x="75" y="0"/>
                    </a:moveTo>
                    <a:lnTo>
                      <a:pt x="74" y="1"/>
                    </a:lnTo>
                    <a:lnTo>
                      <a:pt x="75" y="1"/>
                    </a:lnTo>
                    <a:lnTo>
                      <a:pt x="75" y="1"/>
                    </a:lnTo>
                    <a:lnTo>
                      <a:pt x="75" y="0"/>
                    </a:lnTo>
                    <a:close/>
                    <a:moveTo>
                      <a:pt x="74" y="0"/>
                    </a:moveTo>
                    <a:lnTo>
                      <a:pt x="73" y="1"/>
                    </a:lnTo>
                    <a:lnTo>
                      <a:pt x="74" y="1"/>
                    </a:lnTo>
                    <a:lnTo>
                      <a:pt x="74" y="1"/>
                    </a:lnTo>
                    <a:lnTo>
                      <a:pt x="74" y="0"/>
                    </a:lnTo>
                    <a:close/>
                    <a:moveTo>
                      <a:pt x="71" y="0"/>
                    </a:moveTo>
                    <a:lnTo>
                      <a:pt x="77" y="0"/>
                    </a:lnTo>
                    <a:lnTo>
                      <a:pt x="79" y="1"/>
                    </a:lnTo>
                    <a:lnTo>
                      <a:pt x="80" y="2"/>
                    </a:lnTo>
                    <a:lnTo>
                      <a:pt x="81" y="4"/>
                    </a:lnTo>
                    <a:lnTo>
                      <a:pt x="81" y="21"/>
                    </a:lnTo>
                    <a:lnTo>
                      <a:pt x="81" y="22"/>
                    </a:lnTo>
                    <a:lnTo>
                      <a:pt x="81" y="22"/>
                    </a:lnTo>
                    <a:lnTo>
                      <a:pt x="82" y="22"/>
                    </a:lnTo>
                    <a:lnTo>
                      <a:pt x="86" y="22"/>
                    </a:lnTo>
                    <a:lnTo>
                      <a:pt x="88" y="23"/>
                    </a:lnTo>
                    <a:lnTo>
                      <a:pt x="90" y="25"/>
                    </a:lnTo>
                    <a:lnTo>
                      <a:pt x="91" y="28"/>
                    </a:lnTo>
                    <a:lnTo>
                      <a:pt x="95" y="57"/>
                    </a:lnTo>
                    <a:lnTo>
                      <a:pt x="95" y="60"/>
                    </a:lnTo>
                    <a:lnTo>
                      <a:pt x="94" y="63"/>
                    </a:lnTo>
                    <a:lnTo>
                      <a:pt x="92" y="64"/>
                    </a:lnTo>
                    <a:lnTo>
                      <a:pt x="89" y="65"/>
                    </a:lnTo>
                    <a:lnTo>
                      <a:pt x="87" y="65"/>
                    </a:lnTo>
                    <a:lnTo>
                      <a:pt x="84" y="64"/>
                    </a:lnTo>
                    <a:lnTo>
                      <a:pt x="82" y="63"/>
                    </a:lnTo>
                    <a:lnTo>
                      <a:pt x="73" y="54"/>
                    </a:lnTo>
                    <a:lnTo>
                      <a:pt x="70" y="98"/>
                    </a:lnTo>
                    <a:lnTo>
                      <a:pt x="70" y="101"/>
                    </a:lnTo>
                    <a:lnTo>
                      <a:pt x="69" y="103"/>
                    </a:lnTo>
                    <a:lnTo>
                      <a:pt x="69" y="181"/>
                    </a:lnTo>
                    <a:lnTo>
                      <a:pt x="68" y="185"/>
                    </a:lnTo>
                    <a:lnTo>
                      <a:pt x="66" y="187"/>
                    </a:lnTo>
                    <a:lnTo>
                      <a:pt x="64" y="189"/>
                    </a:lnTo>
                    <a:lnTo>
                      <a:pt x="61" y="190"/>
                    </a:lnTo>
                    <a:lnTo>
                      <a:pt x="57" y="189"/>
                    </a:lnTo>
                    <a:lnTo>
                      <a:pt x="54" y="187"/>
                    </a:lnTo>
                    <a:lnTo>
                      <a:pt x="52" y="185"/>
                    </a:lnTo>
                    <a:lnTo>
                      <a:pt x="52" y="181"/>
                    </a:lnTo>
                    <a:lnTo>
                      <a:pt x="52" y="108"/>
                    </a:lnTo>
                    <a:lnTo>
                      <a:pt x="45" y="108"/>
                    </a:lnTo>
                    <a:lnTo>
                      <a:pt x="45" y="181"/>
                    </a:lnTo>
                    <a:lnTo>
                      <a:pt x="44" y="185"/>
                    </a:lnTo>
                    <a:lnTo>
                      <a:pt x="42" y="187"/>
                    </a:lnTo>
                    <a:lnTo>
                      <a:pt x="40" y="189"/>
                    </a:lnTo>
                    <a:lnTo>
                      <a:pt x="37" y="190"/>
                    </a:lnTo>
                    <a:lnTo>
                      <a:pt x="33" y="189"/>
                    </a:lnTo>
                    <a:lnTo>
                      <a:pt x="30" y="187"/>
                    </a:lnTo>
                    <a:lnTo>
                      <a:pt x="28" y="185"/>
                    </a:lnTo>
                    <a:lnTo>
                      <a:pt x="28" y="181"/>
                    </a:lnTo>
                    <a:lnTo>
                      <a:pt x="28" y="103"/>
                    </a:lnTo>
                    <a:lnTo>
                      <a:pt x="26" y="101"/>
                    </a:lnTo>
                    <a:lnTo>
                      <a:pt x="26" y="98"/>
                    </a:lnTo>
                    <a:lnTo>
                      <a:pt x="25" y="77"/>
                    </a:lnTo>
                    <a:lnTo>
                      <a:pt x="14" y="108"/>
                    </a:lnTo>
                    <a:lnTo>
                      <a:pt x="12" y="110"/>
                    </a:lnTo>
                    <a:lnTo>
                      <a:pt x="10" y="112"/>
                    </a:lnTo>
                    <a:lnTo>
                      <a:pt x="7" y="112"/>
                    </a:lnTo>
                    <a:lnTo>
                      <a:pt x="4" y="112"/>
                    </a:lnTo>
                    <a:lnTo>
                      <a:pt x="2" y="110"/>
                    </a:lnTo>
                    <a:lnTo>
                      <a:pt x="0" y="108"/>
                    </a:lnTo>
                    <a:lnTo>
                      <a:pt x="0" y="104"/>
                    </a:lnTo>
                    <a:lnTo>
                      <a:pt x="0" y="102"/>
                    </a:lnTo>
                    <a:lnTo>
                      <a:pt x="24" y="38"/>
                    </a:lnTo>
                    <a:lnTo>
                      <a:pt x="25" y="37"/>
                    </a:lnTo>
                    <a:lnTo>
                      <a:pt x="26" y="35"/>
                    </a:lnTo>
                    <a:lnTo>
                      <a:pt x="27" y="33"/>
                    </a:lnTo>
                    <a:lnTo>
                      <a:pt x="29" y="32"/>
                    </a:lnTo>
                    <a:lnTo>
                      <a:pt x="31" y="32"/>
                    </a:lnTo>
                    <a:lnTo>
                      <a:pt x="33" y="30"/>
                    </a:lnTo>
                    <a:lnTo>
                      <a:pt x="64" y="30"/>
                    </a:lnTo>
                    <a:lnTo>
                      <a:pt x="65" y="30"/>
                    </a:lnTo>
                    <a:lnTo>
                      <a:pt x="68" y="32"/>
                    </a:lnTo>
                    <a:lnTo>
                      <a:pt x="70" y="33"/>
                    </a:lnTo>
                    <a:lnTo>
                      <a:pt x="78" y="39"/>
                    </a:lnTo>
                    <a:lnTo>
                      <a:pt x="76" y="30"/>
                    </a:lnTo>
                    <a:lnTo>
                      <a:pt x="76" y="27"/>
                    </a:lnTo>
                    <a:lnTo>
                      <a:pt x="77" y="25"/>
                    </a:lnTo>
                    <a:lnTo>
                      <a:pt x="77" y="25"/>
                    </a:lnTo>
                    <a:lnTo>
                      <a:pt x="77" y="25"/>
                    </a:lnTo>
                    <a:lnTo>
                      <a:pt x="71" y="25"/>
                    </a:lnTo>
                    <a:lnTo>
                      <a:pt x="69" y="25"/>
                    </a:lnTo>
                    <a:lnTo>
                      <a:pt x="68" y="23"/>
                    </a:lnTo>
                    <a:lnTo>
                      <a:pt x="67" y="21"/>
                    </a:lnTo>
                    <a:lnTo>
                      <a:pt x="67" y="4"/>
                    </a:lnTo>
                    <a:lnTo>
                      <a:pt x="68" y="2"/>
                    </a:lnTo>
                    <a:lnTo>
                      <a:pt x="69" y="1"/>
                    </a:lnTo>
                    <a:lnTo>
                      <a:pt x="7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7" name="组合 6"/>
          <p:cNvGrpSpPr/>
          <p:nvPr/>
        </p:nvGrpSpPr>
        <p:grpSpPr>
          <a:xfrm>
            <a:off x="4828313" y="1935217"/>
            <a:ext cx="570252" cy="1692604"/>
            <a:chOff x="4585650" y="1680422"/>
            <a:chExt cx="656681" cy="1949140"/>
          </a:xfrm>
          <a:solidFill>
            <a:schemeClr val="accent2"/>
          </a:solidFill>
        </p:grpSpPr>
        <p:sp>
          <p:nvSpPr>
            <p:cNvPr id="189" name="Freeform 72"/>
            <p:cNvSpPr>
              <a:spLocks/>
            </p:cNvSpPr>
            <p:nvPr/>
          </p:nvSpPr>
          <p:spPr bwMode="auto">
            <a:xfrm>
              <a:off x="4585650" y="1680422"/>
              <a:ext cx="656681" cy="1949140"/>
            </a:xfrm>
            <a:custGeom>
              <a:avLst/>
              <a:gdLst>
                <a:gd name="T0" fmla="*/ 0 w 377"/>
                <a:gd name="T1" fmla="*/ 0 h 1119"/>
                <a:gd name="T2" fmla="*/ 259 w 377"/>
                <a:gd name="T3" fmla="*/ 37 h 1119"/>
                <a:gd name="T4" fmla="*/ 283 w 377"/>
                <a:gd name="T5" fmla="*/ 42 h 1119"/>
                <a:gd name="T6" fmla="*/ 306 w 377"/>
                <a:gd name="T7" fmla="*/ 50 h 1119"/>
                <a:gd name="T8" fmla="*/ 326 w 377"/>
                <a:gd name="T9" fmla="*/ 60 h 1119"/>
                <a:gd name="T10" fmla="*/ 344 w 377"/>
                <a:gd name="T11" fmla="*/ 72 h 1119"/>
                <a:gd name="T12" fmla="*/ 358 w 377"/>
                <a:gd name="T13" fmla="*/ 86 h 1119"/>
                <a:gd name="T14" fmla="*/ 369 w 377"/>
                <a:gd name="T15" fmla="*/ 101 h 1119"/>
                <a:gd name="T16" fmla="*/ 375 w 377"/>
                <a:gd name="T17" fmla="*/ 119 h 1119"/>
                <a:gd name="T18" fmla="*/ 377 w 377"/>
                <a:gd name="T19" fmla="*/ 140 h 1119"/>
                <a:gd name="T20" fmla="*/ 377 w 377"/>
                <a:gd name="T21" fmla="*/ 968 h 1119"/>
                <a:gd name="T22" fmla="*/ 375 w 377"/>
                <a:gd name="T23" fmla="*/ 988 h 1119"/>
                <a:gd name="T24" fmla="*/ 369 w 377"/>
                <a:gd name="T25" fmla="*/ 1007 h 1119"/>
                <a:gd name="T26" fmla="*/ 358 w 377"/>
                <a:gd name="T27" fmla="*/ 1022 h 1119"/>
                <a:gd name="T28" fmla="*/ 344 w 377"/>
                <a:gd name="T29" fmla="*/ 1036 h 1119"/>
                <a:gd name="T30" fmla="*/ 327 w 377"/>
                <a:gd name="T31" fmla="*/ 1048 h 1119"/>
                <a:gd name="T32" fmla="*/ 307 w 377"/>
                <a:gd name="T33" fmla="*/ 1058 h 1119"/>
                <a:gd name="T34" fmla="*/ 284 w 377"/>
                <a:gd name="T35" fmla="*/ 1066 h 1119"/>
                <a:gd name="T36" fmla="*/ 259 w 377"/>
                <a:gd name="T37" fmla="*/ 1071 h 1119"/>
                <a:gd name="T38" fmla="*/ 0 w 377"/>
                <a:gd name="T39" fmla="*/ 1119 h 1119"/>
                <a:gd name="T40" fmla="*/ 0 w 377"/>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7" h="1119">
                  <a:moveTo>
                    <a:pt x="0" y="0"/>
                  </a:moveTo>
                  <a:lnTo>
                    <a:pt x="259" y="37"/>
                  </a:lnTo>
                  <a:lnTo>
                    <a:pt x="283" y="42"/>
                  </a:lnTo>
                  <a:lnTo>
                    <a:pt x="306" y="50"/>
                  </a:lnTo>
                  <a:lnTo>
                    <a:pt x="326" y="60"/>
                  </a:lnTo>
                  <a:lnTo>
                    <a:pt x="344" y="72"/>
                  </a:lnTo>
                  <a:lnTo>
                    <a:pt x="358" y="86"/>
                  </a:lnTo>
                  <a:lnTo>
                    <a:pt x="369" y="101"/>
                  </a:lnTo>
                  <a:lnTo>
                    <a:pt x="375" y="119"/>
                  </a:lnTo>
                  <a:lnTo>
                    <a:pt x="377" y="140"/>
                  </a:lnTo>
                  <a:lnTo>
                    <a:pt x="377" y="968"/>
                  </a:lnTo>
                  <a:lnTo>
                    <a:pt x="375" y="988"/>
                  </a:lnTo>
                  <a:lnTo>
                    <a:pt x="369" y="1007"/>
                  </a:lnTo>
                  <a:lnTo>
                    <a:pt x="358" y="1022"/>
                  </a:lnTo>
                  <a:lnTo>
                    <a:pt x="344" y="1036"/>
                  </a:lnTo>
                  <a:lnTo>
                    <a:pt x="327" y="1048"/>
                  </a:lnTo>
                  <a:lnTo>
                    <a:pt x="307" y="1058"/>
                  </a:lnTo>
                  <a:lnTo>
                    <a:pt x="284" y="1066"/>
                  </a:lnTo>
                  <a:lnTo>
                    <a:pt x="259"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组合 2"/>
            <p:cNvGrpSpPr/>
            <p:nvPr/>
          </p:nvGrpSpPr>
          <p:grpSpPr>
            <a:xfrm>
              <a:off x="4745901" y="2482548"/>
              <a:ext cx="224700" cy="344888"/>
              <a:chOff x="5098828" y="3162328"/>
              <a:chExt cx="224700" cy="344888"/>
            </a:xfrm>
            <a:grpFill/>
          </p:grpSpPr>
          <p:sp>
            <p:nvSpPr>
              <p:cNvPr id="196" name="Freeform 164"/>
              <p:cNvSpPr>
                <a:spLocks/>
              </p:cNvSpPr>
              <p:nvPr/>
            </p:nvSpPr>
            <p:spPr bwMode="auto">
              <a:xfrm>
                <a:off x="5152825" y="3162328"/>
                <a:ext cx="62707" cy="62707"/>
              </a:xfrm>
              <a:custGeom>
                <a:avLst/>
                <a:gdLst>
                  <a:gd name="T0" fmla="*/ 18 w 36"/>
                  <a:gd name="T1" fmla="*/ 0 h 36"/>
                  <a:gd name="T2" fmla="*/ 27 w 36"/>
                  <a:gd name="T3" fmla="*/ 3 h 36"/>
                  <a:gd name="T4" fmla="*/ 34 w 36"/>
                  <a:gd name="T5" fmla="*/ 9 h 36"/>
                  <a:gd name="T6" fmla="*/ 36 w 36"/>
                  <a:gd name="T7" fmla="*/ 18 h 36"/>
                  <a:gd name="T8" fmla="*/ 34 w 36"/>
                  <a:gd name="T9" fmla="*/ 28 h 36"/>
                  <a:gd name="T10" fmla="*/ 27 w 36"/>
                  <a:gd name="T11" fmla="*/ 34 h 36"/>
                  <a:gd name="T12" fmla="*/ 18 w 36"/>
                  <a:gd name="T13" fmla="*/ 36 h 36"/>
                  <a:gd name="T14" fmla="*/ 9 w 36"/>
                  <a:gd name="T15" fmla="*/ 34 h 36"/>
                  <a:gd name="T16" fmla="*/ 2 w 36"/>
                  <a:gd name="T17" fmla="*/ 28 h 36"/>
                  <a:gd name="T18" fmla="*/ 0 w 36"/>
                  <a:gd name="T19" fmla="*/ 18 h 36"/>
                  <a:gd name="T20" fmla="*/ 2 w 36"/>
                  <a:gd name="T21" fmla="*/ 9 h 36"/>
                  <a:gd name="T22" fmla="*/ 9 w 36"/>
                  <a:gd name="T23" fmla="*/ 3 h 36"/>
                  <a:gd name="T24" fmla="*/ 18 w 36"/>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 h="36">
                    <a:moveTo>
                      <a:pt x="18" y="0"/>
                    </a:moveTo>
                    <a:lnTo>
                      <a:pt x="27" y="3"/>
                    </a:lnTo>
                    <a:lnTo>
                      <a:pt x="34" y="9"/>
                    </a:lnTo>
                    <a:lnTo>
                      <a:pt x="36" y="18"/>
                    </a:lnTo>
                    <a:lnTo>
                      <a:pt x="34" y="28"/>
                    </a:lnTo>
                    <a:lnTo>
                      <a:pt x="27" y="34"/>
                    </a:lnTo>
                    <a:lnTo>
                      <a:pt x="18" y="36"/>
                    </a:lnTo>
                    <a:lnTo>
                      <a:pt x="9" y="34"/>
                    </a:lnTo>
                    <a:lnTo>
                      <a:pt x="2" y="28"/>
                    </a:lnTo>
                    <a:lnTo>
                      <a:pt x="0" y="18"/>
                    </a:lnTo>
                    <a:lnTo>
                      <a:pt x="2" y="9"/>
                    </a:lnTo>
                    <a:lnTo>
                      <a:pt x="9" y="3"/>
                    </a:lnTo>
                    <a:lnTo>
                      <a:pt x="1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165"/>
              <p:cNvSpPr>
                <a:spLocks noEditPoints="1"/>
              </p:cNvSpPr>
              <p:nvPr/>
            </p:nvSpPr>
            <p:spPr bwMode="auto">
              <a:xfrm>
                <a:off x="5257337" y="3211100"/>
                <a:ext cx="59223" cy="41805"/>
              </a:xfrm>
              <a:custGeom>
                <a:avLst/>
                <a:gdLst>
                  <a:gd name="T0" fmla="*/ 4 w 34"/>
                  <a:gd name="T1" fmla="*/ 3 h 24"/>
                  <a:gd name="T2" fmla="*/ 4 w 34"/>
                  <a:gd name="T3" fmla="*/ 19 h 24"/>
                  <a:gd name="T4" fmla="*/ 28 w 34"/>
                  <a:gd name="T5" fmla="*/ 19 h 24"/>
                  <a:gd name="T6" fmla="*/ 28 w 34"/>
                  <a:gd name="T7" fmla="*/ 3 h 24"/>
                  <a:gd name="T8" fmla="*/ 4 w 34"/>
                  <a:gd name="T9" fmla="*/ 3 h 24"/>
                  <a:gd name="T10" fmla="*/ 2 w 34"/>
                  <a:gd name="T11" fmla="*/ 0 h 24"/>
                  <a:gd name="T12" fmla="*/ 30 w 34"/>
                  <a:gd name="T13" fmla="*/ 0 h 24"/>
                  <a:gd name="T14" fmla="*/ 33 w 34"/>
                  <a:gd name="T15" fmla="*/ 0 h 24"/>
                  <a:gd name="T16" fmla="*/ 34 w 34"/>
                  <a:gd name="T17" fmla="*/ 2 h 24"/>
                  <a:gd name="T18" fmla="*/ 34 w 34"/>
                  <a:gd name="T19" fmla="*/ 20 h 24"/>
                  <a:gd name="T20" fmla="*/ 33 w 34"/>
                  <a:gd name="T21" fmla="*/ 22 h 24"/>
                  <a:gd name="T22" fmla="*/ 30 w 34"/>
                  <a:gd name="T23" fmla="*/ 24 h 24"/>
                  <a:gd name="T24" fmla="*/ 2 w 34"/>
                  <a:gd name="T25" fmla="*/ 24 h 24"/>
                  <a:gd name="T26" fmla="*/ 0 w 34"/>
                  <a:gd name="T27" fmla="*/ 22 h 24"/>
                  <a:gd name="T28" fmla="*/ 0 w 34"/>
                  <a:gd name="T29" fmla="*/ 20 h 24"/>
                  <a:gd name="T30" fmla="*/ 0 w 34"/>
                  <a:gd name="T31" fmla="*/ 2 h 24"/>
                  <a:gd name="T32" fmla="*/ 0 w 34"/>
                  <a:gd name="T33" fmla="*/ 0 h 24"/>
                  <a:gd name="T34" fmla="*/ 2 w 34"/>
                  <a:gd name="T3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 h="24">
                    <a:moveTo>
                      <a:pt x="4" y="3"/>
                    </a:moveTo>
                    <a:lnTo>
                      <a:pt x="4" y="19"/>
                    </a:lnTo>
                    <a:lnTo>
                      <a:pt x="28" y="19"/>
                    </a:lnTo>
                    <a:lnTo>
                      <a:pt x="28" y="3"/>
                    </a:lnTo>
                    <a:lnTo>
                      <a:pt x="4" y="3"/>
                    </a:lnTo>
                    <a:close/>
                    <a:moveTo>
                      <a:pt x="2" y="0"/>
                    </a:moveTo>
                    <a:lnTo>
                      <a:pt x="30" y="0"/>
                    </a:lnTo>
                    <a:lnTo>
                      <a:pt x="33" y="0"/>
                    </a:lnTo>
                    <a:lnTo>
                      <a:pt x="34" y="2"/>
                    </a:lnTo>
                    <a:lnTo>
                      <a:pt x="34" y="20"/>
                    </a:lnTo>
                    <a:lnTo>
                      <a:pt x="33" y="22"/>
                    </a:lnTo>
                    <a:lnTo>
                      <a:pt x="30" y="24"/>
                    </a:lnTo>
                    <a:lnTo>
                      <a:pt x="2" y="24"/>
                    </a:lnTo>
                    <a:lnTo>
                      <a:pt x="0" y="22"/>
                    </a:lnTo>
                    <a:lnTo>
                      <a:pt x="0" y="20"/>
                    </a:lnTo>
                    <a:lnTo>
                      <a:pt x="0" y="2"/>
                    </a:lnTo>
                    <a:lnTo>
                      <a:pt x="0" y="0"/>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166"/>
              <p:cNvSpPr>
                <a:spLocks/>
              </p:cNvSpPr>
              <p:nvPr/>
            </p:nvSpPr>
            <p:spPr bwMode="auto">
              <a:xfrm>
                <a:off x="5098828" y="3228519"/>
                <a:ext cx="224700" cy="278697"/>
              </a:xfrm>
              <a:custGeom>
                <a:avLst/>
                <a:gdLst>
                  <a:gd name="T0" fmla="*/ 64 w 129"/>
                  <a:gd name="T1" fmla="*/ 0 h 160"/>
                  <a:gd name="T2" fmla="*/ 70 w 129"/>
                  <a:gd name="T3" fmla="*/ 4 h 160"/>
                  <a:gd name="T4" fmla="*/ 73 w 129"/>
                  <a:gd name="T5" fmla="*/ 5 h 160"/>
                  <a:gd name="T6" fmla="*/ 98 w 129"/>
                  <a:gd name="T7" fmla="*/ 20 h 160"/>
                  <a:gd name="T8" fmla="*/ 87 w 129"/>
                  <a:gd name="T9" fmla="*/ 20 h 160"/>
                  <a:gd name="T10" fmla="*/ 86 w 129"/>
                  <a:gd name="T11" fmla="*/ 18 h 160"/>
                  <a:gd name="T12" fmla="*/ 87 w 129"/>
                  <a:gd name="T13" fmla="*/ 17 h 160"/>
                  <a:gd name="T14" fmla="*/ 92 w 129"/>
                  <a:gd name="T15" fmla="*/ 14 h 160"/>
                  <a:gd name="T16" fmla="*/ 124 w 129"/>
                  <a:gd name="T17" fmla="*/ 15 h 160"/>
                  <a:gd name="T18" fmla="*/ 129 w 129"/>
                  <a:gd name="T19" fmla="*/ 18 h 160"/>
                  <a:gd name="T20" fmla="*/ 128 w 129"/>
                  <a:gd name="T21" fmla="*/ 20 h 160"/>
                  <a:gd name="T22" fmla="*/ 114 w 129"/>
                  <a:gd name="T23" fmla="*/ 20 h 160"/>
                  <a:gd name="T24" fmla="*/ 114 w 129"/>
                  <a:gd name="T25" fmla="*/ 25 h 160"/>
                  <a:gd name="T26" fmla="*/ 93 w 129"/>
                  <a:gd name="T27" fmla="*/ 46 h 160"/>
                  <a:gd name="T28" fmla="*/ 92 w 129"/>
                  <a:gd name="T29" fmla="*/ 46 h 160"/>
                  <a:gd name="T30" fmla="*/ 89 w 129"/>
                  <a:gd name="T31" fmla="*/ 47 h 160"/>
                  <a:gd name="T32" fmla="*/ 83 w 129"/>
                  <a:gd name="T33" fmla="*/ 46 h 160"/>
                  <a:gd name="T34" fmla="*/ 73 w 129"/>
                  <a:gd name="T35" fmla="*/ 32 h 160"/>
                  <a:gd name="T36" fmla="*/ 71 w 129"/>
                  <a:gd name="T37" fmla="*/ 71 h 160"/>
                  <a:gd name="T38" fmla="*/ 69 w 129"/>
                  <a:gd name="T39" fmla="*/ 151 h 160"/>
                  <a:gd name="T40" fmla="*/ 67 w 129"/>
                  <a:gd name="T41" fmla="*/ 157 h 160"/>
                  <a:gd name="T42" fmla="*/ 61 w 129"/>
                  <a:gd name="T43" fmla="*/ 160 h 160"/>
                  <a:gd name="T44" fmla="*/ 55 w 129"/>
                  <a:gd name="T45" fmla="*/ 157 h 160"/>
                  <a:gd name="T46" fmla="*/ 52 w 129"/>
                  <a:gd name="T47" fmla="*/ 151 h 160"/>
                  <a:gd name="T48" fmla="*/ 45 w 129"/>
                  <a:gd name="T49" fmla="*/ 78 h 160"/>
                  <a:gd name="T50" fmla="*/ 45 w 129"/>
                  <a:gd name="T51" fmla="*/ 155 h 160"/>
                  <a:gd name="T52" fmla="*/ 41 w 129"/>
                  <a:gd name="T53" fmla="*/ 159 h 160"/>
                  <a:gd name="T54" fmla="*/ 33 w 129"/>
                  <a:gd name="T55" fmla="*/ 159 h 160"/>
                  <a:gd name="T56" fmla="*/ 29 w 129"/>
                  <a:gd name="T57" fmla="*/ 155 h 160"/>
                  <a:gd name="T58" fmla="*/ 28 w 129"/>
                  <a:gd name="T59" fmla="*/ 73 h 160"/>
                  <a:gd name="T60" fmla="*/ 27 w 129"/>
                  <a:gd name="T61" fmla="*/ 68 h 160"/>
                  <a:gd name="T62" fmla="*/ 15 w 129"/>
                  <a:gd name="T63" fmla="*/ 78 h 160"/>
                  <a:gd name="T64" fmla="*/ 11 w 129"/>
                  <a:gd name="T65" fmla="*/ 82 h 160"/>
                  <a:gd name="T66" fmla="*/ 5 w 129"/>
                  <a:gd name="T67" fmla="*/ 82 h 160"/>
                  <a:gd name="T68" fmla="*/ 1 w 129"/>
                  <a:gd name="T69" fmla="*/ 78 h 160"/>
                  <a:gd name="T70" fmla="*/ 1 w 129"/>
                  <a:gd name="T71" fmla="*/ 72 h 160"/>
                  <a:gd name="T72" fmla="*/ 26 w 129"/>
                  <a:gd name="T73" fmla="*/ 7 h 160"/>
                  <a:gd name="T74" fmla="*/ 28 w 129"/>
                  <a:gd name="T75" fmla="*/ 3 h 160"/>
                  <a:gd name="T76" fmla="*/ 31 w 129"/>
                  <a:gd name="T77" fmla="*/ 2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29" h="160">
                    <a:moveTo>
                      <a:pt x="35" y="0"/>
                    </a:moveTo>
                    <a:lnTo>
                      <a:pt x="64" y="0"/>
                    </a:lnTo>
                    <a:lnTo>
                      <a:pt x="67" y="2"/>
                    </a:lnTo>
                    <a:lnTo>
                      <a:pt x="70" y="4"/>
                    </a:lnTo>
                    <a:lnTo>
                      <a:pt x="70" y="4"/>
                    </a:lnTo>
                    <a:lnTo>
                      <a:pt x="73" y="5"/>
                    </a:lnTo>
                    <a:lnTo>
                      <a:pt x="89" y="29"/>
                    </a:lnTo>
                    <a:lnTo>
                      <a:pt x="98" y="20"/>
                    </a:lnTo>
                    <a:lnTo>
                      <a:pt x="88" y="20"/>
                    </a:lnTo>
                    <a:lnTo>
                      <a:pt x="87" y="20"/>
                    </a:lnTo>
                    <a:lnTo>
                      <a:pt x="86" y="18"/>
                    </a:lnTo>
                    <a:lnTo>
                      <a:pt x="86" y="18"/>
                    </a:lnTo>
                    <a:lnTo>
                      <a:pt x="87" y="17"/>
                    </a:lnTo>
                    <a:lnTo>
                      <a:pt x="87" y="17"/>
                    </a:lnTo>
                    <a:lnTo>
                      <a:pt x="91" y="15"/>
                    </a:lnTo>
                    <a:lnTo>
                      <a:pt x="92" y="14"/>
                    </a:lnTo>
                    <a:lnTo>
                      <a:pt x="122" y="14"/>
                    </a:lnTo>
                    <a:lnTo>
                      <a:pt x="124" y="15"/>
                    </a:lnTo>
                    <a:lnTo>
                      <a:pt x="128" y="17"/>
                    </a:lnTo>
                    <a:lnTo>
                      <a:pt x="129" y="18"/>
                    </a:lnTo>
                    <a:lnTo>
                      <a:pt x="129" y="18"/>
                    </a:lnTo>
                    <a:lnTo>
                      <a:pt x="128" y="20"/>
                    </a:lnTo>
                    <a:lnTo>
                      <a:pt x="127" y="20"/>
                    </a:lnTo>
                    <a:lnTo>
                      <a:pt x="114" y="20"/>
                    </a:lnTo>
                    <a:lnTo>
                      <a:pt x="114" y="23"/>
                    </a:lnTo>
                    <a:lnTo>
                      <a:pt x="114" y="25"/>
                    </a:lnTo>
                    <a:lnTo>
                      <a:pt x="112" y="27"/>
                    </a:lnTo>
                    <a:lnTo>
                      <a:pt x="93" y="46"/>
                    </a:lnTo>
                    <a:lnTo>
                      <a:pt x="92" y="46"/>
                    </a:lnTo>
                    <a:lnTo>
                      <a:pt x="92" y="46"/>
                    </a:lnTo>
                    <a:lnTo>
                      <a:pt x="91" y="47"/>
                    </a:lnTo>
                    <a:lnTo>
                      <a:pt x="89" y="47"/>
                    </a:lnTo>
                    <a:lnTo>
                      <a:pt x="86" y="47"/>
                    </a:lnTo>
                    <a:lnTo>
                      <a:pt x="83" y="46"/>
                    </a:lnTo>
                    <a:lnTo>
                      <a:pt x="81" y="45"/>
                    </a:lnTo>
                    <a:lnTo>
                      <a:pt x="73" y="32"/>
                    </a:lnTo>
                    <a:lnTo>
                      <a:pt x="71" y="68"/>
                    </a:lnTo>
                    <a:lnTo>
                      <a:pt x="71" y="71"/>
                    </a:lnTo>
                    <a:lnTo>
                      <a:pt x="69" y="73"/>
                    </a:lnTo>
                    <a:lnTo>
                      <a:pt x="69" y="151"/>
                    </a:lnTo>
                    <a:lnTo>
                      <a:pt x="69" y="155"/>
                    </a:lnTo>
                    <a:lnTo>
                      <a:pt x="67" y="157"/>
                    </a:lnTo>
                    <a:lnTo>
                      <a:pt x="65" y="159"/>
                    </a:lnTo>
                    <a:lnTo>
                      <a:pt x="61" y="160"/>
                    </a:lnTo>
                    <a:lnTo>
                      <a:pt x="57" y="159"/>
                    </a:lnTo>
                    <a:lnTo>
                      <a:pt x="55" y="157"/>
                    </a:lnTo>
                    <a:lnTo>
                      <a:pt x="53" y="155"/>
                    </a:lnTo>
                    <a:lnTo>
                      <a:pt x="52" y="151"/>
                    </a:lnTo>
                    <a:lnTo>
                      <a:pt x="52" y="78"/>
                    </a:lnTo>
                    <a:lnTo>
                      <a:pt x="45" y="78"/>
                    </a:lnTo>
                    <a:lnTo>
                      <a:pt x="45" y="151"/>
                    </a:lnTo>
                    <a:lnTo>
                      <a:pt x="45" y="155"/>
                    </a:lnTo>
                    <a:lnTo>
                      <a:pt x="43" y="157"/>
                    </a:lnTo>
                    <a:lnTo>
                      <a:pt x="41" y="159"/>
                    </a:lnTo>
                    <a:lnTo>
                      <a:pt x="37" y="160"/>
                    </a:lnTo>
                    <a:lnTo>
                      <a:pt x="33" y="159"/>
                    </a:lnTo>
                    <a:lnTo>
                      <a:pt x="31" y="157"/>
                    </a:lnTo>
                    <a:lnTo>
                      <a:pt x="29" y="155"/>
                    </a:lnTo>
                    <a:lnTo>
                      <a:pt x="28" y="151"/>
                    </a:lnTo>
                    <a:lnTo>
                      <a:pt x="28" y="73"/>
                    </a:lnTo>
                    <a:lnTo>
                      <a:pt x="27" y="71"/>
                    </a:lnTo>
                    <a:lnTo>
                      <a:pt x="27" y="68"/>
                    </a:lnTo>
                    <a:lnTo>
                      <a:pt x="26" y="47"/>
                    </a:lnTo>
                    <a:lnTo>
                      <a:pt x="15" y="78"/>
                    </a:lnTo>
                    <a:lnTo>
                      <a:pt x="13" y="80"/>
                    </a:lnTo>
                    <a:lnTo>
                      <a:pt x="11" y="82"/>
                    </a:lnTo>
                    <a:lnTo>
                      <a:pt x="7" y="82"/>
                    </a:lnTo>
                    <a:lnTo>
                      <a:pt x="5" y="82"/>
                    </a:lnTo>
                    <a:lnTo>
                      <a:pt x="2" y="80"/>
                    </a:lnTo>
                    <a:lnTo>
                      <a:pt x="1" y="78"/>
                    </a:lnTo>
                    <a:lnTo>
                      <a:pt x="0" y="74"/>
                    </a:lnTo>
                    <a:lnTo>
                      <a:pt x="1" y="72"/>
                    </a:lnTo>
                    <a:lnTo>
                      <a:pt x="25" y="8"/>
                    </a:lnTo>
                    <a:lnTo>
                      <a:pt x="26" y="7"/>
                    </a:lnTo>
                    <a:lnTo>
                      <a:pt x="26" y="5"/>
                    </a:lnTo>
                    <a:lnTo>
                      <a:pt x="28" y="3"/>
                    </a:lnTo>
                    <a:lnTo>
                      <a:pt x="29" y="2"/>
                    </a:lnTo>
                    <a:lnTo>
                      <a:pt x="31" y="2"/>
                    </a:lnTo>
                    <a:lnTo>
                      <a:pt x="3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solidFill>
                    <a:srgbClr val="00988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0" name="组合 9"/>
          <p:cNvGrpSpPr/>
          <p:nvPr/>
        </p:nvGrpSpPr>
        <p:grpSpPr>
          <a:xfrm>
            <a:off x="3184715" y="4033200"/>
            <a:ext cx="6547582" cy="570252"/>
            <a:chOff x="2692946" y="4096380"/>
            <a:chExt cx="7539950" cy="656681"/>
          </a:xfrm>
          <a:solidFill>
            <a:schemeClr val="bg1"/>
          </a:solidFill>
        </p:grpSpPr>
        <p:grpSp>
          <p:nvGrpSpPr>
            <p:cNvPr id="207" name="组合 206"/>
            <p:cNvGrpSpPr/>
            <p:nvPr/>
          </p:nvGrpSpPr>
          <p:grpSpPr>
            <a:xfrm>
              <a:off x="9717306" y="4108573"/>
              <a:ext cx="515590" cy="606167"/>
              <a:chOff x="8418513" y="4619626"/>
              <a:chExt cx="469900" cy="552450"/>
            </a:xfrm>
            <a:grpFill/>
          </p:grpSpPr>
          <p:sp>
            <p:nvSpPr>
              <p:cNvPr id="172" name="Freeform 152"/>
              <p:cNvSpPr>
                <a:spLocks noEditPoints="1"/>
              </p:cNvSpPr>
              <p:nvPr/>
            </p:nvSpPr>
            <p:spPr bwMode="auto">
              <a:xfrm>
                <a:off x="8520113" y="4921251"/>
                <a:ext cx="52388" cy="85725"/>
              </a:xfrm>
              <a:custGeom>
                <a:avLst/>
                <a:gdLst>
                  <a:gd name="T0" fmla="*/ 15 w 33"/>
                  <a:gd name="T1" fmla="*/ 5 h 54"/>
                  <a:gd name="T2" fmla="*/ 12 w 33"/>
                  <a:gd name="T3" fmla="*/ 6 h 54"/>
                  <a:gd name="T4" fmla="*/ 8 w 33"/>
                  <a:gd name="T5" fmla="*/ 8 h 54"/>
                  <a:gd name="T6" fmla="*/ 6 w 33"/>
                  <a:gd name="T7" fmla="*/ 12 h 54"/>
                  <a:gd name="T8" fmla="*/ 5 w 33"/>
                  <a:gd name="T9" fmla="*/ 16 h 54"/>
                  <a:gd name="T10" fmla="*/ 5 w 33"/>
                  <a:gd name="T11" fmla="*/ 48 h 54"/>
                  <a:gd name="T12" fmla="*/ 28 w 33"/>
                  <a:gd name="T13" fmla="*/ 48 h 54"/>
                  <a:gd name="T14" fmla="*/ 28 w 33"/>
                  <a:gd name="T15" fmla="*/ 16 h 54"/>
                  <a:gd name="T16" fmla="*/ 27 w 33"/>
                  <a:gd name="T17" fmla="*/ 12 h 54"/>
                  <a:gd name="T18" fmla="*/ 25 w 33"/>
                  <a:gd name="T19" fmla="*/ 8 h 54"/>
                  <a:gd name="T20" fmla="*/ 21 w 33"/>
                  <a:gd name="T21" fmla="*/ 6 h 54"/>
                  <a:gd name="T22" fmla="*/ 17 w 33"/>
                  <a:gd name="T23" fmla="*/ 5 h 54"/>
                  <a:gd name="T24" fmla="*/ 15 w 33"/>
                  <a:gd name="T25" fmla="*/ 5 h 54"/>
                  <a:gd name="T26" fmla="*/ 15 w 33"/>
                  <a:gd name="T27" fmla="*/ 0 h 54"/>
                  <a:gd name="T28" fmla="*/ 17 w 33"/>
                  <a:gd name="T29" fmla="*/ 0 h 54"/>
                  <a:gd name="T30" fmla="*/ 22 w 33"/>
                  <a:gd name="T31" fmla="*/ 0 h 54"/>
                  <a:gd name="T32" fmla="*/ 27 w 33"/>
                  <a:gd name="T33" fmla="*/ 2 h 54"/>
                  <a:gd name="T34" fmla="*/ 30 w 33"/>
                  <a:gd name="T35" fmla="*/ 6 h 54"/>
                  <a:gd name="T36" fmla="*/ 32 w 33"/>
                  <a:gd name="T37" fmla="*/ 11 h 54"/>
                  <a:gd name="T38" fmla="*/ 33 w 33"/>
                  <a:gd name="T39" fmla="*/ 16 h 54"/>
                  <a:gd name="T40" fmla="*/ 33 w 33"/>
                  <a:gd name="T41" fmla="*/ 54 h 54"/>
                  <a:gd name="T42" fmla="*/ 0 w 33"/>
                  <a:gd name="T43" fmla="*/ 54 h 54"/>
                  <a:gd name="T44" fmla="*/ 0 w 33"/>
                  <a:gd name="T45" fmla="*/ 16 h 54"/>
                  <a:gd name="T46" fmla="*/ 0 w 33"/>
                  <a:gd name="T47" fmla="*/ 11 h 54"/>
                  <a:gd name="T48" fmla="*/ 2 w 33"/>
                  <a:gd name="T49" fmla="*/ 6 h 54"/>
                  <a:gd name="T50" fmla="*/ 6 w 33"/>
                  <a:gd name="T51" fmla="*/ 2 h 54"/>
                  <a:gd name="T52" fmla="*/ 11 w 33"/>
                  <a:gd name="T53" fmla="*/ 0 h 54"/>
                  <a:gd name="T54" fmla="*/ 15 w 33"/>
                  <a:gd name="T55"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54">
                    <a:moveTo>
                      <a:pt x="15" y="5"/>
                    </a:moveTo>
                    <a:lnTo>
                      <a:pt x="12" y="6"/>
                    </a:lnTo>
                    <a:lnTo>
                      <a:pt x="8" y="8"/>
                    </a:lnTo>
                    <a:lnTo>
                      <a:pt x="6" y="12"/>
                    </a:lnTo>
                    <a:lnTo>
                      <a:pt x="5" y="16"/>
                    </a:lnTo>
                    <a:lnTo>
                      <a:pt x="5" y="48"/>
                    </a:lnTo>
                    <a:lnTo>
                      <a:pt x="28" y="48"/>
                    </a:lnTo>
                    <a:lnTo>
                      <a:pt x="28" y="16"/>
                    </a:lnTo>
                    <a:lnTo>
                      <a:pt x="27" y="12"/>
                    </a:lnTo>
                    <a:lnTo>
                      <a:pt x="25" y="8"/>
                    </a:lnTo>
                    <a:lnTo>
                      <a:pt x="21" y="6"/>
                    </a:lnTo>
                    <a:lnTo>
                      <a:pt x="17" y="5"/>
                    </a:lnTo>
                    <a:lnTo>
                      <a:pt x="15" y="5"/>
                    </a:lnTo>
                    <a:close/>
                    <a:moveTo>
                      <a:pt x="15" y="0"/>
                    </a:moveTo>
                    <a:lnTo>
                      <a:pt x="17" y="0"/>
                    </a:lnTo>
                    <a:lnTo>
                      <a:pt x="22" y="0"/>
                    </a:lnTo>
                    <a:lnTo>
                      <a:pt x="27" y="2"/>
                    </a:lnTo>
                    <a:lnTo>
                      <a:pt x="30" y="6"/>
                    </a:lnTo>
                    <a:lnTo>
                      <a:pt x="32" y="11"/>
                    </a:lnTo>
                    <a:lnTo>
                      <a:pt x="33" y="16"/>
                    </a:lnTo>
                    <a:lnTo>
                      <a:pt x="33" y="54"/>
                    </a:lnTo>
                    <a:lnTo>
                      <a:pt x="0" y="54"/>
                    </a:lnTo>
                    <a:lnTo>
                      <a:pt x="0" y="16"/>
                    </a:lnTo>
                    <a:lnTo>
                      <a:pt x="0" y="11"/>
                    </a:lnTo>
                    <a:lnTo>
                      <a:pt x="2" y="6"/>
                    </a:lnTo>
                    <a:lnTo>
                      <a:pt x="6" y="2"/>
                    </a:lnTo>
                    <a:lnTo>
                      <a:pt x="11" y="0"/>
                    </a:lnTo>
                    <a:lnTo>
                      <a:pt x="15"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153"/>
              <p:cNvSpPr>
                <a:spLocks noEditPoints="1"/>
              </p:cNvSpPr>
              <p:nvPr/>
            </p:nvSpPr>
            <p:spPr bwMode="auto">
              <a:xfrm>
                <a:off x="8589963" y="4883151"/>
                <a:ext cx="55563" cy="123825"/>
              </a:xfrm>
              <a:custGeom>
                <a:avLst/>
                <a:gdLst>
                  <a:gd name="T0" fmla="*/ 16 w 35"/>
                  <a:gd name="T1" fmla="*/ 6 h 78"/>
                  <a:gd name="T2" fmla="*/ 12 w 35"/>
                  <a:gd name="T3" fmla="*/ 7 h 78"/>
                  <a:gd name="T4" fmla="*/ 9 w 35"/>
                  <a:gd name="T5" fmla="*/ 10 h 78"/>
                  <a:gd name="T6" fmla="*/ 7 w 35"/>
                  <a:gd name="T7" fmla="*/ 13 h 78"/>
                  <a:gd name="T8" fmla="*/ 7 w 35"/>
                  <a:gd name="T9" fmla="*/ 16 h 78"/>
                  <a:gd name="T10" fmla="*/ 7 w 35"/>
                  <a:gd name="T11" fmla="*/ 72 h 78"/>
                  <a:gd name="T12" fmla="*/ 28 w 35"/>
                  <a:gd name="T13" fmla="*/ 72 h 78"/>
                  <a:gd name="T14" fmla="*/ 28 w 35"/>
                  <a:gd name="T15" fmla="*/ 16 h 78"/>
                  <a:gd name="T16" fmla="*/ 27 w 35"/>
                  <a:gd name="T17" fmla="*/ 13 h 78"/>
                  <a:gd name="T18" fmla="*/ 25 w 35"/>
                  <a:gd name="T19" fmla="*/ 10 h 78"/>
                  <a:gd name="T20" fmla="*/ 22 w 35"/>
                  <a:gd name="T21" fmla="*/ 7 h 78"/>
                  <a:gd name="T22" fmla="*/ 19 w 35"/>
                  <a:gd name="T23" fmla="*/ 6 h 78"/>
                  <a:gd name="T24" fmla="*/ 16 w 35"/>
                  <a:gd name="T25" fmla="*/ 6 h 78"/>
                  <a:gd name="T26" fmla="*/ 16 w 35"/>
                  <a:gd name="T27" fmla="*/ 0 h 78"/>
                  <a:gd name="T28" fmla="*/ 19 w 35"/>
                  <a:gd name="T29" fmla="*/ 0 h 78"/>
                  <a:gd name="T30" fmla="*/ 23 w 35"/>
                  <a:gd name="T31" fmla="*/ 1 h 78"/>
                  <a:gd name="T32" fmla="*/ 28 w 35"/>
                  <a:gd name="T33" fmla="*/ 3 h 78"/>
                  <a:gd name="T34" fmla="*/ 32 w 35"/>
                  <a:gd name="T35" fmla="*/ 7 h 78"/>
                  <a:gd name="T36" fmla="*/ 34 w 35"/>
                  <a:gd name="T37" fmla="*/ 12 h 78"/>
                  <a:gd name="T38" fmla="*/ 35 w 35"/>
                  <a:gd name="T39" fmla="*/ 16 h 78"/>
                  <a:gd name="T40" fmla="*/ 35 w 35"/>
                  <a:gd name="T41" fmla="*/ 78 h 78"/>
                  <a:gd name="T42" fmla="*/ 0 w 35"/>
                  <a:gd name="T43" fmla="*/ 78 h 78"/>
                  <a:gd name="T44" fmla="*/ 0 w 35"/>
                  <a:gd name="T45" fmla="*/ 16 h 78"/>
                  <a:gd name="T46" fmla="*/ 1 w 35"/>
                  <a:gd name="T47" fmla="*/ 12 h 78"/>
                  <a:gd name="T48" fmla="*/ 3 w 35"/>
                  <a:gd name="T49" fmla="*/ 7 h 78"/>
                  <a:gd name="T50" fmla="*/ 7 w 35"/>
                  <a:gd name="T51" fmla="*/ 3 h 78"/>
                  <a:gd name="T52" fmla="*/ 11 w 35"/>
                  <a:gd name="T53" fmla="*/ 1 h 78"/>
                  <a:gd name="T54" fmla="*/ 16 w 35"/>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78">
                    <a:moveTo>
                      <a:pt x="16" y="6"/>
                    </a:moveTo>
                    <a:lnTo>
                      <a:pt x="12" y="7"/>
                    </a:lnTo>
                    <a:lnTo>
                      <a:pt x="9" y="10"/>
                    </a:lnTo>
                    <a:lnTo>
                      <a:pt x="7" y="13"/>
                    </a:lnTo>
                    <a:lnTo>
                      <a:pt x="7" y="16"/>
                    </a:lnTo>
                    <a:lnTo>
                      <a:pt x="7" y="72"/>
                    </a:lnTo>
                    <a:lnTo>
                      <a:pt x="28" y="72"/>
                    </a:lnTo>
                    <a:lnTo>
                      <a:pt x="28" y="16"/>
                    </a:lnTo>
                    <a:lnTo>
                      <a:pt x="27" y="13"/>
                    </a:lnTo>
                    <a:lnTo>
                      <a:pt x="25" y="10"/>
                    </a:lnTo>
                    <a:lnTo>
                      <a:pt x="22" y="7"/>
                    </a:lnTo>
                    <a:lnTo>
                      <a:pt x="19" y="6"/>
                    </a:lnTo>
                    <a:lnTo>
                      <a:pt x="16" y="6"/>
                    </a:lnTo>
                    <a:close/>
                    <a:moveTo>
                      <a:pt x="16" y="0"/>
                    </a:moveTo>
                    <a:lnTo>
                      <a:pt x="19" y="0"/>
                    </a:lnTo>
                    <a:lnTo>
                      <a:pt x="23" y="1"/>
                    </a:lnTo>
                    <a:lnTo>
                      <a:pt x="28" y="3"/>
                    </a:lnTo>
                    <a:lnTo>
                      <a:pt x="32" y="7"/>
                    </a:lnTo>
                    <a:lnTo>
                      <a:pt x="34" y="12"/>
                    </a:lnTo>
                    <a:lnTo>
                      <a:pt x="35" y="16"/>
                    </a:lnTo>
                    <a:lnTo>
                      <a:pt x="35" y="78"/>
                    </a:lnTo>
                    <a:lnTo>
                      <a:pt x="0" y="78"/>
                    </a:lnTo>
                    <a:lnTo>
                      <a:pt x="0" y="16"/>
                    </a:lnTo>
                    <a:lnTo>
                      <a:pt x="1" y="12"/>
                    </a:lnTo>
                    <a:lnTo>
                      <a:pt x="3" y="7"/>
                    </a:lnTo>
                    <a:lnTo>
                      <a:pt x="7"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54"/>
              <p:cNvSpPr>
                <a:spLocks noEditPoints="1"/>
              </p:cNvSpPr>
              <p:nvPr/>
            </p:nvSpPr>
            <p:spPr bwMode="auto">
              <a:xfrm>
                <a:off x="8662988" y="4846638"/>
                <a:ext cx="52388" cy="160338"/>
              </a:xfrm>
              <a:custGeom>
                <a:avLst/>
                <a:gdLst>
                  <a:gd name="T0" fmla="*/ 16 w 33"/>
                  <a:gd name="T1" fmla="*/ 7 h 101"/>
                  <a:gd name="T2" fmla="*/ 12 w 33"/>
                  <a:gd name="T3" fmla="*/ 8 h 101"/>
                  <a:gd name="T4" fmla="*/ 8 w 33"/>
                  <a:gd name="T5" fmla="*/ 10 h 101"/>
                  <a:gd name="T6" fmla="*/ 6 w 33"/>
                  <a:gd name="T7" fmla="*/ 13 h 101"/>
                  <a:gd name="T8" fmla="*/ 5 w 33"/>
                  <a:gd name="T9" fmla="*/ 16 h 101"/>
                  <a:gd name="T10" fmla="*/ 5 w 33"/>
                  <a:gd name="T11" fmla="*/ 95 h 101"/>
                  <a:gd name="T12" fmla="*/ 28 w 33"/>
                  <a:gd name="T13" fmla="*/ 95 h 101"/>
                  <a:gd name="T14" fmla="*/ 28 w 33"/>
                  <a:gd name="T15" fmla="*/ 16 h 101"/>
                  <a:gd name="T16" fmla="*/ 27 w 33"/>
                  <a:gd name="T17" fmla="*/ 13 h 101"/>
                  <a:gd name="T18" fmla="*/ 25 w 33"/>
                  <a:gd name="T19" fmla="*/ 10 h 101"/>
                  <a:gd name="T20" fmla="*/ 21 w 33"/>
                  <a:gd name="T21" fmla="*/ 8 h 101"/>
                  <a:gd name="T22" fmla="*/ 17 w 33"/>
                  <a:gd name="T23" fmla="*/ 7 h 101"/>
                  <a:gd name="T24" fmla="*/ 16 w 33"/>
                  <a:gd name="T25" fmla="*/ 7 h 101"/>
                  <a:gd name="T26" fmla="*/ 16 w 33"/>
                  <a:gd name="T27" fmla="*/ 0 h 101"/>
                  <a:gd name="T28" fmla="*/ 17 w 33"/>
                  <a:gd name="T29" fmla="*/ 0 h 101"/>
                  <a:gd name="T30" fmla="*/ 23 w 33"/>
                  <a:gd name="T31" fmla="*/ 1 h 101"/>
                  <a:gd name="T32" fmla="*/ 27 w 33"/>
                  <a:gd name="T33" fmla="*/ 3 h 101"/>
                  <a:gd name="T34" fmla="*/ 30 w 33"/>
                  <a:gd name="T35" fmla="*/ 8 h 101"/>
                  <a:gd name="T36" fmla="*/ 32 w 33"/>
                  <a:gd name="T37" fmla="*/ 12 h 101"/>
                  <a:gd name="T38" fmla="*/ 33 w 33"/>
                  <a:gd name="T39" fmla="*/ 16 h 101"/>
                  <a:gd name="T40" fmla="*/ 33 w 33"/>
                  <a:gd name="T41" fmla="*/ 101 h 101"/>
                  <a:gd name="T42" fmla="*/ 0 w 33"/>
                  <a:gd name="T43" fmla="*/ 101 h 101"/>
                  <a:gd name="T44" fmla="*/ 0 w 33"/>
                  <a:gd name="T45" fmla="*/ 16 h 101"/>
                  <a:gd name="T46" fmla="*/ 0 w 33"/>
                  <a:gd name="T47" fmla="*/ 12 h 101"/>
                  <a:gd name="T48" fmla="*/ 2 w 33"/>
                  <a:gd name="T49" fmla="*/ 8 h 101"/>
                  <a:gd name="T50" fmla="*/ 6 w 33"/>
                  <a:gd name="T51" fmla="*/ 3 h 101"/>
                  <a:gd name="T52" fmla="*/ 11 w 33"/>
                  <a:gd name="T53" fmla="*/ 1 h 101"/>
                  <a:gd name="T54" fmla="*/ 16 w 33"/>
                  <a:gd name="T55"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3" h="101">
                    <a:moveTo>
                      <a:pt x="16" y="7"/>
                    </a:moveTo>
                    <a:lnTo>
                      <a:pt x="12" y="8"/>
                    </a:lnTo>
                    <a:lnTo>
                      <a:pt x="8" y="10"/>
                    </a:lnTo>
                    <a:lnTo>
                      <a:pt x="6" y="13"/>
                    </a:lnTo>
                    <a:lnTo>
                      <a:pt x="5" y="16"/>
                    </a:lnTo>
                    <a:lnTo>
                      <a:pt x="5" y="95"/>
                    </a:lnTo>
                    <a:lnTo>
                      <a:pt x="28" y="95"/>
                    </a:lnTo>
                    <a:lnTo>
                      <a:pt x="28" y="16"/>
                    </a:lnTo>
                    <a:lnTo>
                      <a:pt x="27" y="13"/>
                    </a:lnTo>
                    <a:lnTo>
                      <a:pt x="25" y="10"/>
                    </a:lnTo>
                    <a:lnTo>
                      <a:pt x="21" y="8"/>
                    </a:lnTo>
                    <a:lnTo>
                      <a:pt x="17" y="7"/>
                    </a:lnTo>
                    <a:lnTo>
                      <a:pt x="16" y="7"/>
                    </a:lnTo>
                    <a:close/>
                    <a:moveTo>
                      <a:pt x="16" y="0"/>
                    </a:moveTo>
                    <a:lnTo>
                      <a:pt x="17" y="0"/>
                    </a:lnTo>
                    <a:lnTo>
                      <a:pt x="23" y="1"/>
                    </a:lnTo>
                    <a:lnTo>
                      <a:pt x="27" y="3"/>
                    </a:lnTo>
                    <a:lnTo>
                      <a:pt x="30" y="8"/>
                    </a:lnTo>
                    <a:lnTo>
                      <a:pt x="32" y="12"/>
                    </a:lnTo>
                    <a:lnTo>
                      <a:pt x="33" y="16"/>
                    </a:lnTo>
                    <a:lnTo>
                      <a:pt x="33" y="101"/>
                    </a:lnTo>
                    <a:lnTo>
                      <a:pt x="0" y="101"/>
                    </a:lnTo>
                    <a:lnTo>
                      <a:pt x="0" y="16"/>
                    </a:lnTo>
                    <a:lnTo>
                      <a:pt x="0" y="12"/>
                    </a:lnTo>
                    <a:lnTo>
                      <a:pt x="2" y="8"/>
                    </a:lnTo>
                    <a:lnTo>
                      <a:pt x="6" y="3"/>
                    </a:lnTo>
                    <a:lnTo>
                      <a:pt x="11" y="1"/>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Freeform 155"/>
              <p:cNvSpPr>
                <a:spLocks noEditPoints="1"/>
              </p:cNvSpPr>
              <p:nvPr/>
            </p:nvSpPr>
            <p:spPr bwMode="auto">
              <a:xfrm>
                <a:off x="8732838" y="4810126"/>
                <a:ext cx="55563" cy="196850"/>
              </a:xfrm>
              <a:custGeom>
                <a:avLst/>
                <a:gdLst>
                  <a:gd name="T0" fmla="*/ 17 w 35"/>
                  <a:gd name="T1" fmla="*/ 6 h 124"/>
                  <a:gd name="T2" fmla="*/ 12 w 35"/>
                  <a:gd name="T3" fmla="*/ 7 h 124"/>
                  <a:gd name="T4" fmla="*/ 9 w 35"/>
                  <a:gd name="T5" fmla="*/ 9 h 124"/>
                  <a:gd name="T6" fmla="*/ 7 w 35"/>
                  <a:gd name="T7" fmla="*/ 12 h 124"/>
                  <a:gd name="T8" fmla="*/ 7 w 35"/>
                  <a:gd name="T9" fmla="*/ 17 h 124"/>
                  <a:gd name="T10" fmla="*/ 7 w 35"/>
                  <a:gd name="T11" fmla="*/ 118 h 124"/>
                  <a:gd name="T12" fmla="*/ 28 w 35"/>
                  <a:gd name="T13" fmla="*/ 118 h 124"/>
                  <a:gd name="T14" fmla="*/ 28 w 35"/>
                  <a:gd name="T15" fmla="*/ 17 h 124"/>
                  <a:gd name="T16" fmla="*/ 27 w 35"/>
                  <a:gd name="T17" fmla="*/ 12 h 124"/>
                  <a:gd name="T18" fmla="*/ 25 w 35"/>
                  <a:gd name="T19" fmla="*/ 9 h 124"/>
                  <a:gd name="T20" fmla="*/ 22 w 35"/>
                  <a:gd name="T21" fmla="*/ 7 h 124"/>
                  <a:gd name="T22" fmla="*/ 19 w 35"/>
                  <a:gd name="T23" fmla="*/ 6 h 124"/>
                  <a:gd name="T24" fmla="*/ 17 w 35"/>
                  <a:gd name="T25" fmla="*/ 6 h 124"/>
                  <a:gd name="T26" fmla="*/ 17 w 35"/>
                  <a:gd name="T27" fmla="*/ 0 h 124"/>
                  <a:gd name="T28" fmla="*/ 19 w 35"/>
                  <a:gd name="T29" fmla="*/ 0 h 124"/>
                  <a:gd name="T30" fmla="*/ 24 w 35"/>
                  <a:gd name="T31" fmla="*/ 0 h 124"/>
                  <a:gd name="T32" fmla="*/ 28 w 35"/>
                  <a:gd name="T33" fmla="*/ 2 h 124"/>
                  <a:gd name="T34" fmla="*/ 32 w 35"/>
                  <a:gd name="T35" fmla="*/ 7 h 124"/>
                  <a:gd name="T36" fmla="*/ 34 w 35"/>
                  <a:gd name="T37" fmla="*/ 11 h 124"/>
                  <a:gd name="T38" fmla="*/ 35 w 35"/>
                  <a:gd name="T39" fmla="*/ 17 h 124"/>
                  <a:gd name="T40" fmla="*/ 35 w 35"/>
                  <a:gd name="T41" fmla="*/ 124 h 124"/>
                  <a:gd name="T42" fmla="*/ 0 w 35"/>
                  <a:gd name="T43" fmla="*/ 124 h 124"/>
                  <a:gd name="T44" fmla="*/ 0 w 35"/>
                  <a:gd name="T45" fmla="*/ 17 h 124"/>
                  <a:gd name="T46" fmla="*/ 1 w 35"/>
                  <a:gd name="T47" fmla="*/ 11 h 124"/>
                  <a:gd name="T48" fmla="*/ 4 w 35"/>
                  <a:gd name="T49" fmla="*/ 7 h 124"/>
                  <a:gd name="T50" fmla="*/ 7 w 35"/>
                  <a:gd name="T51" fmla="*/ 2 h 124"/>
                  <a:gd name="T52" fmla="*/ 11 w 35"/>
                  <a:gd name="T53" fmla="*/ 0 h 124"/>
                  <a:gd name="T54" fmla="*/ 17 w 35"/>
                  <a:gd name="T55" fmla="*/ 0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124">
                    <a:moveTo>
                      <a:pt x="17" y="6"/>
                    </a:moveTo>
                    <a:lnTo>
                      <a:pt x="12" y="7"/>
                    </a:lnTo>
                    <a:lnTo>
                      <a:pt x="9" y="9"/>
                    </a:lnTo>
                    <a:lnTo>
                      <a:pt x="7" y="12"/>
                    </a:lnTo>
                    <a:lnTo>
                      <a:pt x="7" y="17"/>
                    </a:lnTo>
                    <a:lnTo>
                      <a:pt x="7" y="118"/>
                    </a:lnTo>
                    <a:lnTo>
                      <a:pt x="28" y="118"/>
                    </a:lnTo>
                    <a:lnTo>
                      <a:pt x="28" y="17"/>
                    </a:lnTo>
                    <a:lnTo>
                      <a:pt x="27" y="12"/>
                    </a:lnTo>
                    <a:lnTo>
                      <a:pt x="25" y="9"/>
                    </a:lnTo>
                    <a:lnTo>
                      <a:pt x="22" y="7"/>
                    </a:lnTo>
                    <a:lnTo>
                      <a:pt x="19" y="6"/>
                    </a:lnTo>
                    <a:lnTo>
                      <a:pt x="17" y="6"/>
                    </a:lnTo>
                    <a:close/>
                    <a:moveTo>
                      <a:pt x="17" y="0"/>
                    </a:moveTo>
                    <a:lnTo>
                      <a:pt x="19" y="0"/>
                    </a:lnTo>
                    <a:lnTo>
                      <a:pt x="24" y="0"/>
                    </a:lnTo>
                    <a:lnTo>
                      <a:pt x="28" y="2"/>
                    </a:lnTo>
                    <a:lnTo>
                      <a:pt x="32" y="7"/>
                    </a:lnTo>
                    <a:lnTo>
                      <a:pt x="34" y="11"/>
                    </a:lnTo>
                    <a:lnTo>
                      <a:pt x="35" y="17"/>
                    </a:lnTo>
                    <a:lnTo>
                      <a:pt x="35" y="124"/>
                    </a:lnTo>
                    <a:lnTo>
                      <a:pt x="0" y="124"/>
                    </a:lnTo>
                    <a:lnTo>
                      <a:pt x="0" y="17"/>
                    </a:lnTo>
                    <a:lnTo>
                      <a:pt x="1" y="11"/>
                    </a:lnTo>
                    <a:lnTo>
                      <a:pt x="4" y="7"/>
                    </a:lnTo>
                    <a:lnTo>
                      <a:pt x="7" y="2"/>
                    </a:lnTo>
                    <a:lnTo>
                      <a:pt x="11" y="0"/>
                    </a:lnTo>
                    <a:lnTo>
                      <a:pt x="1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56"/>
              <p:cNvSpPr>
                <a:spLocks noEditPoints="1"/>
              </p:cNvSpPr>
              <p:nvPr/>
            </p:nvSpPr>
            <p:spPr bwMode="auto">
              <a:xfrm>
                <a:off x="8418513" y="4619626"/>
                <a:ext cx="469900" cy="552450"/>
              </a:xfrm>
              <a:custGeom>
                <a:avLst/>
                <a:gdLst>
                  <a:gd name="T0" fmla="*/ 82 w 296"/>
                  <a:gd name="T1" fmla="*/ 330 h 348"/>
                  <a:gd name="T2" fmla="*/ 80 w 296"/>
                  <a:gd name="T3" fmla="*/ 335 h 348"/>
                  <a:gd name="T4" fmla="*/ 84 w 296"/>
                  <a:gd name="T5" fmla="*/ 342 h 348"/>
                  <a:gd name="T6" fmla="*/ 211 w 296"/>
                  <a:gd name="T7" fmla="*/ 342 h 348"/>
                  <a:gd name="T8" fmla="*/ 216 w 296"/>
                  <a:gd name="T9" fmla="*/ 335 h 348"/>
                  <a:gd name="T10" fmla="*/ 213 w 296"/>
                  <a:gd name="T11" fmla="*/ 330 h 348"/>
                  <a:gd name="T12" fmla="*/ 86 w 296"/>
                  <a:gd name="T13" fmla="*/ 328 h 348"/>
                  <a:gd name="T14" fmla="*/ 183 w 296"/>
                  <a:gd name="T15" fmla="*/ 321 h 348"/>
                  <a:gd name="T16" fmla="*/ 29 w 296"/>
                  <a:gd name="T17" fmla="*/ 109 h 348"/>
                  <a:gd name="T18" fmla="*/ 267 w 296"/>
                  <a:gd name="T19" fmla="*/ 109 h 348"/>
                  <a:gd name="T20" fmla="*/ 137 w 296"/>
                  <a:gd name="T21" fmla="*/ 143 h 348"/>
                  <a:gd name="T22" fmla="*/ 88 w 296"/>
                  <a:gd name="T23" fmla="*/ 121 h 348"/>
                  <a:gd name="T24" fmla="*/ 39 w 296"/>
                  <a:gd name="T25" fmla="*/ 109 h 348"/>
                  <a:gd name="T26" fmla="*/ 10 w 296"/>
                  <a:gd name="T27" fmla="*/ 92 h 348"/>
                  <a:gd name="T28" fmla="*/ 6 w 296"/>
                  <a:gd name="T29" fmla="*/ 99 h 348"/>
                  <a:gd name="T30" fmla="*/ 7 w 296"/>
                  <a:gd name="T31" fmla="*/ 271 h 348"/>
                  <a:gd name="T32" fmla="*/ 283 w 296"/>
                  <a:gd name="T33" fmla="*/ 273 h 348"/>
                  <a:gd name="T34" fmla="*/ 289 w 296"/>
                  <a:gd name="T35" fmla="*/ 269 h 348"/>
                  <a:gd name="T36" fmla="*/ 289 w 296"/>
                  <a:gd name="T37" fmla="*/ 95 h 348"/>
                  <a:gd name="T38" fmla="*/ 283 w 296"/>
                  <a:gd name="T39" fmla="*/ 91 h 348"/>
                  <a:gd name="T40" fmla="*/ 147 w 296"/>
                  <a:gd name="T41" fmla="*/ 104 h 348"/>
                  <a:gd name="T42" fmla="*/ 23 w 296"/>
                  <a:gd name="T43" fmla="*/ 261 h 348"/>
                  <a:gd name="T44" fmla="*/ 22 w 296"/>
                  <a:gd name="T45" fmla="*/ 97 h 348"/>
                  <a:gd name="T46" fmla="*/ 88 w 296"/>
                  <a:gd name="T47" fmla="*/ 5 h 348"/>
                  <a:gd name="T48" fmla="*/ 33 w 296"/>
                  <a:gd name="T49" fmla="*/ 21 h 348"/>
                  <a:gd name="T50" fmla="*/ 10 w 296"/>
                  <a:gd name="T51" fmla="*/ 60 h 348"/>
                  <a:gd name="T52" fmla="*/ 33 w 296"/>
                  <a:gd name="T53" fmla="*/ 99 h 348"/>
                  <a:gd name="T54" fmla="*/ 88 w 296"/>
                  <a:gd name="T55" fmla="*/ 115 h 348"/>
                  <a:gd name="T56" fmla="*/ 105 w 296"/>
                  <a:gd name="T57" fmla="*/ 114 h 348"/>
                  <a:gd name="T58" fmla="*/ 129 w 296"/>
                  <a:gd name="T59" fmla="*/ 107 h 348"/>
                  <a:gd name="T60" fmla="*/ 164 w 296"/>
                  <a:gd name="T61" fmla="*/ 75 h 348"/>
                  <a:gd name="T62" fmla="*/ 155 w 296"/>
                  <a:gd name="T63" fmla="*/ 32 h 348"/>
                  <a:gd name="T64" fmla="*/ 108 w 296"/>
                  <a:gd name="T65" fmla="*/ 7 h 348"/>
                  <a:gd name="T66" fmla="*/ 110 w 296"/>
                  <a:gd name="T67" fmla="*/ 2 h 348"/>
                  <a:gd name="T68" fmla="*/ 160 w 296"/>
                  <a:gd name="T69" fmla="*/ 29 h 348"/>
                  <a:gd name="T70" fmla="*/ 170 w 296"/>
                  <a:gd name="T71" fmla="*/ 74 h 348"/>
                  <a:gd name="T72" fmla="*/ 287 w 296"/>
                  <a:gd name="T73" fmla="*/ 85 h 348"/>
                  <a:gd name="T74" fmla="*/ 295 w 296"/>
                  <a:gd name="T75" fmla="*/ 94 h 348"/>
                  <a:gd name="T76" fmla="*/ 295 w 296"/>
                  <a:gd name="T77" fmla="*/ 270 h 348"/>
                  <a:gd name="T78" fmla="*/ 287 w 296"/>
                  <a:gd name="T79" fmla="*/ 279 h 348"/>
                  <a:gd name="T80" fmla="*/ 190 w 296"/>
                  <a:gd name="T81" fmla="*/ 321 h 348"/>
                  <a:gd name="T82" fmla="*/ 217 w 296"/>
                  <a:gd name="T83" fmla="*/ 323 h 348"/>
                  <a:gd name="T84" fmla="*/ 222 w 296"/>
                  <a:gd name="T85" fmla="*/ 334 h 348"/>
                  <a:gd name="T86" fmla="*/ 219 w 296"/>
                  <a:gd name="T87" fmla="*/ 343 h 348"/>
                  <a:gd name="T88" fmla="*/ 209 w 296"/>
                  <a:gd name="T89" fmla="*/ 348 h 348"/>
                  <a:gd name="T90" fmla="*/ 79 w 296"/>
                  <a:gd name="T91" fmla="*/ 346 h 348"/>
                  <a:gd name="T92" fmla="*/ 73 w 296"/>
                  <a:gd name="T93" fmla="*/ 335 h 348"/>
                  <a:gd name="T94" fmla="*/ 77 w 296"/>
                  <a:gd name="T95" fmla="*/ 327 h 348"/>
                  <a:gd name="T96" fmla="*/ 86 w 296"/>
                  <a:gd name="T97" fmla="*/ 321 h 348"/>
                  <a:gd name="T98" fmla="*/ 13 w 296"/>
                  <a:gd name="T99" fmla="*/ 279 h 348"/>
                  <a:gd name="T100" fmla="*/ 2 w 296"/>
                  <a:gd name="T101" fmla="*/ 274 h 348"/>
                  <a:gd name="T102" fmla="*/ 0 w 296"/>
                  <a:gd name="T103" fmla="*/ 99 h 348"/>
                  <a:gd name="T104" fmla="*/ 5 w 296"/>
                  <a:gd name="T105" fmla="*/ 88 h 348"/>
                  <a:gd name="T106" fmla="*/ 6 w 296"/>
                  <a:gd name="T107" fmla="*/ 74 h 348"/>
                  <a:gd name="T108" fmla="*/ 16 w 296"/>
                  <a:gd name="T109" fmla="*/ 29 h 348"/>
                  <a:gd name="T110" fmla="*/ 66 w 296"/>
                  <a:gd name="T111" fmla="*/ 2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6" h="348">
                    <a:moveTo>
                      <a:pt x="86" y="328"/>
                    </a:moveTo>
                    <a:lnTo>
                      <a:pt x="84" y="328"/>
                    </a:lnTo>
                    <a:lnTo>
                      <a:pt x="82" y="330"/>
                    </a:lnTo>
                    <a:lnTo>
                      <a:pt x="80" y="332"/>
                    </a:lnTo>
                    <a:lnTo>
                      <a:pt x="80" y="334"/>
                    </a:lnTo>
                    <a:lnTo>
                      <a:pt x="80" y="335"/>
                    </a:lnTo>
                    <a:lnTo>
                      <a:pt x="80" y="339"/>
                    </a:lnTo>
                    <a:lnTo>
                      <a:pt x="82" y="341"/>
                    </a:lnTo>
                    <a:lnTo>
                      <a:pt x="84" y="342"/>
                    </a:lnTo>
                    <a:lnTo>
                      <a:pt x="86" y="343"/>
                    </a:lnTo>
                    <a:lnTo>
                      <a:pt x="209" y="343"/>
                    </a:lnTo>
                    <a:lnTo>
                      <a:pt x="211" y="342"/>
                    </a:lnTo>
                    <a:lnTo>
                      <a:pt x="213" y="341"/>
                    </a:lnTo>
                    <a:lnTo>
                      <a:pt x="216" y="339"/>
                    </a:lnTo>
                    <a:lnTo>
                      <a:pt x="216" y="335"/>
                    </a:lnTo>
                    <a:lnTo>
                      <a:pt x="216" y="334"/>
                    </a:lnTo>
                    <a:lnTo>
                      <a:pt x="216" y="332"/>
                    </a:lnTo>
                    <a:lnTo>
                      <a:pt x="213" y="330"/>
                    </a:lnTo>
                    <a:lnTo>
                      <a:pt x="211" y="328"/>
                    </a:lnTo>
                    <a:lnTo>
                      <a:pt x="209" y="328"/>
                    </a:lnTo>
                    <a:lnTo>
                      <a:pt x="86" y="328"/>
                    </a:lnTo>
                    <a:close/>
                    <a:moveTo>
                      <a:pt x="113" y="279"/>
                    </a:moveTo>
                    <a:lnTo>
                      <a:pt x="113" y="321"/>
                    </a:lnTo>
                    <a:lnTo>
                      <a:pt x="183" y="321"/>
                    </a:lnTo>
                    <a:lnTo>
                      <a:pt x="183" y="279"/>
                    </a:lnTo>
                    <a:lnTo>
                      <a:pt x="113" y="279"/>
                    </a:lnTo>
                    <a:close/>
                    <a:moveTo>
                      <a:pt x="29" y="109"/>
                    </a:moveTo>
                    <a:lnTo>
                      <a:pt x="29" y="255"/>
                    </a:lnTo>
                    <a:lnTo>
                      <a:pt x="267" y="255"/>
                    </a:lnTo>
                    <a:lnTo>
                      <a:pt x="267" y="109"/>
                    </a:lnTo>
                    <a:lnTo>
                      <a:pt x="137" y="109"/>
                    </a:lnTo>
                    <a:lnTo>
                      <a:pt x="133" y="112"/>
                    </a:lnTo>
                    <a:lnTo>
                      <a:pt x="137" y="143"/>
                    </a:lnTo>
                    <a:lnTo>
                      <a:pt x="104" y="120"/>
                    </a:lnTo>
                    <a:lnTo>
                      <a:pt x="95" y="121"/>
                    </a:lnTo>
                    <a:lnTo>
                      <a:pt x="88" y="121"/>
                    </a:lnTo>
                    <a:lnTo>
                      <a:pt x="70" y="120"/>
                    </a:lnTo>
                    <a:lnTo>
                      <a:pt x="54" y="116"/>
                    </a:lnTo>
                    <a:lnTo>
                      <a:pt x="39" y="109"/>
                    </a:lnTo>
                    <a:lnTo>
                      <a:pt x="29" y="109"/>
                    </a:lnTo>
                    <a:close/>
                    <a:moveTo>
                      <a:pt x="13" y="91"/>
                    </a:moveTo>
                    <a:lnTo>
                      <a:pt x="10" y="92"/>
                    </a:lnTo>
                    <a:lnTo>
                      <a:pt x="7" y="93"/>
                    </a:lnTo>
                    <a:lnTo>
                      <a:pt x="6" y="95"/>
                    </a:lnTo>
                    <a:lnTo>
                      <a:pt x="6" y="99"/>
                    </a:lnTo>
                    <a:lnTo>
                      <a:pt x="6" y="266"/>
                    </a:lnTo>
                    <a:lnTo>
                      <a:pt x="6" y="269"/>
                    </a:lnTo>
                    <a:lnTo>
                      <a:pt x="7" y="271"/>
                    </a:lnTo>
                    <a:lnTo>
                      <a:pt x="10" y="272"/>
                    </a:lnTo>
                    <a:lnTo>
                      <a:pt x="13" y="273"/>
                    </a:lnTo>
                    <a:lnTo>
                      <a:pt x="283" y="273"/>
                    </a:lnTo>
                    <a:lnTo>
                      <a:pt x="285" y="272"/>
                    </a:lnTo>
                    <a:lnTo>
                      <a:pt x="287" y="271"/>
                    </a:lnTo>
                    <a:lnTo>
                      <a:pt x="289" y="269"/>
                    </a:lnTo>
                    <a:lnTo>
                      <a:pt x="289" y="266"/>
                    </a:lnTo>
                    <a:lnTo>
                      <a:pt x="289" y="99"/>
                    </a:lnTo>
                    <a:lnTo>
                      <a:pt x="289" y="95"/>
                    </a:lnTo>
                    <a:lnTo>
                      <a:pt x="287" y="93"/>
                    </a:lnTo>
                    <a:lnTo>
                      <a:pt x="285" y="92"/>
                    </a:lnTo>
                    <a:lnTo>
                      <a:pt x="283" y="91"/>
                    </a:lnTo>
                    <a:lnTo>
                      <a:pt x="160" y="91"/>
                    </a:lnTo>
                    <a:lnTo>
                      <a:pt x="154" y="97"/>
                    </a:lnTo>
                    <a:lnTo>
                      <a:pt x="147" y="104"/>
                    </a:lnTo>
                    <a:lnTo>
                      <a:pt x="272" y="104"/>
                    </a:lnTo>
                    <a:lnTo>
                      <a:pt x="272" y="261"/>
                    </a:lnTo>
                    <a:lnTo>
                      <a:pt x="23" y="261"/>
                    </a:lnTo>
                    <a:lnTo>
                      <a:pt x="23" y="104"/>
                    </a:lnTo>
                    <a:lnTo>
                      <a:pt x="29" y="104"/>
                    </a:lnTo>
                    <a:lnTo>
                      <a:pt x="22" y="97"/>
                    </a:lnTo>
                    <a:lnTo>
                      <a:pt x="16" y="91"/>
                    </a:lnTo>
                    <a:lnTo>
                      <a:pt x="13" y="91"/>
                    </a:lnTo>
                    <a:close/>
                    <a:moveTo>
                      <a:pt x="88" y="5"/>
                    </a:moveTo>
                    <a:lnTo>
                      <a:pt x="67" y="7"/>
                    </a:lnTo>
                    <a:lnTo>
                      <a:pt x="48" y="13"/>
                    </a:lnTo>
                    <a:lnTo>
                      <a:pt x="33" y="21"/>
                    </a:lnTo>
                    <a:lnTo>
                      <a:pt x="21" y="32"/>
                    </a:lnTo>
                    <a:lnTo>
                      <a:pt x="13" y="45"/>
                    </a:lnTo>
                    <a:lnTo>
                      <a:pt x="10" y="60"/>
                    </a:lnTo>
                    <a:lnTo>
                      <a:pt x="13" y="75"/>
                    </a:lnTo>
                    <a:lnTo>
                      <a:pt x="21" y="88"/>
                    </a:lnTo>
                    <a:lnTo>
                      <a:pt x="33" y="99"/>
                    </a:lnTo>
                    <a:lnTo>
                      <a:pt x="48" y="107"/>
                    </a:lnTo>
                    <a:lnTo>
                      <a:pt x="67" y="113"/>
                    </a:lnTo>
                    <a:lnTo>
                      <a:pt x="88" y="115"/>
                    </a:lnTo>
                    <a:lnTo>
                      <a:pt x="96" y="115"/>
                    </a:lnTo>
                    <a:lnTo>
                      <a:pt x="104" y="114"/>
                    </a:lnTo>
                    <a:lnTo>
                      <a:pt x="105" y="114"/>
                    </a:lnTo>
                    <a:lnTo>
                      <a:pt x="130" y="131"/>
                    </a:lnTo>
                    <a:lnTo>
                      <a:pt x="127" y="108"/>
                    </a:lnTo>
                    <a:lnTo>
                      <a:pt x="129" y="107"/>
                    </a:lnTo>
                    <a:lnTo>
                      <a:pt x="144" y="99"/>
                    </a:lnTo>
                    <a:lnTo>
                      <a:pt x="156" y="87"/>
                    </a:lnTo>
                    <a:lnTo>
                      <a:pt x="164" y="75"/>
                    </a:lnTo>
                    <a:lnTo>
                      <a:pt x="166" y="60"/>
                    </a:lnTo>
                    <a:lnTo>
                      <a:pt x="162" y="45"/>
                    </a:lnTo>
                    <a:lnTo>
                      <a:pt x="155" y="32"/>
                    </a:lnTo>
                    <a:lnTo>
                      <a:pt x="143" y="21"/>
                    </a:lnTo>
                    <a:lnTo>
                      <a:pt x="127" y="13"/>
                    </a:lnTo>
                    <a:lnTo>
                      <a:pt x="108" y="7"/>
                    </a:lnTo>
                    <a:lnTo>
                      <a:pt x="88" y="5"/>
                    </a:lnTo>
                    <a:close/>
                    <a:moveTo>
                      <a:pt x="88" y="0"/>
                    </a:moveTo>
                    <a:lnTo>
                      <a:pt x="110" y="2"/>
                    </a:lnTo>
                    <a:lnTo>
                      <a:pt x="130" y="7"/>
                    </a:lnTo>
                    <a:lnTo>
                      <a:pt x="147" y="17"/>
                    </a:lnTo>
                    <a:lnTo>
                      <a:pt x="160" y="29"/>
                    </a:lnTo>
                    <a:lnTo>
                      <a:pt x="169" y="44"/>
                    </a:lnTo>
                    <a:lnTo>
                      <a:pt x="171" y="60"/>
                    </a:lnTo>
                    <a:lnTo>
                      <a:pt x="170" y="74"/>
                    </a:lnTo>
                    <a:lnTo>
                      <a:pt x="165" y="85"/>
                    </a:lnTo>
                    <a:lnTo>
                      <a:pt x="283" y="85"/>
                    </a:lnTo>
                    <a:lnTo>
                      <a:pt x="287" y="85"/>
                    </a:lnTo>
                    <a:lnTo>
                      <a:pt x="291" y="88"/>
                    </a:lnTo>
                    <a:lnTo>
                      <a:pt x="294" y="91"/>
                    </a:lnTo>
                    <a:lnTo>
                      <a:pt x="295" y="94"/>
                    </a:lnTo>
                    <a:lnTo>
                      <a:pt x="296" y="99"/>
                    </a:lnTo>
                    <a:lnTo>
                      <a:pt x="296" y="266"/>
                    </a:lnTo>
                    <a:lnTo>
                      <a:pt x="295" y="270"/>
                    </a:lnTo>
                    <a:lnTo>
                      <a:pt x="294" y="274"/>
                    </a:lnTo>
                    <a:lnTo>
                      <a:pt x="291" y="277"/>
                    </a:lnTo>
                    <a:lnTo>
                      <a:pt x="287" y="279"/>
                    </a:lnTo>
                    <a:lnTo>
                      <a:pt x="283" y="279"/>
                    </a:lnTo>
                    <a:lnTo>
                      <a:pt x="190" y="279"/>
                    </a:lnTo>
                    <a:lnTo>
                      <a:pt x="190" y="321"/>
                    </a:lnTo>
                    <a:lnTo>
                      <a:pt x="209" y="321"/>
                    </a:lnTo>
                    <a:lnTo>
                      <a:pt x="212" y="322"/>
                    </a:lnTo>
                    <a:lnTo>
                      <a:pt x="217" y="323"/>
                    </a:lnTo>
                    <a:lnTo>
                      <a:pt x="219" y="327"/>
                    </a:lnTo>
                    <a:lnTo>
                      <a:pt x="221" y="330"/>
                    </a:lnTo>
                    <a:lnTo>
                      <a:pt x="222" y="334"/>
                    </a:lnTo>
                    <a:lnTo>
                      <a:pt x="222" y="335"/>
                    </a:lnTo>
                    <a:lnTo>
                      <a:pt x="221" y="340"/>
                    </a:lnTo>
                    <a:lnTo>
                      <a:pt x="219" y="343"/>
                    </a:lnTo>
                    <a:lnTo>
                      <a:pt x="217" y="346"/>
                    </a:lnTo>
                    <a:lnTo>
                      <a:pt x="212" y="348"/>
                    </a:lnTo>
                    <a:lnTo>
                      <a:pt x="209" y="348"/>
                    </a:lnTo>
                    <a:lnTo>
                      <a:pt x="86" y="348"/>
                    </a:lnTo>
                    <a:lnTo>
                      <a:pt x="82" y="348"/>
                    </a:lnTo>
                    <a:lnTo>
                      <a:pt x="79" y="346"/>
                    </a:lnTo>
                    <a:lnTo>
                      <a:pt x="77" y="343"/>
                    </a:lnTo>
                    <a:lnTo>
                      <a:pt x="75" y="340"/>
                    </a:lnTo>
                    <a:lnTo>
                      <a:pt x="73" y="335"/>
                    </a:lnTo>
                    <a:lnTo>
                      <a:pt x="73" y="334"/>
                    </a:lnTo>
                    <a:lnTo>
                      <a:pt x="75" y="330"/>
                    </a:lnTo>
                    <a:lnTo>
                      <a:pt x="77" y="327"/>
                    </a:lnTo>
                    <a:lnTo>
                      <a:pt x="79" y="323"/>
                    </a:lnTo>
                    <a:lnTo>
                      <a:pt x="82" y="322"/>
                    </a:lnTo>
                    <a:lnTo>
                      <a:pt x="86" y="321"/>
                    </a:lnTo>
                    <a:lnTo>
                      <a:pt x="106" y="321"/>
                    </a:lnTo>
                    <a:lnTo>
                      <a:pt x="106" y="279"/>
                    </a:lnTo>
                    <a:lnTo>
                      <a:pt x="13" y="279"/>
                    </a:lnTo>
                    <a:lnTo>
                      <a:pt x="8" y="279"/>
                    </a:lnTo>
                    <a:lnTo>
                      <a:pt x="5" y="277"/>
                    </a:lnTo>
                    <a:lnTo>
                      <a:pt x="2" y="274"/>
                    </a:lnTo>
                    <a:lnTo>
                      <a:pt x="1" y="270"/>
                    </a:lnTo>
                    <a:lnTo>
                      <a:pt x="0" y="266"/>
                    </a:lnTo>
                    <a:lnTo>
                      <a:pt x="0" y="99"/>
                    </a:lnTo>
                    <a:lnTo>
                      <a:pt x="1" y="94"/>
                    </a:lnTo>
                    <a:lnTo>
                      <a:pt x="2" y="91"/>
                    </a:lnTo>
                    <a:lnTo>
                      <a:pt x="5" y="88"/>
                    </a:lnTo>
                    <a:lnTo>
                      <a:pt x="8" y="87"/>
                    </a:lnTo>
                    <a:lnTo>
                      <a:pt x="12" y="85"/>
                    </a:lnTo>
                    <a:lnTo>
                      <a:pt x="6" y="74"/>
                    </a:lnTo>
                    <a:lnTo>
                      <a:pt x="4" y="60"/>
                    </a:lnTo>
                    <a:lnTo>
                      <a:pt x="7" y="44"/>
                    </a:lnTo>
                    <a:lnTo>
                      <a:pt x="16" y="29"/>
                    </a:lnTo>
                    <a:lnTo>
                      <a:pt x="29" y="17"/>
                    </a:lnTo>
                    <a:lnTo>
                      <a:pt x="45" y="7"/>
                    </a:lnTo>
                    <a:lnTo>
                      <a:pt x="66" y="2"/>
                    </a:lnTo>
                    <a:lnTo>
                      <a:pt x="88"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9" name="组合 208"/>
            <p:cNvGrpSpPr/>
            <p:nvPr/>
          </p:nvGrpSpPr>
          <p:grpSpPr>
            <a:xfrm>
              <a:off x="2692946" y="4096380"/>
              <a:ext cx="496430" cy="656681"/>
              <a:chOff x="3883026" y="4608513"/>
              <a:chExt cx="452438" cy="598488"/>
            </a:xfrm>
            <a:grpFill/>
          </p:grpSpPr>
          <p:sp>
            <p:nvSpPr>
              <p:cNvPr id="181" name="Freeform 138"/>
              <p:cNvSpPr>
                <a:spLocks noEditPoints="1"/>
              </p:cNvSpPr>
              <p:nvPr/>
            </p:nvSpPr>
            <p:spPr bwMode="auto">
              <a:xfrm>
                <a:off x="3883026" y="4760913"/>
                <a:ext cx="354013" cy="446088"/>
              </a:xfrm>
              <a:custGeom>
                <a:avLst/>
                <a:gdLst>
                  <a:gd name="T0" fmla="*/ 103 w 223"/>
                  <a:gd name="T1" fmla="*/ 10 h 281"/>
                  <a:gd name="T2" fmla="*/ 64 w 223"/>
                  <a:gd name="T3" fmla="*/ 32 h 281"/>
                  <a:gd name="T4" fmla="*/ 41 w 223"/>
                  <a:gd name="T5" fmla="*/ 71 h 281"/>
                  <a:gd name="T6" fmla="*/ 37 w 223"/>
                  <a:gd name="T7" fmla="*/ 120 h 281"/>
                  <a:gd name="T8" fmla="*/ 37 w 223"/>
                  <a:gd name="T9" fmla="*/ 169 h 281"/>
                  <a:gd name="T10" fmla="*/ 43 w 223"/>
                  <a:gd name="T11" fmla="*/ 228 h 281"/>
                  <a:gd name="T12" fmla="*/ 72 w 223"/>
                  <a:gd name="T13" fmla="*/ 228 h 281"/>
                  <a:gd name="T14" fmla="*/ 92 w 223"/>
                  <a:gd name="T15" fmla="*/ 227 h 281"/>
                  <a:gd name="T16" fmla="*/ 216 w 223"/>
                  <a:gd name="T17" fmla="*/ 276 h 281"/>
                  <a:gd name="T18" fmla="*/ 190 w 223"/>
                  <a:gd name="T19" fmla="*/ 174 h 281"/>
                  <a:gd name="T20" fmla="*/ 198 w 223"/>
                  <a:gd name="T21" fmla="*/ 159 h 281"/>
                  <a:gd name="T22" fmla="*/ 210 w 223"/>
                  <a:gd name="T23" fmla="*/ 132 h 281"/>
                  <a:gd name="T24" fmla="*/ 216 w 223"/>
                  <a:gd name="T25" fmla="*/ 95 h 281"/>
                  <a:gd name="T26" fmla="*/ 204 w 223"/>
                  <a:gd name="T27" fmla="*/ 50 h 281"/>
                  <a:gd name="T28" fmla="*/ 171 w 223"/>
                  <a:gd name="T29" fmla="*/ 18 h 281"/>
                  <a:gd name="T30" fmla="*/ 127 w 223"/>
                  <a:gd name="T31" fmla="*/ 6 h 281"/>
                  <a:gd name="T32" fmla="*/ 148 w 223"/>
                  <a:gd name="T33" fmla="*/ 2 h 281"/>
                  <a:gd name="T34" fmla="*/ 186 w 223"/>
                  <a:gd name="T35" fmla="*/ 20 h 281"/>
                  <a:gd name="T36" fmla="*/ 212 w 223"/>
                  <a:gd name="T37" fmla="*/ 53 h 281"/>
                  <a:gd name="T38" fmla="*/ 222 w 223"/>
                  <a:gd name="T39" fmla="*/ 95 h 281"/>
                  <a:gd name="T40" fmla="*/ 216 w 223"/>
                  <a:gd name="T41" fmla="*/ 133 h 281"/>
                  <a:gd name="T42" fmla="*/ 204 w 223"/>
                  <a:gd name="T43" fmla="*/ 162 h 281"/>
                  <a:gd name="T44" fmla="*/ 195 w 223"/>
                  <a:gd name="T45" fmla="*/ 176 h 281"/>
                  <a:gd name="T46" fmla="*/ 96 w 223"/>
                  <a:gd name="T47" fmla="*/ 281 h 281"/>
                  <a:gd name="T48" fmla="*/ 54 w 223"/>
                  <a:gd name="T49" fmla="*/ 234 h 281"/>
                  <a:gd name="T50" fmla="*/ 36 w 223"/>
                  <a:gd name="T51" fmla="*/ 233 h 281"/>
                  <a:gd name="T52" fmla="*/ 30 w 223"/>
                  <a:gd name="T53" fmla="*/ 233 h 281"/>
                  <a:gd name="T54" fmla="*/ 0 w 223"/>
                  <a:gd name="T55" fmla="*/ 176 h 281"/>
                  <a:gd name="T56" fmla="*/ 31 w 223"/>
                  <a:gd name="T57" fmla="*/ 95 h 281"/>
                  <a:gd name="T58" fmla="*/ 41 w 223"/>
                  <a:gd name="T59" fmla="*/ 53 h 281"/>
                  <a:gd name="T60" fmla="*/ 67 w 223"/>
                  <a:gd name="T61" fmla="*/ 20 h 281"/>
                  <a:gd name="T62" fmla="*/ 105 w 223"/>
                  <a:gd name="T63" fmla="*/ 2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23" h="281">
                    <a:moveTo>
                      <a:pt x="127" y="6"/>
                    </a:moveTo>
                    <a:lnTo>
                      <a:pt x="103" y="10"/>
                    </a:lnTo>
                    <a:lnTo>
                      <a:pt x="81" y="18"/>
                    </a:lnTo>
                    <a:lnTo>
                      <a:pt x="64" y="32"/>
                    </a:lnTo>
                    <a:lnTo>
                      <a:pt x="50" y="50"/>
                    </a:lnTo>
                    <a:lnTo>
                      <a:pt x="41" y="71"/>
                    </a:lnTo>
                    <a:lnTo>
                      <a:pt x="38" y="95"/>
                    </a:lnTo>
                    <a:lnTo>
                      <a:pt x="37" y="120"/>
                    </a:lnTo>
                    <a:lnTo>
                      <a:pt x="9" y="169"/>
                    </a:lnTo>
                    <a:lnTo>
                      <a:pt x="37" y="169"/>
                    </a:lnTo>
                    <a:lnTo>
                      <a:pt x="36" y="228"/>
                    </a:lnTo>
                    <a:lnTo>
                      <a:pt x="43" y="228"/>
                    </a:lnTo>
                    <a:lnTo>
                      <a:pt x="54" y="228"/>
                    </a:lnTo>
                    <a:lnTo>
                      <a:pt x="72" y="228"/>
                    </a:lnTo>
                    <a:lnTo>
                      <a:pt x="90" y="227"/>
                    </a:lnTo>
                    <a:lnTo>
                      <a:pt x="92" y="227"/>
                    </a:lnTo>
                    <a:lnTo>
                      <a:pt x="101" y="276"/>
                    </a:lnTo>
                    <a:lnTo>
                      <a:pt x="216" y="276"/>
                    </a:lnTo>
                    <a:lnTo>
                      <a:pt x="189" y="175"/>
                    </a:lnTo>
                    <a:lnTo>
                      <a:pt x="190" y="174"/>
                    </a:lnTo>
                    <a:lnTo>
                      <a:pt x="192" y="169"/>
                    </a:lnTo>
                    <a:lnTo>
                      <a:pt x="198" y="159"/>
                    </a:lnTo>
                    <a:lnTo>
                      <a:pt x="204" y="146"/>
                    </a:lnTo>
                    <a:lnTo>
                      <a:pt x="210" y="132"/>
                    </a:lnTo>
                    <a:lnTo>
                      <a:pt x="215" y="115"/>
                    </a:lnTo>
                    <a:lnTo>
                      <a:pt x="216" y="95"/>
                    </a:lnTo>
                    <a:lnTo>
                      <a:pt x="212" y="71"/>
                    </a:lnTo>
                    <a:lnTo>
                      <a:pt x="204" y="50"/>
                    </a:lnTo>
                    <a:lnTo>
                      <a:pt x="190" y="32"/>
                    </a:lnTo>
                    <a:lnTo>
                      <a:pt x="171" y="18"/>
                    </a:lnTo>
                    <a:lnTo>
                      <a:pt x="151" y="10"/>
                    </a:lnTo>
                    <a:lnTo>
                      <a:pt x="127" y="6"/>
                    </a:lnTo>
                    <a:close/>
                    <a:moveTo>
                      <a:pt x="127" y="0"/>
                    </a:moveTo>
                    <a:lnTo>
                      <a:pt x="148" y="2"/>
                    </a:lnTo>
                    <a:lnTo>
                      <a:pt x="168" y="10"/>
                    </a:lnTo>
                    <a:lnTo>
                      <a:pt x="186" y="20"/>
                    </a:lnTo>
                    <a:lnTo>
                      <a:pt x="201" y="36"/>
                    </a:lnTo>
                    <a:lnTo>
                      <a:pt x="212" y="53"/>
                    </a:lnTo>
                    <a:lnTo>
                      <a:pt x="219" y="74"/>
                    </a:lnTo>
                    <a:lnTo>
                      <a:pt x="222" y="95"/>
                    </a:lnTo>
                    <a:lnTo>
                      <a:pt x="220" y="116"/>
                    </a:lnTo>
                    <a:lnTo>
                      <a:pt x="216" y="133"/>
                    </a:lnTo>
                    <a:lnTo>
                      <a:pt x="210" y="149"/>
                    </a:lnTo>
                    <a:lnTo>
                      <a:pt x="204" y="162"/>
                    </a:lnTo>
                    <a:lnTo>
                      <a:pt x="197" y="172"/>
                    </a:lnTo>
                    <a:lnTo>
                      <a:pt x="195" y="176"/>
                    </a:lnTo>
                    <a:lnTo>
                      <a:pt x="223" y="281"/>
                    </a:lnTo>
                    <a:lnTo>
                      <a:pt x="96" y="281"/>
                    </a:lnTo>
                    <a:lnTo>
                      <a:pt x="87" y="233"/>
                    </a:lnTo>
                    <a:lnTo>
                      <a:pt x="54" y="234"/>
                    </a:lnTo>
                    <a:lnTo>
                      <a:pt x="43" y="233"/>
                    </a:lnTo>
                    <a:lnTo>
                      <a:pt x="36" y="233"/>
                    </a:lnTo>
                    <a:lnTo>
                      <a:pt x="33" y="233"/>
                    </a:lnTo>
                    <a:lnTo>
                      <a:pt x="30" y="233"/>
                    </a:lnTo>
                    <a:lnTo>
                      <a:pt x="30" y="176"/>
                    </a:lnTo>
                    <a:lnTo>
                      <a:pt x="0" y="176"/>
                    </a:lnTo>
                    <a:lnTo>
                      <a:pt x="31" y="118"/>
                    </a:lnTo>
                    <a:lnTo>
                      <a:pt x="31" y="95"/>
                    </a:lnTo>
                    <a:lnTo>
                      <a:pt x="33" y="74"/>
                    </a:lnTo>
                    <a:lnTo>
                      <a:pt x="41" y="53"/>
                    </a:lnTo>
                    <a:lnTo>
                      <a:pt x="52" y="36"/>
                    </a:lnTo>
                    <a:lnTo>
                      <a:pt x="67" y="20"/>
                    </a:lnTo>
                    <a:lnTo>
                      <a:pt x="84" y="10"/>
                    </a:lnTo>
                    <a:lnTo>
                      <a:pt x="105" y="2"/>
                    </a:lnTo>
                    <a:lnTo>
                      <a:pt x="127"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39"/>
              <p:cNvSpPr>
                <a:spLocks noEditPoints="1"/>
              </p:cNvSpPr>
              <p:nvPr/>
            </p:nvSpPr>
            <p:spPr bwMode="auto">
              <a:xfrm>
                <a:off x="3973513" y="4791076"/>
                <a:ext cx="219075" cy="214313"/>
              </a:xfrm>
              <a:custGeom>
                <a:avLst/>
                <a:gdLst>
                  <a:gd name="T0" fmla="*/ 70 w 138"/>
                  <a:gd name="T1" fmla="*/ 6 h 135"/>
                  <a:gd name="T2" fmla="*/ 50 w 138"/>
                  <a:gd name="T3" fmla="*/ 9 h 135"/>
                  <a:gd name="T4" fmla="*/ 33 w 138"/>
                  <a:gd name="T5" fmla="*/ 18 h 135"/>
                  <a:gd name="T6" fmla="*/ 19 w 138"/>
                  <a:gd name="T7" fmla="*/ 32 h 135"/>
                  <a:gd name="T8" fmla="*/ 10 w 138"/>
                  <a:gd name="T9" fmla="*/ 48 h 135"/>
                  <a:gd name="T10" fmla="*/ 7 w 138"/>
                  <a:gd name="T11" fmla="*/ 68 h 135"/>
                  <a:gd name="T12" fmla="*/ 10 w 138"/>
                  <a:gd name="T13" fmla="*/ 87 h 135"/>
                  <a:gd name="T14" fmla="*/ 19 w 138"/>
                  <a:gd name="T15" fmla="*/ 103 h 135"/>
                  <a:gd name="T16" fmla="*/ 33 w 138"/>
                  <a:gd name="T17" fmla="*/ 117 h 135"/>
                  <a:gd name="T18" fmla="*/ 50 w 138"/>
                  <a:gd name="T19" fmla="*/ 125 h 135"/>
                  <a:gd name="T20" fmla="*/ 70 w 138"/>
                  <a:gd name="T21" fmla="*/ 128 h 135"/>
                  <a:gd name="T22" fmla="*/ 89 w 138"/>
                  <a:gd name="T23" fmla="*/ 125 h 135"/>
                  <a:gd name="T24" fmla="*/ 107 w 138"/>
                  <a:gd name="T25" fmla="*/ 117 h 135"/>
                  <a:gd name="T26" fmla="*/ 121 w 138"/>
                  <a:gd name="T27" fmla="*/ 103 h 135"/>
                  <a:gd name="T28" fmla="*/ 129 w 138"/>
                  <a:gd name="T29" fmla="*/ 87 h 135"/>
                  <a:gd name="T30" fmla="*/ 133 w 138"/>
                  <a:gd name="T31" fmla="*/ 68 h 135"/>
                  <a:gd name="T32" fmla="*/ 129 w 138"/>
                  <a:gd name="T33" fmla="*/ 48 h 135"/>
                  <a:gd name="T34" fmla="*/ 121 w 138"/>
                  <a:gd name="T35" fmla="*/ 32 h 135"/>
                  <a:gd name="T36" fmla="*/ 107 w 138"/>
                  <a:gd name="T37" fmla="*/ 18 h 135"/>
                  <a:gd name="T38" fmla="*/ 89 w 138"/>
                  <a:gd name="T39" fmla="*/ 9 h 135"/>
                  <a:gd name="T40" fmla="*/ 70 w 138"/>
                  <a:gd name="T41" fmla="*/ 6 h 135"/>
                  <a:gd name="T42" fmla="*/ 70 w 138"/>
                  <a:gd name="T43" fmla="*/ 0 h 135"/>
                  <a:gd name="T44" fmla="*/ 88 w 138"/>
                  <a:gd name="T45" fmla="*/ 2 h 135"/>
                  <a:gd name="T46" fmla="*/ 104 w 138"/>
                  <a:gd name="T47" fmla="*/ 9 h 135"/>
                  <a:gd name="T48" fmla="*/ 119 w 138"/>
                  <a:gd name="T49" fmla="*/ 20 h 135"/>
                  <a:gd name="T50" fmla="*/ 129 w 138"/>
                  <a:gd name="T51" fmla="*/ 34 h 135"/>
                  <a:gd name="T52" fmla="*/ 136 w 138"/>
                  <a:gd name="T53" fmla="*/ 49 h 135"/>
                  <a:gd name="T54" fmla="*/ 138 w 138"/>
                  <a:gd name="T55" fmla="*/ 68 h 135"/>
                  <a:gd name="T56" fmla="*/ 136 w 138"/>
                  <a:gd name="T57" fmla="*/ 85 h 135"/>
                  <a:gd name="T58" fmla="*/ 129 w 138"/>
                  <a:gd name="T59" fmla="*/ 101 h 135"/>
                  <a:gd name="T60" fmla="*/ 119 w 138"/>
                  <a:gd name="T61" fmla="*/ 115 h 135"/>
                  <a:gd name="T62" fmla="*/ 104 w 138"/>
                  <a:gd name="T63" fmla="*/ 125 h 135"/>
                  <a:gd name="T64" fmla="*/ 88 w 138"/>
                  <a:gd name="T65" fmla="*/ 133 h 135"/>
                  <a:gd name="T66" fmla="*/ 70 w 138"/>
                  <a:gd name="T67" fmla="*/ 135 h 135"/>
                  <a:gd name="T68" fmla="*/ 51 w 138"/>
                  <a:gd name="T69" fmla="*/ 133 h 135"/>
                  <a:gd name="T70" fmla="*/ 35 w 138"/>
                  <a:gd name="T71" fmla="*/ 125 h 135"/>
                  <a:gd name="T72" fmla="*/ 21 w 138"/>
                  <a:gd name="T73" fmla="*/ 115 h 135"/>
                  <a:gd name="T74" fmla="*/ 10 w 138"/>
                  <a:gd name="T75" fmla="*/ 101 h 135"/>
                  <a:gd name="T76" fmla="*/ 3 w 138"/>
                  <a:gd name="T77" fmla="*/ 85 h 135"/>
                  <a:gd name="T78" fmla="*/ 0 w 138"/>
                  <a:gd name="T79" fmla="*/ 68 h 135"/>
                  <a:gd name="T80" fmla="*/ 3 w 138"/>
                  <a:gd name="T81" fmla="*/ 49 h 135"/>
                  <a:gd name="T82" fmla="*/ 10 w 138"/>
                  <a:gd name="T83" fmla="*/ 34 h 135"/>
                  <a:gd name="T84" fmla="*/ 21 w 138"/>
                  <a:gd name="T85" fmla="*/ 20 h 135"/>
                  <a:gd name="T86" fmla="*/ 35 w 138"/>
                  <a:gd name="T87" fmla="*/ 9 h 135"/>
                  <a:gd name="T88" fmla="*/ 51 w 138"/>
                  <a:gd name="T89" fmla="*/ 2 h 135"/>
                  <a:gd name="T90" fmla="*/ 70 w 138"/>
                  <a:gd name="T91"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38" h="135">
                    <a:moveTo>
                      <a:pt x="70" y="6"/>
                    </a:moveTo>
                    <a:lnTo>
                      <a:pt x="50" y="9"/>
                    </a:lnTo>
                    <a:lnTo>
                      <a:pt x="33" y="18"/>
                    </a:lnTo>
                    <a:lnTo>
                      <a:pt x="19" y="32"/>
                    </a:lnTo>
                    <a:lnTo>
                      <a:pt x="10" y="48"/>
                    </a:lnTo>
                    <a:lnTo>
                      <a:pt x="7" y="68"/>
                    </a:lnTo>
                    <a:lnTo>
                      <a:pt x="10" y="87"/>
                    </a:lnTo>
                    <a:lnTo>
                      <a:pt x="19" y="103"/>
                    </a:lnTo>
                    <a:lnTo>
                      <a:pt x="33" y="117"/>
                    </a:lnTo>
                    <a:lnTo>
                      <a:pt x="50" y="125"/>
                    </a:lnTo>
                    <a:lnTo>
                      <a:pt x="70" y="128"/>
                    </a:lnTo>
                    <a:lnTo>
                      <a:pt x="89" y="125"/>
                    </a:lnTo>
                    <a:lnTo>
                      <a:pt x="107" y="117"/>
                    </a:lnTo>
                    <a:lnTo>
                      <a:pt x="121" y="103"/>
                    </a:lnTo>
                    <a:lnTo>
                      <a:pt x="129" y="87"/>
                    </a:lnTo>
                    <a:lnTo>
                      <a:pt x="133" y="68"/>
                    </a:lnTo>
                    <a:lnTo>
                      <a:pt x="129" y="48"/>
                    </a:lnTo>
                    <a:lnTo>
                      <a:pt x="121" y="32"/>
                    </a:lnTo>
                    <a:lnTo>
                      <a:pt x="107" y="18"/>
                    </a:lnTo>
                    <a:lnTo>
                      <a:pt x="89" y="9"/>
                    </a:lnTo>
                    <a:lnTo>
                      <a:pt x="70" y="6"/>
                    </a:lnTo>
                    <a:close/>
                    <a:moveTo>
                      <a:pt x="70" y="0"/>
                    </a:moveTo>
                    <a:lnTo>
                      <a:pt x="88" y="2"/>
                    </a:lnTo>
                    <a:lnTo>
                      <a:pt x="104" y="9"/>
                    </a:lnTo>
                    <a:lnTo>
                      <a:pt x="119" y="20"/>
                    </a:lnTo>
                    <a:lnTo>
                      <a:pt x="129" y="34"/>
                    </a:lnTo>
                    <a:lnTo>
                      <a:pt x="136" y="49"/>
                    </a:lnTo>
                    <a:lnTo>
                      <a:pt x="138" y="68"/>
                    </a:lnTo>
                    <a:lnTo>
                      <a:pt x="136" y="85"/>
                    </a:lnTo>
                    <a:lnTo>
                      <a:pt x="129" y="101"/>
                    </a:lnTo>
                    <a:lnTo>
                      <a:pt x="119" y="115"/>
                    </a:lnTo>
                    <a:lnTo>
                      <a:pt x="104" y="125"/>
                    </a:lnTo>
                    <a:lnTo>
                      <a:pt x="88" y="133"/>
                    </a:lnTo>
                    <a:lnTo>
                      <a:pt x="70" y="135"/>
                    </a:lnTo>
                    <a:lnTo>
                      <a:pt x="51" y="133"/>
                    </a:lnTo>
                    <a:lnTo>
                      <a:pt x="35" y="125"/>
                    </a:lnTo>
                    <a:lnTo>
                      <a:pt x="21" y="115"/>
                    </a:lnTo>
                    <a:lnTo>
                      <a:pt x="10" y="101"/>
                    </a:lnTo>
                    <a:lnTo>
                      <a:pt x="3" y="85"/>
                    </a:lnTo>
                    <a:lnTo>
                      <a:pt x="0" y="68"/>
                    </a:lnTo>
                    <a:lnTo>
                      <a:pt x="3" y="49"/>
                    </a:lnTo>
                    <a:lnTo>
                      <a:pt x="10" y="34"/>
                    </a:lnTo>
                    <a:lnTo>
                      <a:pt x="21" y="20"/>
                    </a:lnTo>
                    <a:lnTo>
                      <a:pt x="35" y="9"/>
                    </a:lnTo>
                    <a:lnTo>
                      <a:pt x="51" y="2"/>
                    </a:lnTo>
                    <a:lnTo>
                      <a:pt x="7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40"/>
              <p:cNvSpPr>
                <a:spLocks noEditPoints="1"/>
              </p:cNvSpPr>
              <p:nvPr/>
            </p:nvSpPr>
            <p:spPr bwMode="auto">
              <a:xfrm>
                <a:off x="4102101" y="4608513"/>
                <a:ext cx="233363" cy="204788"/>
              </a:xfrm>
              <a:custGeom>
                <a:avLst/>
                <a:gdLst>
                  <a:gd name="T0" fmla="*/ 52 w 147"/>
                  <a:gd name="T1" fmla="*/ 8 h 129"/>
                  <a:gd name="T2" fmla="*/ 18 w 147"/>
                  <a:gd name="T3" fmla="*/ 24 h 129"/>
                  <a:gd name="T4" fmla="*/ 5 w 147"/>
                  <a:gd name="T5" fmla="*/ 50 h 129"/>
                  <a:gd name="T6" fmla="*/ 18 w 147"/>
                  <a:gd name="T7" fmla="*/ 76 h 129"/>
                  <a:gd name="T8" fmla="*/ 52 w 147"/>
                  <a:gd name="T9" fmla="*/ 92 h 129"/>
                  <a:gd name="T10" fmla="*/ 80 w 147"/>
                  <a:gd name="T11" fmla="*/ 95 h 129"/>
                  <a:gd name="T12" fmla="*/ 89 w 147"/>
                  <a:gd name="T13" fmla="*/ 94 h 129"/>
                  <a:gd name="T14" fmla="*/ 90 w 147"/>
                  <a:gd name="T15" fmla="*/ 108 h 129"/>
                  <a:gd name="T16" fmla="*/ 94 w 147"/>
                  <a:gd name="T17" fmla="*/ 115 h 129"/>
                  <a:gd name="T18" fmla="*/ 105 w 147"/>
                  <a:gd name="T19" fmla="*/ 100 h 129"/>
                  <a:gd name="T20" fmla="*/ 109 w 147"/>
                  <a:gd name="T21" fmla="*/ 88 h 129"/>
                  <a:gd name="T22" fmla="*/ 123 w 147"/>
                  <a:gd name="T23" fmla="*/ 81 h 129"/>
                  <a:gd name="T24" fmla="*/ 138 w 147"/>
                  <a:gd name="T25" fmla="*/ 61 h 129"/>
                  <a:gd name="T26" fmla="*/ 137 w 147"/>
                  <a:gd name="T27" fmla="*/ 36 h 129"/>
                  <a:gd name="T28" fmla="*/ 114 w 147"/>
                  <a:gd name="T29" fmla="*/ 14 h 129"/>
                  <a:gd name="T30" fmla="*/ 73 w 147"/>
                  <a:gd name="T31" fmla="*/ 6 h 129"/>
                  <a:gd name="T32" fmla="*/ 93 w 147"/>
                  <a:gd name="T33" fmla="*/ 1 h 129"/>
                  <a:gd name="T34" fmla="*/ 125 w 147"/>
                  <a:gd name="T35" fmla="*/ 14 h 129"/>
                  <a:gd name="T36" fmla="*/ 144 w 147"/>
                  <a:gd name="T37" fmla="*/ 37 h 129"/>
                  <a:gd name="T38" fmla="*/ 145 w 147"/>
                  <a:gd name="T39" fmla="*/ 63 h 129"/>
                  <a:gd name="T40" fmla="*/ 129 w 147"/>
                  <a:gd name="T41" fmla="*/ 84 h 129"/>
                  <a:gd name="T42" fmla="*/ 109 w 147"/>
                  <a:gd name="T43" fmla="*/ 106 h 129"/>
                  <a:gd name="T44" fmla="*/ 94 w 147"/>
                  <a:gd name="T45" fmla="*/ 123 h 129"/>
                  <a:gd name="T46" fmla="*/ 85 w 147"/>
                  <a:gd name="T47" fmla="*/ 127 h 129"/>
                  <a:gd name="T48" fmla="*/ 81 w 147"/>
                  <a:gd name="T49" fmla="*/ 124 h 129"/>
                  <a:gd name="T50" fmla="*/ 83 w 147"/>
                  <a:gd name="T51" fmla="*/ 100 h 129"/>
                  <a:gd name="T52" fmla="*/ 54 w 147"/>
                  <a:gd name="T53" fmla="*/ 99 h 129"/>
                  <a:gd name="T54" fmla="*/ 21 w 147"/>
                  <a:gd name="T55" fmla="*/ 86 h 129"/>
                  <a:gd name="T56" fmla="*/ 2 w 147"/>
                  <a:gd name="T57" fmla="*/ 64 h 129"/>
                  <a:gd name="T58" fmla="*/ 2 w 147"/>
                  <a:gd name="T59" fmla="*/ 37 h 129"/>
                  <a:gd name="T60" fmla="*/ 21 w 147"/>
                  <a:gd name="T61" fmla="*/ 14 h 129"/>
                  <a:gd name="T62" fmla="*/ 54 w 147"/>
                  <a:gd name="T63" fmla="*/ 1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129">
                    <a:moveTo>
                      <a:pt x="73" y="6"/>
                    </a:moveTo>
                    <a:lnTo>
                      <a:pt x="52" y="8"/>
                    </a:lnTo>
                    <a:lnTo>
                      <a:pt x="33" y="14"/>
                    </a:lnTo>
                    <a:lnTo>
                      <a:pt x="18" y="24"/>
                    </a:lnTo>
                    <a:lnTo>
                      <a:pt x="9" y="36"/>
                    </a:lnTo>
                    <a:lnTo>
                      <a:pt x="5" y="50"/>
                    </a:lnTo>
                    <a:lnTo>
                      <a:pt x="9" y="64"/>
                    </a:lnTo>
                    <a:lnTo>
                      <a:pt x="18" y="76"/>
                    </a:lnTo>
                    <a:lnTo>
                      <a:pt x="33" y="86"/>
                    </a:lnTo>
                    <a:lnTo>
                      <a:pt x="52" y="92"/>
                    </a:lnTo>
                    <a:lnTo>
                      <a:pt x="73" y="95"/>
                    </a:lnTo>
                    <a:lnTo>
                      <a:pt x="80" y="95"/>
                    </a:lnTo>
                    <a:lnTo>
                      <a:pt x="85" y="95"/>
                    </a:lnTo>
                    <a:lnTo>
                      <a:pt x="89" y="94"/>
                    </a:lnTo>
                    <a:lnTo>
                      <a:pt x="89" y="97"/>
                    </a:lnTo>
                    <a:lnTo>
                      <a:pt x="90" y="108"/>
                    </a:lnTo>
                    <a:lnTo>
                      <a:pt x="89" y="119"/>
                    </a:lnTo>
                    <a:lnTo>
                      <a:pt x="94" y="115"/>
                    </a:lnTo>
                    <a:lnTo>
                      <a:pt x="99" y="109"/>
                    </a:lnTo>
                    <a:lnTo>
                      <a:pt x="105" y="100"/>
                    </a:lnTo>
                    <a:lnTo>
                      <a:pt x="109" y="89"/>
                    </a:lnTo>
                    <a:lnTo>
                      <a:pt x="109" y="88"/>
                    </a:lnTo>
                    <a:lnTo>
                      <a:pt x="111" y="87"/>
                    </a:lnTo>
                    <a:lnTo>
                      <a:pt x="123" y="81"/>
                    </a:lnTo>
                    <a:lnTo>
                      <a:pt x="133" y="72"/>
                    </a:lnTo>
                    <a:lnTo>
                      <a:pt x="138" y="61"/>
                    </a:lnTo>
                    <a:lnTo>
                      <a:pt x="141" y="50"/>
                    </a:lnTo>
                    <a:lnTo>
                      <a:pt x="137" y="36"/>
                    </a:lnTo>
                    <a:lnTo>
                      <a:pt x="128" y="24"/>
                    </a:lnTo>
                    <a:lnTo>
                      <a:pt x="114" y="14"/>
                    </a:lnTo>
                    <a:lnTo>
                      <a:pt x="95" y="8"/>
                    </a:lnTo>
                    <a:lnTo>
                      <a:pt x="73" y="6"/>
                    </a:lnTo>
                    <a:close/>
                    <a:moveTo>
                      <a:pt x="73" y="0"/>
                    </a:moveTo>
                    <a:lnTo>
                      <a:pt x="93" y="1"/>
                    </a:lnTo>
                    <a:lnTo>
                      <a:pt x="110" y="7"/>
                    </a:lnTo>
                    <a:lnTo>
                      <a:pt x="125" y="14"/>
                    </a:lnTo>
                    <a:lnTo>
                      <a:pt x="137" y="25"/>
                    </a:lnTo>
                    <a:lnTo>
                      <a:pt x="144" y="37"/>
                    </a:lnTo>
                    <a:lnTo>
                      <a:pt x="147" y="50"/>
                    </a:lnTo>
                    <a:lnTo>
                      <a:pt x="145" y="63"/>
                    </a:lnTo>
                    <a:lnTo>
                      <a:pt x="138" y="74"/>
                    </a:lnTo>
                    <a:lnTo>
                      <a:pt x="129" y="84"/>
                    </a:lnTo>
                    <a:lnTo>
                      <a:pt x="115" y="92"/>
                    </a:lnTo>
                    <a:lnTo>
                      <a:pt x="109" y="106"/>
                    </a:lnTo>
                    <a:lnTo>
                      <a:pt x="102" y="116"/>
                    </a:lnTo>
                    <a:lnTo>
                      <a:pt x="94" y="123"/>
                    </a:lnTo>
                    <a:lnTo>
                      <a:pt x="89" y="126"/>
                    </a:lnTo>
                    <a:lnTo>
                      <a:pt x="85" y="127"/>
                    </a:lnTo>
                    <a:lnTo>
                      <a:pt x="80" y="129"/>
                    </a:lnTo>
                    <a:lnTo>
                      <a:pt x="81" y="124"/>
                    </a:lnTo>
                    <a:lnTo>
                      <a:pt x="83" y="112"/>
                    </a:lnTo>
                    <a:lnTo>
                      <a:pt x="83" y="100"/>
                    </a:lnTo>
                    <a:lnTo>
                      <a:pt x="73" y="101"/>
                    </a:lnTo>
                    <a:lnTo>
                      <a:pt x="54" y="99"/>
                    </a:lnTo>
                    <a:lnTo>
                      <a:pt x="36" y="94"/>
                    </a:lnTo>
                    <a:lnTo>
                      <a:pt x="21" y="86"/>
                    </a:lnTo>
                    <a:lnTo>
                      <a:pt x="9" y="76"/>
                    </a:lnTo>
                    <a:lnTo>
                      <a:pt x="2" y="64"/>
                    </a:lnTo>
                    <a:lnTo>
                      <a:pt x="0" y="50"/>
                    </a:lnTo>
                    <a:lnTo>
                      <a:pt x="2" y="37"/>
                    </a:lnTo>
                    <a:lnTo>
                      <a:pt x="9" y="25"/>
                    </a:lnTo>
                    <a:lnTo>
                      <a:pt x="21" y="14"/>
                    </a:lnTo>
                    <a:lnTo>
                      <a:pt x="36" y="7"/>
                    </a:lnTo>
                    <a:lnTo>
                      <a:pt x="54" y="1"/>
                    </a:lnTo>
                    <a:lnTo>
                      <a:pt x="7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Rectangle 141"/>
              <p:cNvSpPr>
                <a:spLocks noChangeArrowheads="1"/>
              </p:cNvSpPr>
              <p:nvPr/>
            </p:nvSpPr>
            <p:spPr bwMode="auto">
              <a:xfrm>
                <a:off x="4156076" y="4664076"/>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Rectangle 142"/>
              <p:cNvSpPr>
                <a:spLocks noChangeArrowheads="1"/>
              </p:cNvSpPr>
              <p:nvPr/>
            </p:nvSpPr>
            <p:spPr bwMode="auto">
              <a:xfrm>
                <a:off x="4156076" y="4705351"/>
                <a:ext cx="120650" cy="9525"/>
              </a:xfrm>
              <a:prstGeom prst="rect">
                <a:avLst/>
              </a:prstGeom>
              <a:grpFill/>
              <a:ln w="0">
                <a:noFill/>
                <a:prstDash val="solid"/>
                <a:miter lim="800000"/>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0" name="组合 209"/>
            <p:cNvGrpSpPr/>
            <p:nvPr/>
          </p:nvGrpSpPr>
          <p:grpSpPr>
            <a:xfrm>
              <a:off x="4969565" y="4232245"/>
              <a:ext cx="531267" cy="400627"/>
              <a:chOff x="5394326" y="4732338"/>
              <a:chExt cx="484188" cy="365125"/>
            </a:xfrm>
            <a:grpFill/>
          </p:grpSpPr>
          <p:sp>
            <p:nvSpPr>
              <p:cNvPr id="190" name="Freeform 143"/>
              <p:cNvSpPr>
                <a:spLocks/>
              </p:cNvSpPr>
              <p:nvPr/>
            </p:nvSpPr>
            <p:spPr bwMode="auto">
              <a:xfrm>
                <a:off x="5394326" y="4760913"/>
                <a:ext cx="484188" cy="336550"/>
              </a:xfrm>
              <a:custGeom>
                <a:avLst/>
                <a:gdLst>
                  <a:gd name="T0" fmla="*/ 0 w 305"/>
                  <a:gd name="T1" fmla="*/ 0 h 212"/>
                  <a:gd name="T2" fmla="*/ 6 w 305"/>
                  <a:gd name="T3" fmla="*/ 0 h 212"/>
                  <a:gd name="T4" fmla="*/ 6 w 305"/>
                  <a:gd name="T5" fmla="*/ 206 h 212"/>
                  <a:gd name="T6" fmla="*/ 305 w 305"/>
                  <a:gd name="T7" fmla="*/ 206 h 212"/>
                  <a:gd name="T8" fmla="*/ 305 w 305"/>
                  <a:gd name="T9" fmla="*/ 212 h 212"/>
                  <a:gd name="T10" fmla="*/ 0 w 305"/>
                  <a:gd name="T11" fmla="*/ 212 h 212"/>
                  <a:gd name="T12" fmla="*/ 0 w 305"/>
                  <a:gd name="T13" fmla="*/ 0 h 212"/>
                </a:gdLst>
                <a:ahLst/>
                <a:cxnLst>
                  <a:cxn ang="0">
                    <a:pos x="T0" y="T1"/>
                  </a:cxn>
                  <a:cxn ang="0">
                    <a:pos x="T2" y="T3"/>
                  </a:cxn>
                  <a:cxn ang="0">
                    <a:pos x="T4" y="T5"/>
                  </a:cxn>
                  <a:cxn ang="0">
                    <a:pos x="T6" y="T7"/>
                  </a:cxn>
                  <a:cxn ang="0">
                    <a:pos x="T8" y="T9"/>
                  </a:cxn>
                  <a:cxn ang="0">
                    <a:pos x="T10" y="T11"/>
                  </a:cxn>
                  <a:cxn ang="0">
                    <a:pos x="T12" y="T13"/>
                  </a:cxn>
                </a:cxnLst>
                <a:rect l="0" t="0" r="r" b="b"/>
                <a:pathLst>
                  <a:path w="305" h="212">
                    <a:moveTo>
                      <a:pt x="0" y="0"/>
                    </a:moveTo>
                    <a:lnTo>
                      <a:pt x="6" y="0"/>
                    </a:lnTo>
                    <a:lnTo>
                      <a:pt x="6" y="206"/>
                    </a:lnTo>
                    <a:lnTo>
                      <a:pt x="305" y="206"/>
                    </a:lnTo>
                    <a:lnTo>
                      <a:pt x="305" y="212"/>
                    </a:lnTo>
                    <a:lnTo>
                      <a:pt x="0" y="212"/>
                    </a:lnTo>
                    <a:lnTo>
                      <a:pt x="0"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144"/>
              <p:cNvSpPr>
                <a:spLocks noEditPoints="1"/>
              </p:cNvSpPr>
              <p:nvPr/>
            </p:nvSpPr>
            <p:spPr bwMode="auto">
              <a:xfrm>
                <a:off x="5449888" y="4946651"/>
                <a:ext cx="76200" cy="123825"/>
              </a:xfrm>
              <a:custGeom>
                <a:avLst/>
                <a:gdLst>
                  <a:gd name="T0" fmla="*/ 23 w 48"/>
                  <a:gd name="T1" fmla="*/ 7 h 78"/>
                  <a:gd name="T2" fmla="*/ 19 w 48"/>
                  <a:gd name="T3" fmla="*/ 8 h 78"/>
                  <a:gd name="T4" fmla="*/ 15 w 48"/>
                  <a:gd name="T5" fmla="*/ 9 h 78"/>
                  <a:gd name="T6" fmla="*/ 11 w 48"/>
                  <a:gd name="T7" fmla="*/ 11 h 78"/>
                  <a:gd name="T8" fmla="*/ 8 w 48"/>
                  <a:gd name="T9" fmla="*/ 15 h 78"/>
                  <a:gd name="T10" fmla="*/ 7 w 48"/>
                  <a:gd name="T11" fmla="*/ 19 h 78"/>
                  <a:gd name="T12" fmla="*/ 6 w 48"/>
                  <a:gd name="T13" fmla="*/ 23 h 78"/>
                  <a:gd name="T14" fmla="*/ 6 w 48"/>
                  <a:gd name="T15" fmla="*/ 73 h 78"/>
                  <a:gd name="T16" fmla="*/ 42 w 48"/>
                  <a:gd name="T17" fmla="*/ 73 h 78"/>
                  <a:gd name="T18" fmla="*/ 42 w 48"/>
                  <a:gd name="T19" fmla="*/ 23 h 78"/>
                  <a:gd name="T20" fmla="*/ 42 w 48"/>
                  <a:gd name="T21" fmla="*/ 19 h 78"/>
                  <a:gd name="T22" fmla="*/ 40 w 48"/>
                  <a:gd name="T23" fmla="*/ 15 h 78"/>
                  <a:gd name="T24" fmla="*/ 37 w 48"/>
                  <a:gd name="T25" fmla="*/ 11 h 78"/>
                  <a:gd name="T26" fmla="*/ 34 w 48"/>
                  <a:gd name="T27" fmla="*/ 9 h 78"/>
                  <a:gd name="T28" fmla="*/ 30 w 48"/>
                  <a:gd name="T29" fmla="*/ 8 h 78"/>
                  <a:gd name="T30" fmla="*/ 25 w 48"/>
                  <a:gd name="T31" fmla="*/ 7 h 78"/>
                  <a:gd name="T32" fmla="*/ 23 w 48"/>
                  <a:gd name="T33" fmla="*/ 7 h 78"/>
                  <a:gd name="T34" fmla="*/ 23 w 48"/>
                  <a:gd name="T35" fmla="*/ 0 h 78"/>
                  <a:gd name="T36" fmla="*/ 25 w 48"/>
                  <a:gd name="T37" fmla="*/ 0 h 78"/>
                  <a:gd name="T38" fmla="*/ 37 w 48"/>
                  <a:gd name="T39" fmla="*/ 3 h 78"/>
                  <a:gd name="T40" fmla="*/ 45 w 48"/>
                  <a:gd name="T41" fmla="*/ 12 h 78"/>
                  <a:gd name="T42" fmla="*/ 48 w 48"/>
                  <a:gd name="T43" fmla="*/ 23 h 78"/>
                  <a:gd name="T44" fmla="*/ 48 w 48"/>
                  <a:gd name="T45" fmla="*/ 78 h 78"/>
                  <a:gd name="T46" fmla="*/ 0 w 48"/>
                  <a:gd name="T47" fmla="*/ 78 h 78"/>
                  <a:gd name="T48" fmla="*/ 0 w 48"/>
                  <a:gd name="T49" fmla="*/ 23 h 78"/>
                  <a:gd name="T50" fmla="*/ 4 w 48"/>
                  <a:gd name="T51" fmla="*/ 12 h 78"/>
                  <a:gd name="T52" fmla="*/ 11 w 48"/>
                  <a:gd name="T53" fmla="*/ 3 h 78"/>
                  <a:gd name="T54" fmla="*/ 23 w 48"/>
                  <a:gd name="T55"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78">
                    <a:moveTo>
                      <a:pt x="23" y="7"/>
                    </a:moveTo>
                    <a:lnTo>
                      <a:pt x="19" y="8"/>
                    </a:lnTo>
                    <a:lnTo>
                      <a:pt x="15" y="9"/>
                    </a:lnTo>
                    <a:lnTo>
                      <a:pt x="11" y="11"/>
                    </a:lnTo>
                    <a:lnTo>
                      <a:pt x="8" y="15"/>
                    </a:lnTo>
                    <a:lnTo>
                      <a:pt x="7" y="19"/>
                    </a:lnTo>
                    <a:lnTo>
                      <a:pt x="6" y="23"/>
                    </a:lnTo>
                    <a:lnTo>
                      <a:pt x="6" y="73"/>
                    </a:lnTo>
                    <a:lnTo>
                      <a:pt x="42" y="73"/>
                    </a:lnTo>
                    <a:lnTo>
                      <a:pt x="42" y="23"/>
                    </a:lnTo>
                    <a:lnTo>
                      <a:pt x="42" y="19"/>
                    </a:lnTo>
                    <a:lnTo>
                      <a:pt x="40" y="15"/>
                    </a:lnTo>
                    <a:lnTo>
                      <a:pt x="37" y="11"/>
                    </a:lnTo>
                    <a:lnTo>
                      <a:pt x="34" y="9"/>
                    </a:lnTo>
                    <a:lnTo>
                      <a:pt x="30" y="8"/>
                    </a:lnTo>
                    <a:lnTo>
                      <a:pt x="25" y="7"/>
                    </a:lnTo>
                    <a:lnTo>
                      <a:pt x="23" y="7"/>
                    </a:lnTo>
                    <a:close/>
                    <a:moveTo>
                      <a:pt x="23" y="0"/>
                    </a:moveTo>
                    <a:lnTo>
                      <a:pt x="25" y="0"/>
                    </a:lnTo>
                    <a:lnTo>
                      <a:pt x="37" y="3"/>
                    </a:lnTo>
                    <a:lnTo>
                      <a:pt x="45" y="12"/>
                    </a:lnTo>
                    <a:lnTo>
                      <a:pt x="48" y="23"/>
                    </a:lnTo>
                    <a:lnTo>
                      <a:pt x="48" y="78"/>
                    </a:lnTo>
                    <a:lnTo>
                      <a:pt x="0" y="78"/>
                    </a:lnTo>
                    <a:lnTo>
                      <a:pt x="0" y="23"/>
                    </a:lnTo>
                    <a:lnTo>
                      <a:pt x="4" y="12"/>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145"/>
              <p:cNvSpPr>
                <a:spLocks noEditPoints="1"/>
              </p:cNvSpPr>
              <p:nvPr/>
            </p:nvSpPr>
            <p:spPr bwMode="auto">
              <a:xfrm>
                <a:off x="5556251" y="4892676"/>
                <a:ext cx="74613" cy="177800"/>
              </a:xfrm>
              <a:custGeom>
                <a:avLst/>
                <a:gdLst>
                  <a:gd name="T0" fmla="*/ 22 w 47"/>
                  <a:gd name="T1" fmla="*/ 7 h 112"/>
                  <a:gd name="T2" fmla="*/ 18 w 47"/>
                  <a:gd name="T3" fmla="*/ 7 h 112"/>
                  <a:gd name="T4" fmla="*/ 14 w 47"/>
                  <a:gd name="T5" fmla="*/ 9 h 112"/>
                  <a:gd name="T6" fmla="*/ 11 w 47"/>
                  <a:gd name="T7" fmla="*/ 11 h 112"/>
                  <a:gd name="T8" fmla="*/ 8 w 47"/>
                  <a:gd name="T9" fmla="*/ 15 h 112"/>
                  <a:gd name="T10" fmla="*/ 6 w 47"/>
                  <a:gd name="T11" fmla="*/ 19 h 112"/>
                  <a:gd name="T12" fmla="*/ 6 w 47"/>
                  <a:gd name="T13" fmla="*/ 23 h 112"/>
                  <a:gd name="T14" fmla="*/ 6 w 47"/>
                  <a:gd name="T15" fmla="*/ 107 h 112"/>
                  <a:gd name="T16" fmla="*/ 42 w 47"/>
                  <a:gd name="T17" fmla="*/ 107 h 112"/>
                  <a:gd name="T18" fmla="*/ 42 w 47"/>
                  <a:gd name="T19" fmla="*/ 23 h 112"/>
                  <a:gd name="T20" fmla="*/ 41 w 47"/>
                  <a:gd name="T21" fmla="*/ 19 h 112"/>
                  <a:gd name="T22" fmla="*/ 40 w 47"/>
                  <a:gd name="T23" fmla="*/ 15 h 112"/>
                  <a:gd name="T24" fmla="*/ 37 w 47"/>
                  <a:gd name="T25" fmla="*/ 11 h 112"/>
                  <a:gd name="T26" fmla="*/ 33 w 47"/>
                  <a:gd name="T27" fmla="*/ 9 h 112"/>
                  <a:gd name="T28" fmla="*/ 29 w 47"/>
                  <a:gd name="T29" fmla="*/ 7 h 112"/>
                  <a:gd name="T30" fmla="*/ 25 w 47"/>
                  <a:gd name="T31" fmla="*/ 7 h 112"/>
                  <a:gd name="T32" fmla="*/ 22 w 47"/>
                  <a:gd name="T33" fmla="*/ 7 h 112"/>
                  <a:gd name="T34" fmla="*/ 22 w 47"/>
                  <a:gd name="T35" fmla="*/ 0 h 112"/>
                  <a:gd name="T36" fmla="*/ 25 w 47"/>
                  <a:gd name="T37" fmla="*/ 0 h 112"/>
                  <a:gd name="T38" fmla="*/ 37 w 47"/>
                  <a:gd name="T39" fmla="*/ 4 h 112"/>
                  <a:gd name="T40" fmla="*/ 44 w 47"/>
                  <a:gd name="T41" fmla="*/ 12 h 112"/>
                  <a:gd name="T42" fmla="*/ 47 w 47"/>
                  <a:gd name="T43" fmla="*/ 23 h 112"/>
                  <a:gd name="T44" fmla="*/ 47 w 47"/>
                  <a:gd name="T45" fmla="*/ 112 h 112"/>
                  <a:gd name="T46" fmla="*/ 0 w 47"/>
                  <a:gd name="T47" fmla="*/ 112 h 112"/>
                  <a:gd name="T48" fmla="*/ 0 w 47"/>
                  <a:gd name="T49" fmla="*/ 23 h 112"/>
                  <a:gd name="T50" fmla="*/ 3 w 47"/>
                  <a:gd name="T51" fmla="*/ 12 h 112"/>
                  <a:gd name="T52" fmla="*/ 11 w 47"/>
                  <a:gd name="T53" fmla="*/ 4 h 112"/>
                  <a:gd name="T54" fmla="*/ 22 w 47"/>
                  <a:gd name="T5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7" h="112">
                    <a:moveTo>
                      <a:pt x="22" y="7"/>
                    </a:moveTo>
                    <a:lnTo>
                      <a:pt x="18" y="7"/>
                    </a:lnTo>
                    <a:lnTo>
                      <a:pt x="14" y="9"/>
                    </a:lnTo>
                    <a:lnTo>
                      <a:pt x="11" y="11"/>
                    </a:lnTo>
                    <a:lnTo>
                      <a:pt x="8" y="15"/>
                    </a:lnTo>
                    <a:lnTo>
                      <a:pt x="6" y="19"/>
                    </a:lnTo>
                    <a:lnTo>
                      <a:pt x="6" y="23"/>
                    </a:lnTo>
                    <a:lnTo>
                      <a:pt x="6" y="107"/>
                    </a:lnTo>
                    <a:lnTo>
                      <a:pt x="42" y="107"/>
                    </a:lnTo>
                    <a:lnTo>
                      <a:pt x="42" y="23"/>
                    </a:lnTo>
                    <a:lnTo>
                      <a:pt x="41" y="19"/>
                    </a:lnTo>
                    <a:lnTo>
                      <a:pt x="40" y="15"/>
                    </a:lnTo>
                    <a:lnTo>
                      <a:pt x="37" y="11"/>
                    </a:lnTo>
                    <a:lnTo>
                      <a:pt x="33" y="9"/>
                    </a:lnTo>
                    <a:lnTo>
                      <a:pt x="29" y="7"/>
                    </a:lnTo>
                    <a:lnTo>
                      <a:pt x="25" y="7"/>
                    </a:lnTo>
                    <a:lnTo>
                      <a:pt x="22" y="7"/>
                    </a:lnTo>
                    <a:close/>
                    <a:moveTo>
                      <a:pt x="22" y="0"/>
                    </a:moveTo>
                    <a:lnTo>
                      <a:pt x="25" y="0"/>
                    </a:lnTo>
                    <a:lnTo>
                      <a:pt x="37" y="4"/>
                    </a:lnTo>
                    <a:lnTo>
                      <a:pt x="44" y="12"/>
                    </a:lnTo>
                    <a:lnTo>
                      <a:pt x="47" y="23"/>
                    </a:lnTo>
                    <a:lnTo>
                      <a:pt x="47" y="112"/>
                    </a:lnTo>
                    <a:lnTo>
                      <a:pt x="0" y="112"/>
                    </a:lnTo>
                    <a:lnTo>
                      <a:pt x="0" y="23"/>
                    </a:lnTo>
                    <a:lnTo>
                      <a:pt x="3" y="12"/>
                    </a:lnTo>
                    <a:lnTo>
                      <a:pt x="11" y="4"/>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3" name="Freeform 146"/>
              <p:cNvSpPr>
                <a:spLocks noEditPoints="1"/>
              </p:cNvSpPr>
              <p:nvPr/>
            </p:nvSpPr>
            <p:spPr bwMode="auto">
              <a:xfrm>
                <a:off x="5662613" y="4840288"/>
                <a:ext cx="76200" cy="230188"/>
              </a:xfrm>
              <a:custGeom>
                <a:avLst/>
                <a:gdLst>
                  <a:gd name="T0" fmla="*/ 22 w 48"/>
                  <a:gd name="T1" fmla="*/ 6 h 145"/>
                  <a:gd name="T2" fmla="*/ 17 w 48"/>
                  <a:gd name="T3" fmla="*/ 6 h 145"/>
                  <a:gd name="T4" fmla="*/ 14 w 48"/>
                  <a:gd name="T5" fmla="*/ 8 h 145"/>
                  <a:gd name="T6" fmla="*/ 11 w 48"/>
                  <a:gd name="T7" fmla="*/ 11 h 145"/>
                  <a:gd name="T8" fmla="*/ 8 w 48"/>
                  <a:gd name="T9" fmla="*/ 14 h 145"/>
                  <a:gd name="T10" fmla="*/ 6 w 48"/>
                  <a:gd name="T11" fmla="*/ 18 h 145"/>
                  <a:gd name="T12" fmla="*/ 5 w 48"/>
                  <a:gd name="T13" fmla="*/ 23 h 145"/>
                  <a:gd name="T14" fmla="*/ 5 w 48"/>
                  <a:gd name="T15" fmla="*/ 140 h 145"/>
                  <a:gd name="T16" fmla="*/ 41 w 48"/>
                  <a:gd name="T17" fmla="*/ 140 h 145"/>
                  <a:gd name="T18" fmla="*/ 41 w 48"/>
                  <a:gd name="T19" fmla="*/ 23 h 145"/>
                  <a:gd name="T20" fmla="*/ 40 w 48"/>
                  <a:gd name="T21" fmla="*/ 18 h 145"/>
                  <a:gd name="T22" fmla="*/ 39 w 48"/>
                  <a:gd name="T23" fmla="*/ 14 h 145"/>
                  <a:gd name="T24" fmla="*/ 36 w 48"/>
                  <a:gd name="T25" fmla="*/ 11 h 145"/>
                  <a:gd name="T26" fmla="*/ 33 w 48"/>
                  <a:gd name="T27" fmla="*/ 8 h 145"/>
                  <a:gd name="T28" fmla="*/ 29 w 48"/>
                  <a:gd name="T29" fmla="*/ 6 h 145"/>
                  <a:gd name="T30" fmla="*/ 25 w 48"/>
                  <a:gd name="T31" fmla="*/ 6 h 145"/>
                  <a:gd name="T32" fmla="*/ 22 w 48"/>
                  <a:gd name="T33" fmla="*/ 6 h 145"/>
                  <a:gd name="T34" fmla="*/ 22 w 48"/>
                  <a:gd name="T35" fmla="*/ 0 h 145"/>
                  <a:gd name="T36" fmla="*/ 25 w 48"/>
                  <a:gd name="T37" fmla="*/ 0 h 145"/>
                  <a:gd name="T38" fmla="*/ 36 w 48"/>
                  <a:gd name="T39" fmla="*/ 3 h 145"/>
                  <a:gd name="T40" fmla="*/ 44 w 48"/>
                  <a:gd name="T41" fmla="*/ 12 h 145"/>
                  <a:gd name="T42" fmla="*/ 48 w 48"/>
                  <a:gd name="T43" fmla="*/ 23 h 145"/>
                  <a:gd name="T44" fmla="*/ 48 w 48"/>
                  <a:gd name="T45" fmla="*/ 145 h 145"/>
                  <a:gd name="T46" fmla="*/ 0 w 48"/>
                  <a:gd name="T47" fmla="*/ 145 h 145"/>
                  <a:gd name="T48" fmla="*/ 0 w 48"/>
                  <a:gd name="T49" fmla="*/ 23 h 145"/>
                  <a:gd name="T50" fmla="*/ 2 w 48"/>
                  <a:gd name="T51" fmla="*/ 12 h 145"/>
                  <a:gd name="T52" fmla="*/ 11 w 48"/>
                  <a:gd name="T53" fmla="*/ 3 h 145"/>
                  <a:gd name="T54" fmla="*/ 22 w 48"/>
                  <a:gd name="T55" fmla="*/ 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45">
                    <a:moveTo>
                      <a:pt x="22" y="6"/>
                    </a:moveTo>
                    <a:lnTo>
                      <a:pt x="17" y="6"/>
                    </a:lnTo>
                    <a:lnTo>
                      <a:pt x="14" y="8"/>
                    </a:lnTo>
                    <a:lnTo>
                      <a:pt x="11" y="11"/>
                    </a:lnTo>
                    <a:lnTo>
                      <a:pt x="8" y="14"/>
                    </a:lnTo>
                    <a:lnTo>
                      <a:pt x="6" y="18"/>
                    </a:lnTo>
                    <a:lnTo>
                      <a:pt x="5" y="23"/>
                    </a:lnTo>
                    <a:lnTo>
                      <a:pt x="5" y="140"/>
                    </a:lnTo>
                    <a:lnTo>
                      <a:pt x="41" y="140"/>
                    </a:lnTo>
                    <a:lnTo>
                      <a:pt x="41" y="23"/>
                    </a:lnTo>
                    <a:lnTo>
                      <a:pt x="40" y="18"/>
                    </a:lnTo>
                    <a:lnTo>
                      <a:pt x="39" y="14"/>
                    </a:lnTo>
                    <a:lnTo>
                      <a:pt x="36" y="11"/>
                    </a:lnTo>
                    <a:lnTo>
                      <a:pt x="33" y="8"/>
                    </a:lnTo>
                    <a:lnTo>
                      <a:pt x="29" y="6"/>
                    </a:lnTo>
                    <a:lnTo>
                      <a:pt x="25" y="6"/>
                    </a:lnTo>
                    <a:lnTo>
                      <a:pt x="22" y="6"/>
                    </a:lnTo>
                    <a:close/>
                    <a:moveTo>
                      <a:pt x="22" y="0"/>
                    </a:moveTo>
                    <a:lnTo>
                      <a:pt x="25" y="0"/>
                    </a:lnTo>
                    <a:lnTo>
                      <a:pt x="36" y="3"/>
                    </a:lnTo>
                    <a:lnTo>
                      <a:pt x="44" y="12"/>
                    </a:lnTo>
                    <a:lnTo>
                      <a:pt x="48" y="23"/>
                    </a:lnTo>
                    <a:lnTo>
                      <a:pt x="48" y="145"/>
                    </a:lnTo>
                    <a:lnTo>
                      <a:pt x="0" y="145"/>
                    </a:lnTo>
                    <a:lnTo>
                      <a:pt x="0" y="23"/>
                    </a:lnTo>
                    <a:lnTo>
                      <a:pt x="2" y="12"/>
                    </a:lnTo>
                    <a:lnTo>
                      <a:pt x="11" y="3"/>
                    </a:lnTo>
                    <a:lnTo>
                      <a:pt x="2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147"/>
              <p:cNvSpPr>
                <a:spLocks noEditPoints="1"/>
              </p:cNvSpPr>
              <p:nvPr/>
            </p:nvSpPr>
            <p:spPr bwMode="auto">
              <a:xfrm>
                <a:off x="5767388" y="4784726"/>
                <a:ext cx="76200" cy="285750"/>
              </a:xfrm>
              <a:custGeom>
                <a:avLst/>
                <a:gdLst>
                  <a:gd name="T0" fmla="*/ 23 w 48"/>
                  <a:gd name="T1" fmla="*/ 5 h 180"/>
                  <a:gd name="T2" fmla="*/ 19 w 48"/>
                  <a:gd name="T3" fmla="*/ 6 h 180"/>
                  <a:gd name="T4" fmla="*/ 14 w 48"/>
                  <a:gd name="T5" fmla="*/ 9 h 180"/>
                  <a:gd name="T6" fmla="*/ 11 w 48"/>
                  <a:gd name="T7" fmla="*/ 11 h 180"/>
                  <a:gd name="T8" fmla="*/ 8 w 48"/>
                  <a:gd name="T9" fmla="*/ 14 h 180"/>
                  <a:gd name="T10" fmla="*/ 7 w 48"/>
                  <a:gd name="T11" fmla="*/ 18 h 180"/>
                  <a:gd name="T12" fmla="*/ 6 w 48"/>
                  <a:gd name="T13" fmla="*/ 23 h 180"/>
                  <a:gd name="T14" fmla="*/ 6 w 48"/>
                  <a:gd name="T15" fmla="*/ 175 h 180"/>
                  <a:gd name="T16" fmla="*/ 41 w 48"/>
                  <a:gd name="T17" fmla="*/ 175 h 180"/>
                  <a:gd name="T18" fmla="*/ 41 w 48"/>
                  <a:gd name="T19" fmla="*/ 23 h 180"/>
                  <a:gd name="T20" fmla="*/ 41 w 48"/>
                  <a:gd name="T21" fmla="*/ 18 h 180"/>
                  <a:gd name="T22" fmla="*/ 39 w 48"/>
                  <a:gd name="T23" fmla="*/ 14 h 180"/>
                  <a:gd name="T24" fmla="*/ 37 w 48"/>
                  <a:gd name="T25" fmla="*/ 11 h 180"/>
                  <a:gd name="T26" fmla="*/ 34 w 48"/>
                  <a:gd name="T27" fmla="*/ 9 h 180"/>
                  <a:gd name="T28" fmla="*/ 29 w 48"/>
                  <a:gd name="T29" fmla="*/ 6 h 180"/>
                  <a:gd name="T30" fmla="*/ 25 w 48"/>
                  <a:gd name="T31" fmla="*/ 5 h 180"/>
                  <a:gd name="T32" fmla="*/ 23 w 48"/>
                  <a:gd name="T33" fmla="*/ 5 h 180"/>
                  <a:gd name="T34" fmla="*/ 23 w 48"/>
                  <a:gd name="T35" fmla="*/ 0 h 180"/>
                  <a:gd name="T36" fmla="*/ 25 w 48"/>
                  <a:gd name="T37" fmla="*/ 0 h 180"/>
                  <a:gd name="T38" fmla="*/ 37 w 48"/>
                  <a:gd name="T39" fmla="*/ 3 h 180"/>
                  <a:gd name="T40" fmla="*/ 45 w 48"/>
                  <a:gd name="T41" fmla="*/ 11 h 180"/>
                  <a:gd name="T42" fmla="*/ 48 w 48"/>
                  <a:gd name="T43" fmla="*/ 23 h 180"/>
                  <a:gd name="T44" fmla="*/ 48 w 48"/>
                  <a:gd name="T45" fmla="*/ 180 h 180"/>
                  <a:gd name="T46" fmla="*/ 0 w 48"/>
                  <a:gd name="T47" fmla="*/ 180 h 180"/>
                  <a:gd name="T48" fmla="*/ 0 w 48"/>
                  <a:gd name="T49" fmla="*/ 23 h 180"/>
                  <a:gd name="T50" fmla="*/ 3 w 48"/>
                  <a:gd name="T51" fmla="*/ 11 h 180"/>
                  <a:gd name="T52" fmla="*/ 11 w 48"/>
                  <a:gd name="T53" fmla="*/ 3 h 180"/>
                  <a:gd name="T54" fmla="*/ 23 w 48"/>
                  <a:gd name="T55"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 h="180">
                    <a:moveTo>
                      <a:pt x="23" y="5"/>
                    </a:moveTo>
                    <a:lnTo>
                      <a:pt x="19" y="6"/>
                    </a:lnTo>
                    <a:lnTo>
                      <a:pt x="14" y="9"/>
                    </a:lnTo>
                    <a:lnTo>
                      <a:pt x="11" y="11"/>
                    </a:lnTo>
                    <a:lnTo>
                      <a:pt x="8" y="14"/>
                    </a:lnTo>
                    <a:lnTo>
                      <a:pt x="7" y="18"/>
                    </a:lnTo>
                    <a:lnTo>
                      <a:pt x="6" y="23"/>
                    </a:lnTo>
                    <a:lnTo>
                      <a:pt x="6" y="175"/>
                    </a:lnTo>
                    <a:lnTo>
                      <a:pt x="41" y="175"/>
                    </a:lnTo>
                    <a:lnTo>
                      <a:pt x="41" y="23"/>
                    </a:lnTo>
                    <a:lnTo>
                      <a:pt x="41" y="18"/>
                    </a:lnTo>
                    <a:lnTo>
                      <a:pt x="39" y="14"/>
                    </a:lnTo>
                    <a:lnTo>
                      <a:pt x="37" y="11"/>
                    </a:lnTo>
                    <a:lnTo>
                      <a:pt x="34" y="9"/>
                    </a:lnTo>
                    <a:lnTo>
                      <a:pt x="29" y="6"/>
                    </a:lnTo>
                    <a:lnTo>
                      <a:pt x="25" y="5"/>
                    </a:lnTo>
                    <a:lnTo>
                      <a:pt x="23" y="5"/>
                    </a:lnTo>
                    <a:close/>
                    <a:moveTo>
                      <a:pt x="23" y="0"/>
                    </a:moveTo>
                    <a:lnTo>
                      <a:pt x="25" y="0"/>
                    </a:lnTo>
                    <a:lnTo>
                      <a:pt x="37" y="3"/>
                    </a:lnTo>
                    <a:lnTo>
                      <a:pt x="45" y="11"/>
                    </a:lnTo>
                    <a:lnTo>
                      <a:pt x="48" y="23"/>
                    </a:lnTo>
                    <a:lnTo>
                      <a:pt x="48" y="180"/>
                    </a:lnTo>
                    <a:lnTo>
                      <a:pt x="0" y="180"/>
                    </a:lnTo>
                    <a:lnTo>
                      <a:pt x="0" y="23"/>
                    </a:lnTo>
                    <a:lnTo>
                      <a:pt x="3" y="11"/>
                    </a:lnTo>
                    <a:lnTo>
                      <a:pt x="11" y="3"/>
                    </a:lnTo>
                    <a:lnTo>
                      <a:pt x="23"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148"/>
              <p:cNvSpPr>
                <a:spLocks/>
              </p:cNvSpPr>
              <p:nvPr/>
            </p:nvSpPr>
            <p:spPr bwMode="auto">
              <a:xfrm>
                <a:off x="5453063" y="4732338"/>
                <a:ext cx="293688" cy="153988"/>
              </a:xfrm>
              <a:custGeom>
                <a:avLst/>
                <a:gdLst>
                  <a:gd name="T0" fmla="*/ 134 w 185"/>
                  <a:gd name="T1" fmla="*/ 0 h 97"/>
                  <a:gd name="T2" fmla="*/ 185 w 185"/>
                  <a:gd name="T3" fmla="*/ 13 h 97"/>
                  <a:gd name="T4" fmla="*/ 160 w 185"/>
                  <a:gd name="T5" fmla="*/ 59 h 97"/>
                  <a:gd name="T6" fmla="*/ 155 w 185"/>
                  <a:gd name="T7" fmla="*/ 57 h 97"/>
                  <a:gd name="T8" fmla="*/ 173 w 185"/>
                  <a:gd name="T9" fmla="*/ 21 h 97"/>
                  <a:gd name="T10" fmla="*/ 2 w 185"/>
                  <a:gd name="T11" fmla="*/ 97 h 97"/>
                  <a:gd name="T12" fmla="*/ 0 w 185"/>
                  <a:gd name="T13" fmla="*/ 92 h 97"/>
                  <a:gd name="T14" fmla="*/ 171 w 185"/>
                  <a:gd name="T15" fmla="*/ 16 h 97"/>
                  <a:gd name="T16" fmla="*/ 133 w 185"/>
                  <a:gd name="T17" fmla="*/ 6 h 97"/>
                  <a:gd name="T18" fmla="*/ 134 w 185"/>
                  <a:gd name="T19" fmla="*/ 0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5" h="97">
                    <a:moveTo>
                      <a:pt x="134" y="0"/>
                    </a:moveTo>
                    <a:lnTo>
                      <a:pt x="185" y="13"/>
                    </a:lnTo>
                    <a:lnTo>
                      <a:pt x="160" y="59"/>
                    </a:lnTo>
                    <a:lnTo>
                      <a:pt x="155" y="57"/>
                    </a:lnTo>
                    <a:lnTo>
                      <a:pt x="173" y="21"/>
                    </a:lnTo>
                    <a:lnTo>
                      <a:pt x="2" y="97"/>
                    </a:lnTo>
                    <a:lnTo>
                      <a:pt x="0" y="92"/>
                    </a:lnTo>
                    <a:lnTo>
                      <a:pt x="171" y="16"/>
                    </a:lnTo>
                    <a:lnTo>
                      <a:pt x="133" y="6"/>
                    </a:lnTo>
                    <a:lnTo>
                      <a:pt x="1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8" name="组合 207"/>
            <p:cNvGrpSpPr/>
            <p:nvPr/>
          </p:nvGrpSpPr>
          <p:grpSpPr>
            <a:xfrm>
              <a:off x="7326383" y="4173021"/>
              <a:ext cx="607909" cy="538235"/>
              <a:chOff x="6907213" y="4678363"/>
              <a:chExt cx="554038" cy="490538"/>
            </a:xfrm>
            <a:grpFill/>
          </p:grpSpPr>
          <p:sp>
            <p:nvSpPr>
              <p:cNvPr id="201" name="Freeform 149"/>
              <p:cNvSpPr>
                <a:spLocks noEditPoints="1"/>
              </p:cNvSpPr>
              <p:nvPr/>
            </p:nvSpPr>
            <p:spPr bwMode="auto">
              <a:xfrm>
                <a:off x="6907213" y="4678363"/>
                <a:ext cx="554038" cy="490538"/>
              </a:xfrm>
              <a:custGeom>
                <a:avLst/>
                <a:gdLst>
                  <a:gd name="T0" fmla="*/ 13 w 349"/>
                  <a:gd name="T1" fmla="*/ 182 h 309"/>
                  <a:gd name="T2" fmla="*/ 193 w 349"/>
                  <a:gd name="T3" fmla="*/ 154 h 309"/>
                  <a:gd name="T4" fmla="*/ 292 w 349"/>
                  <a:gd name="T5" fmla="*/ 118 h 309"/>
                  <a:gd name="T6" fmla="*/ 338 w 349"/>
                  <a:gd name="T7" fmla="*/ 166 h 309"/>
                  <a:gd name="T8" fmla="*/ 198 w 349"/>
                  <a:gd name="T9" fmla="*/ 114 h 309"/>
                  <a:gd name="T10" fmla="*/ 343 w 349"/>
                  <a:gd name="T11" fmla="*/ 303 h 309"/>
                  <a:gd name="T12" fmla="*/ 286 w 349"/>
                  <a:gd name="T13" fmla="*/ 171 h 309"/>
                  <a:gd name="T14" fmla="*/ 198 w 349"/>
                  <a:gd name="T15" fmla="*/ 114 h 309"/>
                  <a:gd name="T16" fmla="*/ 57 w 349"/>
                  <a:gd name="T17" fmla="*/ 120 h 309"/>
                  <a:gd name="T18" fmla="*/ 193 w 349"/>
                  <a:gd name="T19" fmla="*/ 108 h 309"/>
                  <a:gd name="T20" fmla="*/ 207 w 349"/>
                  <a:gd name="T21" fmla="*/ 21 h 309"/>
                  <a:gd name="T22" fmla="*/ 54 w 349"/>
                  <a:gd name="T23" fmla="*/ 5 h 309"/>
                  <a:gd name="T24" fmla="*/ 46 w 349"/>
                  <a:gd name="T25" fmla="*/ 7 h 309"/>
                  <a:gd name="T26" fmla="*/ 42 w 349"/>
                  <a:gd name="T27" fmla="*/ 14 h 309"/>
                  <a:gd name="T28" fmla="*/ 41 w 349"/>
                  <a:gd name="T29" fmla="*/ 123 h 309"/>
                  <a:gd name="T30" fmla="*/ 44 w 349"/>
                  <a:gd name="T31" fmla="*/ 131 h 309"/>
                  <a:gd name="T32" fmla="*/ 50 w 349"/>
                  <a:gd name="T33" fmla="*/ 135 h 309"/>
                  <a:gd name="T34" fmla="*/ 193 w 349"/>
                  <a:gd name="T35" fmla="*/ 136 h 309"/>
                  <a:gd name="T36" fmla="*/ 51 w 349"/>
                  <a:gd name="T37" fmla="*/ 127 h 309"/>
                  <a:gd name="T38" fmla="*/ 212 w 349"/>
                  <a:gd name="T39" fmla="*/ 15 h 309"/>
                  <a:gd name="T40" fmla="*/ 222 w 349"/>
                  <a:gd name="T41" fmla="*/ 108 h 309"/>
                  <a:gd name="T42" fmla="*/ 222 w 349"/>
                  <a:gd name="T43" fmla="*/ 14 h 309"/>
                  <a:gd name="T44" fmla="*/ 218 w 349"/>
                  <a:gd name="T45" fmla="*/ 7 h 309"/>
                  <a:gd name="T46" fmla="*/ 210 w 349"/>
                  <a:gd name="T47" fmla="*/ 5 h 309"/>
                  <a:gd name="T48" fmla="*/ 54 w 349"/>
                  <a:gd name="T49" fmla="*/ 0 h 309"/>
                  <a:gd name="T50" fmla="*/ 219 w 349"/>
                  <a:gd name="T51" fmla="*/ 2 h 309"/>
                  <a:gd name="T52" fmla="*/ 229 w 349"/>
                  <a:gd name="T53" fmla="*/ 18 h 309"/>
                  <a:gd name="T54" fmla="*/ 291 w 349"/>
                  <a:gd name="T55" fmla="*/ 108 h 309"/>
                  <a:gd name="T56" fmla="*/ 349 w 349"/>
                  <a:gd name="T57" fmla="*/ 309 h 309"/>
                  <a:gd name="T58" fmla="*/ 193 w 349"/>
                  <a:gd name="T59" fmla="*/ 188 h 309"/>
                  <a:gd name="T60" fmla="*/ 37 w 349"/>
                  <a:gd name="T61" fmla="*/ 148 h 309"/>
                  <a:gd name="T62" fmla="*/ 193 w 349"/>
                  <a:gd name="T63" fmla="*/ 142 h 309"/>
                  <a:gd name="T64" fmla="*/ 44 w 349"/>
                  <a:gd name="T65" fmla="*/ 140 h 309"/>
                  <a:gd name="T66" fmla="*/ 35 w 349"/>
                  <a:gd name="T67" fmla="*/ 123 h 309"/>
                  <a:gd name="T68" fmla="*/ 38 w 349"/>
                  <a:gd name="T69" fmla="*/ 8 h 309"/>
                  <a:gd name="T70" fmla="*/ 54 w 349"/>
                  <a:gd name="T71"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9" h="309">
                    <a:moveTo>
                      <a:pt x="40" y="154"/>
                    </a:moveTo>
                    <a:lnTo>
                      <a:pt x="13" y="182"/>
                    </a:lnTo>
                    <a:lnTo>
                      <a:pt x="193" y="182"/>
                    </a:lnTo>
                    <a:lnTo>
                      <a:pt x="193" y="154"/>
                    </a:lnTo>
                    <a:lnTo>
                      <a:pt x="40" y="154"/>
                    </a:lnTo>
                    <a:close/>
                    <a:moveTo>
                      <a:pt x="292" y="118"/>
                    </a:moveTo>
                    <a:lnTo>
                      <a:pt x="292" y="166"/>
                    </a:lnTo>
                    <a:lnTo>
                      <a:pt x="338" y="166"/>
                    </a:lnTo>
                    <a:lnTo>
                      <a:pt x="292" y="118"/>
                    </a:lnTo>
                    <a:close/>
                    <a:moveTo>
                      <a:pt x="198" y="114"/>
                    </a:moveTo>
                    <a:lnTo>
                      <a:pt x="198" y="303"/>
                    </a:lnTo>
                    <a:lnTo>
                      <a:pt x="343" y="303"/>
                    </a:lnTo>
                    <a:lnTo>
                      <a:pt x="343" y="171"/>
                    </a:lnTo>
                    <a:lnTo>
                      <a:pt x="286" y="171"/>
                    </a:lnTo>
                    <a:lnTo>
                      <a:pt x="286" y="114"/>
                    </a:lnTo>
                    <a:lnTo>
                      <a:pt x="198" y="114"/>
                    </a:lnTo>
                    <a:close/>
                    <a:moveTo>
                      <a:pt x="57" y="21"/>
                    </a:moveTo>
                    <a:lnTo>
                      <a:pt x="57" y="120"/>
                    </a:lnTo>
                    <a:lnTo>
                      <a:pt x="193" y="120"/>
                    </a:lnTo>
                    <a:lnTo>
                      <a:pt x="193" y="108"/>
                    </a:lnTo>
                    <a:lnTo>
                      <a:pt x="207" y="108"/>
                    </a:lnTo>
                    <a:lnTo>
                      <a:pt x="207" y="21"/>
                    </a:lnTo>
                    <a:lnTo>
                      <a:pt x="57" y="21"/>
                    </a:lnTo>
                    <a:close/>
                    <a:moveTo>
                      <a:pt x="54" y="5"/>
                    </a:moveTo>
                    <a:lnTo>
                      <a:pt x="50" y="6"/>
                    </a:lnTo>
                    <a:lnTo>
                      <a:pt x="46" y="7"/>
                    </a:lnTo>
                    <a:lnTo>
                      <a:pt x="44" y="10"/>
                    </a:lnTo>
                    <a:lnTo>
                      <a:pt x="42" y="14"/>
                    </a:lnTo>
                    <a:lnTo>
                      <a:pt x="41" y="18"/>
                    </a:lnTo>
                    <a:lnTo>
                      <a:pt x="41" y="123"/>
                    </a:lnTo>
                    <a:lnTo>
                      <a:pt x="42" y="128"/>
                    </a:lnTo>
                    <a:lnTo>
                      <a:pt x="44" y="131"/>
                    </a:lnTo>
                    <a:lnTo>
                      <a:pt x="46" y="133"/>
                    </a:lnTo>
                    <a:lnTo>
                      <a:pt x="50" y="135"/>
                    </a:lnTo>
                    <a:lnTo>
                      <a:pt x="54" y="136"/>
                    </a:lnTo>
                    <a:lnTo>
                      <a:pt x="193" y="136"/>
                    </a:lnTo>
                    <a:lnTo>
                      <a:pt x="193" y="127"/>
                    </a:lnTo>
                    <a:lnTo>
                      <a:pt x="51" y="127"/>
                    </a:lnTo>
                    <a:lnTo>
                      <a:pt x="51" y="15"/>
                    </a:lnTo>
                    <a:lnTo>
                      <a:pt x="212" y="15"/>
                    </a:lnTo>
                    <a:lnTo>
                      <a:pt x="212" y="108"/>
                    </a:lnTo>
                    <a:lnTo>
                      <a:pt x="222" y="108"/>
                    </a:lnTo>
                    <a:lnTo>
                      <a:pt x="222" y="18"/>
                    </a:lnTo>
                    <a:lnTo>
                      <a:pt x="222" y="14"/>
                    </a:lnTo>
                    <a:lnTo>
                      <a:pt x="220" y="10"/>
                    </a:lnTo>
                    <a:lnTo>
                      <a:pt x="218" y="7"/>
                    </a:lnTo>
                    <a:lnTo>
                      <a:pt x="214" y="6"/>
                    </a:lnTo>
                    <a:lnTo>
                      <a:pt x="210" y="5"/>
                    </a:lnTo>
                    <a:lnTo>
                      <a:pt x="54" y="5"/>
                    </a:lnTo>
                    <a:close/>
                    <a:moveTo>
                      <a:pt x="54" y="0"/>
                    </a:moveTo>
                    <a:lnTo>
                      <a:pt x="210" y="0"/>
                    </a:lnTo>
                    <a:lnTo>
                      <a:pt x="219" y="2"/>
                    </a:lnTo>
                    <a:lnTo>
                      <a:pt x="227" y="8"/>
                    </a:lnTo>
                    <a:lnTo>
                      <a:pt x="229" y="18"/>
                    </a:lnTo>
                    <a:lnTo>
                      <a:pt x="229" y="108"/>
                    </a:lnTo>
                    <a:lnTo>
                      <a:pt x="291" y="108"/>
                    </a:lnTo>
                    <a:lnTo>
                      <a:pt x="349" y="167"/>
                    </a:lnTo>
                    <a:lnTo>
                      <a:pt x="349" y="309"/>
                    </a:lnTo>
                    <a:lnTo>
                      <a:pt x="193" y="309"/>
                    </a:lnTo>
                    <a:lnTo>
                      <a:pt x="193" y="188"/>
                    </a:lnTo>
                    <a:lnTo>
                      <a:pt x="0" y="188"/>
                    </a:lnTo>
                    <a:lnTo>
                      <a:pt x="37" y="148"/>
                    </a:lnTo>
                    <a:lnTo>
                      <a:pt x="193" y="148"/>
                    </a:lnTo>
                    <a:lnTo>
                      <a:pt x="193" y="142"/>
                    </a:lnTo>
                    <a:lnTo>
                      <a:pt x="54" y="142"/>
                    </a:lnTo>
                    <a:lnTo>
                      <a:pt x="44" y="140"/>
                    </a:lnTo>
                    <a:lnTo>
                      <a:pt x="38" y="133"/>
                    </a:lnTo>
                    <a:lnTo>
                      <a:pt x="35" y="123"/>
                    </a:lnTo>
                    <a:lnTo>
                      <a:pt x="35" y="18"/>
                    </a:lnTo>
                    <a:lnTo>
                      <a:pt x="38" y="8"/>
                    </a:lnTo>
                    <a:lnTo>
                      <a:pt x="44" y="2"/>
                    </a:lnTo>
                    <a:lnTo>
                      <a:pt x="5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150"/>
              <p:cNvSpPr>
                <a:spLocks/>
              </p:cNvSpPr>
              <p:nvPr/>
            </p:nvSpPr>
            <p:spPr bwMode="auto">
              <a:xfrm>
                <a:off x="7296151" y="4713288"/>
                <a:ext cx="161925" cy="138113"/>
              </a:xfrm>
              <a:custGeom>
                <a:avLst/>
                <a:gdLst>
                  <a:gd name="T0" fmla="*/ 1 w 102"/>
                  <a:gd name="T1" fmla="*/ 0 h 87"/>
                  <a:gd name="T2" fmla="*/ 24 w 102"/>
                  <a:gd name="T3" fmla="*/ 8 h 87"/>
                  <a:gd name="T4" fmla="*/ 44 w 102"/>
                  <a:gd name="T5" fmla="*/ 19 h 87"/>
                  <a:gd name="T6" fmla="*/ 63 w 102"/>
                  <a:gd name="T7" fmla="*/ 34 h 87"/>
                  <a:gd name="T8" fmla="*/ 78 w 102"/>
                  <a:gd name="T9" fmla="*/ 51 h 87"/>
                  <a:gd name="T10" fmla="*/ 90 w 102"/>
                  <a:gd name="T11" fmla="*/ 73 h 87"/>
                  <a:gd name="T12" fmla="*/ 97 w 102"/>
                  <a:gd name="T13" fmla="*/ 37 h 87"/>
                  <a:gd name="T14" fmla="*/ 102 w 102"/>
                  <a:gd name="T15" fmla="*/ 38 h 87"/>
                  <a:gd name="T16" fmla="*/ 93 w 102"/>
                  <a:gd name="T17" fmla="*/ 87 h 87"/>
                  <a:gd name="T18" fmla="*/ 47 w 102"/>
                  <a:gd name="T19" fmla="*/ 67 h 87"/>
                  <a:gd name="T20" fmla="*/ 50 w 102"/>
                  <a:gd name="T21" fmla="*/ 61 h 87"/>
                  <a:gd name="T22" fmla="*/ 86 w 102"/>
                  <a:gd name="T23" fmla="*/ 78 h 87"/>
                  <a:gd name="T24" fmla="*/ 74 w 102"/>
                  <a:gd name="T25" fmla="*/ 57 h 87"/>
                  <a:gd name="T26" fmla="*/ 60 w 102"/>
                  <a:gd name="T27" fmla="*/ 40 h 87"/>
                  <a:gd name="T28" fmla="*/ 42 w 102"/>
                  <a:gd name="T29" fmla="*/ 24 h 87"/>
                  <a:gd name="T30" fmla="*/ 23 w 102"/>
                  <a:gd name="T31" fmla="*/ 13 h 87"/>
                  <a:gd name="T32" fmla="*/ 0 w 102"/>
                  <a:gd name="T33" fmla="*/ 6 h 87"/>
                  <a:gd name="T34" fmla="*/ 1 w 102"/>
                  <a:gd name="T35" fmla="*/ 0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87">
                    <a:moveTo>
                      <a:pt x="1" y="0"/>
                    </a:moveTo>
                    <a:lnTo>
                      <a:pt x="24" y="8"/>
                    </a:lnTo>
                    <a:lnTo>
                      <a:pt x="44" y="19"/>
                    </a:lnTo>
                    <a:lnTo>
                      <a:pt x="63" y="34"/>
                    </a:lnTo>
                    <a:lnTo>
                      <a:pt x="78" y="51"/>
                    </a:lnTo>
                    <a:lnTo>
                      <a:pt x="90" y="73"/>
                    </a:lnTo>
                    <a:lnTo>
                      <a:pt x="97" y="37"/>
                    </a:lnTo>
                    <a:lnTo>
                      <a:pt x="102" y="38"/>
                    </a:lnTo>
                    <a:lnTo>
                      <a:pt x="93" y="87"/>
                    </a:lnTo>
                    <a:lnTo>
                      <a:pt x="47" y="67"/>
                    </a:lnTo>
                    <a:lnTo>
                      <a:pt x="50" y="61"/>
                    </a:lnTo>
                    <a:lnTo>
                      <a:pt x="86" y="78"/>
                    </a:lnTo>
                    <a:lnTo>
                      <a:pt x="74" y="57"/>
                    </a:lnTo>
                    <a:lnTo>
                      <a:pt x="60" y="40"/>
                    </a:lnTo>
                    <a:lnTo>
                      <a:pt x="42" y="24"/>
                    </a:lnTo>
                    <a:lnTo>
                      <a:pt x="23" y="13"/>
                    </a:lnTo>
                    <a:lnTo>
                      <a:pt x="0" y="6"/>
                    </a:lnTo>
                    <a:lnTo>
                      <a:pt x="1"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151"/>
              <p:cNvSpPr>
                <a:spLocks/>
              </p:cNvSpPr>
              <p:nvPr/>
            </p:nvSpPr>
            <p:spPr bwMode="auto">
              <a:xfrm>
                <a:off x="7050088" y="5016501"/>
                <a:ext cx="133350" cy="114300"/>
              </a:xfrm>
              <a:custGeom>
                <a:avLst/>
                <a:gdLst>
                  <a:gd name="T0" fmla="*/ 2 w 84"/>
                  <a:gd name="T1" fmla="*/ 0 h 72"/>
                  <a:gd name="T2" fmla="*/ 50 w 84"/>
                  <a:gd name="T3" fmla="*/ 14 h 72"/>
                  <a:gd name="T4" fmla="*/ 49 w 84"/>
                  <a:gd name="T5" fmla="*/ 19 h 72"/>
                  <a:gd name="T6" fmla="*/ 11 w 84"/>
                  <a:gd name="T7" fmla="*/ 8 h 72"/>
                  <a:gd name="T8" fmla="*/ 25 w 84"/>
                  <a:gd name="T9" fmla="*/ 28 h 72"/>
                  <a:gd name="T10" fmla="*/ 42 w 84"/>
                  <a:gd name="T11" fmla="*/ 45 h 72"/>
                  <a:gd name="T12" fmla="*/ 62 w 84"/>
                  <a:gd name="T13" fmla="*/ 57 h 72"/>
                  <a:gd name="T14" fmla="*/ 84 w 84"/>
                  <a:gd name="T15" fmla="*/ 66 h 72"/>
                  <a:gd name="T16" fmla="*/ 82 w 84"/>
                  <a:gd name="T17" fmla="*/ 72 h 72"/>
                  <a:gd name="T18" fmla="*/ 59 w 84"/>
                  <a:gd name="T19" fmla="*/ 64 h 72"/>
                  <a:gd name="T20" fmla="*/ 39 w 84"/>
                  <a:gd name="T21" fmla="*/ 51 h 72"/>
                  <a:gd name="T22" fmla="*/ 21 w 84"/>
                  <a:gd name="T23" fmla="*/ 34 h 72"/>
                  <a:gd name="T24" fmla="*/ 7 w 84"/>
                  <a:gd name="T25" fmla="*/ 15 h 72"/>
                  <a:gd name="T26" fmla="*/ 5 w 84"/>
                  <a:gd name="T27" fmla="*/ 51 h 72"/>
                  <a:gd name="T28" fmla="*/ 0 w 84"/>
                  <a:gd name="T29" fmla="*/ 51 h 72"/>
                  <a:gd name="T30" fmla="*/ 2 w 84"/>
                  <a:gd name="T31" fmla="*/ 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4" h="72">
                    <a:moveTo>
                      <a:pt x="2" y="0"/>
                    </a:moveTo>
                    <a:lnTo>
                      <a:pt x="50" y="14"/>
                    </a:lnTo>
                    <a:lnTo>
                      <a:pt x="49" y="19"/>
                    </a:lnTo>
                    <a:lnTo>
                      <a:pt x="11" y="8"/>
                    </a:lnTo>
                    <a:lnTo>
                      <a:pt x="25" y="28"/>
                    </a:lnTo>
                    <a:lnTo>
                      <a:pt x="42" y="45"/>
                    </a:lnTo>
                    <a:lnTo>
                      <a:pt x="62" y="57"/>
                    </a:lnTo>
                    <a:lnTo>
                      <a:pt x="84" y="66"/>
                    </a:lnTo>
                    <a:lnTo>
                      <a:pt x="82" y="72"/>
                    </a:lnTo>
                    <a:lnTo>
                      <a:pt x="59" y="64"/>
                    </a:lnTo>
                    <a:lnTo>
                      <a:pt x="39" y="51"/>
                    </a:lnTo>
                    <a:lnTo>
                      <a:pt x="21" y="34"/>
                    </a:lnTo>
                    <a:lnTo>
                      <a:pt x="7" y="15"/>
                    </a:lnTo>
                    <a:lnTo>
                      <a:pt x="5" y="51"/>
                    </a:lnTo>
                    <a:lnTo>
                      <a:pt x="0" y="51"/>
                    </a:lnTo>
                    <a:lnTo>
                      <a:pt x="2"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8" name="组合 7"/>
          <p:cNvGrpSpPr/>
          <p:nvPr/>
        </p:nvGrpSpPr>
        <p:grpSpPr>
          <a:xfrm>
            <a:off x="6895830" y="1935217"/>
            <a:ext cx="571765" cy="1692604"/>
            <a:chOff x="6966525" y="1680422"/>
            <a:chExt cx="658423" cy="1949140"/>
          </a:xfrm>
          <a:solidFill>
            <a:schemeClr val="accent3"/>
          </a:solidFill>
        </p:grpSpPr>
        <p:sp>
          <p:nvSpPr>
            <p:cNvPr id="200" name="Freeform 107"/>
            <p:cNvSpPr>
              <a:spLocks/>
            </p:cNvSpPr>
            <p:nvPr/>
          </p:nvSpPr>
          <p:spPr bwMode="auto">
            <a:xfrm>
              <a:off x="6966525" y="1680422"/>
              <a:ext cx="658423" cy="1949140"/>
            </a:xfrm>
            <a:custGeom>
              <a:avLst/>
              <a:gdLst>
                <a:gd name="T0" fmla="*/ 0 w 378"/>
                <a:gd name="T1" fmla="*/ 0 h 1119"/>
                <a:gd name="T2" fmla="*/ 260 w 378"/>
                <a:gd name="T3" fmla="*/ 37 h 1119"/>
                <a:gd name="T4" fmla="*/ 285 w 378"/>
                <a:gd name="T5" fmla="*/ 42 h 1119"/>
                <a:gd name="T6" fmla="*/ 306 w 378"/>
                <a:gd name="T7" fmla="*/ 50 h 1119"/>
                <a:gd name="T8" fmla="*/ 327 w 378"/>
                <a:gd name="T9" fmla="*/ 60 h 1119"/>
                <a:gd name="T10" fmla="*/ 344 w 378"/>
                <a:gd name="T11" fmla="*/ 72 h 1119"/>
                <a:gd name="T12" fmla="*/ 358 w 378"/>
                <a:gd name="T13" fmla="*/ 86 h 1119"/>
                <a:gd name="T14" fmla="*/ 369 w 378"/>
                <a:gd name="T15" fmla="*/ 101 h 1119"/>
                <a:gd name="T16" fmla="*/ 376 w 378"/>
                <a:gd name="T17" fmla="*/ 119 h 1119"/>
                <a:gd name="T18" fmla="*/ 378 w 378"/>
                <a:gd name="T19" fmla="*/ 140 h 1119"/>
                <a:gd name="T20" fmla="*/ 378 w 378"/>
                <a:gd name="T21" fmla="*/ 968 h 1119"/>
                <a:gd name="T22" fmla="*/ 376 w 378"/>
                <a:gd name="T23" fmla="*/ 988 h 1119"/>
                <a:gd name="T24" fmla="*/ 369 w 378"/>
                <a:gd name="T25" fmla="*/ 1007 h 1119"/>
                <a:gd name="T26" fmla="*/ 359 w 378"/>
                <a:gd name="T27" fmla="*/ 1022 h 1119"/>
                <a:gd name="T28" fmla="*/ 345 w 378"/>
                <a:gd name="T29" fmla="*/ 1036 h 1119"/>
                <a:gd name="T30" fmla="*/ 328 w 378"/>
                <a:gd name="T31" fmla="*/ 1048 h 1119"/>
                <a:gd name="T32" fmla="*/ 307 w 378"/>
                <a:gd name="T33" fmla="*/ 1058 h 1119"/>
                <a:gd name="T34" fmla="*/ 285 w 378"/>
                <a:gd name="T35" fmla="*/ 1066 h 1119"/>
                <a:gd name="T36" fmla="*/ 260 w 378"/>
                <a:gd name="T37" fmla="*/ 1071 h 1119"/>
                <a:gd name="T38" fmla="*/ 0 w 378"/>
                <a:gd name="T39" fmla="*/ 1119 h 1119"/>
                <a:gd name="T40" fmla="*/ 0 w 378"/>
                <a:gd name="T41" fmla="*/ 0 h 1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78" h="1119">
                  <a:moveTo>
                    <a:pt x="0" y="0"/>
                  </a:moveTo>
                  <a:lnTo>
                    <a:pt x="260" y="37"/>
                  </a:lnTo>
                  <a:lnTo>
                    <a:pt x="285" y="42"/>
                  </a:lnTo>
                  <a:lnTo>
                    <a:pt x="306" y="50"/>
                  </a:lnTo>
                  <a:lnTo>
                    <a:pt x="327" y="60"/>
                  </a:lnTo>
                  <a:lnTo>
                    <a:pt x="344" y="72"/>
                  </a:lnTo>
                  <a:lnTo>
                    <a:pt x="358" y="86"/>
                  </a:lnTo>
                  <a:lnTo>
                    <a:pt x="369" y="101"/>
                  </a:lnTo>
                  <a:lnTo>
                    <a:pt x="376" y="119"/>
                  </a:lnTo>
                  <a:lnTo>
                    <a:pt x="378" y="140"/>
                  </a:lnTo>
                  <a:lnTo>
                    <a:pt x="378" y="968"/>
                  </a:lnTo>
                  <a:lnTo>
                    <a:pt x="376" y="988"/>
                  </a:lnTo>
                  <a:lnTo>
                    <a:pt x="369" y="1007"/>
                  </a:lnTo>
                  <a:lnTo>
                    <a:pt x="359" y="1022"/>
                  </a:lnTo>
                  <a:lnTo>
                    <a:pt x="345" y="1036"/>
                  </a:lnTo>
                  <a:lnTo>
                    <a:pt x="328" y="1048"/>
                  </a:lnTo>
                  <a:lnTo>
                    <a:pt x="307" y="1058"/>
                  </a:lnTo>
                  <a:lnTo>
                    <a:pt x="285" y="1066"/>
                  </a:lnTo>
                  <a:lnTo>
                    <a:pt x="260" y="1071"/>
                  </a:lnTo>
                  <a:lnTo>
                    <a:pt x="0" y="1119"/>
                  </a:lnTo>
                  <a:lnTo>
                    <a:pt x="0" y="0"/>
                  </a:lnTo>
                  <a:close/>
                </a:path>
              </a:pathLst>
            </a:custGeom>
            <a:solidFill>
              <a:schemeClr val="bg1"/>
            </a:solidFill>
            <a:ln w="0">
              <a:noFill/>
              <a:prstDash val="solid"/>
              <a:round/>
              <a:headEnd/>
              <a:tailEnd/>
            </a:ln>
            <a:effectLst>
              <a:outerShdw blurRad="254000" dist="38100" algn="l" rotWithShape="0">
                <a:prstClr val="black">
                  <a:alpha val="40000"/>
                </a:prstClr>
              </a:outerShdw>
            </a:effectLst>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p:cNvGrpSpPr/>
            <p:nvPr/>
          </p:nvGrpSpPr>
          <p:grpSpPr>
            <a:xfrm>
              <a:off x="7095423" y="2482548"/>
              <a:ext cx="214247" cy="344888"/>
              <a:chOff x="6694371" y="3162328"/>
              <a:chExt cx="214247" cy="344888"/>
            </a:xfrm>
            <a:grpFill/>
          </p:grpSpPr>
          <p:sp>
            <p:nvSpPr>
              <p:cNvPr id="204" name="Freeform 159"/>
              <p:cNvSpPr>
                <a:spLocks/>
              </p:cNvSpPr>
              <p:nvPr/>
            </p:nvSpPr>
            <p:spPr bwMode="auto">
              <a:xfrm>
                <a:off x="6694371" y="3228519"/>
                <a:ext cx="198572" cy="278697"/>
              </a:xfrm>
              <a:custGeom>
                <a:avLst/>
                <a:gdLst>
                  <a:gd name="T0" fmla="*/ 64 w 114"/>
                  <a:gd name="T1" fmla="*/ 0 h 160"/>
                  <a:gd name="T2" fmla="*/ 71 w 114"/>
                  <a:gd name="T3" fmla="*/ 4 h 160"/>
                  <a:gd name="T4" fmla="*/ 89 w 114"/>
                  <a:gd name="T5" fmla="*/ 29 h 160"/>
                  <a:gd name="T6" fmla="*/ 103 w 114"/>
                  <a:gd name="T7" fmla="*/ 15 h 160"/>
                  <a:gd name="T8" fmla="*/ 105 w 114"/>
                  <a:gd name="T9" fmla="*/ 15 h 160"/>
                  <a:gd name="T10" fmla="*/ 109 w 114"/>
                  <a:gd name="T11" fmla="*/ 15 h 160"/>
                  <a:gd name="T12" fmla="*/ 112 w 114"/>
                  <a:gd name="T13" fmla="*/ 17 h 160"/>
                  <a:gd name="T14" fmla="*/ 114 w 114"/>
                  <a:gd name="T15" fmla="*/ 22 h 160"/>
                  <a:gd name="T16" fmla="*/ 112 w 114"/>
                  <a:gd name="T17" fmla="*/ 27 h 160"/>
                  <a:gd name="T18" fmla="*/ 92 w 114"/>
                  <a:gd name="T19" fmla="*/ 46 h 160"/>
                  <a:gd name="T20" fmla="*/ 91 w 114"/>
                  <a:gd name="T21" fmla="*/ 47 h 160"/>
                  <a:gd name="T22" fmla="*/ 86 w 114"/>
                  <a:gd name="T23" fmla="*/ 47 h 160"/>
                  <a:gd name="T24" fmla="*/ 81 w 114"/>
                  <a:gd name="T25" fmla="*/ 45 h 160"/>
                  <a:gd name="T26" fmla="*/ 72 w 114"/>
                  <a:gd name="T27" fmla="*/ 68 h 160"/>
                  <a:gd name="T28" fmla="*/ 69 w 114"/>
                  <a:gd name="T29" fmla="*/ 73 h 160"/>
                  <a:gd name="T30" fmla="*/ 68 w 114"/>
                  <a:gd name="T31" fmla="*/ 155 h 160"/>
                  <a:gd name="T32" fmla="*/ 64 w 114"/>
                  <a:gd name="T33" fmla="*/ 159 h 160"/>
                  <a:gd name="T34" fmla="*/ 57 w 114"/>
                  <a:gd name="T35" fmla="*/ 159 h 160"/>
                  <a:gd name="T36" fmla="*/ 53 w 114"/>
                  <a:gd name="T37" fmla="*/ 155 h 160"/>
                  <a:gd name="T38" fmla="*/ 52 w 114"/>
                  <a:gd name="T39" fmla="*/ 78 h 160"/>
                  <a:gd name="T40" fmla="*/ 46 w 114"/>
                  <a:gd name="T41" fmla="*/ 151 h 160"/>
                  <a:gd name="T42" fmla="*/ 43 w 114"/>
                  <a:gd name="T43" fmla="*/ 157 h 160"/>
                  <a:gd name="T44" fmla="*/ 37 w 114"/>
                  <a:gd name="T45" fmla="*/ 160 h 160"/>
                  <a:gd name="T46" fmla="*/ 31 w 114"/>
                  <a:gd name="T47" fmla="*/ 157 h 160"/>
                  <a:gd name="T48" fmla="*/ 28 w 114"/>
                  <a:gd name="T49" fmla="*/ 151 h 160"/>
                  <a:gd name="T50" fmla="*/ 27 w 114"/>
                  <a:gd name="T51" fmla="*/ 71 h 160"/>
                  <a:gd name="T52" fmla="*/ 26 w 114"/>
                  <a:gd name="T53" fmla="*/ 47 h 160"/>
                  <a:gd name="T54" fmla="*/ 13 w 114"/>
                  <a:gd name="T55" fmla="*/ 80 h 160"/>
                  <a:gd name="T56" fmla="*/ 8 w 114"/>
                  <a:gd name="T57" fmla="*/ 82 h 160"/>
                  <a:gd name="T58" fmla="*/ 2 w 114"/>
                  <a:gd name="T59" fmla="*/ 80 h 160"/>
                  <a:gd name="T60" fmla="*/ 0 w 114"/>
                  <a:gd name="T61" fmla="*/ 74 h 160"/>
                  <a:gd name="T62" fmla="*/ 25 w 114"/>
                  <a:gd name="T63" fmla="*/ 8 h 160"/>
                  <a:gd name="T64" fmla="*/ 26 w 114"/>
                  <a:gd name="T65" fmla="*/ 5 h 160"/>
                  <a:gd name="T66" fmla="*/ 29 w 114"/>
                  <a:gd name="T67" fmla="*/ 2 h 160"/>
                  <a:gd name="T68" fmla="*/ 34 w 114"/>
                  <a:gd name="T69" fmla="*/ 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4" h="160">
                    <a:moveTo>
                      <a:pt x="34" y="0"/>
                    </a:moveTo>
                    <a:lnTo>
                      <a:pt x="64" y="0"/>
                    </a:lnTo>
                    <a:lnTo>
                      <a:pt x="67" y="2"/>
                    </a:lnTo>
                    <a:lnTo>
                      <a:pt x="71" y="4"/>
                    </a:lnTo>
                    <a:lnTo>
                      <a:pt x="72" y="5"/>
                    </a:lnTo>
                    <a:lnTo>
                      <a:pt x="89" y="29"/>
                    </a:lnTo>
                    <a:lnTo>
                      <a:pt x="101" y="16"/>
                    </a:lnTo>
                    <a:lnTo>
                      <a:pt x="103" y="15"/>
                    </a:lnTo>
                    <a:lnTo>
                      <a:pt x="104" y="15"/>
                    </a:lnTo>
                    <a:lnTo>
                      <a:pt x="105" y="15"/>
                    </a:lnTo>
                    <a:lnTo>
                      <a:pt x="106" y="14"/>
                    </a:lnTo>
                    <a:lnTo>
                      <a:pt x="109" y="15"/>
                    </a:lnTo>
                    <a:lnTo>
                      <a:pt x="111" y="15"/>
                    </a:lnTo>
                    <a:lnTo>
                      <a:pt x="112" y="17"/>
                    </a:lnTo>
                    <a:lnTo>
                      <a:pt x="114" y="19"/>
                    </a:lnTo>
                    <a:lnTo>
                      <a:pt x="114" y="22"/>
                    </a:lnTo>
                    <a:lnTo>
                      <a:pt x="113" y="24"/>
                    </a:lnTo>
                    <a:lnTo>
                      <a:pt x="112" y="27"/>
                    </a:lnTo>
                    <a:lnTo>
                      <a:pt x="92" y="46"/>
                    </a:lnTo>
                    <a:lnTo>
                      <a:pt x="92" y="46"/>
                    </a:lnTo>
                    <a:lnTo>
                      <a:pt x="92" y="46"/>
                    </a:lnTo>
                    <a:lnTo>
                      <a:pt x="91" y="47"/>
                    </a:lnTo>
                    <a:lnTo>
                      <a:pt x="89" y="47"/>
                    </a:lnTo>
                    <a:lnTo>
                      <a:pt x="86" y="47"/>
                    </a:lnTo>
                    <a:lnTo>
                      <a:pt x="84" y="46"/>
                    </a:lnTo>
                    <a:lnTo>
                      <a:pt x="81" y="45"/>
                    </a:lnTo>
                    <a:lnTo>
                      <a:pt x="73" y="32"/>
                    </a:lnTo>
                    <a:lnTo>
                      <a:pt x="72" y="68"/>
                    </a:lnTo>
                    <a:lnTo>
                      <a:pt x="71" y="71"/>
                    </a:lnTo>
                    <a:lnTo>
                      <a:pt x="69" y="73"/>
                    </a:lnTo>
                    <a:lnTo>
                      <a:pt x="69" y="151"/>
                    </a:lnTo>
                    <a:lnTo>
                      <a:pt x="68" y="155"/>
                    </a:lnTo>
                    <a:lnTo>
                      <a:pt x="67" y="157"/>
                    </a:lnTo>
                    <a:lnTo>
                      <a:pt x="64" y="159"/>
                    </a:lnTo>
                    <a:lnTo>
                      <a:pt x="61" y="160"/>
                    </a:lnTo>
                    <a:lnTo>
                      <a:pt x="57" y="159"/>
                    </a:lnTo>
                    <a:lnTo>
                      <a:pt x="55" y="157"/>
                    </a:lnTo>
                    <a:lnTo>
                      <a:pt x="53" y="155"/>
                    </a:lnTo>
                    <a:lnTo>
                      <a:pt x="52" y="151"/>
                    </a:lnTo>
                    <a:lnTo>
                      <a:pt x="52" y="78"/>
                    </a:lnTo>
                    <a:lnTo>
                      <a:pt x="46" y="78"/>
                    </a:lnTo>
                    <a:lnTo>
                      <a:pt x="46" y="151"/>
                    </a:lnTo>
                    <a:lnTo>
                      <a:pt x="44" y="155"/>
                    </a:lnTo>
                    <a:lnTo>
                      <a:pt x="43" y="157"/>
                    </a:lnTo>
                    <a:lnTo>
                      <a:pt x="40" y="159"/>
                    </a:lnTo>
                    <a:lnTo>
                      <a:pt x="37" y="160"/>
                    </a:lnTo>
                    <a:lnTo>
                      <a:pt x="34" y="159"/>
                    </a:lnTo>
                    <a:lnTo>
                      <a:pt x="31" y="157"/>
                    </a:lnTo>
                    <a:lnTo>
                      <a:pt x="29" y="155"/>
                    </a:lnTo>
                    <a:lnTo>
                      <a:pt x="28" y="151"/>
                    </a:lnTo>
                    <a:lnTo>
                      <a:pt x="28" y="73"/>
                    </a:lnTo>
                    <a:lnTo>
                      <a:pt x="27" y="71"/>
                    </a:lnTo>
                    <a:lnTo>
                      <a:pt x="26" y="68"/>
                    </a:lnTo>
                    <a:lnTo>
                      <a:pt x="26" y="47"/>
                    </a:lnTo>
                    <a:lnTo>
                      <a:pt x="14" y="78"/>
                    </a:lnTo>
                    <a:lnTo>
                      <a:pt x="13" y="80"/>
                    </a:lnTo>
                    <a:lnTo>
                      <a:pt x="11" y="82"/>
                    </a:lnTo>
                    <a:lnTo>
                      <a:pt x="8" y="82"/>
                    </a:lnTo>
                    <a:lnTo>
                      <a:pt x="4" y="82"/>
                    </a:lnTo>
                    <a:lnTo>
                      <a:pt x="2" y="80"/>
                    </a:lnTo>
                    <a:lnTo>
                      <a:pt x="1" y="78"/>
                    </a:lnTo>
                    <a:lnTo>
                      <a:pt x="0" y="74"/>
                    </a:lnTo>
                    <a:lnTo>
                      <a:pt x="0" y="72"/>
                    </a:lnTo>
                    <a:lnTo>
                      <a:pt x="25" y="8"/>
                    </a:lnTo>
                    <a:lnTo>
                      <a:pt x="25" y="7"/>
                    </a:lnTo>
                    <a:lnTo>
                      <a:pt x="26" y="5"/>
                    </a:lnTo>
                    <a:lnTo>
                      <a:pt x="27" y="3"/>
                    </a:lnTo>
                    <a:lnTo>
                      <a:pt x="29" y="2"/>
                    </a:lnTo>
                    <a:lnTo>
                      <a:pt x="31" y="2"/>
                    </a:lnTo>
                    <a:lnTo>
                      <a:pt x="34"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160"/>
              <p:cNvSpPr>
                <a:spLocks/>
              </p:cNvSpPr>
              <p:nvPr/>
            </p:nvSpPr>
            <p:spPr bwMode="auto">
              <a:xfrm>
                <a:off x="6746626" y="3162328"/>
                <a:ext cx="64449" cy="62707"/>
              </a:xfrm>
              <a:custGeom>
                <a:avLst/>
                <a:gdLst>
                  <a:gd name="T0" fmla="*/ 19 w 37"/>
                  <a:gd name="T1" fmla="*/ 0 h 36"/>
                  <a:gd name="T2" fmla="*/ 29 w 37"/>
                  <a:gd name="T3" fmla="*/ 3 h 36"/>
                  <a:gd name="T4" fmla="*/ 35 w 37"/>
                  <a:gd name="T5" fmla="*/ 9 h 36"/>
                  <a:gd name="T6" fmla="*/ 37 w 37"/>
                  <a:gd name="T7" fmla="*/ 18 h 36"/>
                  <a:gd name="T8" fmla="*/ 35 w 37"/>
                  <a:gd name="T9" fmla="*/ 28 h 36"/>
                  <a:gd name="T10" fmla="*/ 29 w 37"/>
                  <a:gd name="T11" fmla="*/ 34 h 36"/>
                  <a:gd name="T12" fmla="*/ 19 w 37"/>
                  <a:gd name="T13" fmla="*/ 36 h 36"/>
                  <a:gd name="T14" fmla="*/ 10 w 37"/>
                  <a:gd name="T15" fmla="*/ 34 h 36"/>
                  <a:gd name="T16" fmla="*/ 4 w 37"/>
                  <a:gd name="T17" fmla="*/ 28 h 36"/>
                  <a:gd name="T18" fmla="*/ 0 w 37"/>
                  <a:gd name="T19" fmla="*/ 18 h 36"/>
                  <a:gd name="T20" fmla="*/ 4 w 37"/>
                  <a:gd name="T21" fmla="*/ 9 h 36"/>
                  <a:gd name="T22" fmla="*/ 10 w 37"/>
                  <a:gd name="T23" fmla="*/ 3 h 36"/>
                  <a:gd name="T24" fmla="*/ 19 w 37"/>
                  <a:gd name="T25"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 h="36">
                    <a:moveTo>
                      <a:pt x="19" y="0"/>
                    </a:moveTo>
                    <a:lnTo>
                      <a:pt x="29" y="3"/>
                    </a:lnTo>
                    <a:lnTo>
                      <a:pt x="35" y="9"/>
                    </a:lnTo>
                    <a:lnTo>
                      <a:pt x="37" y="18"/>
                    </a:lnTo>
                    <a:lnTo>
                      <a:pt x="35" y="28"/>
                    </a:lnTo>
                    <a:lnTo>
                      <a:pt x="29" y="34"/>
                    </a:lnTo>
                    <a:lnTo>
                      <a:pt x="19" y="36"/>
                    </a:lnTo>
                    <a:lnTo>
                      <a:pt x="10" y="34"/>
                    </a:lnTo>
                    <a:lnTo>
                      <a:pt x="4" y="28"/>
                    </a:lnTo>
                    <a:lnTo>
                      <a:pt x="0" y="18"/>
                    </a:lnTo>
                    <a:lnTo>
                      <a:pt x="4" y="9"/>
                    </a:lnTo>
                    <a:lnTo>
                      <a:pt x="10" y="3"/>
                    </a:lnTo>
                    <a:lnTo>
                      <a:pt x="19"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161"/>
              <p:cNvSpPr>
                <a:spLocks noEditPoints="1"/>
              </p:cNvSpPr>
              <p:nvPr/>
            </p:nvSpPr>
            <p:spPr bwMode="auto">
              <a:xfrm>
                <a:off x="6852879" y="3169296"/>
                <a:ext cx="55739" cy="76642"/>
              </a:xfrm>
              <a:custGeom>
                <a:avLst/>
                <a:gdLst>
                  <a:gd name="T0" fmla="*/ 12 w 32"/>
                  <a:gd name="T1" fmla="*/ 4 h 44"/>
                  <a:gd name="T2" fmla="*/ 7 w 32"/>
                  <a:gd name="T3" fmla="*/ 8 h 44"/>
                  <a:gd name="T4" fmla="*/ 6 w 32"/>
                  <a:gd name="T5" fmla="*/ 15 h 44"/>
                  <a:gd name="T6" fmla="*/ 8 w 32"/>
                  <a:gd name="T7" fmla="*/ 21 h 44"/>
                  <a:gd name="T8" fmla="*/ 11 w 32"/>
                  <a:gd name="T9" fmla="*/ 27 h 44"/>
                  <a:gd name="T10" fmla="*/ 14 w 32"/>
                  <a:gd name="T11" fmla="*/ 30 h 44"/>
                  <a:gd name="T12" fmla="*/ 13 w 32"/>
                  <a:gd name="T13" fmla="*/ 24 h 44"/>
                  <a:gd name="T14" fmla="*/ 13 w 32"/>
                  <a:gd name="T15" fmla="*/ 19 h 44"/>
                  <a:gd name="T16" fmla="*/ 15 w 32"/>
                  <a:gd name="T17" fmla="*/ 19 h 44"/>
                  <a:gd name="T18" fmla="*/ 18 w 32"/>
                  <a:gd name="T19" fmla="*/ 19 h 44"/>
                  <a:gd name="T20" fmla="*/ 20 w 32"/>
                  <a:gd name="T21" fmla="*/ 20 h 44"/>
                  <a:gd name="T22" fmla="*/ 18 w 32"/>
                  <a:gd name="T23" fmla="*/ 27 h 44"/>
                  <a:gd name="T24" fmla="*/ 21 w 32"/>
                  <a:gd name="T25" fmla="*/ 30 h 44"/>
                  <a:gd name="T26" fmla="*/ 23 w 32"/>
                  <a:gd name="T27" fmla="*/ 24 h 44"/>
                  <a:gd name="T28" fmla="*/ 26 w 32"/>
                  <a:gd name="T29" fmla="*/ 18 h 44"/>
                  <a:gd name="T30" fmla="*/ 26 w 32"/>
                  <a:gd name="T31" fmla="*/ 11 h 44"/>
                  <a:gd name="T32" fmla="*/ 22 w 32"/>
                  <a:gd name="T33" fmla="*/ 6 h 44"/>
                  <a:gd name="T34" fmla="*/ 16 w 32"/>
                  <a:gd name="T35" fmla="*/ 4 h 44"/>
                  <a:gd name="T36" fmla="*/ 21 w 32"/>
                  <a:gd name="T37" fmla="*/ 0 h 44"/>
                  <a:gd name="T38" fmla="*/ 28 w 32"/>
                  <a:gd name="T39" fmla="*/ 5 h 44"/>
                  <a:gd name="T40" fmla="*/ 32 w 32"/>
                  <a:gd name="T41" fmla="*/ 15 h 44"/>
                  <a:gd name="T42" fmla="*/ 27 w 32"/>
                  <a:gd name="T43" fmla="*/ 25 h 44"/>
                  <a:gd name="T44" fmla="*/ 25 w 32"/>
                  <a:gd name="T45" fmla="*/ 29 h 44"/>
                  <a:gd name="T46" fmla="*/ 24 w 32"/>
                  <a:gd name="T47" fmla="*/ 40 h 44"/>
                  <a:gd name="T48" fmla="*/ 23 w 32"/>
                  <a:gd name="T49" fmla="*/ 43 h 44"/>
                  <a:gd name="T50" fmla="*/ 19 w 32"/>
                  <a:gd name="T51" fmla="*/ 43 h 44"/>
                  <a:gd name="T52" fmla="*/ 16 w 32"/>
                  <a:gd name="T53" fmla="*/ 44 h 44"/>
                  <a:gd name="T54" fmla="*/ 13 w 32"/>
                  <a:gd name="T55" fmla="*/ 43 h 44"/>
                  <a:gd name="T56" fmla="*/ 9 w 32"/>
                  <a:gd name="T57" fmla="*/ 43 h 44"/>
                  <a:gd name="T58" fmla="*/ 8 w 32"/>
                  <a:gd name="T59" fmla="*/ 40 h 44"/>
                  <a:gd name="T60" fmla="*/ 7 w 32"/>
                  <a:gd name="T61" fmla="*/ 29 h 44"/>
                  <a:gd name="T62" fmla="*/ 4 w 32"/>
                  <a:gd name="T63" fmla="*/ 25 h 44"/>
                  <a:gd name="T64" fmla="*/ 0 w 32"/>
                  <a:gd name="T65" fmla="*/ 15 h 44"/>
                  <a:gd name="T66" fmla="*/ 3 w 32"/>
                  <a:gd name="T67" fmla="*/ 5 h 44"/>
                  <a:gd name="T68" fmla="*/ 11 w 32"/>
                  <a:gd name="T6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2" h="44">
                    <a:moveTo>
                      <a:pt x="16" y="4"/>
                    </a:moveTo>
                    <a:lnTo>
                      <a:pt x="12" y="4"/>
                    </a:lnTo>
                    <a:lnTo>
                      <a:pt x="10" y="6"/>
                    </a:lnTo>
                    <a:lnTo>
                      <a:pt x="7" y="8"/>
                    </a:lnTo>
                    <a:lnTo>
                      <a:pt x="6" y="11"/>
                    </a:lnTo>
                    <a:lnTo>
                      <a:pt x="6" y="15"/>
                    </a:lnTo>
                    <a:lnTo>
                      <a:pt x="6" y="18"/>
                    </a:lnTo>
                    <a:lnTo>
                      <a:pt x="8" y="21"/>
                    </a:lnTo>
                    <a:lnTo>
                      <a:pt x="9" y="24"/>
                    </a:lnTo>
                    <a:lnTo>
                      <a:pt x="11" y="27"/>
                    </a:lnTo>
                    <a:lnTo>
                      <a:pt x="12" y="30"/>
                    </a:lnTo>
                    <a:lnTo>
                      <a:pt x="14" y="30"/>
                    </a:lnTo>
                    <a:lnTo>
                      <a:pt x="14" y="27"/>
                    </a:lnTo>
                    <a:lnTo>
                      <a:pt x="13" y="24"/>
                    </a:lnTo>
                    <a:lnTo>
                      <a:pt x="12" y="20"/>
                    </a:lnTo>
                    <a:lnTo>
                      <a:pt x="13" y="19"/>
                    </a:lnTo>
                    <a:lnTo>
                      <a:pt x="14" y="19"/>
                    </a:lnTo>
                    <a:lnTo>
                      <a:pt x="15" y="19"/>
                    </a:lnTo>
                    <a:lnTo>
                      <a:pt x="16" y="19"/>
                    </a:lnTo>
                    <a:lnTo>
                      <a:pt x="18" y="19"/>
                    </a:lnTo>
                    <a:lnTo>
                      <a:pt x="19" y="19"/>
                    </a:lnTo>
                    <a:lnTo>
                      <a:pt x="20" y="20"/>
                    </a:lnTo>
                    <a:lnTo>
                      <a:pt x="19" y="24"/>
                    </a:lnTo>
                    <a:lnTo>
                      <a:pt x="18" y="27"/>
                    </a:lnTo>
                    <a:lnTo>
                      <a:pt x="18" y="30"/>
                    </a:lnTo>
                    <a:lnTo>
                      <a:pt x="21" y="30"/>
                    </a:lnTo>
                    <a:lnTo>
                      <a:pt x="21" y="27"/>
                    </a:lnTo>
                    <a:lnTo>
                      <a:pt x="23" y="24"/>
                    </a:lnTo>
                    <a:lnTo>
                      <a:pt x="24" y="21"/>
                    </a:lnTo>
                    <a:lnTo>
                      <a:pt x="26" y="18"/>
                    </a:lnTo>
                    <a:lnTo>
                      <a:pt x="27" y="15"/>
                    </a:lnTo>
                    <a:lnTo>
                      <a:pt x="26" y="11"/>
                    </a:lnTo>
                    <a:lnTo>
                      <a:pt x="25" y="8"/>
                    </a:lnTo>
                    <a:lnTo>
                      <a:pt x="22" y="6"/>
                    </a:lnTo>
                    <a:lnTo>
                      <a:pt x="20" y="4"/>
                    </a:lnTo>
                    <a:lnTo>
                      <a:pt x="16" y="4"/>
                    </a:lnTo>
                    <a:close/>
                    <a:moveTo>
                      <a:pt x="16" y="0"/>
                    </a:moveTo>
                    <a:lnTo>
                      <a:pt x="21" y="0"/>
                    </a:lnTo>
                    <a:lnTo>
                      <a:pt x="25" y="2"/>
                    </a:lnTo>
                    <a:lnTo>
                      <a:pt x="28" y="5"/>
                    </a:lnTo>
                    <a:lnTo>
                      <a:pt x="31" y="9"/>
                    </a:lnTo>
                    <a:lnTo>
                      <a:pt x="32" y="15"/>
                    </a:lnTo>
                    <a:lnTo>
                      <a:pt x="31" y="19"/>
                    </a:lnTo>
                    <a:lnTo>
                      <a:pt x="27" y="25"/>
                    </a:lnTo>
                    <a:lnTo>
                      <a:pt x="26" y="27"/>
                    </a:lnTo>
                    <a:lnTo>
                      <a:pt x="25" y="29"/>
                    </a:lnTo>
                    <a:lnTo>
                      <a:pt x="24" y="31"/>
                    </a:lnTo>
                    <a:lnTo>
                      <a:pt x="24" y="40"/>
                    </a:lnTo>
                    <a:lnTo>
                      <a:pt x="24" y="42"/>
                    </a:lnTo>
                    <a:lnTo>
                      <a:pt x="23" y="43"/>
                    </a:lnTo>
                    <a:lnTo>
                      <a:pt x="21" y="43"/>
                    </a:lnTo>
                    <a:lnTo>
                      <a:pt x="19" y="43"/>
                    </a:lnTo>
                    <a:lnTo>
                      <a:pt x="18" y="44"/>
                    </a:lnTo>
                    <a:lnTo>
                      <a:pt x="16" y="44"/>
                    </a:lnTo>
                    <a:lnTo>
                      <a:pt x="14" y="44"/>
                    </a:lnTo>
                    <a:lnTo>
                      <a:pt x="13" y="43"/>
                    </a:lnTo>
                    <a:lnTo>
                      <a:pt x="11" y="43"/>
                    </a:lnTo>
                    <a:lnTo>
                      <a:pt x="9" y="43"/>
                    </a:lnTo>
                    <a:lnTo>
                      <a:pt x="8" y="42"/>
                    </a:lnTo>
                    <a:lnTo>
                      <a:pt x="8" y="40"/>
                    </a:lnTo>
                    <a:lnTo>
                      <a:pt x="8" y="31"/>
                    </a:lnTo>
                    <a:lnTo>
                      <a:pt x="7" y="29"/>
                    </a:lnTo>
                    <a:lnTo>
                      <a:pt x="6" y="27"/>
                    </a:lnTo>
                    <a:lnTo>
                      <a:pt x="4" y="25"/>
                    </a:lnTo>
                    <a:lnTo>
                      <a:pt x="1" y="19"/>
                    </a:lnTo>
                    <a:lnTo>
                      <a:pt x="0" y="15"/>
                    </a:lnTo>
                    <a:lnTo>
                      <a:pt x="1" y="9"/>
                    </a:lnTo>
                    <a:lnTo>
                      <a:pt x="3" y="5"/>
                    </a:lnTo>
                    <a:lnTo>
                      <a:pt x="7" y="2"/>
                    </a:lnTo>
                    <a:lnTo>
                      <a:pt x="11" y="0"/>
                    </a:lnTo>
                    <a:lnTo>
                      <a:pt x="16" y="0"/>
                    </a:lnTo>
                    <a:close/>
                  </a:path>
                </a:pathLst>
              </a:custGeom>
              <a:grpFill/>
              <a:ln w="0">
                <a:noFill/>
                <a:prstDash val="solid"/>
                <a:round/>
                <a:headEnd/>
                <a:tailEnd/>
              </a:ln>
            </p:spPr>
            <p:txBody>
              <a:bodyPr vert="horz" wrap="square" lIns="79405" tIns="39702" rIns="79405" bIns="39702" numCol="1" anchor="t" anchorCtr="0" compatLnSpc="1">
                <a:prstTxWarp prst="textNoShape">
                  <a:avLst/>
                </a:prstTxWarp>
              </a:bodyPr>
              <a:lstStyle/>
              <a:p>
                <a:pPr>
                  <a:lnSpc>
                    <a:spcPct val="120000"/>
                  </a:lnSpc>
                </a:pPr>
                <a:endParaRPr lang="zh-CN" altLang="en-US" sz="160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47" name="TextBox 23"/>
          <p:cNvSpPr txBox="1"/>
          <p:nvPr/>
        </p:nvSpPr>
        <p:spPr>
          <a:xfrm>
            <a:off x="1991506" y="5323990"/>
            <a:ext cx="2135561" cy="535531"/>
          </a:xfrm>
          <a:prstGeom prst="rect">
            <a:avLst/>
          </a:prstGeom>
          <a:noFill/>
        </p:spPr>
        <p:txBody>
          <a:bodyPr wrap="square"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24"/>
          <p:cNvSpPr txBox="1"/>
          <p:nvPr/>
        </p:nvSpPr>
        <p:spPr>
          <a:xfrm>
            <a:off x="199150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23"/>
          <p:cNvSpPr txBox="1"/>
          <p:nvPr/>
        </p:nvSpPr>
        <p:spPr>
          <a:xfrm>
            <a:off x="4233049" y="5323990"/>
            <a:ext cx="2135561" cy="535531"/>
          </a:xfrm>
          <a:prstGeom prst="rect">
            <a:avLst/>
          </a:prstGeom>
          <a:noFill/>
        </p:spPr>
        <p:txBody>
          <a:bodyPr wrap="square"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24"/>
          <p:cNvSpPr txBox="1"/>
          <p:nvPr/>
        </p:nvSpPr>
        <p:spPr>
          <a:xfrm>
            <a:off x="4233049"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TextBox 23"/>
          <p:cNvSpPr txBox="1"/>
          <p:nvPr/>
        </p:nvSpPr>
        <p:spPr>
          <a:xfrm>
            <a:off x="6482860" y="5323990"/>
            <a:ext cx="2135561" cy="535531"/>
          </a:xfrm>
          <a:prstGeom prst="rect">
            <a:avLst/>
          </a:prstGeom>
          <a:noFill/>
        </p:spPr>
        <p:txBody>
          <a:bodyPr wrap="square"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TextBox 24"/>
          <p:cNvSpPr txBox="1"/>
          <p:nvPr/>
        </p:nvSpPr>
        <p:spPr>
          <a:xfrm>
            <a:off x="648286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extBox 23"/>
          <p:cNvSpPr txBox="1"/>
          <p:nvPr/>
        </p:nvSpPr>
        <p:spPr>
          <a:xfrm>
            <a:off x="8724402" y="5323990"/>
            <a:ext cx="2135561" cy="535531"/>
          </a:xfrm>
          <a:prstGeom prst="rect">
            <a:avLst/>
          </a:prstGeom>
          <a:noFill/>
        </p:spPr>
        <p:txBody>
          <a:bodyPr wrap="square"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24"/>
          <p:cNvSpPr txBox="1"/>
          <p:nvPr/>
        </p:nvSpPr>
        <p:spPr>
          <a:xfrm>
            <a:off x="8724403" y="5067135"/>
            <a:ext cx="1441420" cy="35086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文本框 5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61" name="文本框 6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081250982"/>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179"/>
                                        </p:tgtEl>
                                        <p:attrNameLst>
                                          <p:attrName>style.visibility</p:attrName>
                                        </p:attrNameLst>
                                      </p:cBhvr>
                                      <p:to>
                                        <p:strVal val="visible"/>
                                      </p:to>
                                    </p:set>
                                    <p:anim calcmode="lin" valueType="num">
                                      <p:cBhvr additive="base">
                                        <p:cTn id="7" dur="500"/>
                                        <p:tgtEl>
                                          <p:spTgt spid="179"/>
                                        </p:tgtEl>
                                        <p:attrNameLst>
                                          <p:attrName>ppt_x</p:attrName>
                                        </p:attrNameLst>
                                      </p:cBhvr>
                                      <p:tavLst>
                                        <p:tav tm="0">
                                          <p:val>
                                            <p:strVal val="#ppt_x+#ppt_w*1.125000"/>
                                          </p:val>
                                        </p:tav>
                                        <p:tav tm="100000">
                                          <p:val>
                                            <p:strVal val="#ppt_x"/>
                                          </p:val>
                                        </p:tav>
                                      </p:tavLst>
                                    </p:anim>
                                    <p:animEffect transition="in" filter="wipe(left)">
                                      <p:cBhvr>
                                        <p:cTn id="8" dur="500"/>
                                        <p:tgtEl>
                                          <p:spTgt spid="179"/>
                                        </p:tgtEl>
                                      </p:cBhvr>
                                    </p:animEffect>
                                  </p:childTnLst>
                                </p:cTn>
                              </p:par>
                              <p:par>
                                <p:cTn id="9" presetID="12" presetClass="entr" presetSubtype="2" fill="hold" grpId="0" nodeType="withEffect">
                                  <p:stCondLst>
                                    <p:cond delay="0"/>
                                  </p:stCondLst>
                                  <p:childTnLst>
                                    <p:set>
                                      <p:cBhvr>
                                        <p:cTn id="10" dur="1" fill="hold">
                                          <p:stCondLst>
                                            <p:cond delay="0"/>
                                          </p:stCondLst>
                                        </p:cTn>
                                        <p:tgtEl>
                                          <p:spTgt spid="188"/>
                                        </p:tgtEl>
                                        <p:attrNameLst>
                                          <p:attrName>style.visibility</p:attrName>
                                        </p:attrNameLst>
                                      </p:cBhvr>
                                      <p:to>
                                        <p:strVal val="visible"/>
                                      </p:to>
                                    </p:set>
                                    <p:anim calcmode="lin" valueType="num">
                                      <p:cBhvr additive="base">
                                        <p:cTn id="11" dur="500"/>
                                        <p:tgtEl>
                                          <p:spTgt spid="188"/>
                                        </p:tgtEl>
                                        <p:attrNameLst>
                                          <p:attrName>ppt_x</p:attrName>
                                        </p:attrNameLst>
                                      </p:cBhvr>
                                      <p:tavLst>
                                        <p:tav tm="0">
                                          <p:val>
                                            <p:strVal val="#ppt_x+#ppt_w*1.125000"/>
                                          </p:val>
                                        </p:tav>
                                        <p:tav tm="100000">
                                          <p:val>
                                            <p:strVal val="#ppt_x"/>
                                          </p:val>
                                        </p:tav>
                                      </p:tavLst>
                                    </p:anim>
                                    <p:animEffect transition="in" filter="wipe(left)">
                                      <p:cBhvr>
                                        <p:cTn id="12" dur="500"/>
                                        <p:tgtEl>
                                          <p:spTgt spid="188"/>
                                        </p:tgtEl>
                                      </p:cBhvr>
                                    </p:animEffect>
                                  </p:childTnLst>
                                </p:cTn>
                              </p:par>
                              <p:par>
                                <p:cTn id="13" presetID="12" presetClass="entr" presetSubtype="2" fill="hold" grpId="0" nodeType="withEffect">
                                  <p:stCondLst>
                                    <p:cond delay="0"/>
                                  </p:stCondLst>
                                  <p:childTnLst>
                                    <p:set>
                                      <p:cBhvr>
                                        <p:cTn id="14" dur="1" fill="hold">
                                          <p:stCondLst>
                                            <p:cond delay="0"/>
                                          </p:stCondLst>
                                        </p:cTn>
                                        <p:tgtEl>
                                          <p:spTgt spid="199"/>
                                        </p:tgtEl>
                                        <p:attrNameLst>
                                          <p:attrName>style.visibility</p:attrName>
                                        </p:attrNameLst>
                                      </p:cBhvr>
                                      <p:to>
                                        <p:strVal val="visible"/>
                                      </p:to>
                                    </p:set>
                                    <p:anim calcmode="lin" valueType="num">
                                      <p:cBhvr additive="base">
                                        <p:cTn id="15" dur="500"/>
                                        <p:tgtEl>
                                          <p:spTgt spid="199"/>
                                        </p:tgtEl>
                                        <p:attrNameLst>
                                          <p:attrName>ppt_x</p:attrName>
                                        </p:attrNameLst>
                                      </p:cBhvr>
                                      <p:tavLst>
                                        <p:tav tm="0">
                                          <p:val>
                                            <p:strVal val="#ppt_x+#ppt_w*1.125000"/>
                                          </p:val>
                                        </p:tav>
                                        <p:tav tm="100000">
                                          <p:val>
                                            <p:strVal val="#ppt_x"/>
                                          </p:val>
                                        </p:tav>
                                      </p:tavLst>
                                    </p:anim>
                                    <p:animEffect transition="in" filter="wipe(left)">
                                      <p:cBhvr>
                                        <p:cTn id="16" dur="500"/>
                                        <p:tgtEl>
                                          <p:spTgt spid="199"/>
                                        </p:tgtEl>
                                      </p:cBhvr>
                                    </p:animEffect>
                                  </p:childTnLst>
                                </p:cTn>
                              </p:par>
                              <p:par>
                                <p:cTn id="17" presetID="12" presetClass="entr" presetSubtype="2" fill="hold" grpId="0" nodeType="withEffect">
                                  <p:stCondLst>
                                    <p:cond delay="0"/>
                                  </p:stCondLst>
                                  <p:childTnLst>
                                    <p:set>
                                      <p:cBhvr>
                                        <p:cTn id="18" dur="1" fill="hold">
                                          <p:stCondLst>
                                            <p:cond delay="0"/>
                                          </p:stCondLst>
                                        </p:cTn>
                                        <p:tgtEl>
                                          <p:spTgt spid="169"/>
                                        </p:tgtEl>
                                        <p:attrNameLst>
                                          <p:attrName>style.visibility</p:attrName>
                                        </p:attrNameLst>
                                      </p:cBhvr>
                                      <p:to>
                                        <p:strVal val="visible"/>
                                      </p:to>
                                    </p:set>
                                    <p:anim calcmode="lin" valueType="num">
                                      <p:cBhvr additive="base">
                                        <p:cTn id="19" dur="500"/>
                                        <p:tgtEl>
                                          <p:spTgt spid="169"/>
                                        </p:tgtEl>
                                        <p:attrNameLst>
                                          <p:attrName>ppt_x</p:attrName>
                                        </p:attrNameLst>
                                      </p:cBhvr>
                                      <p:tavLst>
                                        <p:tav tm="0">
                                          <p:val>
                                            <p:strVal val="#ppt_x+#ppt_w*1.125000"/>
                                          </p:val>
                                        </p:tav>
                                        <p:tav tm="100000">
                                          <p:val>
                                            <p:strVal val="#ppt_x"/>
                                          </p:val>
                                        </p:tav>
                                      </p:tavLst>
                                    </p:anim>
                                    <p:animEffect transition="in" filter="wipe(left)">
                                      <p:cBhvr>
                                        <p:cTn id="20" dur="500"/>
                                        <p:tgtEl>
                                          <p:spTgt spid="169"/>
                                        </p:tgtEl>
                                      </p:cBhvr>
                                    </p:animEffect>
                                  </p:childTnLst>
                                </p:cTn>
                              </p:par>
                            </p:childTnLst>
                          </p:cTn>
                        </p:par>
                        <p:par>
                          <p:cTn id="21" fill="hold">
                            <p:stCondLst>
                              <p:cond delay="500"/>
                            </p:stCondLst>
                            <p:childTnLst>
                              <p:par>
                                <p:cTn id="22" presetID="22" presetClass="entr" presetSubtype="8"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wipe(left)">
                                      <p:cBhvr>
                                        <p:cTn id="24" dur="500"/>
                                        <p:tgtEl>
                                          <p:spTgt spid="6"/>
                                        </p:tgtEl>
                                      </p:cBhvr>
                                    </p:animEffect>
                                  </p:childTnLst>
                                </p:cTn>
                              </p:par>
                              <p:par>
                                <p:cTn id="25" presetID="22" presetClass="entr" presetSubtype="8"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left)">
                                      <p:cBhvr>
                                        <p:cTn id="27" dur="500"/>
                                        <p:tgtEl>
                                          <p:spTgt spid="7"/>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left)">
                                      <p:cBhvr>
                                        <p:cTn id="33" dur="500"/>
                                        <p:tgtEl>
                                          <p:spTgt spid="9"/>
                                        </p:tgtEl>
                                      </p:cBhvr>
                                    </p:animEffect>
                                  </p:childTnLst>
                                </p:cTn>
                              </p:par>
                            </p:childTnLst>
                          </p:cTn>
                        </p:par>
                        <p:par>
                          <p:cTn id="34" fill="hold">
                            <p:stCondLst>
                              <p:cond delay="1000"/>
                            </p:stCondLst>
                            <p:childTnLst>
                              <p:par>
                                <p:cTn id="35" presetID="53" presetClass="entr" presetSubtype="16" fill="hold"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1500"/>
                            </p:stCondLst>
                            <p:childTnLst>
                              <p:par>
                                <p:cTn id="41" presetID="12" presetClass="entr" presetSubtype="4"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p:tgtEl>
                                          <p:spTgt spid="47"/>
                                        </p:tgtEl>
                                        <p:attrNameLst>
                                          <p:attrName>ppt_y</p:attrName>
                                        </p:attrNameLst>
                                      </p:cBhvr>
                                      <p:tavLst>
                                        <p:tav tm="0">
                                          <p:val>
                                            <p:strVal val="#ppt_y+#ppt_h*1.125000"/>
                                          </p:val>
                                        </p:tav>
                                        <p:tav tm="100000">
                                          <p:val>
                                            <p:strVal val="#ppt_y"/>
                                          </p:val>
                                        </p:tav>
                                      </p:tavLst>
                                    </p:anim>
                                    <p:animEffect transition="in" filter="wipe(up)">
                                      <p:cBhvr>
                                        <p:cTn id="44" dur="500"/>
                                        <p:tgtEl>
                                          <p:spTgt spid="47"/>
                                        </p:tgtEl>
                                      </p:cBhvr>
                                    </p:animEffect>
                                  </p:childTnLst>
                                </p:cTn>
                              </p:par>
                              <p:par>
                                <p:cTn id="45" presetID="12" presetClass="entr" presetSubtype="1" fill="hold" grpId="0" nodeType="withEffect">
                                  <p:stCondLst>
                                    <p:cond delay="0"/>
                                  </p:stCondLst>
                                  <p:childTnLst>
                                    <p:set>
                                      <p:cBhvr>
                                        <p:cTn id="46" dur="1" fill="hold">
                                          <p:stCondLst>
                                            <p:cond delay="0"/>
                                          </p:stCondLst>
                                        </p:cTn>
                                        <p:tgtEl>
                                          <p:spTgt spid="48"/>
                                        </p:tgtEl>
                                        <p:attrNameLst>
                                          <p:attrName>style.visibility</p:attrName>
                                        </p:attrNameLst>
                                      </p:cBhvr>
                                      <p:to>
                                        <p:strVal val="visible"/>
                                      </p:to>
                                    </p:set>
                                    <p:anim calcmode="lin" valueType="num">
                                      <p:cBhvr additive="base">
                                        <p:cTn id="47" dur="500"/>
                                        <p:tgtEl>
                                          <p:spTgt spid="48"/>
                                        </p:tgtEl>
                                        <p:attrNameLst>
                                          <p:attrName>ppt_y</p:attrName>
                                        </p:attrNameLst>
                                      </p:cBhvr>
                                      <p:tavLst>
                                        <p:tav tm="0">
                                          <p:val>
                                            <p:strVal val="#ppt_y-#ppt_h*1.125000"/>
                                          </p:val>
                                        </p:tav>
                                        <p:tav tm="100000">
                                          <p:val>
                                            <p:strVal val="#ppt_y"/>
                                          </p:val>
                                        </p:tav>
                                      </p:tavLst>
                                    </p:anim>
                                    <p:animEffect transition="in" filter="wipe(down)">
                                      <p:cBhvr>
                                        <p:cTn id="48" dur="500"/>
                                        <p:tgtEl>
                                          <p:spTgt spid="48"/>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p:tgtEl>
                                          <p:spTgt spid="49"/>
                                        </p:tgtEl>
                                        <p:attrNameLst>
                                          <p:attrName>ppt_y</p:attrName>
                                        </p:attrNameLst>
                                      </p:cBhvr>
                                      <p:tavLst>
                                        <p:tav tm="0">
                                          <p:val>
                                            <p:strVal val="#ppt_y+#ppt_h*1.125000"/>
                                          </p:val>
                                        </p:tav>
                                        <p:tav tm="100000">
                                          <p:val>
                                            <p:strVal val="#ppt_y"/>
                                          </p:val>
                                        </p:tav>
                                      </p:tavLst>
                                    </p:anim>
                                    <p:animEffect transition="in" filter="wipe(up)">
                                      <p:cBhvr>
                                        <p:cTn id="53" dur="500"/>
                                        <p:tgtEl>
                                          <p:spTgt spid="49"/>
                                        </p:tgtEl>
                                      </p:cBhvr>
                                    </p:animEffect>
                                  </p:childTnLst>
                                </p:cTn>
                              </p:par>
                              <p:par>
                                <p:cTn id="54" presetID="12" presetClass="entr" presetSubtype="1" fill="hold" grpId="0" nodeType="withEffect">
                                  <p:stCondLst>
                                    <p:cond delay="0"/>
                                  </p:stCondLst>
                                  <p:childTnLst>
                                    <p:set>
                                      <p:cBhvr>
                                        <p:cTn id="55" dur="1" fill="hold">
                                          <p:stCondLst>
                                            <p:cond delay="0"/>
                                          </p:stCondLst>
                                        </p:cTn>
                                        <p:tgtEl>
                                          <p:spTgt spid="50"/>
                                        </p:tgtEl>
                                        <p:attrNameLst>
                                          <p:attrName>style.visibility</p:attrName>
                                        </p:attrNameLst>
                                      </p:cBhvr>
                                      <p:to>
                                        <p:strVal val="visible"/>
                                      </p:to>
                                    </p:set>
                                    <p:anim calcmode="lin" valueType="num">
                                      <p:cBhvr additive="base">
                                        <p:cTn id="56" dur="500"/>
                                        <p:tgtEl>
                                          <p:spTgt spid="50"/>
                                        </p:tgtEl>
                                        <p:attrNameLst>
                                          <p:attrName>ppt_y</p:attrName>
                                        </p:attrNameLst>
                                      </p:cBhvr>
                                      <p:tavLst>
                                        <p:tav tm="0">
                                          <p:val>
                                            <p:strVal val="#ppt_y-#ppt_h*1.125000"/>
                                          </p:val>
                                        </p:tav>
                                        <p:tav tm="100000">
                                          <p:val>
                                            <p:strVal val="#ppt_y"/>
                                          </p:val>
                                        </p:tav>
                                      </p:tavLst>
                                    </p:anim>
                                    <p:animEffect transition="in" filter="wipe(down)">
                                      <p:cBhvr>
                                        <p:cTn id="57" dur="500"/>
                                        <p:tgtEl>
                                          <p:spTgt spid="50"/>
                                        </p:tgtEl>
                                      </p:cBhvr>
                                    </p:animEffect>
                                  </p:childTnLst>
                                </p:cTn>
                              </p:par>
                            </p:childTnLst>
                          </p:cTn>
                        </p:par>
                        <p:par>
                          <p:cTn id="58" fill="hold">
                            <p:stCondLst>
                              <p:cond delay="2500"/>
                            </p:stCondLst>
                            <p:childTnLst>
                              <p:par>
                                <p:cTn id="59" presetID="12" presetClass="entr" presetSubtype="4" fill="hold" grpId="0" nodeType="after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p:tgtEl>
                                          <p:spTgt spid="51"/>
                                        </p:tgtEl>
                                        <p:attrNameLst>
                                          <p:attrName>ppt_y</p:attrName>
                                        </p:attrNameLst>
                                      </p:cBhvr>
                                      <p:tavLst>
                                        <p:tav tm="0">
                                          <p:val>
                                            <p:strVal val="#ppt_y+#ppt_h*1.125000"/>
                                          </p:val>
                                        </p:tav>
                                        <p:tav tm="100000">
                                          <p:val>
                                            <p:strVal val="#ppt_y"/>
                                          </p:val>
                                        </p:tav>
                                      </p:tavLst>
                                    </p:anim>
                                    <p:animEffect transition="in" filter="wipe(up)">
                                      <p:cBhvr>
                                        <p:cTn id="62" dur="500"/>
                                        <p:tgtEl>
                                          <p:spTgt spid="51"/>
                                        </p:tgtEl>
                                      </p:cBhvr>
                                    </p:animEffect>
                                  </p:childTnLst>
                                </p:cTn>
                              </p:par>
                              <p:par>
                                <p:cTn id="63" presetID="12" presetClass="entr" presetSubtype="1" fill="hold" grpId="0" nodeType="withEffect">
                                  <p:stCondLst>
                                    <p:cond delay="0"/>
                                  </p:stCondLst>
                                  <p:childTnLst>
                                    <p:set>
                                      <p:cBhvr>
                                        <p:cTn id="64" dur="1" fill="hold">
                                          <p:stCondLst>
                                            <p:cond delay="0"/>
                                          </p:stCondLst>
                                        </p:cTn>
                                        <p:tgtEl>
                                          <p:spTgt spid="52"/>
                                        </p:tgtEl>
                                        <p:attrNameLst>
                                          <p:attrName>style.visibility</p:attrName>
                                        </p:attrNameLst>
                                      </p:cBhvr>
                                      <p:to>
                                        <p:strVal val="visible"/>
                                      </p:to>
                                    </p:set>
                                    <p:anim calcmode="lin" valueType="num">
                                      <p:cBhvr additive="base">
                                        <p:cTn id="65" dur="500"/>
                                        <p:tgtEl>
                                          <p:spTgt spid="52"/>
                                        </p:tgtEl>
                                        <p:attrNameLst>
                                          <p:attrName>ppt_y</p:attrName>
                                        </p:attrNameLst>
                                      </p:cBhvr>
                                      <p:tavLst>
                                        <p:tav tm="0">
                                          <p:val>
                                            <p:strVal val="#ppt_y-#ppt_h*1.125000"/>
                                          </p:val>
                                        </p:tav>
                                        <p:tav tm="100000">
                                          <p:val>
                                            <p:strVal val="#ppt_y"/>
                                          </p:val>
                                        </p:tav>
                                      </p:tavLst>
                                    </p:anim>
                                    <p:animEffect transition="in" filter="wipe(down)">
                                      <p:cBhvr>
                                        <p:cTn id="66" dur="500"/>
                                        <p:tgtEl>
                                          <p:spTgt spid="52"/>
                                        </p:tgtEl>
                                      </p:cBhvr>
                                    </p:animEffect>
                                  </p:childTnLst>
                                </p:cTn>
                              </p:par>
                            </p:childTnLst>
                          </p:cTn>
                        </p:par>
                        <p:par>
                          <p:cTn id="67" fill="hold">
                            <p:stCondLst>
                              <p:cond delay="3000"/>
                            </p:stCondLst>
                            <p:childTnLst>
                              <p:par>
                                <p:cTn id="68" presetID="12" presetClass="entr" presetSubtype="4" fill="hold" grpId="0" nodeType="afterEffect">
                                  <p:stCondLst>
                                    <p:cond delay="0"/>
                                  </p:stCondLst>
                                  <p:childTnLst>
                                    <p:set>
                                      <p:cBhvr>
                                        <p:cTn id="69" dur="1" fill="hold">
                                          <p:stCondLst>
                                            <p:cond delay="0"/>
                                          </p:stCondLst>
                                        </p:cTn>
                                        <p:tgtEl>
                                          <p:spTgt spid="53"/>
                                        </p:tgtEl>
                                        <p:attrNameLst>
                                          <p:attrName>style.visibility</p:attrName>
                                        </p:attrNameLst>
                                      </p:cBhvr>
                                      <p:to>
                                        <p:strVal val="visible"/>
                                      </p:to>
                                    </p:set>
                                    <p:anim calcmode="lin" valueType="num">
                                      <p:cBhvr additive="base">
                                        <p:cTn id="70" dur="500"/>
                                        <p:tgtEl>
                                          <p:spTgt spid="53"/>
                                        </p:tgtEl>
                                        <p:attrNameLst>
                                          <p:attrName>ppt_y</p:attrName>
                                        </p:attrNameLst>
                                      </p:cBhvr>
                                      <p:tavLst>
                                        <p:tav tm="0">
                                          <p:val>
                                            <p:strVal val="#ppt_y+#ppt_h*1.125000"/>
                                          </p:val>
                                        </p:tav>
                                        <p:tav tm="100000">
                                          <p:val>
                                            <p:strVal val="#ppt_y"/>
                                          </p:val>
                                        </p:tav>
                                      </p:tavLst>
                                    </p:anim>
                                    <p:animEffect transition="in" filter="wipe(up)">
                                      <p:cBhvr>
                                        <p:cTn id="71" dur="500"/>
                                        <p:tgtEl>
                                          <p:spTgt spid="53"/>
                                        </p:tgtEl>
                                      </p:cBhvr>
                                    </p:animEffect>
                                  </p:childTnLst>
                                </p:cTn>
                              </p:par>
                              <p:par>
                                <p:cTn id="72" presetID="12" presetClass="entr" presetSubtype="1" fill="hold" grpId="0" nodeType="withEffect">
                                  <p:stCondLst>
                                    <p:cond delay="0"/>
                                  </p:stCondLst>
                                  <p:childTnLst>
                                    <p:set>
                                      <p:cBhvr>
                                        <p:cTn id="73" dur="1" fill="hold">
                                          <p:stCondLst>
                                            <p:cond delay="0"/>
                                          </p:stCondLst>
                                        </p:cTn>
                                        <p:tgtEl>
                                          <p:spTgt spid="54"/>
                                        </p:tgtEl>
                                        <p:attrNameLst>
                                          <p:attrName>style.visibility</p:attrName>
                                        </p:attrNameLst>
                                      </p:cBhvr>
                                      <p:to>
                                        <p:strVal val="visible"/>
                                      </p:to>
                                    </p:set>
                                    <p:anim calcmode="lin" valueType="num">
                                      <p:cBhvr additive="base">
                                        <p:cTn id="74" dur="500"/>
                                        <p:tgtEl>
                                          <p:spTgt spid="54"/>
                                        </p:tgtEl>
                                        <p:attrNameLst>
                                          <p:attrName>ppt_y</p:attrName>
                                        </p:attrNameLst>
                                      </p:cBhvr>
                                      <p:tavLst>
                                        <p:tav tm="0">
                                          <p:val>
                                            <p:strVal val="#ppt_y-#ppt_h*1.125000"/>
                                          </p:val>
                                        </p:tav>
                                        <p:tav tm="100000">
                                          <p:val>
                                            <p:strVal val="#ppt_y"/>
                                          </p:val>
                                        </p:tav>
                                      </p:tavLst>
                                    </p:anim>
                                    <p:animEffect transition="in" filter="wipe(down)">
                                      <p:cBhvr>
                                        <p:cTn id="75"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 grpId="0" animBg="1"/>
      <p:bldP spid="188" grpId="0" animBg="1"/>
      <p:bldP spid="169" grpId="0" animBg="1"/>
      <p:bldP spid="199" grpId="0" animBg="1"/>
      <p:bldP spid="47" grpId="0"/>
      <p:bldP spid="48" grpId="0"/>
      <p:bldP spid="49" grpId="0"/>
      <p:bldP spid="50" grpId="0"/>
      <p:bldP spid="51" grpId="0"/>
      <p:bldP spid="52" grpId="0"/>
      <p:bldP spid="53" grpId="0"/>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26"/>
          <p:cNvSpPr/>
          <p:nvPr/>
        </p:nvSpPr>
        <p:spPr>
          <a:xfrm>
            <a:off x="1265012" y="1744219"/>
            <a:ext cx="10328729" cy="1491059"/>
          </a:xfrm>
          <a:prstGeom prst="roundRect">
            <a:avLst>
              <a:gd name="adj" fmla="val 0"/>
            </a:avLst>
          </a:prstGeom>
          <a:no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TextBox 38"/>
          <p:cNvSpPr txBox="1"/>
          <p:nvPr/>
        </p:nvSpPr>
        <p:spPr>
          <a:xfrm>
            <a:off x="1683276" y="2015934"/>
            <a:ext cx="9492200" cy="430502"/>
          </a:xfrm>
          <a:prstGeom prst="rect">
            <a:avLst/>
          </a:prstGeom>
          <a:noFill/>
        </p:spPr>
        <p:txBody>
          <a:bodyPr wrap="square" lIns="0" tIns="0" rIns="0" bIns="0" rtlCol="0">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0" name="矩形 93"/>
          <p:cNvSpPr/>
          <p:nvPr/>
        </p:nvSpPr>
        <p:spPr>
          <a:xfrm>
            <a:off x="1212045" y="169675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矩形 93"/>
          <p:cNvSpPr/>
          <p:nvPr/>
        </p:nvSpPr>
        <p:spPr>
          <a:xfrm rot="10800000">
            <a:off x="11244509" y="2877744"/>
            <a:ext cx="405001" cy="405001"/>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5"/>
          <p:cNvSpPr>
            <a:spLocks/>
          </p:cNvSpPr>
          <p:nvPr/>
        </p:nvSpPr>
        <p:spPr bwMode="auto">
          <a:xfrm>
            <a:off x="198460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2440653"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18" name="TextBox 23"/>
          <p:cNvSpPr txBox="1"/>
          <p:nvPr/>
        </p:nvSpPr>
        <p:spPr>
          <a:xfrm>
            <a:off x="2019997"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5"/>
          <p:cNvSpPr>
            <a:spLocks/>
          </p:cNvSpPr>
          <p:nvPr/>
        </p:nvSpPr>
        <p:spPr bwMode="auto">
          <a:xfrm>
            <a:off x="4359370"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Box 46"/>
          <p:cNvSpPr txBox="1"/>
          <p:nvPr/>
        </p:nvSpPr>
        <p:spPr>
          <a:xfrm>
            <a:off x="4815422"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3" name="TextBox 23"/>
          <p:cNvSpPr txBox="1"/>
          <p:nvPr/>
        </p:nvSpPr>
        <p:spPr>
          <a:xfrm>
            <a:off x="4394767"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5"/>
          <p:cNvSpPr>
            <a:spLocks/>
          </p:cNvSpPr>
          <p:nvPr/>
        </p:nvSpPr>
        <p:spPr bwMode="auto">
          <a:xfrm>
            <a:off x="6746839"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46"/>
          <p:cNvSpPr txBox="1"/>
          <p:nvPr/>
        </p:nvSpPr>
        <p:spPr>
          <a:xfrm>
            <a:off x="7202891"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26" name="TextBox 23"/>
          <p:cNvSpPr txBox="1"/>
          <p:nvPr/>
        </p:nvSpPr>
        <p:spPr>
          <a:xfrm>
            <a:off x="6782236"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5"/>
          <p:cNvSpPr>
            <a:spLocks/>
          </p:cNvSpPr>
          <p:nvPr/>
        </p:nvSpPr>
        <p:spPr bwMode="auto">
          <a:xfrm>
            <a:off x="9147008" y="3764650"/>
            <a:ext cx="2064132" cy="186104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9525" cap="flat">
            <a:noFill/>
            <a:prstDash val="solid"/>
            <a:miter lim="800000"/>
            <a:headEnd/>
            <a:tailEnd/>
          </a:ln>
          <a:extLst/>
        </p:spPr>
        <p:txBody>
          <a:bodyPr vert="horz" wrap="square" lIns="128573" tIns="64286" rIns="128573" bIns="64286" numCol="1" anchor="t" anchorCtr="0" compatLnSpc="1">
            <a:prstTxWarp prst="textNoShape">
              <a:avLst/>
            </a:prstTxWarp>
          </a:bodyPr>
          <a:lstStyle/>
          <a:p>
            <a:pPr>
              <a:lnSpc>
                <a:spcPct val="120000"/>
              </a:lnSpc>
            </a:pPr>
            <a:endPar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46"/>
          <p:cNvSpPr txBox="1"/>
          <p:nvPr/>
        </p:nvSpPr>
        <p:spPr>
          <a:xfrm>
            <a:off x="9603059" y="4448951"/>
            <a:ext cx="1152028" cy="565476"/>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lnSpc>
                <a:spcPct val="120000"/>
              </a:lnSpc>
            </a:pPr>
            <a:r>
              <a:rPr lang="zh-CN" altLang="en-US" sz="1600">
                <a:latin typeface="Arial" panose="020B0604020202020204" pitchFamily="34" charset="0"/>
                <a:cs typeface="+mn-ea"/>
                <a:sym typeface="Arial" panose="020B0604020202020204" pitchFamily="34" charset="0"/>
              </a:rPr>
              <a:t>请替换文字内容</a:t>
            </a:r>
            <a:endParaRPr lang="zh-CN" altLang="en-US" sz="1600" dirty="0">
              <a:latin typeface="Arial" panose="020B0604020202020204" pitchFamily="34" charset="0"/>
              <a:cs typeface="+mn-ea"/>
              <a:sym typeface="Arial" panose="020B0604020202020204" pitchFamily="34" charset="0"/>
            </a:endParaRPr>
          </a:p>
        </p:txBody>
      </p:sp>
      <p:sp>
        <p:nvSpPr>
          <p:cNvPr id="30" name="TextBox 23"/>
          <p:cNvSpPr txBox="1"/>
          <p:nvPr/>
        </p:nvSpPr>
        <p:spPr>
          <a:xfrm>
            <a:off x="9182405" y="5774175"/>
            <a:ext cx="1993336" cy="468975"/>
          </a:xfrm>
          <a:prstGeom prst="rect">
            <a:avLst/>
          </a:prstGeom>
          <a:noFill/>
        </p:spPr>
        <p:txBody>
          <a:bodyPr wrap="square" rtlCol="0">
            <a:spAutoFit/>
          </a:bodyPr>
          <a:lstStyle/>
          <a:p>
            <a:pPr>
              <a:lnSpc>
                <a:spcPct val="120000"/>
              </a:lnSpc>
            </a:pPr>
            <a:r>
              <a:rPr lang="en-US"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文本框 18"/>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0" name="文本框 19"/>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963010105"/>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500" fill="hold"/>
                                        <p:tgtEl>
                                          <p:spTgt spid="40"/>
                                        </p:tgtEl>
                                        <p:attrNameLst>
                                          <p:attrName>ppt_w</p:attrName>
                                        </p:attrNameLst>
                                      </p:cBhvr>
                                      <p:tavLst>
                                        <p:tav tm="0">
                                          <p:val>
                                            <p:fltVal val="0"/>
                                          </p:val>
                                        </p:tav>
                                        <p:tav tm="100000">
                                          <p:val>
                                            <p:strVal val="#ppt_w"/>
                                          </p:val>
                                        </p:tav>
                                      </p:tavLst>
                                    </p:anim>
                                    <p:anim calcmode="lin" valueType="num">
                                      <p:cBhvr>
                                        <p:cTn id="8" dur="500" fill="hold"/>
                                        <p:tgtEl>
                                          <p:spTgt spid="40"/>
                                        </p:tgtEl>
                                        <p:attrNameLst>
                                          <p:attrName>ppt_h</p:attrName>
                                        </p:attrNameLst>
                                      </p:cBhvr>
                                      <p:tavLst>
                                        <p:tav tm="0">
                                          <p:val>
                                            <p:fltVal val="0"/>
                                          </p:val>
                                        </p:tav>
                                        <p:tav tm="100000">
                                          <p:val>
                                            <p:strVal val="#ppt_h"/>
                                          </p:val>
                                        </p:tav>
                                      </p:tavLst>
                                    </p:anim>
                                    <p:animEffect transition="in" filter="fade">
                                      <p:cBhvr>
                                        <p:cTn id="9" dur="500"/>
                                        <p:tgtEl>
                                          <p:spTgt spid="40"/>
                                        </p:tgtEl>
                                      </p:cBhvr>
                                    </p:animEffect>
                                    <p:anim calcmode="lin" valueType="num">
                                      <p:cBhvr>
                                        <p:cTn id="10" dur="500" fill="hold"/>
                                        <p:tgtEl>
                                          <p:spTgt spid="40"/>
                                        </p:tgtEl>
                                        <p:attrNameLst>
                                          <p:attrName>ppt_x</p:attrName>
                                        </p:attrNameLst>
                                      </p:cBhvr>
                                      <p:tavLst>
                                        <p:tav tm="0">
                                          <p:val>
                                            <p:fltVal val="0.5"/>
                                          </p:val>
                                        </p:tav>
                                        <p:tav tm="100000">
                                          <p:val>
                                            <p:strVal val="#ppt_x"/>
                                          </p:val>
                                        </p:tav>
                                      </p:tavLst>
                                    </p:anim>
                                    <p:anim calcmode="lin" valueType="num">
                                      <p:cBhvr>
                                        <p:cTn id="11" dur="500" fill="hold"/>
                                        <p:tgtEl>
                                          <p:spTgt spid="4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41"/>
                                        </p:tgtEl>
                                        <p:attrNameLst>
                                          <p:attrName>style.visibility</p:attrName>
                                        </p:attrNameLst>
                                      </p:cBhvr>
                                      <p:to>
                                        <p:strVal val="visible"/>
                                      </p:to>
                                    </p:set>
                                    <p:anim calcmode="lin" valueType="num">
                                      <p:cBhvr>
                                        <p:cTn id="14" dur="500" fill="hold"/>
                                        <p:tgtEl>
                                          <p:spTgt spid="41"/>
                                        </p:tgtEl>
                                        <p:attrNameLst>
                                          <p:attrName>ppt_w</p:attrName>
                                        </p:attrNameLst>
                                      </p:cBhvr>
                                      <p:tavLst>
                                        <p:tav tm="0">
                                          <p:val>
                                            <p:fltVal val="0"/>
                                          </p:val>
                                        </p:tav>
                                        <p:tav tm="100000">
                                          <p:val>
                                            <p:strVal val="#ppt_w"/>
                                          </p:val>
                                        </p:tav>
                                      </p:tavLst>
                                    </p:anim>
                                    <p:anim calcmode="lin" valueType="num">
                                      <p:cBhvr>
                                        <p:cTn id="15" dur="500" fill="hold"/>
                                        <p:tgtEl>
                                          <p:spTgt spid="41"/>
                                        </p:tgtEl>
                                        <p:attrNameLst>
                                          <p:attrName>ppt_h</p:attrName>
                                        </p:attrNameLst>
                                      </p:cBhvr>
                                      <p:tavLst>
                                        <p:tav tm="0">
                                          <p:val>
                                            <p:fltVal val="0"/>
                                          </p:val>
                                        </p:tav>
                                        <p:tav tm="100000">
                                          <p:val>
                                            <p:strVal val="#ppt_h"/>
                                          </p:val>
                                        </p:tav>
                                      </p:tavLst>
                                    </p:anim>
                                    <p:animEffect transition="in" filter="fade">
                                      <p:cBhvr>
                                        <p:cTn id="16" dur="500"/>
                                        <p:tgtEl>
                                          <p:spTgt spid="41"/>
                                        </p:tgtEl>
                                      </p:cBhvr>
                                    </p:animEffect>
                                    <p:anim calcmode="lin" valueType="num">
                                      <p:cBhvr>
                                        <p:cTn id="17" dur="500" fill="hold"/>
                                        <p:tgtEl>
                                          <p:spTgt spid="41"/>
                                        </p:tgtEl>
                                        <p:attrNameLst>
                                          <p:attrName>ppt_x</p:attrName>
                                        </p:attrNameLst>
                                      </p:cBhvr>
                                      <p:tavLst>
                                        <p:tav tm="0">
                                          <p:val>
                                            <p:fltVal val="0.5"/>
                                          </p:val>
                                        </p:tav>
                                        <p:tav tm="100000">
                                          <p:val>
                                            <p:strVal val="#ppt_x"/>
                                          </p:val>
                                        </p:tav>
                                      </p:tavLst>
                                    </p:anim>
                                    <p:anim calcmode="lin" valueType="num">
                                      <p:cBhvr>
                                        <p:cTn id="18" dur="500" fill="hold"/>
                                        <p:tgtEl>
                                          <p:spTgt spid="41"/>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wipe(up)">
                                      <p:cBhvr>
                                        <p:cTn id="22" dur="500"/>
                                        <p:tgtEl>
                                          <p:spTgt spid="27"/>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wipe(up)">
                                      <p:cBhvr>
                                        <p:cTn id="26" dur="500"/>
                                        <p:tgtEl>
                                          <p:spTgt spid="39"/>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500"/>
                                        <p:tgtEl>
                                          <p:spTgt spid="4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childTnLst>
                          </p:cTn>
                        </p:par>
                        <p:par>
                          <p:cTn id="34" fill="hold">
                            <p:stCondLst>
                              <p:cond delay="2000"/>
                            </p:stCondLst>
                            <p:childTnLst>
                              <p:par>
                                <p:cTn id="35" presetID="12" presetClass="entr" presetSubtype="4"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p:tgtEl>
                                          <p:spTgt spid="18"/>
                                        </p:tgtEl>
                                        <p:attrNameLst>
                                          <p:attrName>ppt_y</p:attrName>
                                        </p:attrNameLst>
                                      </p:cBhvr>
                                      <p:tavLst>
                                        <p:tav tm="0">
                                          <p:val>
                                            <p:strVal val="#ppt_y+#ppt_h*1.125000"/>
                                          </p:val>
                                        </p:tav>
                                        <p:tav tm="100000">
                                          <p:val>
                                            <p:strVal val="#ppt_y"/>
                                          </p:val>
                                        </p:tav>
                                      </p:tavLst>
                                    </p:anim>
                                    <p:animEffect transition="in" filter="wipe(up)">
                                      <p:cBhvr>
                                        <p:cTn id="38" dur="500"/>
                                        <p:tgtEl>
                                          <p:spTgt spid="18"/>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21"/>
                                        </p:tgtEl>
                                        <p:attrNameLst>
                                          <p:attrName>style.visibility</p:attrName>
                                        </p:attrNameLst>
                                      </p:cBhvr>
                                      <p:to>
                                        <p:strVal val="visible"/>
                                      </p:to>
                                    </p:set>
                                    <p:animEffect transition="in" filter="fade">
                                      <p:cBhvr>
                                        <p:cTn id="42" dur="500"/>
                                        <p:tgtEl>
                                          <p:spTgt spid="2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childTnLst>
                          </p:cTn>
                        </p:par>
                        <p:par>
                          <p:cTn id="46" fill="hold">
                            <p:stCondLst>
                              <p:cond delay="3000"/>
                            </p:stCondLst>
                            <p:childTnLst>
                              <p:par>
                                <p:cTn id="47" presetID="12" presetClass="entr" presetSubtype="4"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additive="base">
                                        <p:cTn id="49" dur="500"/>
                                        <p:tgtEl>
                                          <p:spTgt spid="23"/>
                                        </p:tgtEl>
                                        <p:attrNameLst>
                                          <p:attrName>ppt_y</p:attrName>
                                        </p:attrNameLst>
                                      </p:cBhvr>
                                      <p:tavLst>
                                        <p:tav tm="0">
                                          <p:val>
                                            <p:strVal val="#ppt_y+#ppt_h*1.125000"/>
                                          </p:val>
                                        </p:tav>
                                        <p:tav tm="100000">
                                          <p:val>
                                            <p:strVal val="#ppt_y"/>
                                          </p:val>
                                        </p:tav>
                                      </p:tavLst>
                                    </p:anim>
                                    <p:animEffect transition="in" filter="wipe(up)">
                                      <p:cBhvr>
                                        <p:cTn id="50" dur="500"/>
                                        <p:tgtEl>
                                          <p:spTgt spid="23"/>
                                        </p:tgtEl>
                                      </p:cBhvr>
                                    </p:animEffect>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500"/>
                                        <p:tgtEl>
                                          <p:spTgt spid="2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500"/>
                                        <p:tgtEl>
                                          <p:spTgt spid="25"/>
                                        </p:tgtEl>
                                      </p:cBhvr>
                                    </p:animEffect>
                                  </p:childTnLst>
                                </p:cTn>
                              </p:par>
                            </p:childTnLst>
                          </p:cTn>
                        </p:par>
                        <p:par>
                          <p:cTn id="58" fill="hold">
                            <p:stCondLst>
                              <p:cond delay="4000"/>
                            </p:stCondLst>
                            <p:childTnLst>
                              <p:par>
                                <p:cTn id="59" presetID="12" presetClass="entr" presetSubtype="4" fill="hold" grpId="0" nodeType="afterEffect">
                                  <p:stCondLst>
                                    <p:cond delay="0"/>
                                  </p:stCondLst>
                                  <p:childTnLst>
                                    <p:set>
                                      <p:cBhvr>
                                        <p:cTn id="60" dur="1" fill="hold">
                                          <p:stCondLst>
                                            <p:cond delay="0"/>
                                          </p:stCondLst>
                                        </p:cTn>
                                        <p:tgtEl>
                                          <p:spTgt spid="26"/>
                                        </p:tgtEl>
                                        <p:attrNameLst>
                                          <p:attrName>style.visibility</p:attrName>
                                        </p:attrNameLst>
                                      </p:cBhvr>
                                      <p:to>
                                        <p:strVal val="visible"/>
                                      </p:to>
                                    </p:set>
                                    <p:anim calcmode="lin" valueType="num">
                                      <p:cBhvr additive="base">
                                        <p:cTn id="61" dur="500"/>
                                        <p:tgtEl>
                                          <p:spTgt spid="26"/>
                                        </p:tgtEl>
                                        <p:attrNameLst>
                                          <p:attrName>ppt_y</p:attrName>
                                        </p:attrNameLst>
                                      </p:cBhvr>
                                      <p:tavLst>
                                        <p:tav tm="0">
                                          <p:val>
                                            <p:strVal val="#ppt_y+#ppt_h*1.125000"/>
                                          </p:val>
                                        </p:tav>
                                        <p:tav tm="100000">
                                          <p:val>
                                            <p:strVal val="#ppt_y"/>
                                          </p:val>
                                        </p:tav>
                                      </p:tavLst>
                                    </p:anim>
                                    <p:animEffect transition="in" filter="wipe(up)">
                                      <p:cBhvr>
                                        <p:cTn id="62" dur="500"/>
                                        <p:tgtEl>
                                          <p:spTgt spid="26"/>
                                        </p:tgtEl>
                                      </p:cBhvr>
                                    </p:animEffect>
                                  </p:childTnLst>
                                </p:cTn>
                              </p:par>
                            </p:childTnLst>
                          </p:cTn>
                        </p:par>
                        <p:par>
                          <p:cTn id="63" fill="hold">
                            <p:stCondLst>
                              <p:cond delay="4500"/>
                            </p:stCondLst>
                            <p:childTnLst>
                              <p:par>
                                <p:cTn id="64" presetID="10" presetClass="entr" presetSubtype="0" fill="hold" grpId="0" nodeType="after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childTnLst>
                          </p:cTn>
                        </p:par>
                        <p:par>
                          <p:cTn id="70" fill="hold">
                            <p:stCondLst>
                              <p:cond delay="5000"/>
                            </p:stCondLst>
                            <p:childTnLst>
                              <p:par>
                                <p:cTn id="71" presetID="12" presetClass="entr" presetSubtype="4" fill="hold" grpId="0" nodeType="afterEffect">
                                  <p:stCondLst>
                                    <p:cond delay="0"/>
                                  </p:stCondLst>
                                  <p:childTnLst>
                                    <p:set>
                                      <p:cBhvr>
                                        <p:cTn id="72" dur="1" fill="hold">
                                          <p:stCondLst>
                                            <p:cond delay="0"/>
                                          </p:stCondLst>
                                        </p:cTn>
                                        <p:tgtEl>
                                          <p:spTgt spid="30"/>
                                        </p:tgtEl>
                                        <p:attrNameLst>
                                          <p:attrName>style.visibility</p:attrName>
                                        </p:attrNameLst>
                                      </p:cBhvr>
                                      <p:to>
                                        <p:strVal val="visible"/>
                                      </p:to>
                                    </p:set>
                                    <p:anim calcmode="lin" valueType="num">
                                      <p:cBhvr additive="base">
                                        <p:cTn id="73" dur="500"/>
                                        <p:tgtEl>
                                          <p:spTgt spid="30"/>
                                        </p:tgtEl>
                                        <p:attrNameLst>
                                          <p:attrName>ppt_y</p:attrName>
                                        </p:attrNameLst>
                                      </p:cBhvr>
                                      <p:tavLst>
                                        <p:tav tm="0">
                                          <p:val>
                                            <p:strVal val="#ppt_y+#ppt_h*1.125000"/>
                                          </p:val>
                                        </p:tav>
                                        <p:tav tm="100000">
                                          <p:val>
                                            <p:strVal val="#ppt_y"/>
                                          </p:val>
                                        </p:tav>
                                      </p:tavLst>
                                    </p:anim>
                                    <p:animEffect transition="in" filter="wipe(up)">
                                      <p:cBhvr>
                                        <p:cTn id="7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9" grpId="0"/>
      <p:bldP spid="40" grpId="0" animBg="1"/>
      <p:bldP spid="41" grpId="0" animBg="1"/>
      <p:bldP spid="44" grpId="0" animBg="1"/>
      <p:bldP spid="47" grpId="0"/>
      <p:bldP spid="18" grpId="0"/>
      <p:bldP spid="21" grpId="0" animBg="1"/>
      <p:bldP spid="22" grpId="0"/>
      <p:bldP spid="23" grpId="0"/>
      <p:bldP spid="24" grpId="0" animBg="1"/>
      <p:bldP spid="25" grpId="0"/>
      <p:bldP spid="26" grpId="0"/>
      <p:bldP spid="28" grpId="0" animBg="1"/>
      <p:bldP spid="29" grpId="0"/>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出自【趣你的PPT】(微信:qunideppt)：最优质的PPT资源库"/>
          <p:cNvPicPr>
            <a:picLocks noChangeAspect="1"/>
          </p:cNvPicPr>
          <p:nvPr/>
        </p:nvPicPr>
        <p:blipFill rotWithShape="1">
          <a:blip r:embed="rId3"/>
          <a:srcRect l="25034" t="14854"/>
          <a:stretch>
            <a:fillRect/>
          </a:stretch>
        </p:blipFill>
        <p:spPr>
          <a:xfrm>
            <a:off x="-8648" y="-76659"/>
            <a:ext cx="3896550" cy="4014401"/>
          </a:xfrm>
          <a:prstGeom prst="rect">
            <a:avLst/>
          </a:prstGeom>
        </p:spPr>
      </p:pic>
      <p:pic>
        <p:nvPicPr>
          <p:cNvPr id="19" name="出自【趣你的PPT】(微信:qunideppt)：最优质的PPT资源库"/>
          <p:cNvPicPr>
            <a:picLocks noChangeAspect="1"/>
          </p:cNvPicPr>
          <p:nvPr/>
        </p:nvPicPr>
        <p:blipFill rotWithShape="1">
          <a:blip r:embed="rId3"/>
          <a:srcRect l="43663" t="25882"/>
          <a:stretch>
            <a:fillRect/>
          </a:stretch>
        </p:blipFill>
        <p:spPr>
          <a:xfrm rot="10800000">
            <a:off x="9482312" y="3203319"/>
            <a:ext cx="3376438" cy="4029331"/>
          </a:xfrm>
          <a:prstGeom prst="rect">
            <a:avLst/>
          </a:prstGeom>
        </p:spPr>
      </p:pic>
      <p:sp>
        <p:nvSpPr>
          <p:cNvPr id="11" name="TextBox 10"/>
          <p:cNvSpPr txBox="1"/>
          <p:nvPr/>
        </p:nvSpPr>
        <p:spPr>
          <a:xfrm>
            <a:off x="2805631" y="4346300"/>
            <a:ext cx="7575311" cy="253900"/>
          </a:xfrm>
          <a:prstGeom prst="rect">
            <a:avLst/>
          </a:prstGeom>
          <a:noFill/>
        </p:spPr>
        <p:txBody>
          <a:bodyPr wrap="none" lIns="68564" tIns="34282" rIns="68564" bIns="34282">
            <a:spAutoFit/>
          </a:bodyPr>
          <a:lstStyle/>
          <a:p>
            <a:pPr algn="ctr">
              <a:buNone/>
            </a:pPr>
            <a:r>
              <a:rPr lang="en-US" altLang="zh-CN" sz="1200" spc="600" dirty="0">
                <a:solidFill>
                  <a:schemeClr val="accent2"/>
                </a:solidFill>
                <a:latin typeface="Arial" panose="020B0604020202020204" pitchFamily="34" charset="0"/>
                <a:ea typeface="微软雅黑" panose="020B0503020204020204" pitchFamily="34" charset="-122"/>
                <a:cs typeface="Arial" panose="020B0604020202020204" pitchFamily="34" charset="0"/>
              </a:rPr>
              <a:t>ONLY BEAUTIFUL AND FRESH SPEAKING LESSON PPT</a:t>
            </a:r>
          </a:p>
        </p:txBody>
      </p:sp>
      <p:sp>
        <p:nvSpPr>
          <p:cNvPr id="12" name="矩形 11"/>
          <p:cNvSpPr/>
          <p:nvPr/>
        </p:nvSpPr>
        <p:spPr>
          <a:xfrm>
            <a:off x="5261221" y="2104157"/>
            <a:ext cx="2664131" cy="1177229"/>
          </a:xfrm>
          <a:prstGeom prst="rect">
            <a:avLst/>
          </a:prstGeom>
        </p:spPr>
        <p:txBody>
          <a:bodyPr wrap="square" lIns="68564" tIns="34282" rIns="68564" bIns="34282">
            <a:spAutoFit/>
          </a:bodyPr>
          <a:lstStyle/>
          <a:p>
            <a:pPr algn="ctr"/>
            <a:r>
              <a:rPr lang="en-US" altLang="zh-CN" sz="7200" spc="300" dirty="0">
                <a:solidFill>
                  <a:schemeClr val="accent1"/>
                </a:solidFill>
                <a:latin typeface="Broadway" panose="04040905080B02020502" pitchFamily="82" charset="0"/>
                <a:ea typeface="微软雅黑" panose="020B0503020204020204" pitchFamily="34" charset="-122"/>
                <a:cs typeface="Arial" panose="020B0604020202020204" pitchFamily="34" charset="0"/>
              </a:rPr>
              <a:t>2019</a:t>
            </a:r>
          </a:p>
        </p:txBody>
      </p:sp>
      <p:sp>
        <p:nvSpPr>
          <p:cNvPr id="13" name="矩形 12"/>
          <p:cNvSpPr/>
          <p:nvPr/>
        </p:nvSpPr>
        <p:spPr>
          <a:xfrm>
            <a:off x="2160995" y="3220770"/>
            <a:ext cx="8864583" cy="1300340"/>
          </a:xfrm>
          <a:prstGeom prst="rect">
            <a:avLst/>
          </a:prstGeom>
        </p:spPr>
        <p:txBody>
          <a:bodyPr wrap="square" lIns="68564" tIns="34282" rIns="68564" bIns="34282">
            <a:spAutoFit/>
          </a:bodyPr>
          <a:lstStyle/>
          <a:p>
            <a:pPr algn="ctr"/>
            <a:r>
              <a:rPr lang="zh-CN" altLang="en-US" sz="8000" dirty="0">
                <a:solidFill>
                  <a:schemeClr val="accent2"/>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en-US" altLang="zh-CN" sz="8000" dirty="0">
              <a:solidFill>
                <a:schemeClr val="accent2"/>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Tree>
    <p:extLst>
      <p:ext uri="{BB962C8B-B14F-4D97-AF65-F5344CB8AC3E}">
        <p14:creationId xmlns:p14="http://schemas.microsoft.com/office/powerpoint/2010/main" val="217110716"/>
      </p:ext>
    </p:extLst>
  </p:cSld>
  <p:clrMapOvr>
    <a:masterClrMapping/>
  </p:clrMapOvr>
  <p:transition spd="slow" advTm="2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614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2"/>
                                            </p:tgtEl>
                                            <p:attrNameLst>
                                              <p:attrName>ppt_y</p:attrName>
                                            </p:attrNameLst>
                                          </p:cBhvr>
                                          <p:tavLst>
                                            <p:tav tm="0">
                                              <p:val>
                                                <p:strVal val="#ppt_y"/>
                                              </p:val>
                                            </p:tav>
                                            <p:tav tm="100000">
                                              <p:val>
                                                <p:strVal val="#ppt_y"/>
                                              </p:val>
                                            </p:tav>
                                          </p:tavLst>
                                        </p:anim>
                                        <p:anim calcmode="lin" valueType="num">
                                          <p:cBhvr>
                                            <p:cTn id="1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14:presetBounceEnd="20000">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14:bounceEnd="20000">
                                          <p:cBhvr additive="base">
                                            <p:cTn id="26" dur="500" fill="hold"/>
                                            <p:tgtEl>
                                              <p:spTgt spid="13"/>
                                            </p:tgtEl>
                                            <p:attrNameLst>
                                              <p:attrName>ppt_x</p:attrName>
                                            </p:attrNameLst>
                                          </p:cBhvr>
                                          <p:tavLst>
                                            <p:tav tm="0">
                                              <p:val>
                                                <p:strVal val="1+#ppt_w/2"/>
                                              </p:val>
                                            </p:tav>
                                            <p:tav tm="100000">
                                              <p:val>
                                                <p:strVal val="#ppt_x"/>
                                              </p:val>
                                            </p:tav>
                                          </p:tavLst>
                                        </p:anim>
                                        <p:anim calcmode="lin" valueType="num" p14:bounceEnd="20000">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14:presetBounceEnd="21250">
                                      <p:stCondLst>
                                        <p:cond delay="0"/>
                                      </p:stCondLst>
                                      <p:iterate type="lt">
                                        <p:tmPct val="10000"/>
                                      </p:iterate>
                                      <p:childTnLst>
                                        <p:set>
                                          <p:cBhvr>
                                            <p:cTn id="31" dur="1" fill="hold">
                                              <p:stCondLst>
                                                <p:cond delay="0"/>
                                              </p:stCondLst>
                                            </p:cTn>
                                            <p:tgtEl>
                                              <p:spTgt spid="11"/>
                                            </p:tgtEl>
                                            <p:attrNameLst>
                                              <p:attrName>style.visibility</p:attrName>
                                            </p:attrNameLst>
                                          </p:cBhvr>
                                          <p:to>
                                            <p:strVal val="visible"/>
                                          </p:to>
                                        </p:set>
                                        <p:anim calcmode="lin" valueType="num" p14:bounceEnd="21250">
                                          <p:cBhvr additive="base">
                                            <p:cTn id="32" dur="800" fill="hold"/>
                                            <p:tgtEl>
                                              <p:spTgt spid="11"/>
                                            </p:tgtEl>
                                            <p:attrNameLst>
                                              <p:attrName>ppt_x</p:attrName>
                                            </p:attrNameLst>
                                          </p:cBhvr>
                                          <p:tavLst>
                                            <p:tav tm="0">
                                              <p:val>
                                                <p:strVal val="1+#ppt_w/2"/>
                                              </p:val>
                                            </p:tav>
                                            <p:tav tm="100000">
                                              <p:val>
                                                <p:strVal val="#ppt_x"/>
                                              </p:val>
                                            </p:tav>
                                          </p:tavLst>
                                        </p:anim>
                                        <p:anim calcmode="lin" valueType="num" p14:bounceEnd="21250">
                                          <p:cBhvr additive="base">
                                            <p:cTn id="33" dur="8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1" presetClass="entr" presetSubtype="0" fill="hold" grpId="0" nodeType="clickEffect">
                                      <p:stCondLst>
                                        <p:cond delay="0"/>
                                      </p:stCondLst>
                                      <p:iterate type="lt">
                                        <p:tmPct val="6140"/>
                                      </p:iterate>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2"/>
                                            </p:tgtEl>
                                            <p:attrNameLst>
                                              <p:attrName>ppt_y</p:attrName>
                                            </p:attrNameLst>
                                          </p:cBhvr>
                                          <p:tavLst>
                                            <p:tav tm="0">
                                              <p:val>
                                                <p:strVal val="#ppt_y"/>
                                              </p:val>
                                            </p:tav>
                                            <p:tav tm="100000">
                                              <p:val>
                                                <p:strVal val="#ppt_y"/>
                                              </p:val>
                                            </p:tav>
                                          </p:tavLst>
                                        </p:anim>
                                        <p:anim calcmode="lin" valueType="num">
                                          <p:cBhvr>
                                            <p:cTn id="1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2"/>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2" fill="hold" grpId="0" nodeType="clickEffect">
                                      <p:stCondLst>
                                        <p:cond delay="0"/>
                                      </p:stCondLst>
                                      <p:iterate type="lt">
                                        <p:tmPct val="10000"/>
                                      </p:iterate>
                                      <p:childTnLst>
                                        <p:set>
                                          <p:cBhvr>
                                            <p:cTn id="25" dur="1" fill="hold">
                                              <p:stCondLst>
                                                <p:cond delay="0"/>
                                              </p:stCondLst>
                                            </p:cTn>
                                            <p:tgtEl>
                                              <p:spTgt spid="13"/>
                                            </p:tgtEl>
                                            <p:attrNameLst>
                                              <p:attrName>style.visibility</p:attrName>
                                            </p:attrNameLst>
                                          </p:cBhvr>
                                          <p:to>
                                            <p:strVal val="visible"/>
                                          </p:to>
                                        </p:set>
                                        <p:anim calcmode="lin" valueType="num">
                                          <p:cBhvr additive="base">
                                            <p:cTn id="26" dur="500" fill="hold"/>
                                            <p:tgtEl>
                                              <p:spTgt spid="13"/>
                                            </p:tgtEl>
                                            <p:attrNameLst>
                                              <p:attrName>ppt_x</p:attrName>
                                            </p:attrNameLst>
                                          </p:cBhvr>
                                          <p:tavLst>
                                            <p:tav tm="0">
                                              <p:val>
                                                <p:strVal val="1+#ppt_w/2"/>
                                              </p:val>
                                            </p:tav>
                                            <p:tav tm="100000">
                                              <p:val>
                                                <p:strVal val="#ppt_x"/>
                                              </p:val>
                                            </p:tav>
                                          </p:tavLst>
                                        </p:anim>
                                        <p:anim calcmode="lin" valueType="num">
                                          <p:cBhvr additive="base">
                                            <p:cTn id="27"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grpId="0" nodeType="clickEffect">
                                      <p:stCondLst>
                                        <p:cond delay="0"/>
                                      </p:stCondLst>
                                      <p:iterate type="lt">
                                        <p:tmPct val="10000"/>
                                      </p:iterate>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800" fill="hold"/>
                                            <p:tgtEl>
                                              <p:spTgt spid="11"/>
                                            </p:tgtEl>
                                            <p:attrNameLst>
                                              <p:attrName>ppt_x</p:attrName>
                                            </p:attrNameLst>
                                          </p:cBhvr>
                                          <p:tavLst>
                                            <p:tav tm="0">
                                              <p:val>
                                                <p:strVal val="1+#ppt_w/2"/>
                                              </p:val>
                                            </p:tav>
                                            <p:tav tm="100000">
                                              <p:val>
                                                <p:strVal val="#ppt_x"/>
                                              </p:val>
                                            </p:tav>
                                          </p:tavLst>
                                        </p:anim>
                                        <p:anim calcmode="lin" valueType="num">
                                          <p:cBhvr additive="base">
                                            <p:cTn id="33" dur="8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3553956" y="448"/>
            <a:ext cx="0" cy="723175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2595126" y="2300166"/>
            <a:ext cx="1933641" cy="1933641"/>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ecision 79"/>
          <p:cNvSpPr/>
          <p:nvPr/>
        </p:nvSpPr>
        <p:spPr>
          <a:xfrm>
            <a:off x="2595126" y="2595819"/>
            <a:ext cx="1933641" cy="1933641"/>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a:off x="3025390" y="3056542"/>
            <a:ext cx="1075803" cy="957837"/>
          </a:xfrm>
          <a:prstGeom prst="rect">
            <a:avLst/>
          </a:prstGeom>
          <a:noFill/>
        </p:spPr>
        <p:txBody>
          <a:bodyPr wrap="none" rtlCol="0">
            <a:spAutoFit/>
          </a:bodyPr>
          <a:lstStyle/>
          <a:p>
            <a:r>
              <a:rPr lang="en-US" altLang="zh-CN" sz="5624" b="1" dirty="0">
                <a:solidFill>
                  <a:schemeClr val="accent1"/>
                </a:solidFill>
                <a:latin typeface="微软雅黑" pitchFamily="34" charset="-122"/>
                <a:ea typeface="微软雅黑" pitchFamily="34" charset="-122"/>
              </a:rPr>
              <a:t>01</a:t>
            </a:r>
            <a:endParaRPr lang="zh-CN" altLang="en-US" sz="5624" b="1" dirty="0">
              <a:solidFill>
                <a:schemeClr val="accent1"/>
              </a:solidFill>
              <a:latin typeface="微软雅黑" pitchFamily="34" charset="-122"/>
              <a:ea typeface="微软雅黑" pitchFamily="34" charset="-122"/>
            </a:endParaRPr>
          </a:p>
        </p:txBody>
      </p:sp>
      <p:sp>
        <p:nvSpPr>
          <p:cNvPr id="39" name="TextBox 38"/>
          <p:cNvSpPr txBox="1"/>
          <p:nvPr/>
        </p:nvSpPr>
        <p:spPr>
          <a:xfrm>
            <a:off x="5263771" y="1996435"/>
            <a:ext cx="2492990" cy="784830"/>
          </a:xfrm>
          <a:prstGeom prst="rect">
            <a:avLst/>
          </a:prstGeom>
          <a:noFill/>
        </p:spPr>
        <p:txBody>
          <a:bodyPr wrap="none" rtlCol="0">
            <a:spAutoFit/>
          </a:bodyPr>
          <a:lstStyle/>
          <a:p>
            <a:r>
              <a:rPr lang="zh-CN" altLang="en-US" sz="4500" b="1" dirty="0">
                <a:solidFill>
                  <a:schemeClr val="accent1"/>
                </a:solidFill>
                <a:latin typeface="微软雅黑" pitchFamily="34" charset="-122"/>
                <a:ea typeface="微软雅黑" pitchFamily="34" charset="-122"/>
              </a:rPr>
              <a:t>教学策略</a:t>
            </a:r>
          </a:p>
        </p:txBody>
      </p:sp>
      <p:sp>
        <p:nvSpPr>
          <p:cNvPr id="53" name="TextBox 52"/>
          <p:cNvSpPr txBox="1"/>
          <p:nvPr/>
        </p:nvSpPr>
        <p:spPr>
          <a:xfrm>
            <a:off x="5289364" y="2876242"/>
            <a:ext cx="2353208" cy="395365"/>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4" name="TextBox 53"/>
          <p:cNvSpPr txBox="1"/>
          <p:nvPr/>
        </p:nvSpPr>
        <p:spPr>
          <a:xfrm>
            <a:off x="8124173" y="2876242"/>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8" name="TextBox 57"/>
          <p:cNvSpPr txBox="1"/>
          <p:nvPr/>
        </p:nvSpPr>
        <p:spPr>
          <a:xfrm>
            <a:off x="5289364"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0" name="TextBox 59"/>
          <p:cNvSpPr txBox="1"/>
          <p:nvPr/>
        </p:nvSpPr>
        <p:spPr>
          <a:xfrm>
            <a:off x="8124173"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7" name="TextBox 66"/>
          <p:cNvSpPr txBox="1"/>
          <p:nvPr/>
        </p:nvSpPr>
        <p:spPr>
          <a:xfrm>
            <a:off x="5285439" y="4071791"/>
            <a:ext cx="5699880" cy="1163780"/>
          </a:xfrm>
          <a:prstGeom prst="rect">
            <a:avLst/>
          </a:prstGeom>
          <a:noFill/>
        </p:spPr>
        <p:txBody>
          <a:bodyPr wrap="square" rtlCol="0">
            <a:spAutoFit/>
          </a:bodyPr>
          <a:lstStyle/>
          <a:p>
            <a:pPr>
              <a:lnSpc>
                <a:spcPct val="150000"/>
              </a:lnSpc>
            </a:pPr>
            <a:r>
              <a:rPr lang="zh-CN" altLang="en-US" sz="1547" dirty="0">
                <a:solidFill>
                  <a:schemeClr val="tx1">
                    <a:lumMod val="75000"/>
                    <a:lumOff val="25000"/>
                  </a:schemeClr>
                </a:solidFill>
                <a:latin typeface="微软雅黑" pitchFamily="34" charset="-122"/>
                <a:ea typeface="微软雅黑" pitchFamily="34" charset="-122"/>
              </a:rPr>
              <a:t>在此输入章节，文字尽量言简意赅的描述本章节的基本内容即可概述文本内容在此输入章节概述文本内容，文字尽量言简意赅的描述本章节的基本内容即可概述文本内容</a:t>
            </a:r>
            <a:r>
              <a:rPr lang="en-US" altLang="zh-CN" sz="1547" dirty="0">
                <a:solidFill>
                  <a:schemeClr val="tx1">
                    <a:lumMod val="75000"/>
                    <a:lumOff val="25000"/>
                  </a:schemeClr>
                </a:solidFill>
                <a:latin typeface="微软雅黑" pitchFamily="34" charset="-122"/>
                <a:ea typeface="微软雅黑" pitchFamily="34" charset="-122"/>
              </a:rPr>
              <a:t>~~~</a:t>
            </a:r>
            <a:endParaRPr lang="zh-CN" altLang="en-US" sz="1547" dirty="0">
              <a:solidFill>
                <a:schemeClr val="tx1">
                  <a:lumMod val="75000"/>
                  <a:lumOff val="25000"/>
                </a:schemeClr>
              </a:solidFill>
              <a:latin typeface="微软雅黑" pitchFamily="34" charset="-122"/>
              <a:ea typeface="微软雅黑" pitchFamily="34" charset="-122"/>
            </a:endParaRPr>
          </a:p>
        </p:txBody>
      </p:sp>
      <p:cxnSp>
        <p:nvCxnSpPr>
          <p:cNvPr id="68" name="直接连接符 67"/>
          <p:cNvCxnSpPr/>
          <p:nvPr/>
        </p:nvCxnSpPr>
        <p:spPr>
          <a:xfrm>
            <a:off x="5416943" y="3920054"/>
            <a:ext cx="54671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4" name="出自【趣你的PPT】(微信:qunideppt)：最优质的PPT资源库"/>
          <p:cNvPicPr>
            <a:picLocks noChangeAspect="1"/>
          </p:cNvPicPr>
          <p:nvPr/>
        </p:nvPicPr>
        <p:blipFill rotWithShape="1">
          <a:blip r:embed="rId3"/>
          <a:srcRect l="25034" t="14854"/>
          <a:stretch>
            <a:fillRect/>
          </a:stretch>
        </p:blipFill>
        <p:spPr>
          <a:xfrm>
            <a:off x="-8648" y="-76659"/>
            <a:ext cx="3896550" cy="4014401"/>
          </a:xfrm>
          <a:prstGeom prst="rect">
            <a:avLst/>
          </a:prstGeom>
        </p:spPr>
      </p:pic>
      <p:pic>
        <p:nvPicPr>
          <p:cNvPr id="15" name="出自【趣你的PPT】(微信:qunideppt)：最优质的PPT资源库"/>
          <p:cNvPicPr>
            <a:picLocks noChangeAspect="1"/>
          </p:cNvPicPr>
          <p:nvPr/>
        </p:nvPicPr>
        <p:blipFill rotWithShape="1">
          <a:blip r:embed="rId3"/>
          <a:srcRect l="43663" t="25882"/>
          <a:stretch>
            <a:fillRect/>
          </a:stretch>
        </p:blipFill>
        <p:spPr>
          <a:xfrm rot="10800000">
            <a:off x="9482312" y="3203319"/>
            <a:ext cx="3376438" cy="4029331"/>
          </a:xfrm>
          <a:prstGeom prst="rect">
            <a:avLst/>
          </a:prstGeom>
        </p:spPr>
      </p:pic>
    </p:spTree>
    <p:extLst>
      <p:ext uri="{BB962C8B-B14F-4D97-AF65-F5344CB8AC3E}">
        <p14:creationId xmlns:p14="http://schemas.microsoft.com/office/powerpoint/2010/main" val="2194438773"/>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1500"/>
                                        <p:tgtEl>
                                          <p:spTgt spid="63"/>
                                        </p:tgtEl>
                                      </p:cBhvr>
                                    </p:animEffect>
                                  </p:childTnLst>
                                </p:cTn>
                              </p:par>
                              <p:par>
                                <p:cTn id="16" presetID="8" presetClass="emph" presetSubtype="0" decel="58000" fill="hold" grpId="1" nodeType="withEffect">
                                  <p:stCondLst>
                                    <p:cond delay="0"/>
                                  </p:stCondLst>
                                  <p:childTnLst>
                                    <p:animRot by="-21600000">
                                      <p:cBhvr>
                                        <p:cTn id="17" dur="1500" fill="hold"/>
                                        <p:tgtEl>
                                          <p:spTgt spid="63"/>
                                        </p:tgtEl>
                                        <p:attrNameLst>
                                          <p:attrName>r</p:attrName>
                                        </p:attrNameLst>
                                      </p:cBhvr>
                                    </p:animRot>
                                  </p:childTnLst>
                                </p:cTn>
                              </p:par>
                              <p:par>
                                <p:cTn id="18"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9" dur="1500" fill="hold"/>
                                        <p:tgtEl>
                                          <p:spTgt spid="63"/>
                                        </p:tgtEl>
                                        <p:attrNameLst>
                                          <p:attrName>ppt_x</p:attrName>
                                          <p:attrName>ppt_y</p:attrName>
                                        </p:attrNameLst>
                                      </p:cBhvr>
                                    </p:animMotion>
                                  </p:childTnLst>
                                </p:cTn>
                              </p:par>
                              <p:par>
                                <p:cTn id="20" presetID="22" presetClass="entr" presetSubtype="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childTnLst>
                          </p:cTn>
                        </p:par>
                        <p:par>
                          <p:cTn id="23" fill="hold">
                            <p:stCondLst>
                              <p:cond delay="1500"/>
                            </p:stCondLst>
                            <p:childTnLst>
                              <p:par>
                                <p:cTn id="24" presetID="10" presetClass="entr" presetSubtype="0" fill="hold" grpId="1"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64" presetClass="path" presetSubtype="0" accel="50000" decel="50000" fill="hold" grpId="0" nodeType="withEffect">
                                  <p:stCondLst>
                                    <p:cond delay="0"/>
                                  </p:stCondLst>
                                  <p:childTnLst>
                                    <p:animMotion origin="layout" path="M -3.05556E-6 0.03612 L -3.05556E-6 -4.19753E-6 " pathEditMode="relative" rAng="0" ptsTypes="AA">
                                      <p:cBhvr>
                                        <p:cTn id="28" dur="750" fill="hold"/>
                                        <p:tgtEl>
                                          <p:spTgt spid="61"/>
                                        </p:tgtEl>
                                        <p:attrNameLst>
                                          <p:attrName>ppt_x</p:attrName>
                                          <p:attrName>ppt_y</p:attrName>
                                        </p:attrNameLst>
                                      </p:cBhvr>
                                      <p:rCtr x="0" y="-1821"/>
                                    </p:animMotion>
                                  </p:childTnLst>
                                </p:cTn>
                              </p:par>
                              <p:par>
                                <p:cTn id="29" presetID="10" presetClass="entr" presetSubtype="0" fill="hold" grpId="0" nodeType="withEffect">
                                  <p:stCondLst>
                                    <p:cond delay="25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22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p:tgtEl>
                                          <p:spTgt spid="39"/>
                                        </p:tgtEl>
                                        <p:attrNameLst>
                                          <p:attrName>ppt_y</p:attrName>
                                        </p:attrNameLst>
                                      </p:cBhvr>
                                      <p:tavLst>
                                        <p:tav tm="0">
                                          <p:val>
                                            <p:strVal val="#ppt_y+#ppt_h*1.125000"/>
                                          </p:val>
                                        </p:tav>
                                        <p:tav tm="100000">
                                          <p:val>
                                            <p:strVal val="#ppt_y"/>
                                          </p:val>
                                        </p:tav>
                                      </p:tavLst>
                                    </p:anim>
                                    <p:animEffect transition="in" filter="wipe(up)">
                                      <p:cBhvr>
                                        <p:cTn id="36" dur="500"/>
                                        <p:tgtEl>
                                          <p:spTgt spid="39"/>
                                        </p:tgtEl>
                                      </p:cBhvr>
                                    </p:animEffect>
                                  </p:childTnLst>
                                </p:cTn>
                              </p:par>
                            </p:childTnLst>
                          </p:cTn>
                        </p:par>
                        <p:par>
                          <p:cTn id="37" fill="hold">
                            <p:stCondLst>
                              <p:cond delay="2900"/>
                            </p:stCondLst>
                            <p:childTnLst>
                              <p:par>
                                <p:cTn id="38" presetID="10" presetClass="entr" presetSubtype="0"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childTnLst>
                          </p:cTn>
                        </p:par>
                        <p:par>
                          <p:cTn id="44" fill="hold">
                            <p:stCondLst>
                              <p:cond delay="34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childTnLst>
                          </p:cTn>
                        </p:par>
                        <p:par>
                          <p:cTn id="51" fill="hold">
                            <p:stCondLst>
                              <p:cond delay="3900"/>
                            </p:stCondLst>
                            <p:childTnLst>
                              <p:par>
                                <p:cTn id="52" presetID="22" presetClass="entr" presetSubtype="8" fill="hold"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childTnLst>
                          </p:cTn>
                        </p:par>
                        <p:par>
                          <p:cTn id="55" fill="hold">
                            <p:stCondLst>
                              <p:cond delay="4400"/>
                            </p:stCondLst>
                            <p:childTnLst>
                              <p:par>
                                <p:cTn id="56" presetID="22" presetClass="entr" presetSubtype="1"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up)">
                                      <p:cBhvr>
                                        <p:cTn id="58"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53" grpId="0"/>
      <p:bldP spid="54" grpId="0"/>
      <p:bldP spid="58" grpId="0"/>
      <p:bldP spid="60" grpId="0"/>
      <p:bldP spid="6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3"/>
          <p:cNvGrpSpPr>
            <a:grpSpLocks/>
          </p:cNvGrpSpPr>
          <p:nvPr/>
        </p:nvGrpSpPr>
        <p:grpSpPr bwMode="auto">
          <a:xfrm>
            <a:off x="1179007" y="2989049"/>
            <a:ext cx="3107361" cy="3643113"/>
            <a:chOff x="1054100" y="2125444"/>
            <a:chExt cx="2209800" cy="2590800"/>
          </a:xfrm>
        </p:grpSpPr>
        <p:sp>
          <p:nvSpPr>
            <p:cNvPr id="3" name="矩形 2"/>
            <p:cNvSpPr/>
            <p:nvPr/>
          </p:nvSpPr>
          <p:spPr>
            <a:xfrm>
              <a:off x="1054100" y="2125444"/>
              <a:ext cx="2209800" cy="6667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4" name="矩形 43"/>
            <p:cNvSpPr/>
            <p:nvPr/>
          </p:nvSpPr>
          <p:spPr>
            <a:xfrm>
              <a:off x="1054100" y="2798544"/>
              <a:ext cx="2209800" cy="19177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23577" name="文本框 13"/>
            <p:cNvSpPr txBox="1">
              <a:spLocks noChangeArrowheads="1"/>
            </p:cNvSpPr>
            <p:nvPr/>
          </p:nvSpPr>
          <p:spPr bwMode="auto">
            <a:xfrm>
              <a:off x="1757160" y="2152997"/>
              <a:ext cx="1054705" cy="6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5062">
                  <a:solidFill>
                    <a:schemeClr val="bg1"/>
                  </a:solidFill>
                  <a:latin typeface="Helvetica" panose="020B0604020202020204" pitchFamily="34" charset="0"/>
                  <a:ea typeface="SimSun-ExtB" panose="02010609060101010101" pitchFamily="49" charset="-122"/>
                  <a:cs typeface="Arial" panose="020B0604020202020204" pitchFamily="34" charset="0"/>
                </a:rPr>
                <a:t>65%</a:t>
              </a:r>
              <a:endParaRPr lang="zh-CN" altLang="en-US" sz="5062">
                <a:solidFill>
                  <a:schemeClr val="bg1"/>
                </a:solidFill>
                <a:latin typeface="Helvetica" panose="020B0604020202020204" pitchFamily="34" charset="0"/>
                <a:ea typeface="SimSun-ExtB" panose="02010609060101010101" pitchFamily="49" charset="-122"/>
                <a:cs typeface="Arial" panose="020B0604020202020204" pitchFamily="34" charset="0"/>
              </a:endParaRPr>
            </a:p>
          </p:txBody>
        </p:sp>
        <p:sp>
          <p:nvSpPr>
            <p:cNvPr id="63" name="十字形 62"/>
            <p:cNvSpPr/>
            <p:nvPr/>
          </p:nvSpPr>
          <p:spPr>
            <a:xfrm>
              <a:off x="15287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7" name="组合 4"/>
          <p:cNvGrpSpPr>
            <a:grpSpLocks/>
          </p:cNvGrpSpPr>
          <p:nvPr/>
        </p:nvGrpSpPr>
        <p:grpSpPr bwMode="auto">
          <a:xfrm>
            <a:off x="4982844" y="2754657"/>
            <a:ext cx="3107360" cy="3877505"/>
            <a:chOff x="3498850" y="1958756"/>
            <a:chExt cx="2209800" cy="2757488"/>
          </a:xfrm>
        </p:grpSpPr>
        <p:sp>
          <p:nvSpPr>
            <p:cNvPr id="42" name="矩形 41"/>
            <p:cNvSpPr/>
            <p:nvPr/>
          </p:nvSpPr>
          <p:spPr>
            <a:xfrm>
              <a:off x="3498850" y="1958756"/>
              <a:ext cx="2209800" cy="8334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5" name="矩形 44"/>
            <p:cNvSpPr/>
            <p:nvPr/>
          </p:nvSpPr>
          <p:spPr>
            <a:xfrm>
              <a:off x="3498850" y="2798544"/>
              <a:ext cx="2209800" cy="19177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23570" name="文本框 13"/>
            <p:cNvSpPr txBox="1">
              <a:spLocks noChangeArrowheads="1"/>
            </p:cNvSpPr>
            <p:nvPr/>
          </p:nvSpPr>
          <p:spPr bwMode="auto">
            <a:xfrm>
              <a:off x="4309860" y="2064097"/>
              <a:ext cx="1054705" cy="6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5062">
                  <a:solidFill>
                    <a:schemeClr val="bg1"/>
                  </a:solidFill>
                  <a:latin typeface="Helvetica" panose="020B0604020202020204" pitchFamily="34" charset="0"/>
                  <a:ea typeface="SimSun-ExtB" panose="02010609060101010101" pitchFamily="49" charset="-122"/>
                  <a:cs typeface="Arial" panose="020B0604020202020204" pitchFamily="34" charset="0"/>
                </a:rPr>
                <a:t>85%</a:t>
              </a:r>
              <a:endParaRPr lang="zh-CN" altLang="en-US" sz="5062">
                <a:solidFill>
                  <a:schemeClr val="bg1"/>
                </a:solidFill>
                <a:latin typeface="Helvetica" panose="020B0604020202020204" pitchFamily="34" charset="0"/>
                <a:ea typeface="SimSun-ExtB" panose="02010609060101010101" pitchFamily="49" charset="-122"/>
                <a:cs typeface="Arial" panose="020B0604020202020204" pitchFamily="34" charset="0"/>
              </a:endParaRPr>
            </a:p>
          </p:txBody>
        </p:sp>
        <p:sp>
          <p:nvSpPr>
            <p:cNvPr id="64" name="十字形 63"/>
            <p:cNvSpPr/>
            <p:nvPr/>
          </p:nvSpPr>
          <p:spPr>
            <a:xfrm>
              <a:off x="4094163" y="23064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grpSp>
        <p:nvGrpSpPr>
          <p:cNvPr id="9" name="组合 5"/>
          <p:cNvGrpSpPr>
            <a:grpSpLocks/>
          </p:cNvGrpSpPr>
          <p:nvPr/>
        </p:nvGrpSpPr>
        <p:grpSpPr bwMode="auto">
          <a:xfrm>
            <a:off x="8786682" y="2989049"/>
            <a:ext cx="3107360" cy="3643113"/>
            <a:chOff x="5943600" y="2125444"/>
            <a:chExt cx="2209800" cy="2590800"/>
          </a:xfrm>
        </p:grpSpPr>
        <p:sp>
          <p:nvSpPr>
            <p:cNvPr id="43" name="矩形 42"/>
            <p:cNvSpPr/>
            <p:nvPr/>
          </p:nvSpPr>
          <p:spPr>
            <a:xfrm>
              <a:off x="5943600" y="2125444"/>
              <a:ext cx="2209800" cy="66675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46" name="矩形 45"/>
            <p:cNvSpPr/>
            <p:nvPr/>
          </p:nvSpPr>
          <p:spPr>
            <a:xfrm>
              <a:off x="5943600" y="2798544"/>
              <a:ext cx="2209800" cy="19177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p>
          </p:txBody>
        </p:sp>
        <p:sp>
          <p:nvSpPr>
            <p:cNvPr id="23563" name="文本框 13"/>
            <p:cNvSpPr txBox="1">
              <a:spLocks noChangeArrowheads="1"/>
            </p:cNvSpPr>
            <p:nvPr/>
          </p:nvSpPr>
          <p:spPr bwMode="auto">
            <a:xfrm>
              <a:off x="6722860" y="2152997"/>
              <a:ext cx="1054705" cy="619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300">
                  <a:solidFill>
                    <a:schemeClr val="tx1"/>
                  </a:solidFill>
                  <a:latin typeface="Calibri" panose="020F0502020204030204" pitchFamily="34" charset="0"/>
                  <a:ea typeface="宋体" panose="02010600030101010101" pitchFamily="2" charset="-122"/>
                </a:defRPr>
              </a:lvl1pPr>
              <a:lvl2pPr marL="742950" indent="-285750" eaLnBrk="0" hangingPunct="0">
                <a:defRPr sz="1300">
                  <a:solidFill>
                    <a:schemeClr val="tx1"/>
                  </a:solidFill>
                  <a:latin typeface="Calibri" panose="020F0502020204030204" pitchFamily="34" charset="0"/>
                  <a:ea typeface="宋体" panose="02010600030101010101" pitchFamily="2" charset="-122"/>
                </a:defRPr>
              </a:lvl2pPr>
              <a:lvl3pPr marL="1143000" indent="-228600" eaLnBrk="0" hangingPunct="0">
                <a:defRPr sz="1300">
                  <a:solidFill>
                    <a:schemeClr val="tx1"/>
                  </a:solidFill>
                  <a:latin typeface="Calibri" panose="020F0502020204030204" pitchFamily="34" charset="0"/>
                  <a:ea typeface="宋体" panose="02010600030101010101" pitchFamily="2" charset="-122"/>
                </a:defRPr>
              </a:lvl3pPr>
              <a:lvl4pPr marL="1600200" indent="-228600" eaLnBrk="0" hangingPunct="0">
                <a:defRPr sz="1300">
                  <a:solidFill>
                    <a:schemeClr val="tx1"/>
                  </a:solidFill>
                  <a:latin typeface="Calibri" panose="020F0502020204030204" pitchFamily="34" charset="0"/>
                  <a:ea typeface="宋体" panose="02010600030101010101" pitchFamily="2" charset="-122"/>
                </a:defRPr>
              </a:lvl4pPr>
              <a:lvl5pPr marL="2057400" indent="-228600" eaLnBrk="0" hangingPunct="0">
                <a:defRPr sz="1300">
                  <a:solidFill>
                    <a:schemeClr val="tx1"/>
                  </a:solidFill>
                  <a:latin typeface="Calibri" panose="020F0502020204030204" pitchFamily="34" charset="0"/>
                  <a:ea typeface="宋体" panose="02010600030101010101" pitchFamily="2" charset="-122"/>
                </a:defRPr>
              </a:lvl5pPr>
              <a:lvl6pPr marL="25146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68580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eaLnBrk="1" hangingPunct="1"/>
              <a:r>
                <a:rPr lang="en-US" altLang="zh-CN" sz="5062" dirty="0">
                  <a:solidFill>
                    <a:schemeClr val="bg1"/>
                  </a:solidFill>
                  <a:latin typeface="Helvetica" panose="020B0604020202020204" pitchFamily="34" charset="0"/>
                  <a:ea typeface="SimSun-ExtB" panose="02010609060101010101" pitchFamily="49" charset="-122"/>
                  <a:cs typeface="Arial" panose="020B0604020202020204" pitchFamily="34" charset="0"/>
                </a:rPr>
                <a:t>40%</a:t>
              </a:r>
              <a:endParaRPr lang="zh-CN" altLang="en-US" sz="5062" dirty="0">
                <a:solidFill>
                  <a:schemeClr val="bg1"/>
                </a:solidFill>
                <a:latin typeface="Helvetica" panose="020B0604020202020204" pitchFamily="34" charset="0"/>
                <a:ea typeface="SimSun-ExtB" panose="02010609060101010101" pitchFamily="49" charset="-122"/>
                <a:cs typeface="Arial" panose="020B0604020202020204" pitchFamily="34" charset="0"/>
              </a:endParaRPr>
            </a:p>
          </p:txBody>
        </p:sp>
        <p:sp>
          <p:nvSpPr>
            <p:cNvPr id="65" name="十字形 64"/>
            <p:cNvSpPr/>
            <p:nvPr/>
          </p:nvSpPr>
          <p:spPr>
            <a:xfrm>
              <a:off x="6507163" y="2395319"/>
              <a:ext cx="169862" cy="169862"/>
            </a:xfrm>
            <a:prstGeom prst="plus">
              <a:avLst>
                <a:gd name="adj" fmla="val 4138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zh-CN" altLang="en-US">
                <a:solidFill>
                  <a:schemeClr val="bg1"/>
                </a:solidFill>
              </a:endParaRPr>
            </a:p>
          </p:txBody>
        </p:sp>
      </p:grpSp>
      <p:sp>
        <p:nvSpPr>
          <p:cNvPr id="21" name="Title 13"/>
          <p:cNvSpPr txBox="1">
            <a:spLocks/>
          </p:cNvSpPr>
          <p:nvPr/>
        </p:nvSpPr>
        <p:spPr bwMode="auto">
          <a:xfrm>
            <a:off x="1218344" y="1485477"/>
            <a:ext cx="3068023"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2" name="Title 13"/>
          <p:cNvSpPr txBox="1">
            <a:spLocks/>
          </p:cNvSpPr>
          <p:nvPr/>
        </p:nvSpPr>
        <p:spPr bwMode="auto">
          <a:xfrm>
            <a:off x="4986781" y="1485477"/>
            <a:ext cx="3068023"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3" name="Title 13"/>
          <p:cNvSpPr txBox="1">
            <a:spLocks/>
          </p:cNvSpPr>
          <p:nvPr/>
        </p:nvSpPr>
        <p:spPr bwMode="auto">
          <a:xfrm>
            <a:off x="8801399" y="1485477"/>
            <a:ext cx="3068023" cy="9894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nSpc>
                <a:spcPct val="15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点击请替换文字内容</a:t>
            </a:r>
          </a:p>
          <a:p>
            <a:pPr>
              <a:lnSpc>
                <a:spcPct val="150000"/>
              </a:lnSpc>
            </a:pPr>
            <a:r>
              <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p>
        </p:txBody>
      </p:sp>
      <p:sp>
        <p:nvSpPr>
          <p:cNvPr id="24" name="文本框 2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767377090"/>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nodeType="withEffect">
                                  <p:stCondLst>
                                    <p:cond delay="11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30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750"/>
                                        <p:tgtEl>
                                          <p:spTgt spid="7"/>
                                        </p:tgtEl>
                                      </p:cBhvr>
                                    </p:animEffect>
                                    <p:anim calcmode="lin" valueType="num">
                                      <p:cBhvr>
                                        <p:cTn id="13" dur="750" fill="hold"/>
                                        <p:tgtEl>
                                          <p:spTgt spid="7"/>
                                        </p:tgtEl>
                                        <p:attrNameLst>
                                          <p:attrName>ppt_x</p:attrName>
                                        </p:attrNameLst>
                                      </p:cBhvr>
                                      <p:tavLst>
                                        <p:tav tm="0">
                                          <p:val>
                                            <p:strVal val="#ppt_x"/>
                                          </p:val>
                                        </p:tav>
                                        <p:tav tm="100000">
                                          <p:val>
                                            <p:strVal val="#ppt_x"/>
                                          </p:val>
                                        </p:tav>
                                      </p:tavLst>
                                    </p:anim>
                                    <p:anim calcmode="lin" valueType="num">
                                      <p:cBhvr>
                                        <p:cTn id="14" dur="75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60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750"/>
                                        <p:tgtEl>
                                          <p:spTgt spid="9"/>
                                        </p:tgtEl>
                                      </p:cBhvr>
                                    </p:animEffect>
                                    <p:anim calcmode="lin" valueType="num">
                                      <p:cBhvr>
                                        <p:cTn id="18" dur="750" fill="hold"/>
                                        <p:tgtEl>
                                          <p:spTgt spid="9"/>
                                        </p:tgtEl>
                                        <p:attrNameLst>
                                          <p:attrName>ppt_x</p:attrName>
                                        </p:attrNameLst>
                                      </p:cBhvr>
                                      <p:tavLst>
                                        <p:tav tm="0">
                                          <p:val>
                                            <p:strVal val="#ppt_x"/>
                                          </p:val>
                                        </p:tav>
                                        <p:tav tm="100000">
                                          <p:val>
                                            <p:strVal val="#ppt_x"/>
                                          </p:val>
                                        </p:tav>
                                      </p:tavLst>
                                    </p:anim>
                                    <p:anim calcmode="lin" valueType="num">
                                      <p:cBhvr>
                                        <p:cTn id="19" dur="750" fill="hold"/>
                                        <p:tgtEl>
                                          <p:spTgt spid="9"/>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1500"/>
                                  </p:stCondLst>
                                  <p:childTnLst>
                                    <p:set>
                                      <p:cBhvr>
                                        <p:cTn id="21" dur="1" fill="hold">
                                          <p:stCondLst>
                                            <p:cond delay="0"/>
                                          </p:stCondLst>
                                        </p:cTn>
                                        <p:tgtEl>
                                          <p:spTgt spid="21"/>
                                        </p:tgtEl>
                                        <p:attrNameLst>
                                          <p:attrName>style.visibility</p:attrName>
                                        </p:attrNameLst>
                                      </p:cBhvr>
                                      <p:to>
                                        <p:strVal val="visible"/>
                                      </p:to>
                                    </p:set>
                                    <p:animEffect transition="in" filter="wipe(down)">
                                      <p:cBhvr>
                                        <p:cTn id="22" dur="500"/>
                                        <p:tgtEl>
                                          <p:spTgt spid="21"/>
                                        </p:tgtEl>
                                      </p:cBhvr>
                                    </p:animEffect>
                                  </p:childTnLst>
                                </p:cTn>
                              </p:par>
                              <p:par>
                                <p:cTn id="23" presetID="22" presetClass="entr" presetSubtype="4" fill="hold" grpId="0" nodeType="withEffect">
                                  <p:stCondLst>
                                    <p:cond delay="150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par>
                                <p:cTn id="26" presetID="22" presetClass="entr" presetSubtype="4" fill="hold" grpId="0" nodeType="withEffect">
                                  <p:stCondLst>
                                    <p:cond delay="1500"/>
                                  </p:stCondLst>
                                  <p:childTnLst>
                                    <p:set>
                                      <p:cBhvr>
                                        <p:cTn id="27" dur="1" fill="hold">
                                          <p:stCondLst>
                                            <p:cond delay="0"/>
                                          </p:stCondLst>
                                        </p:cTn>
                                        <p:tgtEl>
                                          <p:spTgt spid="23"/>
                                        </p:tgtEl>
                                        <p:attrNameLst>
                                          <p:attrName>style.visibility</p:attrName>
                                        </p:attrNameLst>
                                      </p:cBhvr>
                                      <p:to>
                                        <p:strVal val="visible"/>
                                      </p:to>
                                    </p:set>
                                    <p:animEffect transition="in" filter="wipe(down)">
                                      <p:cBhvr>
                                        <p:cTn id="2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337554" y="1672400"/>
            <a:ext cx="6062171" cy="3887853"/>
            <a:chOff x="763170" y="1585667"/>
            <a:chExt cx="5748467" cy="3686665"/>
          </a:xfrm>
        </p:grpSpPr>
        <p:graphicFrame>
          <p:nvGraphicFramePr>
            <p:cNvPr id="11" name="Chart 10"/>
            <p:cNvGraphicFramePr/>
            <p:nvPr>
              <p:extLst>
                <p:ext uri="{D42A27DB-BD31-4B8C-83A1-F6EECF244321}">
                  <p14:modId xmlns:p14="http://schemas.microsoft.com/office/powerpoint/2010/main" val="2188930077"/>
                </p:ext>
              </p:extLst>
            </p:nvPr>
          </p:nvGraphicFramePr>
          <p:xfrm>
            <a:off x="763170" y="1585667"/>
            <a:ext cx="5748467" cy="3686665"/>
          </p:xfrm>
          <a:graphic>
            <a:graphicData uri="http://schemas.openxmlformats.org/drawingml/2006/chart">
              <c:chart xmlns:c="http://schemas.openxmlformats.org/drawingml/2006/chart" xmlns:r="http://schemas.openxmlformats.org/officeDocument/2006/relationships" r:id="rId3"/>
            </a:graphicData>
          </a:graphic>
        </p:graphicFrame>
        <p:sp>
          <p:nvSpPr>
            <p:cNvPr id="12" name="TextBox 11"/>
            <p:cNvSpPr txBox="1"/>
            <p:nvPr/>
          </p:nvSpPr>
          <p:spPr>
            <a:xfrm>
              <a:off x="2129618" y="2166128"/>
              <a:ext cx="1366830" cy="555306"/>
            </a:xfrm>
            <a:prstGeom prst="rect">
              <a:avLst/>
            </a:prstGeom>
            <a:noFill/>
          </p:spPr>
          <p:txBody>
            <a:bodyPr wrap="none"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002454" y="3149801"/>
              <a:ext cx="1366830" cy="555306"/>
            </a:xfrm>
            <a:prstGeom prst="rect">
              <a:avLst/>
            </a:prstGeom>
            <a:noFill/>
          </p:spPr>
          <p:txBody>
            <a:bodyPr wrap="none"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1203171" y="3665314"/>
              <a:ext cx="1366830" cy="555306"/>
            </a:xfrm>
            <a:prstGeom prst="rect">
              <a:avLst/>
            </a:prstGeom>
            <a:noFill/>
          </p:spPr>
          <p:txBody>
            <a:bodyPr wrap="none"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a:p>
              <a:pPr algn="ctr">
                <a:lnSpc>
                  <a:spcPct val="120000"/>
                </a:lnSpc>
              </a:pPr>
              <a:r>
                <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5" name="Group 14"/>
            <p:cNvGrpSpPr/>
            <p:nvPr/>
          </p:nvGrpSpPr>
          <p:grpSpPr>
            <a:xfrm>
              <a:off x="5520531" y="3883595"/>
              <a:ext cx="465138" cy="435769"/>
              <a:chOff x="5368132" y="3540125"/>
              <a:chExt cx="465138" cy="435769"/>
            </a:xfrm>
            <a:solidFill>
              <a:schemeClr val="bg2"/>
            </a:solidFill>
          </p:grpSpPr>
          <p:sp>
            <p:nvSpPr>
              <p:cNvPr id="16"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5520532" y="2636674"/>
              <a:ext cx="465138" cy="391319"/>
              <a:chOff x="5368132" y="2625725"/>
              <a:chExt cx="465138" cy="391319"/>
            </a:xfrm>
            <a:solidFill>
              <a:schemeClr val="bg2"/>
            </a:solidFill>
          </p:grpSpPr>
          <p:sp>
            <p:nvSpPr>
              <p:cNvPr id="19"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lstStyle/>
              <a:p>
                <a:pPr algn="ctr" defTabSz="241050" hangingPunct="0">
                  <a:lnSpc>
                    <a:spcPct val="120000"/>
                  </a:lnSpc>
                </a:pPr>
                <a:endParaRPr lang="en-US" sz="14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22" name="TextBox 21"/>
          <p:cNvSpPr txBox="1"/>
          <p:nvPr/>
        </p:nvSpPr>
        <p:spPr>
          <a:xfrm>
            <a:off x="2781095" y="5646209"/>
            <a:ext cx="1491114"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2781095" y="5966057"/>
            <a:ext cx="3609595" cy="38779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7350400" y="2284538"/>
            <a:ext cx="4176464" cy="2653214"/>
            <a:chOff x="7500839" y="1971109"/>
            <a:chExt cx="3960341" cy="2618680"/>
          </a:xfrm>
        </p:grpSpPr>
        <p:sp>
          <p:nvSpPr>
            <p:cNvPr id="24" name="Rectangle 23"/>
            <p:cNvSpPr/>
            <p:nvPr/>
          </p:nvSpPr>
          <p:spPr>
            <a:xfrm>
              <a:off x="7500839" y="1971109"/>
              <a:ext cx="3960341" cy="26186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Box 24"/>
            <p:cNvSpPr txBox="1"/>
            <p:nvPr/>
          </p:nvSpPr>
          <p:spPr>
            <a:xfrm>
              <a:off x="7684311" y="2202009"/>
              <a:ext cx="1413952" cy="324275"/>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684866" y="2627613"/>
              <a:ext cx="3670521" cy="38275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Rectangle 26"/>
            <p:cNvSpPr/>
            <p:nvPr/>
          </p:nvSpPr>
          <p:spPr>
            <a:xfrm>
              <a:off x="7684866" y="3673005"/>
              <a:ext cx="3670521" cy="382750"/>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8" name="TextBox 27"/>
          <p:cNvSpPr txBox="1"/>
          <p:nvPr/>
        </p:nvSpPr>
        <p:spPr>
          <a:xfrm>
            <a:off x="7350401" y="5458434"/>
            <a:ext cx="1491114" cy="328551"/>
          </a:xfrm>
          <a:prstGeom prst="rect">
            <a:avLst/>
          </a:prstGeom>
          <a:noFill/>
        </p:spPr>
        <p:txBody>
          <a:bodyPr wrap="none"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Rectangle 28"/>
          <p:cNvSpPr/>
          <p:nvPr/>
        </p:nvSpPr>
        <p:spPr>
          <a:xfrm>
            <a:off x="7344978" y="5778282"/>
            <a:ext cx="4070321" cy="387798"/>
          </a:xfrm>
          <a:prstGeom prst="rect">
            <a:avLst/>
          </a:prstGeom>
        </p:spPr>
        <p:txBody>
          <a:bodyPr wrap="square">
            <a:spAutoFit/>
          </a:bodyPr>
          <a:lstStyle/>
          <a:p>
            <a:pPr algn="just">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文本框 2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31" name="文本框 3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4189785140"/>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21"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barn(inVertical)">
                                      <p:cBhvr>
                                        <p:cTn id="19" dur="500"/>
                                        <p:tgtEl>
                                          <p:spTgt spid="22"/>
                                        </p:tgtEl>
                                      </p:cBhvr>
                                    </p:animEffect>
                                  </p:childTnLst>
                                </p:cTn>
                              </p:par>
                            </p:childTnLst>
                          </p:cTn>
                        </p:par>
                        <p:par>
                          <p:cTn id="20" fill="hold">
                            <p:stCondLst>
                              <p:cond delay="2500"/>
                            </p:stCondLst>
                            <p:childTnLst>
                              <p:par>
                                <p:cTn id="21" presetID="16" presetClass="entr" presetSubtype="2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barn(inVertical)">
                                      <p:cBhvr>
                                        <p:cTn id="23" dur="500"/>
                                        <p:tgtEl>
                                          <p:spTgt spid="23"/>
                                        </p:tgtEl>
                                      </p:cBhvr>
                                    </p:animEffect>
                                  </p:childTnLst>
                                </p:cTn>
                              </p:par>
                            </p:childTnLst>
                          </p:cTn>
                        </p:par>
                        <p:par>
                          <p:cTn id="24" fill="hold">
                            <p:stCondLst>
                              <p:cond delay="3000"/>
                            </p:stCondLst>
                            <p:childTnLst>
                              <p:par>
                                <p:cTn id="25" presetID="16" presetClass="entr" presetSubtype="21"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arn(inVertical)">
                                      <p:cBhvr>
                                        <p:cTn id="27" dur="500"/>
                                        <p:tgtEl>
                                          <p:spTgt spid="28"/>
                                        </p:tgtEl>
                                      </p:cBhvr>
                                    </p:animEffect>
                                  </p:childTnLst>
                                </p:cTn>
                              </p:par>
                            </p:childTnLst>
                          </p:cTn>
                        </p:par>
                        <p:par>
                          <p:cTn id="28" fill="hold">
                            <p:stCondLst>
                              <p:cond delay="3500"/>
                            </p:stCondLst>
                            <p:childTnLst>
                              <p:par>
                                <p:cTn id="29" presetID="16" presetClass="entr" presetSubtype="21"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barn(inVertical)">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8" grpId="0"/>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hape 5166"/>
          <p:cNvSpPr/>
          <p:nvPr/>
        </p:nvSpPr>
        <p:spPr>
          <a:xfrm>
            <a:off x="3724935" y="2194576"/>
            <a:ext cx="1487369" cy="1317704"/>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accent1">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Shape 5167"/>
          <p:cNvSpPr/>
          <p:nvPr/>
        </p:nvSpPr>
        <p:spPr>
          <a:xfrm>
            <a:off x="3273871" y="2975795"/>
            <a:ext cx="2395107" cy="1371804"/>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accent2">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Shape 5168"/>
          <p:cNvSpPr/>
          <p:nvPr/>
        </p:nvSpPr>
        <p:spPr>
          <a:xfrm>
            <a:off x="2822811" y="3822873"/>
            <a:ext cx="3302845" cy="1371798"/>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accent3">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Shape 5169"/>
          <p:cNvSpPr/>
          <p:nvPr/>
        </p:nvSpPr>
        <p:spPr>
          <a:xfrm>
            <a:off x="2361258" y="4669953"/>
            <a:ext cx="4210573" cy="1371791"/>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accent4">
              <a:lumMod val="50000"/>
            </a:schemeClr>
          </a:solidFill>
          <a:ln w="12700" cap="flat">
            <a:noFill/>
            <a:miter lim="400000"/>
          </a:ln>
          <a:effectLst/>
        </p:spPr>
        <p:txBody>
          <a:bodyPr wrap="square" lIns="46524" tIns="46524" rIns="46524" bIns="46524" numCol="1" anchor="ctr">
            <a:noAutofit/>
          </a:bodyPr>
          <a:lstStyle/>
          <a:p>
            <a:pPr algn="ctr">
              <a:lnSpc>
                <a:spcPct val="120000"/>
              </a:lnSpc>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8" name="组合 37"/>
          <p:cNvGrpSpPr/>
          <p:nvPr/>
        </p:nvGrpSpPr>
        <p:grpSpPr>
          <a:xfrm>
            <a:off x="4175998" y="1829529"/>
            <a:ext cx="1047559" cy="898079"/>
            <a:chOff x="2313735" y="1108481"/>
            <a:chExt cx="857881" cy="735467"/>
          </a:xfrm>
        </p:grpSpPr>
        <p:sp>
          <p:nvSpPr>
            <p:cNvPr id="4"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12700" cap="flat">
              <a:noFill/>
              <a:miter lim="400000"/>
            </a:ln>
            <a:effectLst/>
          </p:spPr>
          <p:txBody>
            <a:bodyPr wrap="square" lIns="0" tIns="0" rIns="0" bIns="0" numCol="1" anchor="t">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Shape 5176"/>
            <p:cNvSpPr/>
            <p:nvPr/>
          </p:nvSpPr>
          <p:spPr>
            <a:xfrm>
              <a:off x="2329102" y="1491630"/>
              <a:ext cx="84251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输入文本</a:t>
              </a:r>
            </a:p>
          </p:txBody>
        </p:sp>
      </p:grpSp>
      <p:grpSp>
        <p:nvGrpSpPr>
          <p:cNvPr id="37" name="组合 36"/>
          <p:cNvGrpSpPr/>
          <p:nvPr/>
        </p:nvGrpSpPr>
        <p:grpSpPr>
          <a:xfrm>
            <a:off x="3724935" y="2975797"/>
            <a:ext cx="1941237" cy="528018"/>
            <a:chOff x="1944344" y="2047198"/>
            <a:chExt cx="1589745" cy="432411"/>
          </a:xfrm>
        </p:grpSpPr>
        <p:sp>
          <p:nvSpPr>
            <p:cNvPr id="6"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2"/>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Shape 5177"/>
            <p:cNvSpPr/>
            <p:nvPr/>
          </p:nvSpPr>
          <p:spPr>
            <a:xfrm>
              <a:off x="2191740" y="2087244"/>
              <a:ext cx="1099552"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点击输入文本</a:t>
              </a:r>
            </a:p>
          </p:txBody>
        </p:sp>
      </p:grpSp>
      <p:grpSp>
        <p:nvGrpSpPr>
          <p:cNvPr id="36" name="组合 35"/>
          <p:cNvGrpSpPr/>
          <p:nvPr/>
        </p:nvGrpSpPr>
        <p:grpSpPr>
          <a:xfrm>
            <a:off x="3273874" y="3822872"/>
            <a:ext cx="2848974" cy="528019"/>
            <a:chOff x="1574955" y="2740898"/>
            <a:chExt cx="2333121" cy="432412"/>
          </a:xfrm>
        </p:grpSpPr>
        <p:sp>
          <p:nvSpPr>
            <p:cNvPr id="5"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Shape 5178"/>
            <p:cNvSpPr/>
            <p:nvPr/>
          </p:nvSpPr>
          <p:spPr>
            <a:xfrm>
              <a:off x="1815028" y="2780945"/>
              <a:ext cx="1849246"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p:cNvGrpSpPr/>
          <p:nvPr/>
        </p:nvGrpSpPr>
        <p:grpSpPr>
          <a:xfrm>
            <a:off x="2822810" y="4669950"/>
            <a:ext cx="3756702" cy="528012"/>
            <a:chOff x="1205565" y="3434598"/>
            <a:chExt cx="3076490" cy="432407"/>
          </a:xfrm>
        </p:grpSpPr>
        <p:sp>
          <p:nvSpPr>
            <p:cNvPr id="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4"/>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Shape 5179"/>
            <p:cNvSpPr/>
            <p:nvPr/>
          </p:nvSpPr>
          <p:spPr>
            <a:xfrm>
              <a:off x="1422332" y="3474643"/>
              <a:ext cx="2634639"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32"/>
          <p:cNvGrpSpPr/>
          <p:nvPr/>
        </p:nvGrpSpPr>
        <p:grpSpPr>
          <a:xfrm>
            <a:off x="2361260" y="5505266"/>
            <a:ext cx="4664442" cy="528012"/>
            <a:chOff x="827585" y="4118665"/>
            <a:chExt cx="3819870" cy="432407"/>
          </a:xfrm>
        </p:grpSpPr>
        <p:sp>
          <p:nvSpPr>
            <p:cNvPr id="8"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6"/>
            </a:solidFill>
            <a:ln w="12700" cap="flat">
              <a:noFill/>
              <a:miter lim="400000"/>
            </a:ln>
            <a:effectLst/>
          </p:spPr>
          <p:txBody>
            <a:bodyPr wrap="square" lIns="46524" tIns="46524" rIns="46524" bIns="46524" numCol="1" anchor="ctr">
              <a:noAutofit/>
            </a:bodyPr>
            <a:lstStyle/>
            <a:p>
              <a:pPr lvl="0" algn="ctr">
                <a:lnSpc>
                  <a:spcPct val="120000"/>
                </a:lnSpc>
                <a:defRPr>
                  <a:solidFill>
                    <a:srgbClr val="4C4C4C"/>
                  </a:solidFill>
                </a:defRPr>
              </a:pPr>
              <a:endParaRPr 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Shape 5180"/>
            <p:cNvSpPr/>
            <p:nvPr/>
          </p:nvSpPr>
          <p:spPr>
            <a:xfrm>
              <a:off x="1072475" y="4158709"/>
              <a:ext cx="3334354" cy="35231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8" name="Round Same Side Corner Rectangle 67"/>
          <p:cNvSpPr/>
          <p:nvPr/>
        </p:nvSpPr>
        <p:spPr>
          <a:xfrm rot="10800000" flipH="1">
            <a:off x="7567575" y="1845937"/>
            <a:ext cx="60936" cy="627700"/>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Round Same Side Corner Rectangle 68"/>
          <p:cNvSpPr/>
          <p:nvPr/>
        </p:nvSpPr>
        <p:spPr>
          <a:xfrm rot="10800000" flipH="1">
            <a:off x="7565573" y="2799971"/>
            <a:ext cx="60936" cy="627700"/>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ound Same Side Corner Rectangle 69"/>
          <p:cNvSpPr/>
          <p:nvPr/>
        </p:nvSpPr>
        <p:spPr>
          <a:xfrm rot="10800000" flipH="1">
            <a:off x="7567575" y="3667113"/>
            <a:ext cx="60936" cy="627700"/>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9" name="组合 38"/>
          <p:cNvGrpSpPr/>
          <p:nvPr/>
        </p:nvGrpSpPr>
        <p:grpSpPr>
          <a:xfrm>
            <a:off x="7735229" y="1830491"/>
            <a:ext cx="2700245" cy="518561"/>
            <a:chOff x="5228512" y="1109269"/>
            <a:chExt cx="2871880" cy="424667"/>
          </a:xfrm>
        </p:grpSpPr>
        <p:sp>
          <p:nvSpPr>
            <p:cNvPr id="21" name="TextBox 20"/>
            <p:cNvSpPr txBox="1"/>
            <p:nvPr/>
          </p:nvSpPr>
          <p:spPr>
            <a:xfrm>
              <a:off x="5228512" y="1303102"/>
              <a:ext cx="2871880" cy="230834"/>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2" name="Rectangle 71"/>
            <p:cNvSpPr/>
            <p:nvPr/>
          </p:nvSpPr>
          <p:spPr>
            <a:xfrm>
              <a:off x="5228513" y="1109269"/>
              <a:ext cx="1336637" cy="211720"/>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组合 39"/>
          <p:cNvGrpSpPr/>
          <p:nvPr/>
        </p:nvGrpSpPr>
        <p:grpSpPr>
          <a:xfrm>
            <a:off x="7735229" y="2758415"/>
            <a:ext cx="2700245" cy="518564"/>
            <a:chOff x="5228512" y="1869180"/>
            <a:chExt cx="2871880" cy="424670"/>
          </a:xfrm>
        </p:grpSpPr>
        <p:sp>
          <p:nvSpPr>
            <p:cNvPr id="23" name="TextBox 22"/>
            <p:cNvSpPr txBox="1"/>
            <p:nvPr/>
          </p:nvSpPr>
          <p:spPr>
            <a:xfrm>
              <a:off x="5228512" y="2063015"/>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4" name="Rectangle 73"/>
            <p:cNvSpPr/>
            <p:nvPr/>
          </p:nvSpPr>
          <p:spPr>
            <a:xfrm>
              <a:off x="5228513" y="186918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组合 40"/>
          <p:cNvGrpSpPr/>
          <p:nvPr/>
        </p:nvGrpSpPr>
        <p:grpSpPr>
          <a:xfrm>
            <a:off x="7735229" y="3686338"/>
            <a:ext cx="2700245" cy="518564"/>
            <a:chOff x="5228512" y="2629091"/>
            <a:chExt cx="2871880" cy="424670"/>
          </a:xfrm>
        </p:grpSpPr>
        <p:sp>
          <p:nvSpPr>
            <p:cNvPr id="25" name="TextBox 24"/>
            <p:cNvSpPr txBox="1"/>
            <p:nvPr/>
          </p:nvSpPr>
          <p:spPr>
            <a:xfrm>
              <a:off x="5228512" y="2822926"/>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26" name="Rectangle 75"/>
            <p:cNvSpPr/>
            <p:nvPr/>
          </p:nvSpPr>
          <p:spPr>
            <a:xfrm>
              <a:off x="5228513" y="262909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ound Same Side Corner Rectangle 76"/>
          <p:cNvSpPr/>
          <p:nvPr/>
        </p:nvSpPr>
        <p:spPr>
          <a:xfrm rot="10800000" flipH="1">
            <a:off x="7565573" y="4546901"/>
            <a:ext cx="60936" cy="627700"/>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Round Same Side Corner Rectangle 77"/>
          <p:cNvSpPr/>
          <p:nvPr/>
        </p:nvSpPr>
        <p:spPr>
          <a:xfrm rot="10800000" flipH="1">
            <a:off x="7567575" y="5414043"/>
            <a:ext cx="60936" cy="627700"/>
          </a:xfrm>
          <a:prstGeom prst="round2SameRect">
            <a:avLst>
              <a:gd name="adj1" fmla="val 50000"/>
              <a:gd name="adj2" fmla="val 50000"/>
            </a:avLst>
          </a:prstGeom>
          <a:solidFill>
            <a:srgbClr val="E6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475" tIns="50237" rIns="100475" bIns="50237" rtlCol="0" anchor="ctr"/>
          <a:lstStyle/>
          <a:p>
            <a:pPr algn="ctr">
              <a:lnSpc>
                <a:spcPct val="120000"/>
              </a:lnSpc>
            </a:pPr>
            <a:endParaRPr lang="bg-BG" sz="16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2" name="组合 41"/>
          <p:cNvGrpSpPr/>
          <p:nvPr/>
        </p:nvGrpSpPr>
        <p:grpSpPr>
          <a:xfrm>
            <a:off x="7735229" y="4505342"/>
            <a:ext cx="2700245" cy="518564"/>
            <a:chOff x="5228512" y="3299800"/>
            <a:chExt cx="2871880" cy="424670"/>
          </a:xfrm>
        </p:grpSpPr>
        <p:sp>
          <p:nvSpPr>
            <p:cNvPr id="29" name="TextBox 28"/>
            <p:cNvSpPr txBox="1"/>
            <p:nvPr/>
          </p:nvSpPr>
          <p:spPr>
            <a:xfrm>
              <a:off x="5228512" y="3493635"/>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30" name="Rectangle 79"/>
            <p:cNvSpPr/>
            <p:nvPr/>
          </p:nvSpPr>
          <p:spPr>
            <a:xfrm>
              <a:off x="5228513" y="3299800"/>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组合 42"/>
          <p:cNvGrpSpPr/>
          <p:nvPr/>
        </p:nvGrpSpPr>
        <p:grpSpPr>
          <a:xfrm>
            <a:off x="7735229" y="5433263"/>
            <a:ext cx="2700245" cy="518565"/>
            <a:chOff x="5228512" y="4059711"/>
            <a:chExt cx="2871880" cy="424671"/>
          </a:xfrm>
        </p:grpSpPr>
        <p:sp>
          <p:nvSpPr>
            <p:cNvPr id="31" name="TextBox 30"/>
            <p:cNvSpPr txBox="1"/>
            <p:nvPr/>
          </p:nvSpPr>
          <p:spPr>
            <a:xfrm>
              <a:off x="5228512" y="4253547"/>
              <a:ext cx="2871880" cy="230835"/>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p>
          </p:txBody>
        </p:sp>
        <p:sp>
          <p:nvSpPr>
            <p:cNvPr id="32" name="Rectangle 81"/>
            <p:cNvSpPr/>
            <p:nvPr/>
          </p:nvSpPr>
          <p:spPr>
            <a:xfrm>
              <a:off x="5228513" y="4059711"/>
              <a:ext cx="1336637" cy="211721"/>
            </a:xfrm>
            <a:prstGeom prst="rect">
              <a:avLst/>
            </a:prstGeom>
          </p:spPr>
          <p:txBody>
            <a:bodyPr wrap="none" lIns="0" tIns="0" rIns="0" bIns="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4" name="文本框 4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45" name="文本框 4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339577556"/>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righ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right)">
                                      <p:cBhvr>
                                        <p:cTn id="15" dur="500"/>
                                        <p:tgtEl>
                                          <p:spTgt spid="3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left)">
                                      <p:cBhvr>
                                        <p:cTn id="19" dur="500"/>
                                        <p:tgtEl>
                                          <p:spTgt spid="16"/>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right)">
                                      <p:cBhvr>
                                        <p:cTn id="23" dur="500"/>
                                        <p:tgtEl>
                                          <p:spTgt spid="3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right)">
                                      <p:cBhvr>
                                        <p:cTn id="31" dur="500"/>
                                        <p:tgtEl>
                                          <p:spTgt spid="3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left)">
                                      <p:cBhvr>
                                        <p:cTn id="35" dur="500"/>
                                        <p:tgtEl>
                                          <p:spTgt spid="1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wipe(down)">
                                      <p:cBhvr>
                                        <p:cTn id="39" dur="500"/>
                                        <p:tgtEl>
                                          <p:spTgt spid="38"/>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wipe(up)">
                                      <p:cBhvr>
                                        <p:cTn id="43" dur="500"/>
                                        <p:tgtEl>
                                          <p:spTgt spid="18"/>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39"/>
                                        </p:tgtEl>
                                        <p:attrNameLst>
                                          <p:attrName>style.visibility</p:attrName>
                                        </p:attrNameLst>
                                      </p:cBhvr>
                                      <p:to>
                                        <p:strVal val="visible"/>
                                      </p:to>
                                    </p:set>
                                    <p:animEffect transition="in" filter="wipe(left)">
                                      <p:cBhvr>
                                        <p:cTn id="47" dur="500"/>
                                        <p:tgtEl>
                                          <p:spTgt spid="39"/>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500"/>
                                        <p:tgtEl>
                                          <p:spTgt spid="19"/>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40"/>
                                        </p:tgtEl>
                                        <p:attrNameLst>
                                          <p:attrName>style.visibility</p:attrName>
                                        </p:attrNameLst>
                                      </p:cBhvr>
                                      <p:to>
                                        <p:strVal val="visible"/>
                                      </p:to>
                                    </p:set>
                                    <p:animEffect transition="in" filter="wipe(left)">
                                      <p:cBhvr>
                                        <p:cTn id="55" dur="500"/>
                                        <p:tgtEl>
                                          <p:spTgt spid="40"/>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ipe(up)">
                                      <p:cBhvr>
                                        <p:cTn id="59" dur="500"/>
                                        <p:tgtEl>
                                          <p:spTgt spid="20"/>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Effect transition="in" filter="wipe(left)">
                                      <p:cBhvr>
                                        <p:cTn id="63" dur="500"/>
                                        <p:tgtEl>
                                          <p:spTgt spid="41"/>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42"/>
                                        </p:tgtEl>
                                        <p:attrNameLst>
                                          <p:attrName>style.visibility</p:attrName>
                                        </p:attrNameLst>
                                      </p:cBhvr>
                                      <p:to>
                                        <p:strVal val="visible"/>
                                      </p:to>
                                    </p:set>
                                    <p:animEffect transition="in" filter="wipe(left)">
                                      <p:cBhvr>
                                        <p:cTn id="71" dur="500"/>
                                        <p:tgtEl>
                                          <p:spTgt spid="42"/>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wipe(up)">
                                      <p:cBhvr>
                                        <p:cTn id="75" dur="500"/>
                                        <p:tgtEl>
                                          <p:spTgt spid="28"/>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wipe(left)">
                                      <p:cBhvr>
                                        <p:cTn id="7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7"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3999373" y="1793825"/>
            <a:ext cx="7796260" cy="203914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等腰三角形 5"/>
          <p:cNvSpPr/>
          <p:nvPr/>
        </p:nvSpPr>
        <p:spPr>
          <a:xfrm rot="5400000">
            <a:off x="1554138" y="1505304"/>
            <a:ext cx="2039145" cy="2616185"/>
          </a:xfrm>
          <a:custGeom>
            <a:avLst/>
            <a:gdLst/>
            <a:ahLst/>
            <a:cxnLst/>
            <a:rect l="l" t="t" r="r" b="b"/>
            <a:pathLst>
              <a:path w="1450218" h="1860602">
                <a:moveTo>
                  <a:pt x="0" y="1860602"/>
                </a:moveTo>
                <a:lnTo>
                  <a:pt x="0" y="132410"/>
                </a:lnTo>
                <a:lnTo>
                  <a:pt x="582757" y="132410"/>
                </a:lnTo>
                <a:lnTo>
                  <a:pt x="725109" y="0"/>
                </a:lnTo>
                <a:lnTo>
                  <a:pt x="867461" y="132410"/>
                </a:lnTo>
                <a:lnTo>
                  <a:pt x="1450218" y="132410"/>
                </a:lnTo>
                <a:lnTo>
                  <a:pt x="1450218" y="1860602"/>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Box 28"/>
          <p:cNvSpPr txBox="1"/>
          <p:nvPr/>
        </p:nvSpPr>
        <p:spPr>
          <a:xfrm>
            <a:off x="4803657" y="2598615"/>
            <a:ext cx="6299772" cy="443198"/>
          </a:xfrm>
          <a:prstGeom prst="rect">
            <a:avLst/>
          </a:prstGeom>
          <a:noFill/>
        </p:spPr>
        <p:txBody>
          <a:bodyPr wrap="square" lIns="0" tIns="0" rIns="0" bIns="0" rtlCol="0">
            <a:spAutoFit/>
          </a:bodyPr>
          <a:lstStyle/>
          <a:p>
            <a:pPr>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30" name="TextBox 29"/>
          <p:cNvSpPr txBox="1"/>
          <p:nvPr/>
        </p:nvSpPr>
        <p:spPr>
          <a:xfrm>
            <a:off x="1865311" y="2542595"/>
            <a:ext cx="1230618"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spc="422" dirty="0">
                <a:latin typeface="Arial" panose="020B0604020202020204" pitchFamily="34" charset="0"/>
                <a:cs typeface="+mn-ea"/>
                <a:sym typeface="Arial" panose="020B0604020202020204" pitchFamily="34" charset="0"/>
              </a:rPr>
              <a:t>请替换文字内容</a:t>
            </a:r>
          </a:p>
        </p:txBody>
      </p:sp>
      <p:sp>
        <p:nvSpPr>
          <p:cNvPr id="31" name="矩形 30"/>
          <p:cNvSpPr/>
          <p:nvPr/>
        </p:nvSpPr>
        <p:spPr>
          <a:xfrm>
            <a:off x="1265619" y="4288656"/>
            <a:ext cx="7796260" cy="203914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等腰三角形 30"/>
          <p:cNvSpPr/>
          <p:nvPr/>
        </p:nvSpPr>
        <p:spPr>
          <a:xfrm rot="16200000" flipH="1">
            <a:off x="9467968" y="4000134"/>
            <a:ext cx="2039145" cy="2616185"/>
          </a:xfrm>
          <a:custGeom>
            <a:avLst/>
            <a:gdLst/>
            <a:ahLst/>
            <a:cxnLst/>
            <a:rect l="l" t="t" r="r" b="b"/>
            <a:pathLst>
              <a:path w="1450218" h="1860602">
                <a:moveTo>
                  <a:pt x="0" y="132410"/>
                </a:moveTo>
                <a:lnTo>
                  <a:pt x="0" y="1860602"/>
                </a:lnTo>
                <a:lnTo>
                  <a:pt x="1450218" y="1860602"/>
                </a:lnTo>
                <a:lnTo>
                  <a:pt x="1450218" y="132410"/>
                </a:lnTo>
                <a:lnTo>
                  <a:pt x="867461" y="132410"/>
                </a:lnTo>
                <a:lnTo>
                  <a:pt x="725109" y="0"/>
                </a:lnTo>
                <a:lnTo>
                  <a:pt x="582757" y="13241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9965322" y="5037425"/>
            <a:ext cx="1230618"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800" spc="422" dirty="0">
                <a:latin typeface="Arial" panose="020B0604020202020204" pitchFamily="34" charset="0"/>
                <a:cs typeface="+mn-ea"/>
                <a:sym typeface="Arial" panose="020B0604020202020204" pitchFamily="34" charset="0"/>
              </a:rPr>
              <a:t>请替换文字内容</a:t>
            </a:r>
          </a:p>
        </p:txBody>
      </p:sp>
      <p:sp>
        <p:nvSpPr>
          <p:cNvPr id="34" name="TextBox 33"/>
          <p:cNvSpPr txBox="1"/>
          <p:nvPr/>
        </p:nvSpPr>
        <p:spPr>
          <a:xfrm>
            <a:off x="1971938" y="5028531"/>
            <a:ext cx="6586124" cy="443198"/>
          </a:xfrm>
          <a:prstGeom prst="rect">
            <a:avLst/>
          </a:prstGeom>
          <a:noFill/>
        </p:spPr>
        <p:txBody>
          <a:bodyPr wrap="square" lIns="0" tIns="0" rIns="0" bIns="0" rtlCol="0">
            <a:spAutoFit/>
          </a:bodyPr>
          <a:lstStyle/>
          <a:p>
            <a:pPr>
              <a:lnSpc>
                <a:spcPct val="120000"/>
              </a:lnSpc>
            </a:pP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10" name="文本框 9"/>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1" name="文本框 10"/>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895410865"/>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1+#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1+#ppt_w/2"/>
                                          </p:val>
                                        </p:tav>
                                        <p:tav tm="100000">
                                          <p:val>
                                            <p:strVal val="#ppt_x"/>
                                          </p:val>
                                        </p:tav>
                                      </p:tavLst>
                                    </p:anim>
                                    <p:anim calcmode="lin" valueType="num">
                                      <p:cBhvr additive="base">
                                        <p:cTn id="12" dur="500" fill="hold"/>
                                        <p:tgtEl>
                                          <p:spTgt spid="2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fill="hold"/>
                                        <p:tgtEl>
                                          <p:spTgt spid="28"/>
                                        </p:tgtEl>
                                        <p:attrNameLst>
                                          <p:attrName>ppt_x</p:attrName>
                                        </p:attrNameLst>
                                      </p:cBhvr>
                                      <p:tavLst>
                                        <p:tav tm="0">
                                          <p:val>
                                            <p:strVal val="0-#ppt_w/2"/>
                                          </p:val>
                                        </p:tav>
                                        <p:tav tm="100000">
                                          <p:val>
                                            <p:strVal val="#ppt_x"/>
                                          </p:val>
                                        </p:tav>
                                      </p:tavLst>
                                    </p:anim>
                                    <p:anim calcmode="lin" valueType="num">
                                      <p:cBhvr additive="base">
                                        <p:cTn id="20" dur="500" fill="hold"/>
                                        <p:tgtEl>
                                          <p:spTgt spid="28"/>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 presetClass="entr" presetSubtype="8" fill="hold" grpId="0" nodeType="afterEffect">
                                  <p:stCondLst>
                                    <p:cond delay="0"/>
                                  </p:stCondLst>
                                  <p:childTnLst>
                                    <p:set>
                                      <p:cBhvr>
                                        <p:cTn id="23" dur="1" fill="hold">
                                          <p:stCondLst>
                                            <p:cond delay="0"/>
                                          </p:stCondLst>
                                        </p:cTn>
                                        <p:tgtEl>
                                          <p:spTgt spid="31"/>
                                        </p:tgtEl>
                                        <p:attrNameLst>
                                          <p:attrName>style.visibility</p:attrName>
                                        </p:attrNameLst>
                                      </p:cBhvr>
                                      <p:to>
                                        <p:strVal val="visible"/>
                                      </p:to>
                                    </p:set>
                                    <p:anim calcmode="lin" valueType="num">
                                      <p:cBhvr additive="base">
                                        <p:cTn id="24" dur="500" fill="hold"/>
                                        <p:tgtEl>
                                          <p:spTgt spid="31"/>
                                        </p:tgtEl>
                                        <p:attrNameLst>
                                          <p:attrName>ppt_x</p:attrName>
                                        </p:attrNameLst>
                                      </p:cBhvr>
                                      <p:tavLst>
                                        <p:tav tm="0">
                                          <p:val>
                                            <p:strVal val="0-#ppt_w/2"/>
                                          </p:val>
                                        </p:tav>
                                        <p:tav tm="100000">
                                          <p:val>
                                            <p:strVal val="#ppt_x"/>
                                          </p:val>
                                        </p:tav>
                                      </p:tavLst>
                                    </p:anim>
                                    <p:anim calcmode="lin" valueType="num">
                                      <p:cBhvr additive="base">
                                        <p:cTn id="25" dur="500" fill="hold"/>
                                        <p:tgtEl>
                                          <p:spTgt spid="31"/>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 calcmode="lin" valueType="num">
                                      <p:cBhvr additive="base">
                                        <p:cTn id="28" dur="500" fill="hold"/>
                                        <p:tgtEl>
                                          <p:spTgt spid="34"/>
                                        </p:tgtEl>
                                        <p:attrNameLst>
                                          <p:attrName>ppt_x</p:attrName>
                                        </p:attrNameLst>
                                      </p:cBhvr>
                                      <p:tavLst>
                                        <p:tav tm="0">
                                          <p:val>
                                            <p:strVal val="0-#ppt_w/2"/>
                                          </p:val>
                                        </p:tav>
                                        <p:tav tm="100000">
                                          <p:val>
                                            <p:strVal val="#ppt_x"/>
                                          </p:val>
                                        </p:tav>
                                      </p:tavLst>
                                    </p:anim>
                                    <p:anim calcmode="lin" valueType="num">
                                      <p:cBhvr additive="base">
                                        <p:cTn id="29" dur="500" fill="hold"/>
                                        <p:tgtEl>
                                          <p:spTgt spid="34"/>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33"/>
                                        </p:tgtEl>
                                        <p:attrNameLst>
                                          <p:attrName>style.visibility</p:attrName>
                                        </p:attrNameLst>
                                      </p:cBhvr>
                                      <p:to>
                                        <p:strVal val="visible"/>
                                      </p:to>
                                    </p:set>
                                    <p:anim calcmode="lin" valueType="num">
                                      <p:cBhvr additive="base">
                                        <p:cTn id="32" dur="500" fill="hold"/>
                                        <p:tgtEl>
                                          <p:spTgt spid="33"/>
                                        </p:tgtEl>
                                        <p:attrNameLst>
                                          <p:attrName>ppt_x</p:attrName>
                                        </p:attrNameLst>
                                      </p:cBhvr>
                                      <p:tavLst>
                                        <p:tav tm="0">
                                          <p:val>
                                            <p:strVal val="1+#ppt_w/2"/>
                                          </p:val>
                                        </p:tav>
                                        <p:tav tm="100000">
                                          <p:val>
                                            <p:strVal val="#ppt_x"/>
                                          </p:val>
                                        </p:tav>
                                      </p:tavLst>
                                    </p:anim>
                                    <p:anim calcmode="lin" valueType="num">
                                      <p:cBhvr additive="base">
                                        <p:cTn id="33" dur="500" fill="hold"/>
                                        <p:tgtEl>
                                          <p:spTgt spid="33"/>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1+#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p:bldP spid="30" grpId="0"/>
      <p:bldP spid="31" grpId="0" animBg="1"/>
      <p:bldP spid="32" grpId="0" animBg="1"/>
      <p:bldP spid="33" grpId="0"/>
      <p:bldP spid="3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MH_Other_1"/>
          <p:cNvSpPr>
            <a:spLocks noChangeArrowheads="1"/>
          </p:cNvSpPr>
          <p:nvPr/>
        </p:nvSpPr>
        <p:spPr bwMode="auto">
          <a:xfrm>
            <a:off x="2977939" y="2952568"/>
            <a:ext cx="2541334"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1" name="MH_Title_1"/>
          <p:cNvSpPr>
            <a:spLocks noChangeArrowheads="1"/>
          </p:cNvSpPr>
          <p:nvPr/>
        </p:nvSpPr>
        <p:spPr bwMode="auto">
          <a:xfrm>
            <a:off x="4926628" y="3739410"/>
            <a:ext cx="1089862" cy="1088186"/>
          </a:xfrm>
          <a:prstGeom prst="ellipse">
            <a:avLst/>
          </a:prstGeom>
          <a:solidFill>
            <a:schemeClr val="accent2"/>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2" name="MH_SubTitle_3"/>
          <p:cNvSpPr>
            <a:spLocks noChangeArrowheads="1"/>
          </p:cNvSpPr>
          <p:nvPr/>
        </p:nvSpPr>
        <p:spPr bwMode="auto">
          <a:xfrm>
            <a:off x="2638089" y="3927751"/>
            <a:ext cx="711506" cy="711507"/>
          </a:xfrm>
          <a:prstGeom prst="ellipse">
            <a:avLst/>
          </a:prstGeom>
          <a:solidFill>
            <a:schemeClr val="accent1"/>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3" name="MH_SubTitle_1"/>
          <p:cNvSpPr>
            <a:spLocks noChangeArrowheads="1"/>
          </p:cNvSpPr>
          <p:nvPr/>
        </p:nvSpPr>
        <p:spPr bwMode="auto">
          <a:xfrm>
            <a:off x="3893690" y="2597653"/>
            <a:ext cx="709832" cy="711506"/>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4" name="MH_SubTitle_5"/>
          <p:cNvSpPr>
            <a:spLocks noChangeArrowheads="1"/>
          </p:cNvSpPr>
          <p:nvPr/>
        </p:nvSpPr>
        <p:spPr bwMode="auto">
          <a:xfrm>
            <a:off x="3783195" y="5030166"/>
            <a:ext cx="711506" cy="711507"/>
          </a:xfrm>
          <a:prstGeom prst="ellipse">
            <a:avLst/>
          </a:prstGeom>
          <a:solidFill>
            <a:schemeClr val="accent5"/>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5" name="MH_Other_2"/>
          <p:cNvSpPr>
            <a:spLocks noChangeArrowheads="1"/>
          </p:cNvSpPr>
          <p:nvPr/>
        </p:nvSpPr>
        <p:spPr bwMode="auto">
          <a:xfrm flipH="1">
            <a:off x="7226887" y="2952568"/>
            <a:ext cx="2543008" cy="2543007"/>
          </a:xfrm>
          <a:prstGeom prst="ellipse">
            <a:avLst/>
          </a:prstGeom>
          <a:noFill/>
          <a:ln w="6350">
            <a:solidFill>
              <a:schemeClr val="bg1">
                <a:lumMod val="65000"/>
              </a:schemeClr>
            </a:solidFill>
            <a:round/>
            <a:headEnd/>
            <a:tailEnd/>
          </a:ln>
          <a:extLst>
            <a:ext uri="{909E8E84-426E-40DD-AFC4-6F175D3DCCD1}">
              <a14:hiddenFill xmlns:a14="http://schemas.microsoft.com/office/drawing/2010/main">
                <a:solidFill>
                  <a:srgbClr val="FFFFFF"/>
                </a:solidFill>
              </a14:hiddenFill>
            </a:ext>
          </a:extLst>
        </p:spPr>
        <p:txBody>
          <a:bodyPr lIns="95091" tIns="49554" rIns="95091" bIns="49554"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endParaRPr lang="en-US" altLang="zh-CN" sz="1400">
              <a:solidFill>
                <a:srgbClr val="FFFFFF"/>
              </a:solidFill>
              <a:ea typeface="微软雅黑" panose="020B0503020204020204" pitchFamily="34" charset="-122"/>
              <a:cs typeface="+mn-ea"/>
              <a:sym typeface="Arial" panose="020B0604020202020204" pitchFamily="34" charset="0"/>
            </a:endParaRPr>
          </a:p>
        </p:txBody>
      </p:sp>
      <p:sp>
        <p:nvSpPr>
          <p:cNvPr id="32776" name="MH_Title_2"/>
          <p:cNvSpPr>
            <a:spLocks noChangeArrowheads="1"/>
          </p:cNvSpPr>
          <p:nvPr/>
        </p:nvSpPr>
        <p:spPr bwMode="auto">
          <a:xfrm flipH="1">
            <a:off x="6731343" y="3739410"/>
            <a:ext cx="1088186" cy="1088186"/>
          </a:xfrm>
          <a:prstGeom prst="ellipse">
            <a:avLst/>
          </a:prstGeom>
          <a:solidFill>
            <a:schemeClr val="accent3"/>
          </a:solidFill>
          <a:ln w="381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400">
                <a:solidFill>
                  <a:srgbClr val="FFFFFF"/>
                </a:solidFill>
                <a:ea typeface="微软雅黑" panose="020B0503020204020204" pitchFamily="34" charset="-122"/>
                <a:cs typeface="+mn-ea"/>
                <a:sym typeface="Arial" panose="020B0604020202020204" pitchFamily="34" charset="0"/>
              </a:rPr>
              <a:t>请替换文字内容</a:t>
            </a:r>
            <a:endParaRPr lang="zh-CN" altLang="en-US" sz="1400" dirty="0">
              <a:solidFill>
                <a:srgbClr val="FFFFFF"/>
              </a:solidFill>
              <a:ea typeface="微软雅黑" panose="020B0503020204020204" pitchFamily="34" charset="-122"/>
              <a:cs typeface="+mn-ea"/>
              <a:sym typeface="Arial" panose="020B0604020202020204" pitchFamily="34" charset="0"/>
            </a:endParaRPr>
          </a:p>
        </p:txBody>
      </p:sp>
      <p:sp>
        <p:nvSpPr>
          <p:cNvPr id="32777" name="MH_SubTitle_4"/>
          <p:cNvSpPr>
            <a:spLocks noChangeArrowheads="1"/>
          </p:cNvSpPr>
          <p:nvPr/>
        </p:nvSpPr>
        <p:spPr bwMode="auto">
          <a:xfrm flipH="1">
            <a:off x="9398237" y="3927751"/>
            <a:ext cx="709832" cy="711507"/>
          </a:xfrm>
          <a:prstGeom prst="ellipse">
            <a:avLst/>
          </a:prstGeom>
          <a:solidFill>
            <a:schemeClr val="accent4"/>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8" name="MH_SubTitle_2"/>
          <p:cNvSpPr>
            <a:spLocks noChangeArrowheads="1"/>
          </p:cNvSpPr>
          <p:nvPr/>
        </p:nvSpPr>
        <p:spPr bwMode="auto">
          <a:xfrm flipH="1">
            <a:off x="8142638" y="2597653"/>
            <a:ext cx="711506" cy="711506"/>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79" name="MH_SubTitle_6"/>
          <p:cNvSpPr>
            <a:spLocks noChangeArrowheads="1"/>
          </p:cNvSpPr>
          <p:nvPr/>
        </p:nvSpPr>
        <p:spPr bwMode="auto">
          <a:xfrm flipH="1">
            <a:off x="8253131" y="5030166"/>
            <a:ext cx="709832" cy="711507"/>
          </a:xfrm>
          <a:prstGeom prst="ellipse">
            <a:avLst/>
          </a:prstGeom>
          <a:solidFill>
            <a:schemeClr val="accent6"/>
          </a:solidFill>
          <a:ln w="25400">
            <a:noFill/>
            <a:round/>
            <a:headEnd/>
            <a:tailEnd/>
          </a:ln>
        </p:spPr>
        <p:txBody>
          <a:bodyPr lIns="0" tIns="0" rIns="0" bIns="0"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latinLnBrk="1" hangingPunct="1">
              <a:lnSpc>
                <a:spcPct val="120000"/>
              </a:lnSpc>
            </a:pPr>
            <a:r>
              <a:rPr lang="zh-CN" altLang="en-US" sz="1100">
                <a:solidFill>
                  <a:srgbClr val="FFFFFF"/>
                </a:solidFill>
                <a:ea typeface="微软雅黑" panose="020B0503020204020204" pitchFamily="34" charset="-122"/>
                <a:cs typeface="+mn-ea"/>
                <a:sym typeface="Arial" panose="020B0604020202020204" pitchFamily="34" charset="0"/>
              </a:rPr>
              <a:t>请替换文字内容</a:t>
            </a:r>
            <a:endParaRPr lang="zh-CN" altLang="en-US" sz="1100" dirty="0">
              <a:solidFill>
                <a:srgbClr val="FFFFFF"/>
              </a:solidFill>
              <a:ea typeface="微软雅黑" panose="020B0503020204020204" pitchFamily="34" charset="-122"/>
              <a:cs typeface="+mn-ea"/>
              <a:sym typeface="Arial" panose="020B0604020202020204" pitchFamily="34" charset="0"/>
            </a:endParaRPr>
          </a:p>
        </p:txBody>
      </p:sp>
      <p:sp>
        <p:nvSpPr>
          <p:cNvPr id="32782" name="MH_Other_3"/>
          <p:cNvSpPr>
            <a:spLocks/>
          </p:cNvSpPr>
          <p:nvPr/>
        </p:nvSpPr>
        <p:spPr bwMode="auto">
          <a:xfrm rot="-2644669">
            <a:off x="5212906" y="3332595"/>
            <a:ext cx="2338762" cy="2338764"/>
          </a:xfrm>
          <a:custGeom>
            <a:avLst/>
            <a:gdLst>
              <a:gd name="T0" fmla="*/ 1108868 w 2217737"/>
              <a:gd name="T1" fmla="*/ 0 h 2217738"/>
              <a:gd name="T2" fmla="*/ 2217737 w 2217737"/>
              <a:gd name="T3" fmla="*/ 1108869 h 2217738"/>
              <a:gd name="T4" fmla="*/ 1108869 w 2217737"/>
              <a:gd name="T5" fmla="*/ 1108869 h 2217738"/>
              <a:gd name="T6" fmla="*/ 1108868 w 2217737"/>
              <a:gd name="T7" fmla="*/ 0 h 2217738"/>
              <a:gd name="T8" fmla="*/ 1108868 w 2217737"/>
              <a:gd name="T9" fmla="*/ 0 h 2217738"/>
              <a:gd name="T10" fmla="*/ 2217737 w 2217737"/>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7737" h="2217738" stroke="0">
                <a:moveTo>
                  <a:pt x="1108868" y="0"/>
                </a:moveTo>
                <a:cubicBezTo>
                  <a:pt x="1721279" y="0"/>
                  <a:pt x="2217737" y="496458"/>
                  <a:pt x="2217737" y="1108869"/>
                </a:cubicBezTo>
                <a:lnTo>
                  <a:pt x="1108869" y="1108869"/>
                </a:lnTo>
                <a:cubicBezTo>
                  <a:pt x="1108869" y="739246"/>
                  <a:pt x="1108868" y="369623"/>
                  <a:pt x="1108868" y="0"/>
                </a:cubicBezTo>
                <a:close/>
              </a:path>
              <a:path w="2217737" h="2217738" fill="none">
                <a:moveTo>
                  <a:pt x="1108868" y="0"/>
                </a:moveTo>
                <a:cubicBezTo>
                  <a:pt x="1721279" y="0"/>
                  <a:pt x="2217737" y="496458"/>
                  <a:pt x="2217737" y="1108869"/>
                </a:cubicBezTo>
              </a:path>
            </a:pathLst>
          </a:custGeom>
          <a:noFill/>
          <a:ln w="9525"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783" name="MH_Other_4"/>
          <p:cNvSpPr>
            <a:spLocks/>
          </p:cNvSpPr>
          <p:nvPr/>
        </p:nvSpPr>
        <p:spPr bwMode="auto">
          <a:xfrm rot="-2644669" flipH="1" flipV="1">
            <a:off x="5196165" y="2893973"/>
            <a:ext cx="2340437" cy="2338764"/>
          </a:xfrm>
          <a:custGeom>
            <a:avLst/>
            <a:gdLst>
              <a:gd name="T0" fmla="*/ 1109662 w 2219325"/>
              <a:gd name="T1" fmla="*/ 0 h 2217738"/>
              <a:gd name="T2" fmla="*/ 2219325 w 2219325"/>
              <a:gd name="T3" fmla="*/ 1108869 h 2217738"/>
              <a:gd name="T4" fmla="*/ 1109663 w 2219325"/>
              <a:gd name="T5" fmla="*/ 1108869 h 2217738"/>
              <a:gd name="T6" fmla="*/ 1109662 w 2219325"/>
              <a:gd name="T7" fmla="*/ 0 h 2217738"/>
              <a:gd name="T8" fmla="*/ 1109662 w 2219325"/>
              <a:gd name="T9" fmla="*/ 0 h 2217738"/>
              <a:gd name="T10" fmla="*/ 2219325 w 2219325"/>
              <a:gd name="T11" fmla="*/ 1108869 h 221773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19325" h="2217738" stroke="0">
                <a:moveTo>
                  <a:pt x="1109662" y="0"/>
                </a:moveTo>
                <a:cubicBezTo>
                  <a:pt x="1722512" y="0"/>
                  <a:pt x="2219325" y="496458"/>
                  <a:pt x="2219325" y="1108869"/>
                </a:cubicBezTo>
                <a:lnTo>
                  <a:pt x="1109663" y="1108869"/>
                </a:lnTo>
                <a:cubicBezTo>
                  <a:pt x="1109663" y="739246"/>
                  <a:pt x="1109662" y="369623"/>
                  <a:pt x="1109662" y="0"/>
                </a:cubicBezTo>
                <a:close/>
              </a:path>
              <a:path w="2219325" h="2217738" fill="none">
                <a:moveTo>
                  <a:pt x="1109662" y="0"/>
                </a:moveTo>
                <a:cubicBezTo>
                  <a:pt x="1722512" y="0"/>
                  <a:pt x="2219325" y="496458"/>
                  <a:pt x="2219325" y="1108869"/>
                </a:cubicBezTo>
              </a:path>
            </a:pathLst>
          </a:custGeom>
          <a:noFill/>
          <a:ln w="6350" cap="flat" cmpd="sng">
            <a:solidFill>
              <a:schemeClr val="bg1">
                <a:lumMod val="65000"/>
              </a:schemeClr>
            </a:solidFill>
            <a:round/>
            <a:headEnd type="oval" w="med" len="med"/>
            <a:tailEnd type="triangle" w="med" len="med"/>
          </a:ln>
          <a:extLst>
            <a:ext uri="{909E8E84-426E-40DD-AFC4-6F175D3DCCD1}">
              <a14:hiddenFill xmlns:a14="http://schemas.microsoft.com/office/drawing/2010/main">
                <a:solidFill>
                  <a:srgbClr val="FFFFFF"/>
                </a:solidFill>
              </a14:hiddenFill>
            </a:ext>
          </a:extLst>
        </p:spPr>
        <p:txBody>
          <a:bodyPr anchor="ctr"/>
          <a:lstStyle/>
          <a:p>
            <a:pPr>
              <a:lnSpc>
                <a:spcPct val="120000"/>
              </a:lnSpc>
            </a:pPr>
            <a:endParaRPr lang="zh-CN" altLang="en-US"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23"/>
          <p:cNvSpPr txBox="1"/>
          <p:nvPr/>
        </p:nvSpPr>
        <p:spPr>
          <a:xfrm>
            <a:off x="4708766" y="5766590"/>
            <a:ext cx="2360168" cy="443198"/>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TextBox 24"/>
          <p:cNvSpPr txBox="1"/>
          <p:nvPr/>
        </p:nvSpPr>
        <p:spPr>
          <a:xfrm>
            <a:off x="4708765" y="5493358"/>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23"/>
          <p:cNvSpPr txBox="1"/>
          <p:nvPr/>
        </p:nvSpPr>
        <p:spPr>
          <a:xfrm>
            <a:off x="9062812" y="5766590"/>
            <a:ext cx="2360168" cy="443198"/>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24"/>
          <p:cNvSpPr txBox="1"/>
          <p:nvPr/>
        </p:nvSpPr>
        <p:spPr>
          <a:xfrm>
            <a:off x="9062811" y="5493358"/>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23"/>
          <p:cNvSpPr txBox="1"/>
          <p:nvPr/>
        </p:nvSpPr>
        <p:spPr>
          <a:xfrm>
            <a:off x="1501285" y="2152731"/>
            <a:ext cx="2360168" cy="443198"/>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4"/>
          <p:cNvSpPr txBox="1"/>
          <p:nvPr/>
        </p:nvSpPr>
        <p:spPr>
          <a:xfrm>
            <a:off x="1501284" y="1879498"/>
            <a:ext cx="1256754" cy="258532"/>
          </a:xfrm>
          <a:prstGeom prst="rect">
            <a:avLst/>
          </a:prstGeom>
          <a:noFill/>
        </p:spPr>
        <p:txBody>
          <a:bodyPr wrap="non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p>
        </p:txBody>
      </p:sp>
      <p:sp>
        <p:nvSpPr>
          <p:cNvPr id="22" name="TextBox 23"/>
          <p:cNvSpPr txBox="1"/>
          <p:nvPr/>
        </p:nvSpPr>
        <p:spPr>
          <a:xfrm>
            <a:off x="5855331" y="2152731"/>
            <a:ext cx="2360168" cy="443198"/>
          </a:xfrm>
          <a:prstGeom prst="rect">
            <a:avLst/>
          </a:prstGeom>
          <a:noFill/>
        </p:spPr>
        <p:txBody>
          <a:bodyPr wrap="square" lIns="0" tIns="0" rIns="0" bIns="0" rtlCol="0">
            <a:spAutoFit/>
          </a:bodyPr>
          <a:lstStyle/>
          <a:p>
            <a:pPr>
              <a:lnSpc>
                <a:spcPct val="120000"/>
              </a:lnSpc>
            </a:pPr>
            <a:r>
              <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24"/>
          <p:cNvSpPr txBox="1"/>
          <p:nvPr/>
        </p:nvSpPr>
        <p:spPr>
          <a:xfrm>
            <a:off x="5855330" y="1879498"/>
            <a:ext cx="1256754" cy="258532"/>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文本框 23"/>
          <p:cNvSpPr txBox="1"/>
          <p:nvPr/>
        </p:nvSpPr>
        <p:spPr>
          <a:xfrm>
            <a:off x="372973" y="362225"/>
            <a:ext cx="2503076" cy="374375"/>
          </a:xfrm>
          <a:prstGeom prst="rect">
            <a:avLst/>
          </a:prstGeom>
          <a:noFill/>
        </p:spPr>
        <p:txBody>
          <a:bodyPr wrap="none" lIns="96434" tIns="48217" rIns="96434" bIns="48217" rtlCol="0">
            <a:spAutoFit/>
          </a:bodyPr>
          <a:lstStyle/>
          <a:p>
            <a:pPr defTabSz="964278"/>
            <a:r>
              <a:rPr lang="zh-CN" altLang="en-US" sz="1800" dirty="0">
                <a:solidFill>
                  <a:srgbClr val="E7E6E6">
                    <a:lumMod val="25000"/>
                  </a:srgb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25" name="文本框 24"/>
          <p:cNvSpPr txBox="1"/>
          <p:nvPr/>
        </p:nvSpPr>
        <p:spPr>
          <a:xfrm>
            <a:off x="372973" y="654957"/>
            <a:ext cx="2352650" cy="282042"/>
          </a:xfrm>
          <a:prstGeom prst="rect">
            <a:avLst/>
          </a:prstGeom>
          <a:noFill/>
        </p:spPr>
        <p:txBody>
          <a:bodyPr wrap="none" lIns="96434" tIns="48217" rIns="96434" bIns="48217" rtlCol="0">
            <a:spAutoFit/>
          </a:bodyPr>
          <a:lstStyle/>
          <a:p>
            <a:pPr defTabSz="964278"/>
            <a:r>
              <a:rPr lang="en-US" altLang="zh-CN" sz="1200" dirty="0">
                <a:solidFill>
                  <a:srgbClr val="E7E6E6">
                    <a:lumMod val="25000"/>
                  </a:srgbClr>
                </a:solidFill>
                <a:cs typeface="+mn-ea"/>
                <a:sym typeface="+mn-lt"/>
              </a:rPr>
              <a:t>ADD RELATED TITLE WORDS</a:t>
            </a:r>
            <a:endParaRPr lang="zh-CN" altLang="en-US" sz="1200" dirty="0">
              <a:solidFill>
                <a:srgbClr val="E7E6E6">
                  <a:lumMod val="25000"/>
                </a:srgbClr>
              </a:solidFill>
              <a:cs typeface="+mn-ea"/>
              <a:sym typeface="+mn-lt"/>
            </a:endParaRPr>
          </a:p>
        </p:txBody>
      </p:sp>
    </p:spTree>
    <p:extLst>
      <p:ext uri="{BB962C8B-B14F-4D97-AF65-F5344CB8AC3E}">
        <p14:creationId xmlns:p14="http://schemas.microsoft.com/office/powerpoint/2010/main" val="1039427233"/>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2770"/>
                                        </p:tgtEl>
                                        <p:attrNameLst>
                                          <p:attrName>style.visibility</p:attrName>
                                        </p:attrNameLst>
                                      </p:cBhvr>
                                      <p:to>
                                        <p:strVal val="visible"/>
                                      </p:to>
                                    </p:set>
                                    <p:anim calcmode="lin" valueType="num">
                                      <p:cBhvr>
                                        <p:cTn id="7" dur="1000" fill="hold"/>
                                        <p:tgtEl>
                                          <p:spTgt spid="32770"/>
                                        </p:tgtEl>
                                        <p:attrNameLst>
                                          <p:attrName>ppt_w</p:attrName>
                                        </p:attrNameLst>
                                      </p:cBhvr>
                                      <p:tavLst>
                                        <p:tav tm="0">
                                          <p:val>
                                            <p:fltVal val="0"/>
                                          </p:val>
                                        </p:tav>
                                        <p:tav tm="100000">
                                          <p:val>
                                            <p:strVal val="#ppt_w"/>
                                          </p:val>
                                        </p:tav>
                                      </p:tavLst>
                                    </p:anim>
                                    <p:anim calcmode="lin" valueType="num">
                                      <p:cBhvr>
                                        <p:cTn id="8" dur="1000" fill="hold"/>
                                        <p:tgtEl>
                                          <p:spTgt spid="32770"/>
                                        </p:tgtEl>
                                        <p:attrNameLst>
                                          <p:attrName>ppt_h</p:attrName>
                                        </p:attrNameLst>
                                      </p:cBhvr>
                                      <p:tavLst>
                                        <p:tav tm="0">
                                          <p:val>
                                            <p:fltVal val="0"/>
                                          </p:val>
                                        </p:tav>
                                        <p:tav tm="100000">
                                          <p:val>
                                            <p:strVal val="#ppt_h"/>
                                          </p:val>
                                        </p:tav>
                                      </p:tavLst>
                                    </p:anim>
                                    <p:anim calcmode="lin" valueType="num">
                                      <p:cBhvr>
                                        <p:cTn id="9" dur="1000" fill="hold"/>
                                        <p:tgtEl>
                                          <p:spTgt spid="32770"/>
                                        </p:tgtEl>
                                        <p:attrNameLst>
                                          <p:attrName>style.rotation</p:attrName>
                                        </p:attrNameLst>
                                      </p:cBhvr>
                                      <p:tavLst>
                                        <p:tav tm="0">
                                          <p:val>
                                            <p:fltVal val="90"/>
                                          </p:val>
                                        </p:tav>
                                        <p:tav tm="100000">
                                          <p:val>
                                            <p:fltVal val="0"/>
                                          </p:val>
                                        </p:tav>
                                      </p:tavLst>
                                    </p:anim>
                                    <p:animEffect transition="in" filter="fade">
                                      <p:cBhvr>
                                        <p:cTn id="10" dur="1000"/>
                                        <p:tgtEl>
                                          <p:spTgt spid="32770"/>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32775"/>
                                        </p:tgtEl>
                                        <p:attrNameLst>
                                          <p:attrName>style.visibility</p:attrName>
                                        </p:attrNameLst>
                                      </p:cBhvr>
                                      <p:to>
                                        <p:strVal val="visible"/>
                                      </p:to>
                                    </p:set>
                                    <p:anim calcmode="lin" valueType="num">
                                      <p:cBhvr>
                                        <p:cTn id="13" dur="1000" fill="hold"/>
                                        <p:tgtEl>
                                          <p:spTgt spid="32775"/>
                                        </p:tgtEl>
                                        <p:attrNameLst>
                                          <p:attrName>ppt_w</p:attrName>
                                        </p:attrNameLst>
                                      </p:cBhvr>
                                      <p:tavLst>
                                        <p:tav tm="0">
                                          <p:val>
                                            <p:fltVal val="0"/>
                                          </p:val>
                                        </p:tav>
                                        <p:tav tm="100000">
                                          <p:val>
                                            <p:strVal val="#ppt_w"/>
                                          </p:val>
                                        </p:tav>
                                      </p:tavLst>
                                    </p:anim>
                                    <p:anim calcmode="lin" valueType="num">
                                      <p:cBhvr>
                                        <p:cTn id="14" dur="1000" fill="hold"/>
                                        <p:tgtEl>
                                          <p:spTgt spid="32775"/>
                                        </p:tgtEl>
                                        <p:attrNameLst>
                                          <p:attrName>ppt_h</p:attrName>
                                        </p:attrNameLst>
                                      </p:cBhvr>
                                      <p:tavLst>
                                        <p:tav tm="0">
                                          <p:val>
                                            <p:fltVal val="0"/>
                                          </p:val>
                                        </p:tav>
                                        <p:tav tm="100000">
                                          <p:val>
                                            <p:strVal val="#ppt_h"/>
                                          </p:val>
                                        </p:tav>
                                      </p:tavLst>
                                    </p:anim>
                                    <p:anim calcmode="lin" valueType="num">
                                      <p:cBhvr>
                                        <p:cTn id="15" dur="1000" fill="hold"/>
                                        <p:tgtEl>
                                          <p:spTgt spid="32775"/>
                                        </p:tgtEl>
                                        <p:attrNameLst>
                                          <p:attrName>style.rotation</p:attrName>
                                        </p:attrNameLst>
                                      </p:cBhvr>
                                      <p:tavLst>
                                        <p:tav tm="0">
                                          <p:val>
                                            <p:fltVal val="90"/>
                                          </p:val>
                                        </p:tav>
                                        <p:tav tm="100000">
                                          <p:val>
                                            <p:fltVal val="0"/>
                                          </p:val>
                                        </p:tav>
                                      </p:tavLst>
                                    </p:anim>
                                    <p:animEffect transition="in" filter="fade">
                                      <p:cBhvr>
                                        <p:cTn id="16" dur="1000"/>
                                        <p:tgtEl>
                                          <p:spTgt spid="32775"/>
                                        </p:tgtEl>
                                      </p:cBhvr>
                                    </p:animEffect>
                                  </p:childTnLst>
                                </p:cTn>
                              </p:par>
                            </p:childTnLst>
                          </p:cTn>
                        </p:par>
                        <p:par>
                          <p:cTn id="17" fill="hold">
                            <p:stCondLst>
                              <p:cond delay="1000"/>
                            </p:stCondLst>
                            <p:childTnLst>
                              <p:par>
                                <p:cTn id="18" presetID="15" presetClass="entr" presetSubtype="0" fill="hold" grpId="0" nodeType="afterEffect">
                                  <p:stCondLst>
                                    <p:cond delay="0"/>
                                  </p:stCondLst>
                                  <p:childTnLst>
                                    <p:set>
                                      <p:cBhvr>
                                        <p:cTn id="19" dur="1" fill="hold">
                                          <p:stCondLst>
                                            <p:cond delay="0"/>
                                          </p:stCondLst>
                                        </p:cTn>
                                        <p:tgtEl>
                                          <p:spTgt spid="32772"/>
                                        </p:tgtEl>
                                        <p:attrNameLst>
                                          <p:attrName>style.visibility</p:attrName>
                                        </p:attrNameLst>
                                      </p:cBhvr>
                                      <p:to>
                                        <p:strVal val="visible"/>
                                      </p:to>
                                    </p:set>
                                    <p:anim calcmode="lin" valueType="num">
                                      <p:cBhvr>
                                        <p:cTn id="20" dur="1000" fill="hold"/>
                                        <p:tgtEl>
                                          <p:spTgt spid="32772"/>
                                        </p:tgtEl>
                                        <p:attrNameLst>
                                          <p:attrName>ppt_w</p:attrName>
                                        </p:attrNameLst>
                                      </p:cBhvr>
                                      <p:tavLst>
                                        <p:tav tm="0">
                                          <p:val>
                                            <p:fltVal val="0"/>
                                          </p:val>
                                        </p:tav>
                                        <p:tav tm="100000">
                                          <p:val>
                                            <p:strVal val="#ppt_w"/>
                                          </p:val>
                                        </p:tav>
                                      </p:tavLst>
                                    </p:anim>
                                    <p:anim calcmode="lin" valueType="num">
                                      <p:cBhvr>
                                        <p:cTn id="21" dur="1000" fill="hold"/>
                                        <p:tgtEl>
                                          <p:spTgt spid="32772"/>
                                        </p:tgtEl>
                                        <p:attrNameLst>
                                          <p:attrName>ppt_h</p:attrName>
                                        </p:attrNameLst>
                                      </p:cBhvr>
                                      <p:tavLst>
                                        <p:tav tm="0">
                                          <p:val>
                                            <p:fltVal val="0"/>
                                          </p:val>
                                        </p:tav>
                                        <p:tav tm="100000">
                                          <p:val>
                                            <p:strVal val="#ppt_h"/>
                                          </p:val>
                                        </p:tav>
                                      </p:tavLst>
                                    </p:anim>
                                    <p:anim calcmode="lin" valueType="num">
                                      <p:cBhvr>
                                        <p:cTn id="22" dur="1000" fill="hold"/>
                                        <p:tgtEl>
                                          <p:spTgt spid="32772"/>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2772"/>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grpId="0" nodeType="withEffect">
                                  <p:stCondLst>
                                    <p:cond delay="0"/>
                                  </p:stCondLst>
                                  <p:childTnLst>
                                    <p:set>
                                      <p:cBhvr>
                                        <p:cTn id="25" dur="1" fill="hold">
                                          <p:stCondLst>
                                            <p:cond delay="0"/>
                                          </p:stCondLst>
                                        </p:cTn>
                                        <p:tgtEl>
                                          <p:spTgt spid="32773"/>
                                        </p:tgtEl>
                                        <p:attrNameLst>
                                          <p:attrName>style.visibility</p:attrName>
                                        </p:attrNameLst>
                                      </p:cBhvr>
                                      <p:to>
                                        <p:strVal val="visible"/>
                                      </p:to>
                                    </p:set>
                                    <p:anim calcmode="lin" valueType="num">
                                      <p:cBhvr>
                                        <p:cTn id="26" dur="1000" fill="hold"/>
                                        <p:tgtEl>
                                          <p:spTgt spid="32773"/>
                                        </p:tgtEl>
                                        <p:attrNameLst>
                                          <p:attrName>ppt_w</p:attrName>
                                        </p:attrNameLst>
                                      </p:cBhvr>
                                      <p:tavLst>
                                        <p:tav tm="0">
                                          <p:val>
                                            <p:fltVal val="0"/>
                                          </p:val>
                                        </p:tav>
                                        <p:tav tm="100000">
                                          <p:val>
                                            <p:strVal val="#ppt_w"/>
                                          </p:val>
                                        </p:tav>
                                      </p:tavLst>
                                    </p:anim>
                                    <p:anim calcmode="lin" valueType="num">
                                      <p:cBhvr>
                                        <p:cTn id="27" dur="1000" fill="hold"/>
                                        <p:tgtEl>
                                          <p:spTgt spid="32773"/>
                                        </p:tgtEl>
                                        <p:attrNameLst>
                                          <p:attrName>ppt_h</p:attrName>
                                        </p:attrNameLst>
                                      </p:cBhvr>
                                      <p:tavLst>
                                        <p:tav tm="0">
                                          <p:val>
                                            <p:fltVal val="0"/>
                                          </p:val>
                                        </p:tav>
                                        <p:tav tm="100000">
                                          <p:val>
                                            <p:strVal val="#ppt_h"/>
                                          </p:val>
                                        </p:tav>
                                      </p:tavLst>
                                    </p:anim>
                                    <p:anim calcmode="lin" valueType="num">
                                      <p:cBhvr>
                                        <p:cTn id="28" dur="1000" fill="hold"/>
                                        <p:tgtEl>
                                          <p:spTgt spid="32773"/>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2773"/>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grpId="0" nodeType="withEffect">
                                  <p:stCondLst>
                                    <p:cond delay="0"/>
                                  </p:stCondLst>
                                  <p:childTnLst>
                                    <p:set>
                                      <p:cBhvr>
                                        <p:cTn id="31" dur="1" fill="hold">
                                          <p:stCondLst>
                                            <p:cond delay="0"/>
                                          </p:stCondLst>
                                        </p:cTn>
                                        <p:tgtEl>
                                          <p:spTgt spid="32774"/>
                                        </p:tgtEl>
                                        <p:attrNameLst>
                                          <p:attrName>style.visibility</p:attrName>
                                        </p:attrNameLst>
                                      </p:cBhvr>
                                      <p:to>
                                        <p:strVal val="visible"/>
                                      </p:to>
                                    </p:set>
                                    <p:anim calcmode="lin" valueType="num">
                                      <p:cBhvr>
                                        <p:cTn id="32" dur="1000" fill="hold"/>
                                        <p:tgtEl>
                                          <p:spTgt spid="32774"/>
                                        </p:tgtEl>
                                        <p:attrNameLst>
                                          <p:attrName>ppt_w</p:attrName>
                                        </p:attrNameLst>
                                      </p:cBhvr>
                                      <p:tavLst>
                                        <p:tav tm="0">
                                          <p:val>
                                            <p:fltVal val="0"/>
                                          </p:val>
                                        </p:tav>
                                        <p:tav tm="100000">
                                          <p:val>
                                            <p:strVal val="#ppt_w"/>
                                          </p:val>
                                        </p:tav>
                                      </p:tavLst>
                                    </p:anim>
                                    <p:anim calcmode="lin" valueType="num">
                                      <p:cBhvr>
                                        <p:cTn id="33" dur="1000" fill="hold"/>
                                        <p:tgtEl>
                                          <p:spTgt spid="32774"/>
                                        </p:tgtEl>
                                        <p:attrNameLst>
                                          <p:attrName>ppt_h</p:attrName>
                                        </p:attrNameLst>
                                      </p:cBhvr>
                                      <p:tavLst>
                                        <p:tav tm="0">
                                          <p:val>
                                            <p:fltVal val="0"/>
                                          </p:val>
                                        </p:tav>
                                        <p:tav tm="100000">
                                          <p:val>
                                            <p:strVal val="#ppt_h"/>
                                          </p:val>
                                        </p:tav>
                                      </p:tavLst>
                                    </p:anim>
                                    <p:anim calcmode="lin" valueType="num">
                                      <p:cBhvr>
                                        <p:cTn id="34" dur="1000" fill="hold"/>
                                        <p:tgtEl>
                                          <p:spTgt spid="32774"/>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2774"/>
                                        </p:tgtEl>
                                        <p:attrNameLst>
                                          <p:attrName>ppt_y</p:attrName>
                                        </p:attrNameLst>
                                      </p:cBhvr>
                                      <p:tavLst>
                                        <p:tav tm="0" fmla="#ppt_y+(sin(-2*pi*(1-$))*-#ppt_x+cos(-2*pi*(1-$))*(1-#ppt_y))*(1-$)">
                                          <p:val>
                                            <p:fltVal val="0"/>
                                          </p:val>
                                        </p:tav>
                                        <p:tav tm="100000">
                                          <p:val>
                                            <p:fltVal val="1"/>
                                          </p:val>
                                        </p:tav>
                                      </p:tavLst>
                                    </p:anim>
                                  </p:childTnLst>
                                </p:cTn>
                              </p:par>
                              <p:par>
                                <p:cTn id="36" presetID="15" presetClass="entr" presetSubtype="0" fill="hold" grpId="0" nodeType="withEffect">
                                  <p:stCondLst>
                                    <p:cond delay="0"/>
                                  </p:stCondLst>
                                  <p:childTnLst>
                                    <p:set>
                                      <p:cBhvr>
                                        <p:cTn id="37" dur="1" fill="hold">
                                          <p:stCondLst>
                                            <p:cond delay="0"/>
                                          </p:stCondLst>
                                        </p:cTn>
                                        <p:tgtEl>
                                          <p:spTgt spid="32771"/>
                                        </p:tgtEl>
                                        <p:attrNameLst>
                                          <p:attrName>style.visibility</p:attrName>
                                        </p:attrNameLst>
                                      </p:cBhvr>
                                      <p:to>
                                        <p:strVal val="visible"/>
                                      </p:to>
                                    </p:set>
                                    <p:anim calcmode="lin" valueType="num">
                                      <p:cBhvr>
                                        <p:cTn id="38" dur="1000" fill="hold"/>
                                        <p:tgtEl>
                                          <p:spTgt spid="32771"/>
                                        </p:tgtEl>
                                        <p:attrNameLst>
                                          <p:attrName>ppt_w</p:attrName>
                                        </p:attrNameLst>
                                      </p:cBhvr>
                                      <p:tavLst>
                                        <p:tav tm="0">
                                          <p:val>
                                            <p:fltVal val="0"/>
                                          </p:val>
                                        </p:tav>
                                        <p:tav tm="100000">
                                          <p:val>
                                            <p:strVal val="#ppt_w"/>
                                          </p:val>
                                        </p:tav>
                                      </p:tavLst>
                                    </p:anim>
                                    <p:anim calcmode="lin" valueType="num">
                                      <p:cBhvr>
                                        <p:cTn id="39" dur="1000" fill="hold"/>
                                        <p:tgtEl>
                                          <p:spTgt spid="32771"/>
                                        </p:tgtEl>
                                        <p:attrNameLst>
                                          <p:attrName>ppt_h</p:attrName>
                                        </p:attrNameLst>
                                      </p:cBhvr>
                                      <p:tavLst>
                                        <p:tav tm="0">
                                          <p:val>
                                            <p:fltVal val="0"/>
                                          </p:val>
                                        </p:tav>
                                        <p:tav tm="100000">
                                          <p:val>
                                            <p:strVal val="#ppt_h"/>
                                          </p:val>
                                        </p:tav>
                                      </p:tavLst>
                                    </p:anim>
                                    <p:anim calcmode="lin" valueType="num">
                                      <p:cBhvr>
                                        <p:cTn id="40" dur="1000" fill="hold"/>
                                        <p:tgtEl>
                                          <p:spTgt spid="32771"/>
                                        </p:tgtEl>
                                        <p:attrNameLst>
                                          <p:attrName>ppt_x</p:attrName>
                                        </p:attrNameLst>
                                      </p:cBhvr>
                                      <p:tavLst>
                                        <p:tav tm="0" fmla="#ppt_x+(cos(-2*pi*(1-$))*-#ppt_x-sin(-2*pi*(1-$))*(1-#ppt_y))*(1-$)">
                                          <p:val>
                                            <p:fltVal val="0"/>
                                          </p:val>
                                        </p:tav>
                                        <p:tav tm="100000">
                                          <p:val>
                                            <p:fltVal val="1"/>
                                          </p:val>
                                        </p:tav>
                                      </p:tavLst>
                                    </p:anim>
                                    <p:anim calcmode="lin" valueType="num">
                                      <p:cBhvr>
                                        <p:cTn id="41" dur="1000" fill="hold"/>
                                        <p:tgtEl>
                                          <p:spTgt spid="32771"/>
                                        </p:tgtEl>
                                        <p:attrNameLst>
                                          <p:attrName>ppt_y</p:attrName>
                                        </p:attrNameLst>
                                      </p:cBhvr>
                                      <p:tavLst>
                                        <p:tav tm="0" fmla="#ppt_y+(sin(-2*pi*(1-$))*-#ppt_x+cos(-2*pi*(1-$))*(1-#ppt_y))*(1-$)">
                                          <p:val>
                                            <p:fltVal val="0"/>
                                          </p:val>
                                        </p:tav>
                                        <p:tav tm="100000">
                                          <p:val>
                                            <p:fltVal val="1"/>
                                          </p:val>
                                        </p:tav>
                                      </p:tavLst>
                                    </p:anim>
                                  </p:childTnLst>
                                </p:cTn>
                              </p:par>
                              <p:par>
                                <p:cTn id="42" presetID="15" presetClass="entr" presetSubtype="0" fill="hold" grpId="0" nodeType="withEffect">
                                  <p:stCondLst>
                                    <p:cond delay="0"/>
                                  </p:stCondLst>
                                  <p:childTnLst>
                                    <p:set>
                                      <p:cBhvr>
                                        <p:cTn id="43" dur="1" fill="hold">
                                          <p:stCondLst>
                                            <p:cond delay="0"/>
                                          </p:stCondLst>
                                        </p:cTn>
                                        <p:tgtEl>
                                          <p:spTgt spid="32776"/>
                                        </p:tgtEl>
                                        <p:attrNameLst>
                                          <p:attrName>style.visibility</p:attrName>
                                        </p:attrNameLst>
                                      </p:cBhvr>
                                      <p:to>
                                        <p:strVal val="visible"/>
                                      </p:to>
                                    </p:set>
                                    <p:anim calcmode="lin" valueType="num">
                                      <p:cBhvr>
                                        <p:cTn id="44" dur="1000" fill="hold"/>
                                        <p:tgtEl>
                                          <p:spTgt spid="32776"/>
                                        </p:tgtEl>
                                        <p:attrNameLst>
                                          <p:attrName>ppt_w</p:attrName>
                                        </p:attrNameLst>
                                      </p:cBhvr>
                                      <p:tavLst>
                                        <p:tav tm="0">
                                          <p:val>
                                            <p:fltVal val="0"/>
                                          </p:val>
                                        </p:tav>
                                        <p:tav tm="100000">
                                          <p:val>
                                            <p:strVal val="#ppt_w"/>
                                          </p:val>
                                        </p:tav>
                                      </p:tavLst>
                                    </p:anim>
                                    <p:anim calcmode="lin" valueType="num">
                                      <p:cBhvr>
                                        <p:cTn id="45" dur="1000" fill="hold"/>
                                        <p:tgtEl>
                                          <p:spTgt spid="32776"/>
                                        </p:tgtEl>
                                        <p:attrNameLst>
                                          <p:attrName>ppt_h</p:attrName>
                                        </p:attrNameLst>
                                      </p:cBhvr>
                                      <p:tavLst>
                                        <p:tav tm="0">
                                          <p:val>
                                            <p:fltVal val="0"/>
                                          </p:val>
                                        </p:tav>
                                        <p:tav tm="100000">
                                          <p:val>
                                            <p:strVal val="#ppt_h"/>
                                          </p:val>
                                        </p:tav>
                                      </p:tavLst>
                                    </p:anim>
                                    <p:anim calcmode="lin" valueType="num">
                                      <p:cBhvr>
                                        <p:cTn id="46" dur="1000" fill="hold"/>
                                        <p:tgtEl>
                                          <p:spTgt spid="32776"/>
                                        </p:tgtEl>
                                        <p:attrNameLst>
                                          <p:attrName>ppt_x</p:attrName>
                                        </p:attrNameLst>
                                      </p:cBhvr>
                                      <p:tavLst>
                                        <p:tav tm="0" fmla="#ppt_x+(cos(-2*pi*(1-$))*-#ppt_x-sin(-2*pi*(1-$))*(1-#ppt_y))*(1-$)">
                                          <p:val>
                                            <p:fltVal val="0"/>
                                          </p:val>
                                        </p:tav>
                                        <p:tav tm="100000">
                                          <p:val>
                                            <p:fltVal val="1"/>
                                          </p:val>
                                        </p:tav>
                                      </p:tavLst>
                                    </p:anim>
                                    <p:anim calcmode="lin" valueType="num">
                                      <p:cBhvr>
                                        <p:cTn id="47" dur="1000" fill="hold"/>
                                        <p:tgtEl>
                                          <p:spTgt spid="32776"/>
                                        </p:tgtEl>
                                        <p:attrNameLst>
                                          <p:attrName>ppt_y</p:attrName>
                                        </p:attrNameLst>
                                      </p:cBhvr>
                                      <p:tavLst>
                                        <p:tav tm="0" fmla="#ppt_y+(sin(-2*pi*(1-$))*-#ppt_x+cos(-2*pi*(1-$))*(1-#ppt_y))*(1-$)">
                                          <p:val>
                                            <p:fltVal val="0"/>
                                          </p:val>
                                        </p:tav>
                                        <p:tav tm="100000">
                                          <p:val>
                                            <p:fltVal val="1"/>
                                          </p:val>
                                        </p:tav>
                                      </p:tavLst>
                                    </p:anim>
                                  </p:childTnLst>
                                </p:cTn>
                              </p:par>
                              <p:par>
                                <p:cTn id="48" presetID="15" presetClass="entr" presetSubtype="0" fill="hold" grpId="0" nodeType="withEffect">
                                  <p:stCondLst>
                                    <p:cond delay="0"/>
                                  </p:stCondLst>
                                  <p:childTnLst>
                                    <p:set>
                                      <p:cBhvr>
                                        <p:cTn id="49" dur="1" fill="hold">
                                          <p:stCondLst>
                                            <p:cond delay="0"/>
                                          </p:stCondLst>
                                        </p:cTn>
                                        <p:tgtEl>
                                          <p:spTgt spid="32778"/>
                                        </p:tgtEl>
                                        <p:attrNameLst>
                                          <p:attrName>style.visibility</p:attrName>
                                        </p:attrNameLst>
                                      </p:cBhvr>
                                      <p:to>
                                        <p:strVal val="visible"/>
                                      </p:to>
                                    </p:set>
                                    <p:anim calcmode="lin" valueType="num">
                                      <p:cBhvr>
                                        <p:cTn id="50" dur="1000" fill="hold"/>
                                        <p:tgtEl>
                                          <p:spTgt spid="32778"/>
                                        </p:tgtEl>
                                        <p:attrNameLst>
                                          <p:attrName>ppt_w</p:attrName>
                                        </p:attrNameLst>
                                      </p:cBhvr>
                                      <p:tavLst>
                                        <p:tav tm="0">
                                          <p:val>
                                            <p:fltVal val="0"/>
                                          </p:val>
                                        </p:tav>
                                        <p:tav tm="100000">
                                          <p:val>
                                            <p:strVal val="#ppt_w"/>
                                          </p:val>
                                        </p:tav>
                                      </p:tavLst>
                                    </p:anim>
                                    <p:anim calcmode="lin" valueType="num">
                                      <p:cBhvr>
                                        <p:cTn id="51" dur="1000" fill="hold"/>
                                        <p:tgtEl>
                                          <p:spTgt spid="32778"/>
                                        </p:tgtEl>
                                        <p:attrNameLst>
                                          <p:attrName>ppt_h</p:attrName>
                                        </p:attrNameLst>
                                      </p:cBhvr>
                                      <p:tavLst>
                                        <p:tav tm="0">
                                          <p:val>
                                            <p:fltVal val="0"/>
                                          </p:val>
                                        </p:tav>
                                        <p:tav tm="100000">
                                          <p:val>
                                            <p:strVal val="#ppt_h"/>
                                          </p:val>
                                        </p:tav>
                                      </p:tavLst>
                                    </p:anim>
                                    <p:anim calcmode="lin" valueType="num">
                                      <p:cBhvr>
                                        <p:cTn id="52" dur="1000" fill="hold"/>
                                        <p:tgtEl>
                                          <p:spTgt spid="32778"/>
                                        </p:tgtEl>
                                        <p:attrNameLst>
                                          <p:attrName>ppt_x</p:attrName>
                                        </p:attrNameLst>
                                      </p:cBhvr>
                                      <p:tavLst>
                                        <p:tav tm="0" fmla="#ppt_x+(cos(-2*pi*(1-$))*-#ppt_x-sin(-2*pi*(1-$))*(1-#ppt_y))*(1-$)">
                                          <p:val>
                                            <p:fltVal val="0"/>
                                          </p:val>
                                        </p:tav>
                                        <p:tav tm="100000">
                                          <p:val>
                                            <p:fltVal val="1"/>
                                          </p:val>
                                        </p:tav>
                                      </p:tavLst>
                                    </p:anim>
                                    <p:anim calcmode="lin" valueType="num">
                                      <p:cBhvr>
                                        <p:cTn id="53" dur="1000" fill="hold"/>
                                        <p:tgtEl>
                                          <p:spTgt spid="32778"/>
                                        </p:tgtEl>
                                        <p:attrNameLst>
                                          <p:attrName>ppt_y</p:attrName>
                                        </p:attrNameLst>
                                      </p:cBhvr>
                                      <p:tavLst>
                                        <p:tav tm="0" fmla="#ppt_y+(sin(-2*pi*(1-$))*-#ppt_x+cos(-2*pi*(1-$))*(1-#ppt_y))*(1-$)">
                                          <p:val>
                                            <p:fltVal val="0"/>
                                          </p:val>
                                        </p:tav>
                                        <p:tav tm="100000">
                                          <p:val>
                                            <p:fltVal val="1"/>
                                          </p:val>
                                        </p:tav>
                                      </p:tavLst>
                                    </p:anim>
                                  </p:childTnLst>
                                </p:cTn>
                              </p:par>
                              <p:par>
                                <p:cTn id="54" presetID="15" presetClass="entr" presetSubtype="0" fill="hold" grpId="0" nodeType="withEffect">
                                  <p:stCondLst>
                                    <p:cond delay="0"/>
                                  </p:stCondLst>
                                  <p:childTnLst>
                                    <p:set>
                                      <p:cBhvr>
                                        <p:cTn id="55" dur="1" fill="hold">
                                          <p:stCondLst>
                                            <p:cond delay="0"/>
                                          </p:stCondLst>
                                        </p:cTn>
                                        <p:tgtEl>
                                          <p:spTgt spid="32777"/>
                                        </p:tgtEl>
                                        <p:attrNameLst>
                                          <p:attrName>style.visibility</p:attrName>
                                        </p:attrNameLst>
                                      </p:cBhvr>
                                      <p:to>
                                        <p:strVal val="visible"/>
                                      </p:to>
                                    </p:set>
                                    <p:anim calcmode="lin" valueType="num">
                                      <p:cBhvr>
                                        <p:cTn id="56" dur="1000" fill="hold"/>
                                        <p:tgtEl>
                                          <p:spTgt spid="32777"/>
                                        </p:tgtEl>
                                        <p:attrNameLst>
                                          <p:attrName>ppt_w</p:attrName>
                                        </p:attrNameLst>
                                      </p:cBhvr>
                                      <p:tavLst>
                                        <p:tav tm="0">
                                          <p:val>
                                            <p:fltVal val="0"/>
                                          </p:val>
                                        </p:tav>
                                        <p:tav tm="100000">
                                          <p:val>
                                            <p:strVal val="#ppt_w"/>
                                          </p:val>
                                        </p:tav>
                                      </p:tavLst>
                                    </p:anim>
                                    <p:anim calcmode="lin" valueType="num">
                                      <p:cBhvr>
                                        <p:cTn id="57" dur="1000" fill="hold"/>
                                        <p:tgtEl>
                                          <p:spTgt spid="32777"/>
                                        </p:tgtEl>
                                        <p:attrNameLst>
                                          <p:attrName>ppt_h</p:attrName>
                                        </p:attrNameLst>
                                      </p:cBhvr>
                                      <p:tavLst>
                                        <p:tav tm="0">
                                          <p:val>
                                            <p:fltVal val="0"/>
                                          </p:val>
                                        </p:tav>
                                        <p:tav tm="100000">
                                          <p:val>
                                            <p:strVal val="#ppt_h"/>
                                          </p:val>
                                        </p:tav>
                                      </p:tavLst>
                                    </p:anim>
                                    <p:anim calcmode="lin" valueType="num">
                                      <p:cBhvr>
                                        <p:cTn id="58" dur="1000" fill="hold"/>
                                        <p:tgtEl>
                                          <p:spTgt spid="32777"/>
                                        </p:tgtEl>
                                        <p:attrNameLst>
                                          <p:attrName>ppt_x</p:attrName>
                                        </p:attrNameLst>
                                      </p:cBhvr>
                                      <p:tavLst>
                                        <p:tav tm="0" fmla="#ppt_x+(cos(-2*pi*(1-$))*-#ppt_x-sin(-2*pi*(1-$))*(1-#ppt_y))*(1-$)">
                                          <p:val>
                                            <p:fltVal val="0"/>
                                          </p:val>
                                        </p:tav>
                                        <p:tav tm="100000">
                                          <p:val>
                                            <p:fltVal val="1"/>
                                          </p:val>
                                        </p:tav>
                                      </p:tavLst>
                                    </p:anim>
                                    <p:anim calcmode="lin" valueType="num">
                                      <p:cBhvr>
                                        <p:cTn id="59" dur="1000" fill="hold"/>
                                        <p:tgtEl>
                                          <p:spTgt spid="32777"/>
                                        </p:tgtEl>
                                        <p:attrNameLst>
                                          <p:attrName>ppt_y</p:attrName>
                                        </p:attrNameLst>
                                      </p:cBhvr>
                                      <p:tavLst>
                                        <p:tav tm="0" fmla="#ppt_y+(sin(-2*pi*(1-$))*-#ppt_x+cos(-2*pi*(1-$))*(1-#ppt_y))*(1-$)">
                                          <p:val>
                                            <p:fltVal val="0"/>
                                          </p:val>
                                        </p:tav>
                                        <p:tav tm="100000">
                                          <p:val>
                                            <p:fltVal val="1"/>
                                          </p:val>
                                        </p:tav>
                                      </p:tavLst>
                                    </p:anim>
                                  </p:childTnLst>
                                </p:cTn>
                              </p:par>
                              <p:par>
                                <p:cTn id="60" presetID="15" presetClass="entr" presetSubtype="0" fill="hold" grpId="0" nodeType="withEffect">
                                  <p:stCondLst>
                                    <p:cond delay="0"/>
                                  </p:stCondLst>
                                  <p:childTnLst>
                                    <p:set>
                                      <p:cBhvr>
                                        <p:cTn id="61" dur="1" fill="hold">
                                          <p:stCondLst>
                                            <p:cond delay="0"/>
                                          </p:stCondLst>
                                        </p:cTn>
                                        <p:tgtEl>
                                          <p:spTgt spid="32779"/>
                                        </p:tgtEl>
                                        <p:attrNameLst>
                                          <p:attrName>style.visibility</p:attrName>
                                        </p:attrNameLst>
                                      </p:cBhvr>
                                      <p:to>
                                        <p:strVal val="visible"/>
                                      </p:to>
                                    </p:set>
                                    <p:anim calcmode="lin" valueType="num">
                                      <p:cBhvr>
                                        <p:cTn id="62" dur="1000" fill="hold"/>
                                        <p:tgtEl>
                                          <p:spTgt spid="32779"/>
                                        </p:tgtEl>
                                        <p:attrNameLst>
                                          <p:attrName>ppt_w</p:attrName>
                                        </p:attrNameLst>
                                      </p:cBhvr>
                                      <p:tavLst>
                                        <p:tav tm="0">
                                          <p:val>
                                            <p:fltVal val="0"/>
                                          </p:val>
                                        </p:tav>
                                        <p:tav tm="100000">
                                          <p:val>
                                            <p:strVal val="#ppt_w"/>
                                          </p:val>
                                        </p:tav>
                                      </p:tavLst>
                                    </p:anim>
                                    <p:anim calcmode="lin" valueType="num">
                                      <p:cBhvr>
                                        <p:cTn id="63" dur="1000" fill="hold"/>
                                        <p:tgtEl>
                                          <p:spTgt spid="32779"/>
                                        </p:tgtEl>
                                        <p:attrNameLst>
                                          <p:attrName>ppt_h</p:attrName>
                                        </p:attrNameLst>
                                      </p:cBhvr>
                                      <p:tavLst>
                                        <p:tav tm="0">
                                          <p:val>
                                            <p:fltVal val="0"/>
                                          </p:val>
                                        </p:tav>
                                        <p:tav tm="100000">
                                          <p:val>
                                            <p:strVal val="#ppt_h"/>
                                          </p:val>
                                        </p:tav>
                                      </p:tavLst>
                                    </p:anim>
                                    <p:anim calcmode="lin" valueType="num">
                                      <p:cBhvr>
                                        <p:cTn id="64" dur="1000" fill="hold"/>
                                        <p:tgtEl>
                                          <p:spTgt spid="32779"/>
                                        </p:tgtEl>
                                        <p:attrNameLst>
                                          <p:attrName>ppt_x</p:attrName>
                                        </p:attrNameLst>
                                      </p:cBhvr>
                                      <p:tavLst>
                                        <p:tav tm="0" fmla="#ppt_x+(cos(-2*pi*(1-$))*-#ppt_x-sin(-2*pi*(1-$))*(1-#ppt_y))*(1-$)">
                                          <p:val>
                                            <p:fltVal val="0"/>
                                          </p:val>
                                        </p:tav>
                                        <p:tav tm="100000">
                                          <p:val>
                                            <p:fltVal val="1"/>
                                          </p:val>
                                        </p:tav>
                                      </p:tavLst>
                                    </p:anim>
                                    <p:anim calcmode="lin" valueType="num">
                                      <p:cBhvr>
                                        <p:cTn id="65" dur="1000" fill="hold"/>
                                        <p:tgtEl>
                                          <p:spTgt spid="32779"/>
                                        </p:tgtEl>
                                        <p:attrNameLst>
                                          <p:attrName>ppt_y</p:attrName>
                                        </p:attrNameLst>
                                      </p:cBhvr>
                                      <p:tavLst>
                                        <p:tav tm="0" fmla="#ppt_y+(sin(-2*pi*(1-$))*-#ppt_x+cos(-2*pi*(1-$))*(1-#ppt_y))*(1-$)">
                                          <p:val>
                                            <p:fltVal val="0"/>
                                          </p:val>
                                        </p:tav>
                                        <p:tav tm="100000">
                                          <p:val>
                                            <p:fltVal val="1"/>
                                          </p:val>
                                        </p:tav>
                                      </p:tavLst>
                                    </p:anim>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2782"/>
                                        </p:tgtEl>
                                        <p:attrNameLst>
                                          <p:attrName>style.visibility</p:attrName>
                                        </p:attrNameLst>
                                      </p:cBhvr>
                                      <p:to>
                                        <p:strVal val="visible"/>
                                      </p:to>
                                    </p:set>
                                    <p:animEffect transition="in" filter="wipe(left)">
                                      <p:cBhvr>
                                        <p:cTn id="69" dur="500"/>
                                        <p:tgtEl>
                                          <p:spTgt spid="32782"/>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2783"/>
                                        </p:tgtEl>
                                        <p:attrNameLst>
                                          <p:attrName>style.visibility</p:attrName>
                                        </p:attrNameLst>
                                      </p:cBhvr>
                                      <p:to>
                                        <p:strVal val="visible"/>
                                      </p:to>
                                    </p:set>
                                    <p:animEffect transition="in" filter="wipe(right)">
                                      <p:cBhvr>
                                        <p:cTn id="72" dur="500"/>
                                        <p:tgtEl>
                                          <p:spTgt spid="32783"/>
                                        </p:tgtEl>
                                      </p:cBhvr>
                                    </p:animEffect>
                                  </p:childTnLst>
                                </p:cTn>
                              </p:par>
                            </p:childTnLst>
                          </p:cTn>
                        </p:par>
                        <p:par>
                          <p:cTn id="73" fill="hold">
                            <p:stCondLst>
                              <p:cond delay="2500"/>
                            </p:stCondLst>
                            <p:childTnLst>
                              <p:par>
                                <p:cTn id="74" presetID="12" presetClass="entr" presetSubtype="4" fill="hold" grpId="0" nodeType="afterEffect">
                                  <p:stCondLst>
                                    <p:cond delay="0"/>
                                  </p:stCondLst>
                                  <p:childTnLst>
                                    <p:set>
                                      <p:cBhvr>
                                        <p:cTn id="75" dur="1" fill="hold">
                                          <p:stCondLst>
                                            <p:cond delay="0"/>
                                          </p:stCondLst>
                                        </p:cTn>
                                        <p:tgtEl>
                                          <p:spTgt spid="16"/>
                                        </p:tgtEl>
                                        <p:attrNameLst>
                                          <p:attrName>style.visibility</p:attrName>
                                        </p:attrNameLst>
                                      </p:cBhvr>
                                      <p:to>
                                        <p:strVal val="visible"/>
                                      </p:to>
                                    </p:set>
                                    <p:anim calcmode="lin" valueType="num">
                                      <p:cBhvr additive="base">
                                        <p:cTn id="76" dur="500"/>
                                        <p:tgtEl>
                                          <p:spTgt spid="16"/>
                                        </p:tgtEl>
                                        <p:attrNameLst>
                                          <p:attrName>ppt_y</p:attrName>
                                        </p:attrNameLst>
                                      </p:cBhvr>
                                      <p:tavLst>
                                        <p:tav tm="0">
                                          <p:val>
                                            <p:strVal val="#ppt_y+#ppt_h*1.125000"/>
                                          </p:val>
                                        </p:tav>
                                        <p:tav tm="100000">
                                          <p:val>
                                            <p:strVal val="#ppt_y"/>
                                          </p:val>
                                        </p:tav>
                                      </p:tavLst>
                                    </p:anim>
                                    <p:animEffect transition="in" filter="wipe(up)">
                                      <p:cBhvr>
                                        <p:cTn id="77" dur="500"/>
                                        <p:tgtEl>
                                          <p:spTgt spid="16"/>
                                        </p:tgtEl>
                                      </p:cBhvr>
                                    </p:animEffect>
                                  </p:childTnLst>
                                </p:cTn>
                              </p:par>
                              <p:par>
                                <p:cTn id="78" presetID="12" presetClass="entr" presetSubtype="1" fill="hold" grpId="0" nodeType="withEffect">
                                  <p:stCondLst>
                                    <p:cond delay="0"/>
                                  </p:stCondLst>
                                  <p:childTnLst>
                                    <p:set>
                                      <p:cBhvr>
                                        <p:cTn id="79" dur="1" fill="hold">
                                          <p:stCondLst>
                                            <p:cond delay="0"/>
                                          </p:stCondLst>
                                        </p:cTn>
                                        <p:tgtEl>
                                          <p:spTgt spid="17"/>
                                        </p:tgtEl>
                                        <p:attrNameLst>
                                          <p:attrName>style.visibility</p:attrName>
                                        </p:attrNameLst>
                                      </p:cBhvr>
                                      <p:to>
                                        <p:strVal val="visible"/>
                                      </p:to>
                                    </p:set>
                                    <p:anim calcmode="lin" valueType="num">
                                      <p:cBhvr additive="base">
                                        <p:cTn id="80" dur="500"/>
                                        <p:tgtEl>
                                          <p:spTgt spid="17"/>
                                        </p:tgtEl>
                                        <p:attrNameLst>
                                          <p:attrName>ppt_y</p:attrName>
                                        </p:attrNameLst>
                                      </p:cBhvr>
                                      <p:tavLst>
                                        <p:tav tm="0">
                                          <p:val>
                                            <p:strVal val="#ppt_y-#ppt_h*1.125000"/>
                                          </p:val>
                                        </p:tav>
                                        <p:tav tm="100000">
                                          <p:val>
                                            <p:strVal val="#ppt_y"/>
                                          </p:val>
                                        </p:tav>
                                      </p:tavLst>
                                    </p:anim>
                                    <p:animEffect transition="in" filter="wipe(down)">
                                      <p:cBhvr>
                                        <p:cTn id="81" dur="500"/>
                                        <p:tgtEl>
                                          <p:spTgt spid="17"/>
                                        </p:tgtEl>
                                      </p:cBhvr>
                                    </p:animEffect>
                                  </p:childTnLst>
                                </p:cTn>
                              </p:par>
                            </p:childTnLst>
                          </p:cTn>
                        </p:par>
                        <p:par>
                          <p:cTn id="82" fill="hold">
                            <p:stCondLst>
                              <p:cond delay="3000"/>
                            </p:stCondLst>
                            <p:childTnLst>
                              <p:par>
                                <p:cTn id="83" presetID="12" presetClass="entr" presetSubtype="4"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additive="base">
                                        <p:cTn id="85" dur="500"/>
                                        <p:tgtEl>
                                          <p:spTgt spid="18"/>
                                        </p:tgtEl>
                                        <p:attrNameLst>
                                          <p:attrName>ppt_y</p:attrName>
                                        </p:attrNameLst>
                                      </p:cBhvr>
                                      <p:tavLst>
                                        <p:tav tm="0">
                                          <p:val>
                                            <p:strVal val="#ppt_y+#ppt_h*1.125000"/>
                                          </p:val>
                                        </p:tav>
                                        <p:tav tm="100000">
                                          <p:val>
                                            <p:strVal val="#ppt_y"/>
                                          </p:val>
                                        </p:tav>
                                      </p:tavLst>
                                    </p:anim>
                                    <p:animEffect transition="in" filter="wipe(up)">
                                      <p:cBhvr>
                                        <p:cTn id="86" dur="500"/>
                                        <p:tgtEl>
                                          <p:spTgt spid="18"/>
                                        </p:tgtEl>
                                      </p:cBhvr>
                                    </p:animEffect>
                                  </p:childTnLst>
                                </p:cTn>
                              </p:par>
                              <p:par>
                                <p:cTn id="87" presetID="12" presetClass="entr" presetSubtype="1" fill="hold" grpId="0" nodeType="withEffect">
                                  <p:stCondLst>
                                    <p:cond delay="0"/>
                                  </p:stCondLst>
                                  <p:childTnLst>
                                    <p:set>
                                      <p:cBhvr>
                                        <p:cTn id="88" dur="1" fill="hold">
                                          <p:stCondLst>
                                            <p:cond delay="0"/>
                                          </p:stCondLst>
                                        </p:cTn>
                                        <p:tgtEl>
                                          <p:spTgt spid="19"/>
                                        </p:tgtEl>
                                        <p:attrNameLst>
                                          <p:attrName>style.visibility</p:attrName>
                                        </p:attrNameLst>
                                      </p:cBhvr>
                                      <p:to>
                                        <p:strVal val="visible"/>
                                      </p:to>
                                    </p:set>
                                    <p:anim calcmode="lin" valueType="num">
                                      <p:cBhvr additive="base">
                                        <p:cTn id="89" dur="500"/>
                                        <p:tgtEl>
                                          <p:spTgt spid="19"/>
                                        </p:tgtEl>
                                        <p:attrNameLst>
                                          <p:attrName>ppt_y</p:attrName>
                                        </p:attrNameLst>
                                      </p:cBhvr>
                                      <p:tavLst>
                                        <p:tav tm="0">
                                          <p:val>
                                            <p:strVal val="#ppt_y-#ppt_h*1.125000"/>
                                          </p:val>
                                        </p:tav>
                                        <p:tav tm="100000">
                                          <p:val>
                                            <p:strVal val="#ppt_y"/>
                                          </p:val>
                                        </p:tav>
                                      </p:tavLst>
                                    </p:anim>
                                    <p:animEffect transition="in" filter="wipe(down)">
                                      <p:cBhvr>
                                        <p:cTn id="90" dur="500"/>
                                        <p:tgtEl>
                                          <p:spTgt spid="19"/>
                                        </p:tgtEl>
                                      </p:cBhvr>
                                    </p:animEffect>
                                  </p:childTnLst>
                                </p:cTn>
                              </p:par>
                            </p:childTnLst>
                          </p:cTn>
                        </p:par>
                        <p:par>
                          <p:cTn id="91" fill="hold">
                            <p:stCondLst>
                              <p:cond delay="3500"/>
                            </p:stCondLst>
                            <p:childTnLst>
                              <p:par>
                                <p:cTn id="92" presetID="12" presetClass="entr" presetSubtype="4" fill="hold" grpId="0" nodeType="after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up)">
                                      <p:cBhvr>
                                        <p:cTn id="95" dur="500"/>
                                        <p:tgtEl>
                                          <p:spTgt spid="20"/>
                                        </p:tgtEl>
                                      </p:cBhvr>
                                    </p:animEffect>
                                  </p:childTnLst>
                                </p:cTn>
                              </p:par>
                              <p:par>
                                <p:cTn id="96" presetID="12" presetClass="entr" presetSubtype="1" fill="hold" grpId="0" nodeType="with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additive="base">
                                        <p:cTn id="98" dur="500"/>
                                        <p:tgtEl>
                                          <p:spTgt spid="21"/>
                                        </p:tgtEl>
                                        <p:attrNameLst>
                                          <p:attrName>ppt_y</p:attrName>
                                        </p:attrNameLst>
                                      </p:cBhvr>
                                      <p:tavLst>
                                        <p:tav tm="0">
                                          <p:val>
                                            <p:strVal val="#ppt_y-#ppt_h*1.125000"/>
                                          </p:val>
                                        </p:tav>
                                        <p:tav tm="100000">
                                          <p:val>
                                            <p:strVal val="#ppt_y"/>
                                          </p:val>
                                        </p:tav>
                                      </p:tavLst>
                                    </p:anim>
                                    <p:animEffect transition="in" filter="wipe(down)">
                                      <p:cBhvr>
                                        <p:cTn id="99" dur="500"/>
                                        <p:tgtEl>
                                          <p:spTgt spid="21"/>
                                        </p:tgtEl>
                                      </p:cBhvr>
                                    </p:animEffect>
                                  </p:childTnLst>
                                </p:cTn>
                              </p:par>
                            </p:childTnLst>
                          </p:cTn>
                        </p:par>
                        <p:par>
                          <p:cTn id="100" fill="hold">
                            <p:stCondLst>
                              <p:cond delay="4000"/>
                            </p:stCondLst>
                            <p:childTnLst>
                              <p:par>
                                <p:cTn id="101" presetID="12" presetClass="entr" presetSubtype="4" fill="hold" grpId="0" nodeType="afterEffect">
                                  <p:stCondLst>
                                    <p:cond delay="0"/>
                                  </p:stCondLst>
                                  <p:childTnLst>
                                    <p:set>
                                      <p:cBhvr>
                                        <p:cTn id="102" dur="1" fill="hold">
                                          <p:stCondLst>
                                            <p:cond delay="0"/>
                                          </p:stCondLst>
                                        </p:cTn>
                                        <p:tgtEl>
                                          <p:spTgt spid="22"/>
                                        </p:tgtEl>
                                        <p:attrNameLst>
                                          <p:attrName>style.visibility</p:attrName>
                                        </p:attrNameLst>
                                      </p:cBhvr>
                                      <p:to>
                                        <p:strVal val="visible"/>
                                      </p:to>
                                    </p:set>
                                    <p:anim calcmode="lin" valueType="num">
                                      <p:cBhvr additive="base">
                                        <p:cTn id="103" dur="500"/>
                                        <p:tgtEl>
                                          <p:spTgt spid="22"/>
                                        </p:tgtEl>
                                        <p:attrNameLst>
                                          <p:attrName>ppt_y</p:attrName>
                                        </p:attrNameLst>
                                      </p:cBhvr>
                                      <p:tavLst>
                                        <p:tav tm="0">
                                          <p:val>
                                            <p:strVal val="#ppt_y+#ppt_h*1.125000"/>
                                          </p:val>
                                        </p:tav>
                                        <p:tav tm="100000">
                                          <p:val>
                                            <p:strVal val="#ppt_y"/>
                                          </p:val>
                                        </p:tav>
                                      </p:tavLst>
                                    </p:anim>
                                    <p:animEffect transition="in" filter="wipe(up)">
                                      <p:cBhvr>
                                        <p:cTn id="104" dur="500"/>
                                        <p:tgtEl>
                                          <p:spTgt spid="22"/>
                                        </p:tgtEl>
                                      </p:cBhvr>
                                    </p:animEffect>
                                  </p:childTnLst>
                                </p:cTn>
                              </p:par>
                              <p:par>
                                <p:cTn id="105" presetID="12"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p:tgtEl>
                                          <p:spTgt spid="23"/>
                                        </p:tgtEl>
                                        <p:attrNameLst>
                                          <p:attrName>ppt_y</p:attrName>
                                        </p:attrNameLst>
                                      </p:cBhvr>
                                      <p:tavLst>
                                        <p:tav tm="0">
                                          <p:val>
                                            <p:strVal val="#ppt_y-#ppt_h*1.125000"/>
                                          </p:val>
                                        </p:tav>
                                        <p:tav tm="100000">
                                          <p:val>
                                            <p:strVal val="#ppt_y"/>
                                          </p:val>
                                        </p:tav>
                                      </p:tavLst>
                                    </p:anim>
                                    <p:animEffect transition="in" filter="wipe(down)">
                                      <p:cBhvr>
                                        <p:cTn id="10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nimBg="1"/>
      <p:bldP spid="32771" grpId="0" animBg="1"/>
      <p:bldP spid="32772" grpId="0" animBg="1"/>
      <p:bldP spid="32773" grpId="0" animBg="1"/>
      <p:bldP spid="32774" grpId="0" animBg="1"/>
      <p:bldP spid="32775" grpId="0" animBg="1"/>
      <p:bldP spid="32776" grpId="0" animBg="1"/>
      <p:bldP spid="32777" grpId="0" animBg="1"/>
      <p:bldP spid="32778" grpId="0" animBg="1"/>
      <p:bldP spid="32779" grpId="0" animBg="1"/>
      <p:bldP spid="32782" grpId="0" animBg="1"/>
      <p:bldP spid="32783" grpId="0" animBg="1"/>
      <p:bldP spid="16" grpId="0"/>
      <p:bldP spid="17" grpId="0"/>
      <p:bldP spid="18" grpId="0"/>
      <p:bldP spid="19"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出自【趣你的PPT】(微信:qunideppt)：最优质的PPT资源库"/>
          <p:cNvPicPr>
            <a:picLocks noChangeAspect="1"/>
          </p:cNvPicPr>
          <p:nvPr/>
        </p:nvPicPr>
        <p:blipFill rotWithShape="1">
          <a:blip r:embed="rId3"/>
          <a:srcRect l="25034" t="14854"/>
          <a:stretch>
            <a:fillRect/>
          </a:stretch>
        </p:blipFill>
        <p:spPr>
          <a:xfrm>
            <a:off x="-8648" y="-76659"/>
            <a:ext cx="3896550" cy="4014401"/>
          </a:xfrm>
          <a:prstGeom prst="rect">
            <a:avLst/>
          </a:prstGeom>
        </p:spPr>
      </p:pic>
      <p:cxnSp>
        <p:nvCxnSpPr>
          <p:cNvPr id="4" name="直接连接符 3"/>
          <p:cNvCxnSpPr/>
          <p:nvPr/>
        </p:nvCxnSpPr>
        <p:spPr>
          <a:xfrm>
            <a:off x="3553956" y="448"/>
            <a:ext cx="0" cy="7231757"/>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61" name="Flowchart: Decision 78"/>
          <p:cNvSpPr/>
          <p:nvPr/>
        </p:nvSpPr>
        <p:spPr>
          <a:xfrm>
            <a:off x="2595126" y="2300166"/>
            <a:ext cx="1933641" cy="1933641"/>
          </a:xfrm>
          <a:prstGeom prst="flowChartDecision">
            <a:avLst/>
          </a:prstGeom>
          <a:solidFill>
            <a:schemeClr val="accent1"/>
          </a:solidFill>
          <a:ln>
            <a:noFill/>
          </a:ln>
          <a:effectLst>
            <a:innerShdw blurRad="63500" dist="508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ecision 79"/>
          <p:cNvSpPr/>
          <p:nvPr/>
        </p:nvSpPr>
        <p:spPr>
          <a:xfrm>
            <a:off x="2595126" y="2595819"/>
            <a:ext cx="1933641" cy="1933641"/>
          </a:xfrm>
          <a:prstGeom prst="flowChartDecision">
            <a:avLst/>
          </a:prstGeom>
          <a:solidFill>
            <a:schemeClr val="bg1">
              <a:lumMod val="95000"/>
            </a:schemeClr>
          </a:solidFill>
          <a:ln>
            <a:solidFill>
              <a:schemeClr val="bg1">
                <a:lumMod val="65000"/>
              </a:schemeClr>
            </a:soli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TextBox 93"/>
          <p:cNvSpPr txBox="1"/>
          <p:nvPr/>
        </p:nvSpPr>
        <p:spPr>
          <a:xfrm>
            <a:off x="3025390" y="3056542"/>
            <a:ext cx="1072730" cy="957826"/>
          </a:xfrm>
          <a:prstGeom prst="rect">
            <a:avLst/>
          </a:prstGeom>
          <a:noFill/>
        </p:spPr>
        <p:txBody>
          <a:bodyPr wrap="none" rtlCol="0">
            <a:spAutoFit/>
          </a:bodyPr>
          <a:lstStyle/>
          <a:p>
            <a:r>
              <a:rPr lang="en-US" altLang="zh-CN" sz="5624" b="1" dirty="0">
                <a:solidFill>
                  <a:schemeClr val="accent1"/>
                </a:solidFill>
                <a:latin typeface="微软雅黑" pitchFamily="34" charset="-122"/>
                <a:ea typeface="微软雅黑" pitchFamily="34" charset="-122"/>
              </a:rPr>
              <a:t>02</a:t>
            </a:r>
            <a:endParaRPr lang="zh-CN" altLang="en-US" sz="5624" b="1" dirty="0">
              <a:solidFill>
                <a:schemeClr val="accent1"/>
              </a:solidFill>
              <a:latin typeface="微软雅黑" pitchFamily="34" charset="-122"/>
              <a:ea typeface="微软雅黑" pitchFamily="34" charset="-122"/>
            </a:endParaRPr>
          </a:p>
        </p:txBody>
      </p:sp>
      <p:sp>
        <p:nvSpPr>
          <p:cNvPr id="39" name="TextBox 38"/>
          <p:cNvSpPr txBox="1"/>
          <p:nvPr/>
        </p:nvSpPr>
        <p:spPr>
          <a:xfrm>
            <a:off x="5263771" y="1996435"/>
            <a:ext cx="2492990" cy="784830"/>
          </a:xfrm>
          <a:prstGeom prst="rect">
            <a:avLst/>
          </a:prstGeom>
          <a:noFill/>
        </p:spPr>
        <p:txBody>
          <a:bodyPr wrap="none" rtlCol="0">
            <a:spAutoFit/>
          </a:bodyPr>
          <a:lstStyle/>
          <a:p>
            <a:r>
              <a:rPr lang="zh-CN" altLang="en-US" sz="4500" b="1" dirty="0">
                <a:solidFill>
                  <a:schemeClr val="accent1"/>
                </a:solidFill>
                <a:latin typeface="微软雅黑" pitchFamily="34" charset="-122"/>
                <a:ea typeface="微软雅黑" pitchFamily="34" charset="-122"/>
              </a:rPr>
              <a:t>教学分析</a:t>
            </a:r>
          </a:p>
        </p:txBody>
      </p:sp>
      <p:sp>
        <p:nvSpPr>
          <p:cNvPr id="53" name="TextBox 52"/>
          <p:cNvSpPr txBox="1"/>
          <p:nvPr/>
        </p:nvSpPr>
        <p:spPr>
          <a:xfrm>
            <a:off x="5289364" y="2876242"/>
            <a:ext cx="2353208" cy="395365"/>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4" name="TextBox 53"/>
          <p:cNvSpPr txBox="1"/>
          <p:nvPr/>
        </p:nvSpPr>
        <p:spPr>
          <a:xfrm>
            <a:off x="8124173" y="2876242"/>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58" name="TextBox 57"/>
          <p:cNvSpPr txBox="1"/>
          <p:nvPr/>
        </p:nvSpPr>
        <p:spPr>
          <a:xfrm>
            <a:off x="5289364"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0" name="TextBox 59"/>
          <p:cNvSpPr txBox="1"/>
          <p:nvPr/>
        </p:nvSpPr>
        <p:spPr>
          <a:xfrm>
            <a:off x="8124173" y="3389651"/>
            <a:ext cx="2352917" cy="395316"/>
          </a:xfrm>
          <a:prstGeom prst="rect">
            <a:avLst/>
          </a:prstGeom>
          <a:noFill/>
        </p:spPr>
        <p:txBody>
          <a:bodyPr wrap="none" rtlCol="0">
            <a:spAutoFit/>
          </a:bodyPr>
          <a:lstStyle/>
          <a:p>
            <a:pPr marL="642851" indent="-642851">
              <a:buFont typeface="Wingdings" pitchFamily="2" charset="2"/>
              <a:buChar char="Ø"/>
            </a:pPr>
            <a:r>
              <a:rPr lang="zh-CN" altLang="en-US" sz="1969" dirty="0">
                <a:solidFill>
                  <a:srgbClr val="404040"/>
                </a:solidFill>
                <a:latin typeface="微软雅黑" pitchFamily="34" charset="-122"/>
                <a:ea typeface="微软雅黑" pitchFamily="34" charset="-122"/>
              </a:rPr>
              <a:t>替换文字内容</a:t>
            </a:r>
          </a:p>
        </p:txBody>
      </p:sp>
      <p:sp>
        <p:nvSpPr>
          <p:cNvPr id="67" name="TextBox 66"/>
          <p:cNvSpPr txBox="1"/>
          <p:nvPr/>
        </p:nvSpPr>
        <p:spPr>
          <a:xfrm>
            <a:off x="5285439" y="4071791"/>
            <a:ext cx="5699880" cy="1520741"/>
          </a:xfrm>
          <a:prstGeom prst="rect">
            <a:avLst/>
          </a:prstGeom>
          <a:noFill/>
        </p:spPr>
        <p:txBody>
          <a:bodyPr wrap="square" rtlCol="0">
            <a:spAutoFit/>
          </a:bodyPr>
          <a:lstStyle/>
          <a:p>
            <a:pPr>
              <a:lnSpc>
                <a:spcPct val="150000"/>
              </a:lnSpc>
            </a:pPr>
            <a:r>
              <a:rPr lang="zh-CN" altLang="en-US" sz="1547" dirty="0">
                <a:solidFill>
                  <a:schemeClr val="tx1">
                    <a:lumMod val="75000"/>
                    <a:lumOff val="25000"/>
                  </a:schemeClr>
                </a:solidFill>
                <a:latin typeface="微软雅黑" pitchFamily="34" charset="-122"/>
                <a:ea typeface="微软雅黑" pitchFamily="34" charset="-122"/>
              </a:rPr>
              <a:t>在此输入章节概述文本内容，文字尽量言简意赅的描述本章节的基本内容即在此输入章节概述文本内容，在此输入章节概述文本内容，文字尽量言简意赅的描述本章节的基本内容即可在此输入章节概述文本内容，</a:t>
            </a:r>
          </a:p>
        </p:txBody>
      </p:sp>
      <p:cxnSp>
        <p:nvCxnSpPr>
          <p:cNvPr id="68" name="直接连接符 67"/>
          <p:cNvCxnSpPr/>
          <p:nvPr/>
        </p:nvCxnSpPr>
        <p:spPr>
          <a:xfrm>
            <a:off x="5416943" y="3920054"/>
            <a:ext cx="5467132"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5" name="出自【趣你的PPT】(微信:qunideppt)：最优质的PPT资源库"/>
          <p:cNvPicPr>
            <a:picLocks noChangeAspect="1"/>
          </p:cNvPicPr>
          <p:nvPr/>
        </p:nvPicPr>
        <p:blipFill rotWithShape="1">
          <a:blip r:embed="rId3"/>
          <a:srcRect l="43663" t="25882"/>
          <a:stretch>
            <a:fillRect/>
          </a:stretch>
        </p:blipFill>
        <p:spPr>
          <a:xfrm rot="10800000">
            <a:off x="9482312" y="3203319"/>
            <a:ext cx="3376438" cy="4029331"/>
          </a:xfrm>
          <a:prstGeom prst="rect">
            <a:avLst/>
          </a:prstGeom>
        </p:spPr>
      </p:pic>
    </p:spTree>
    <p:extLst>
      <p:ext uri="{BB962C8B-B14F-4D97-AF65-F5344CB8AC3E}">
        <p14:creationId xmlns:p14="http://schemas.microsoft.com/office/powerpoint/2010/main" val="1986836822"/>
      </p:ext>
    </p:extLst>
  </p:cSld>
  <p:clrMapOvr>
    <a:masterClrMapping/>
  </p:clrMapOvr>
  <p:transition spd="slow" advTm="2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10"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1500"/>
                                        <p:tgtEl>
                                          <p:spTgt spid="63"/>
                                        </p:tgtEl>
                                      </p:cBhvr>
                                    </p:animEffect>
                                  </p:childTnLst>
                                </p:cTn>
                              </p:par>
                              <p:par>
                                <p:cTn id="16" presetID="8" presetClass="emph" presetSubtype="0" decel="58000" fill="hold" grpId="1" nodeType="withEffect">
                                  <p:stCondLst>
                                    <p:cond delay="0"/>
                                  </p:stCondLst>
                                  <p:childTnLst>
                                    <p:animRot by="-21600000">
                                      <p:cBhvr>
                                        <p:cTn id="17" dur="1500" fill="hold"/>
                                        <p:tgtEl>
                                          <p:spTgt spid="63"/>
                                        </p:tgtEl>
                                        <p:attrNameLst>
                                          <p:attrName>r</p:attrName>
                                        </p:attrNameLst>
                                      </p:cBhvr>
                                    </p:animRot>
                                  </p:childTnLst>
                                </p:cTn>
                              </p:par>
                              <p:par>
                                <p:cTn id="18" presetID="0" presetClass="path" presetSubtype="0" accel="50000" decel="50000" fill="hold" grpId="2" nodeType="withEffect">
                                  <p:stCondLst>
                                    <p:cond delay="0"/>
                                  </p:stCondLst>
                                  <p:childTnLst>
                                    <p:animMotion origin="layout" path="M -0.475 -0.47408 C -0.47187 -0.46574 -0.46892 -0.45957 -0.46562 -0.45185 C -0.46094 -0.44136 -0.45937 -0.43334 -0.45312 -0.42593 C -0.45191 -0.41914 -0.44444 -0.40618 -0.44062 -0.40371 C -0.43455 -0.3929 -0.42604 -0.37963 -0.41771 -0.37593 C -0.41146 -0.3676 -0.40451 -0.36389 -0.39687 -0.36111 C -0.37916 -0.34537 -0.3526 -0.34167 -0.33333 -0.34074 C -0.27552 -0.33889 -0.21736 -0.33827 -0.15937 -0.33704 C -0.14479 -0.33334 -0.12986 -0.33056 -0.11562 -0.32408 C -0.11111 -0.31883 -0.10521 -0.31605 -0.1 -0.31297 C -0.09479 -0.30371 -0.08958 -0.29445 -0.08437 -0.28519 C -0.0809 -0.27902 -0.07969 -0.27099 -0.07604 -0.26482 C -0.07587 -0.26235 -0.07587 -0.25957 -0.075 -0.25741 C -0.07413 -0.2534 -0.07083 -0.2463 -0.07083 -0.2463 C -0.06979 -0.23889 -0.06996 -0.23827 -0.06771 -0.23148 C -0.06666 -0.22778 -0.06354 -0.22037 -0.06354 -0.22037 C -0.06215 -0.21081 -0.05937 -0.20093 -0.05625 -0.1926 C -0.05434 -0.18766 -0.05017 -0.17778 -0.05017 -0.17778 C -0.04635 -0.15895 -0.03941 -0.14136 -0.03541 -0.12223 C -0.0316 -0.10432 -0.02847 -0.08488 -0.025 -0.06667 C -0.02413 -0.06235 -0.02205 -0.05957 -0.02083 -0.05556 C -0.01788 -0.04506 -0.01406 -0.03581 -0.01041 -0.02593 C -0.00746 -0.01729 -0.00503 -0.00895 5.55556E-7 -2.46914E-7 " pathEditMode="relative" ptsTypes="ffffffffffffffffffffffA">
                                      <p:cBhvr>
                                        <p:cTn id="19" dur="1500" fill="hold"/>
                                        <p:tgtEl>
                                          <p:spTgt spid="63"/>
                                        </p:tgtEl>
                                        <p:attrNameLst>
                                          <p:attrName>ppt_x</p:attrName>
                                          <p:attrName>ppt_y</p:attrName>
                                        </p:attrNameLst>
                                      </p:cBhvr>
                                    </p:animMotion>
                                  </p:childTnLst>
                                </p:cTn>
                              </p:par>
                              <p:par>
                                <p:cTn id="20" presetID="22" presetClass="entr" presetSubtype="1"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1000"/>
                                        <p:tgtEl>
                                          <p:spTgt spid="4"/>
                                        </p:tgtEl>
                                      </p:cBhvr>
                                    </p:animEffect>
                                  </p:childTnLst>
                                </p:cTn>
                              </p:par>
                            </p:childTnLst>
                          </p:cTn>
                        </p:par>
                        <p:par>
                          <p:cTn id="23" fill="hold">
                            <p:stCondLst>
                              <p:cond delay="1500"/>
                            </p:stCondLst>
                            <p:childTnLst>
                              <p:par>
                                <p:cTn id="24" presetID="10" presetClass="entr" presetSubtype="0" fill="hold" grpId="1" nodeType="afterEffect">
                                  <p:stCondLst>
                                    <p:cond delay="0"/>
                                  </p:stCondLst>
                                  <p:childTnLst>
                                    <p:set>
                                      <p:cBhvr>
                                        <p:cTn id="25" dur="1" fill="hold">
                                          <p:stCondLst>
                                            <p:cond delay="0"/>
                                          </p:stCondLst>
                                        </p:cTn>
                                        <p:tgtEl>
                                          <p:spTgt spid="61"/>
                                        </p:tgtEl>
                                        <p:attrNameLst>
                                          <p:attrName>style.visibility</p:attrName>
                                        </p:attrNameLst>
                                      </p:cBhvr>
                                      <p:to>
                                        <p:strVal val="visible"/>
                                      </p:to>
                                    </p:set>
                                    <p:animEffect transition="in" filter="fade">
                                      <p:cBhvr>
                                        <p:cTn id="26" dur="500"/>
                                        <p:tgtEl>
                                          <p:spTgt spid="61"/>
                                        </p:tgtEl>
                                      </p:cBhvr>
                                    </p:animEffect>
                                  </p:childTnLst>
                                </p:cTn>
                              </p:par>
                              <p:par>
                                <p:cTn id="27" presetID="64" presetClass="path" presetSubtype="0" accel="50000" decel="50000" fill="hold" grpId="0" nodeType="withEffect">
                                  <p:stCondLst>
                                    <p:cond delay="0"/>
                                  </p:stCondLst>
                                  <p:childTnLst>
                                    <p:animMotion origin="layout" path="M -3.05556E-6 0.03612 L -3.05556E-6 -4.19753E-6 " pathEditMode="relative" rAng="0" ptsTypes="AA">
                                      <p:cBhvr>
                                        <p:cTn id="28" dur="750" fill="hold"/>
                                        <p:tgtEl>
                                          <p:spTgt spid="61"/>
                                        </p:tgtEl>
                                        <p:attrNameLst>
                                          <p:attrName>ppt_x</p:attrName>
                                          <p:attrName>ppt_y</p:attrName>
                                        </p:attrNameLst>
                                      </p:cBhvr>
                                      <p:rCtr x="0" y="-1821"/>
                                    </p:animMotion>
                                  </p:childTnLst>
                                </p:cTn>
                              </p:par>
                              <p:par>
                                <p:cTn id="29" presetID="10" presetClass="entr" presetSubtype="0" fill="hold" grpId="0" nodeType="withEffect">
                                  <p:stCondLst>
                                    <p:cond delay="250"/>
                                  </p:stCondLst>
                                  <p:childTnLst>
                                    <p:set>
                                      <p:cBhvr>
                                        <p:cTn id="30" dur="1" fill="hold">
                                          <p:stCondLst>
                                            <p:cond delay="0"/>
                                          </p:stCondLst>
                                        </p:cTn>
                                        <p:tgtEl>
                                          <p:spTgt spid="94"/>
                                        </p:tgtEl>
                                        <p:attrNameLst>
                                          <p:attrName>style.visibility</p:attrName>
                                        </p:attrNameLst>
                                      </p:cBhvr>
                                      <p:to>
                                        <p:strVal val="visible"/>
                                      </p:to>
                                    </p:set>
                                    <p:animEffect transition="in" filter="fade">
                                      <p:cBhvr>
                                        <p:cTn id="31" dur="500"/>
                                        <p:tgtEl>
                                          <p:spTgt spid="94"/>
                                        </p:tgtEl>
                                      </p:cBhvr>
                                    </p:animEffect>
                                  </p:childTnLst>
                                </p:cTn>
                              </p:par>
                            </p:childTnLst>
                          </p:cTn>
                        </p:par>
                        <p:par>
                          <p:cTn id="32" fill="hold">
                            <p:stCondLst>
                              <p:cond delay="2250"/>
                            </p:stCondLst>
                            <p:childTnLst>
                              <p:par>
                                <p:cTn id="33" presetID="12" presetClass="entr" presetSubtype="4" fill="hold" grpId="0" nodeType="afterEffect">
                                  <p:stCondLst>
                                    <p:cond delay="0"/>
                                  </p:stCondLst>
                                  <p:iterate type="lt">
                                    <p:tmPct val="10000"/>
                                  </p:iterate>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p:tgtEl>
                                          <p:spTgt spid="39"/>
                                        </p:tgtEl>
                                        <p:attrNameLst>
                                          <p:attrName>ppt_y</p:attrName>
                                        </p:attrNameLst>
                                      </p:cBhvr>
                                      <p:tavLst>
                                        <p:tav tm="0">
                                          <p:val>
                                            <p:strVal val="#ppt_y+#ppt_h*1.125000"/>
                                          </p:val>
                                        </p:tav>
                                        <p:tav tm="100000">
                                          <p:val>
                                            <p:strVal val="#ppt_y"/>
                                          </p:val>
                                        </p:tav>
                                      </p:tavLst>
                                    </p:anim>
                                    <p:animEffect transition="in" filter="wipe(up)">
                                      <p:cBhvr>
                                        <p:cTn id="36" dur="500"/>
                                        <p:tgtEl>
                                          <p:spTgt spid="39"/>
                                        </p:tgtEl>
                                      </p:cBhvr>
                                    </p:animEffect>
                                  </p:childTnLst>
                                </p:cTn>
                              </p:par>
                            </p:childTnLst>
                          </p:cTn>
                        </p:par>
                        <p:par>
                          <p:cTn id="37" fill="hold">
                            <p:stCondLst>
                              <p:cond delay="2900"/>
                            </p:stCondLst>
                            <p:childTnLst>
                              <p:par>
                                <p:cTn id="38" presetID="10" presetClass="entr" presetSubtype="0"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500"/>
                                        <p:tgtEl>
                                          <p:spTgt spid="54"/>
                                        </p:tgtEl>
                                      </p:cBhvr>
                                    </p:animEffect>
                                  </p:childTnLst>
                                </p:cTn>
                              </p:par>
                            </p:childTnLst>
                          </p:cTn>
                        </p:par>
                        <p:par>
                          <p:cTn id="44" fill="hold">
                            <p:stCondLst>
                              <p:cond delay="3400"/>
                            </p:stCondLst>
                            <p:childTnLst>
                              <p:par>
                                <p:cTn id="45" presetID="10" presetClass="entr" presetSubtype="0" fill="hold" grpId="0" nodeType="after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fade">
                                      <p:cBhvr>
                                        <p:cTn id="47" dur="500"/>
                                        <p:tgtEl>
                                          <p:spTgt spid="5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500"/>
                                        <p:tgtEl>
                                          <p:spTgt spid="60"/>
                                        </p:tgtEl>
                                      </p:cBhvr>
                                    </p:animEffect>
                                  </p:childTnLst>
                                </p:cTn>
                              </p:par>
                            </p:childTnLst>
                          </p:cTn>
                        </p:par>
                        <p:par>
                          <p:cTn id="51" fill="hold">
                            <p:stCondLst>
                              <p:cond delay="3900"/>
                            </p:stCondLst>
                            <p:childTnLst>
                              <p:par>
                                <p:cTn id="52" presetID="22" presetClass="entr" presetSubtype="8" fill="hold" nodeType="afterEffect">
                                  <p:stCondLst>
                                    <p:cond delay="0"/>
                                  </p:stCondLst>
                                  <p:childTnLst>
                                    <p:set>
                                      <p:cBhvr>
                                        <p:cTn id="53" dur="1" fill="hold">
                                          <p:stCondLst>
                                            <p:cond delay="0"/>
                                          </p:stCondLst>
                                        </p:cTn>
                                        <p:tgtEl>
                                          <p:spTgt spid="68"/>
                                        </p:tgtEl>
                                        <p:attrNameLst>
                                          <p:attrName>style.visibility</p:attrName>
                                        </p:attrNameLst>
                                      </p:cBhvr>
                                      <p:to>
                                        <p:strVal val="visible"/>
                                      </p:to>
                                    </p:set>
                                    <p:animEffect transition="in" filter="wipe(left)">
                                      <p:cBhvr>
                                        <p:cTn id="54" dur="500"/>
                                        <p:tgtEl>
                                          <p:spTgt spid="68"/>
                                        </p:tgtEl>
                                      </p:cBhvr>
                                    </p:animEffect>
                                  </p:childTnLst>
                                </p:cTn>
                              </p:par>
                            </p:childTnLst>
                          </p:cTn>
                        </p:par>
                        <p:par>
                          <p:cTn id="55" fill="hold">
                            <p:stCondLst>
                              <p:cond delay="4400"/>
                            </p:stCondLst>
                            <p:childTnLst>
                              <p:par>
                                <p:cTn id="56" presetID="22" presetClass="entr" presetSubtype="1"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wipe(up)">
                                      <p:cBhvr>
                                        <p:cTn id="58" dur="10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1" grpId="1" animBg="1"/>
      <p:bldP spid="63" grpId="0" animBg="1"/>
      <p:bldP spid="63" grpId="1" animBg="1"/>
      <p:bldP spid="63" grpId="2" animBg="1"/>
      <p:bldP spid="94" grpId="0"/>
      <p:bldP spid="39" grpId="0"/>
      <p:bldP spid="53" grpId="0"/>
      <p:bldP spid="54" grpId="0"/>
      <p:bldP spid="58" grpId="0"/>
      <p:bldP spid="60" grpId="0"/>
      <p:bldP spid="6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72823F6-CE51-47DB-A1E6-AE81F1AD934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4024.pptx"/>
</p:tagLst>
</file>

<file path=ppt/theme/theme1.xml><?xml version="1.0" encoding="utf-8"?>
<a:theme xmlns:a="http://schemas.openxmlformats.org/drawingml/2006/main" name="1_自定义设计方案">
  <a:themeElements>
    <a:clrScheme name="自定义 883">
      <a:dk1>
        <a:sysClr val="windowText" lastClr="000000"/>
      </a:dk1>
      <a:lt1>
        <a:sysClr val="window" lastClr="FFFFFF"/>
      </a:lt1>
      <a:dk2>
        <a:srgbClr val="44546A"/>
      </a:dk2>
      <a:lt2>
        <a:srgbClr val="E7E6E6"/>
      </a:lt2>
      <a:accent1>
        <a:srgbClr val="209D90"/>
      </a:accent1>
      <a:accent2>
        <a:srgbClr val="7F7F7F"/>
      </a:accent2>
      <a:accent3>
        <a:srgbClr val="209D90"/>
      </a:accent3>
      <a:accent4>
        <a:srgbClr val="7F7F7F"/>
      </a:accent4>
      <a:accent5>
        <a:srgbClr val="209D90"/>
      </a:accent5>
      <a:accent6>
        <a:srgbClr val="7F7F7F"/>
      </a:accent6>
      <a:hlink>
        <a:srgbClr val="209D90"/>
      </a:hlink>
      <a:folHlink>
        <a:srgbClr val="7F7F7F"/>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0</TotalTime>
  <Words>3434</Words>
  <Application>Microsoft Office PowerPoint</Application>
  <PresentationFormat>自定义</PresentationFormat>
  <Paragraphs>327</Paragraphs>
  <Slides>26</Slides>
  <Notes>26</Notes>
  <HiddenSlides>0</HiddenSlides>
  <MMClips>1</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方正正准黑简体</vt:lpstr>
      <vt:lpstr>微软雅黑</vt:lpstr>
      <vt:lpstr>Arial</vt:lpstr>
      <vt:lpstr>Broadway</vt:lpstr>
      <vt:lpstr>Calibri</vt:lpstr>
      <vt:lpstr>Calibri Light</vt:lpstr>
      <vt:lpstr>Helvetica</vt:lpstr>
      <vt:lpstr>Wingdings</vt:lpstr>
      <vt:lpstr>1_自定义设计方案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4024.pptx</dc:title>
  <dc:creator/>
  <cp:lastModifiedBy/>
  <cp:revision>1</cp:revision>
  <dcterms:created xsi:type="dcterms:W3CDTF">2017-03-23T18:57:00Z</dcterms:created>
  <dcterms:modified xsi:type="dcterms:W3CDTF">2019-03-27T12:03:52Z</dcterms:modified>
</cp:coreProperties>
</file>