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2" r:id="rId18"/>
    <p:sldId id="271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A1A"/>
    <a:srgbClr val="EF50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14" autoAdjust="0"/>
    <p:restoredTop sz="94660"/>
  </p:normalViewPr>
  <p:slideViewPr>
    <p:cSldViewPr snapToGrid="0">
      <p:cViewPr varScale="1">
        <p:scale>
          <a:sx n="99" d="100"/>
          <a:sy n="99" d="100"/>
        </p:scale>
        <p:origin x="10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616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0412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FAC1D-934F-4252-ABAB-413A2C88916A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31.emf"/><Relationship Id="rId7" Type="http://schemas.openxmlformats.org/officeDocument/2006/relationships/image" Target="../media/image33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32.emf"/><Relationship Id="rId9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6" t="9026" r="22530" b="69229"/>
          <a:stretch>
            <a:fillRect/>
          </a:stretch>
        </p:blipFill>
        <p:spPr bwMode="auto">
          <a:xfrm flipH="1">
            <a:off x="8187993" y="3225635"/>
            <a:ext cx="4192202" cy="348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0978" y="4473351"/>
            <a:ext cx="1743219" cy="19302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450" y="4608689"/>
            <a:ext cx="1249138" cy="179487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8"/>
          <p:cNvSpPr txBox="1"/>
          <p:nvPr/>
        </p:nvSpPr>
        <p:spPr>
          <a:xfrm>
            <a:off x="2703425" y="1221682"/>
            <a:ext cx="6785151" cy="1016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dirty="0">
                <a:solidFill>
                  <a:srgbClr val="FF0000"/>
                </a:solidFill>
                <a:latin typeface="华康海报体W12" panose="040B0C09000000000000" pitchFamily="81" charset="-122"/>
                <a:ea typeface="华康海报体W12" panose="040B0C09000000000000" pitchFamily="81" charset="-122"/>
              </a:rPr>
              <a:t>小学教育</a:t>
            </a:r>
            <a:r>
              <a: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康海报体W12" panose="040B0C09000000000000" pitchFamily="81" charset="-122"/>
                <a:ea typeface="华康海报体W12" panose="040B0C09000000000000" pitchFamily="81" charset="-122"/>
              </a:rPr>
              <a:t>通用模板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762647" y="2169350"/>
            <a:ext cx="6666706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华康海报体W12" panose="040B0C09000000000000" pitchFamily="81" charset="-122"/>
              </a:rPr>
              <a:t>THE PROFESSIONAL EDUCATIONAL TEMPLATE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华康海报体W12" panose="040B0C09000000000000" pitchFamily="8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024254" y="2595589"/>
            <a:ext cx="23683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834" y="5986258"/>
            <a:ext cx="97472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993" y="426526"/>
            <a:ext cx="2680053" cy="147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805096" y="1603522"/>
            <a:ext cx="8581808" cy="3377602"/>
            <a:chOff x="868477" y="1930800"/>
            <a:chExt cx="7167562" cy="2820987"/>
          </a:xfrm>
        </p:grpSpPr>
        <p:grpSp>
          <p:nvGrpSpPr>
            <p:cNvPr id="9" name="Group 9"/>
            <p:cNvGrpSpPr>
              <a:grpSpLocks noChangeAspect="1"/>
            </p:cNvGrpSpPr>
            <p:nvPr/>
          </p:nvGrpSpPr>
          <p:grpSpPr bwMode="auto">
            <a:xfrm>
              <a:off x="868477" y="1930800"/>
              <a:ext cx="3468687" cy="2820987"/>
              <a:chOff x="0" y="0"/>
              <a:chExt cx="3468371" cy="2821795"/>
            </a:xfrm>
          </p:grpSpPr>
          <p:pic>
            <p:nvPicPr>
              <p:cNvPr id="13" name="图片 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755" r="12131"/>
              <a:stretch>
                <a:fillRect/>
              </a:stretch>
            </p:blipFill>
            <p:spPr bwMode="auto">
              <a:xfrm>
                <a:off x="0" y="0"/>
                <a:ext cx="3468371" cy="2821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图片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1245" y="224766"/>
                <a:ext cx="3082601" cy="17661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0" name="Group 12"/>
            <p:cNvGrpSpPr>
              <a:grpSpLocks noChangeAspect="1"/>
            </p:cNvGrpSpPr>
            <p:nvPr/>
          </p:nvGrpSpPr>
          <p:grpSpPr bwMode="auto">
            <a:xfrm>
              <a:off x="4567352" y="1930800"/>
              <a:ext cx="3468687" cy="2820987"/>
              <a:chOff x="0" y="0"/>
              <a:chExt cx="3468371" cy="2821795"/>
            </a:xfrm>
          </p:grpSpPr>
          <p:pic>
            <p:nvPicPr>
              <p:cNvPr id="11" name="图片 1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755" r="12131"/>
              <a:stretch>
                <a:fillRect/>
              </a:stretch>
            </p:blipFill>
            <p:spPr bwMode="auto">
              <a:xfrm>
                <a:off x="0" y="0"/>
                <a:ext cx="3468371" cy="2821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图片 1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0" t="18973" r="1794" b="9488"/>
              <a:stretch>
                <a:fillRect/>
              </a:stretch>
            </p:blipFill>
            <p:spPr bwMode="auto">
              <a:xfrm>
                <a:off x="165113" y="239744"/>
                <a:ext cx="3092597" cy="17370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958121" y="5467147"/>
            <a:ext cx="8275758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：野百合。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Freeform 5"/>
          <p:cNvSpPr>
            <a:spLocks noEditPoints="1" noChangeArrowheads="1"/>
          </p:cNvSpPr>
          <p:nvPr/>
        </p:nvSpPr>
        <p:spPr bwMode="auto">
          <a:xfrm>
            <a:off x="3285360" y="1403329"/>
            <a:ext cx="543255" cy="308668"/>
          </a:xfrm>
          <a:custGeom>
            <a:avLst/>
            <a:gdLst>
              <a:gd name="T0" fmla="*/ 151 w 177"/>
              <a:gd name="T1" fmla="*/ 7 h 100"/>
              <a:gd name="T2" fmla="*/ 170 w 177"/>
              <a:gd name="T3" fmla="*/ 27 h 100"/>
              <a:gd name="T4" fmla="*/ 170 w 177"/>
              <a:gd name="T5" fmla="*/ 93 h 100"/>
              <a:gd name="T6" fmla="*/ 7 w 177"/>
              <a:gd name="T7" fmla="*/ 93 h 100"/>
              <a:gd name="T8" fmla="*/ 7 w 177"/>
              <a:gd name="T9" fmla="*/ 27 h 100"/>
              <a:gd name="T10" fmla="*/ 27 w 177"/>
              <a:gd name="T11" fmla="*/ 7 h 100"/>
              <a:gd name="T12" fmla="*/ 151 w 177"/>
              <a:gd name="T13" fmla="*/ 7 h 100"/>
              <a:gd name="T14" fmla="*/ 151 w 177"/>
              <a:gd name="T15" fmla="*/ 0 h 100"/>
              <a:gd name="T16" fmla="*/ 27 w 177"/>
              <a:gd name="T17" fmla="*/ 0 h 100"/>
              <a:gd name="T18" fmla="*/ 0 w 177"/>
              <a:gd name="T19" fmla="*/ 27 h 100"/>
              <a:gd name="T20" fmla="*/ 0 w 177"/>
              <a:gd name="T21" fmla="*/ 93 h 100"/>
              <a:gd name="T22" fmla="*/ 0 w 177"/>
              <a:gd name="T23" fmla="*/ 100 h 100"/>
              <a:gd name="T24" fmla="*/ 7 w 177"/>
              <a:gd name="T25" fmla="*/ 100 h 100"/>
              <a:gd name="T26" fmla="*/ 170 w 177"/>
              <a:gd name="T27" fmla="*/ 100 h 100"/>
              <a:gd name="T28" fmla="*/ 177 w 177"/>
              <a:gd name="T29" fmla="*/ 100 h 100"/>
              <a:gd name="T30" fmla="*/ 177 w 177"/>
              <a:gd name="T31" fmla="*/ 93 h 100"/>
              <a:gd name="T32" fmla="*/ 177 w 177"/>
              <a:gd name="T33" fmla="*/ 27 h 100"/>
              <a:gd name="T34" fmla="*/ 151 w 177"/>
              <a:gd name="T35" fmla="*/ 0 h 1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77"/>
              <a:gd name="T55" fmla="*/ 0 h 100"/>
              <a:gd name="T56" fmla="*/ 177 w 177"/>
              <a:gd name="T57" fmla="*/ 100 h 1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77" h="100">
                <a:moveTo>
                  <a:pt x="151" y="7"/>
                </a:moveTo>
                <a:cubicBezTo>
                  <a:pt x="162" y="7"/>
                  <a:pt x="170" y="16"/>
                  <a:pt x="170" y="27"/>
                </a:cubicBezTo>
                <a:cubicBezTo>
                  <a:pt x="170" y="93"/>
                  <a:pt x="170" y="93"/>
                  <a:pt x="170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16"/>
                  <a:pt x="16" y="7"/>
                  <a:pt x="27" y="7"/>
                </a:cubicBezTo>
                <a:cubicBezTo>
                  <a:pt x="151" y="7"/>
                  <a:pt x="151" y="7"/>
                  <a:pt x="151" y="7"/>
                </a:cubicBezTo>
                <a:moveTo>
                  <a:pt x="151" y="0"/>
                </a:move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00"/>
                  <a:pt x="0" y="100"/>
                  <a:pt x="0" y="100"/>
                </a:cubicBezTo>
                <a:cubicBezTo>
                  <a:pt x="7" y="100"/>
                  <a:pt x="7" y="100"/>
                  <a:pt x="7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7" y="100"/>
                  <a:pt x="177" y="100"/>
                  <a:pt x="177" y="100"/>
                </a:cubicBezTo>
                <a:cubicBezTo>
                  <a:pt x="177" y="93"/>
                  <a:pt x="177" y="93"/>
                  <a:pt x="177" y="93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77" y="12"/>
                  <a:pt x="165" y="0"/>
                  <a:pt x="15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9" name="Freeform 6"/>
          <p:cNvSpPr>
            <a:spLocks noEditPoints="1" noChangeArrowheads="1"/>
          </p:cNvSpPr>
          <p:nvPr/>
        </p:nvSpPr>
        <p:spPr bwMode="auto">
          <a:xfrm>
            <a:off x="2930834" y="1752565"/>
            <a:ext cx="1252309" cy="3072566"/>
          </a:xfrm>
          <a:custGeom>
            <a:avLst/>
            <a:gdLst>
              <a:gd name="T0" fmla="*/ 287 w 407"/>
              <a:gd name="T1" fmla="*/ 7 h 999"/>
              <a:gd name="T2" fmla="*/ 285 w 407"/>
              <a:gd name="T3" fmla="*/ 44 h 999"/>
              <a:gd name="T4" fmla="*/ 373 w 407"/>
              <a:gd name="T5" fmla="*/ 310 h 999"/>
              <a:gd name="T6" fmla="*/ 360 w 407"/>
              <a:gd name="T7" fmla="*/ 349 h 999"/>
              <a:gd name="T8" fmla="*/ 366 w 407"/>
              <a:gd name="T9" fmla="*/ 743 h 999"/>
              <a:gd name="T10" fmla="*/ 386 w 407"/>
              <a:gd name="T11" fmla="*/ 827 h 999"/>
              <a:gd name="T12" fmla="*/ 386 w 407"/>
              <a:gd name="T13" fmla="*/ 912 h 999"/>
              <a:gd name="T14" fmla="*/ 305 w 407"/>
              <a:gd name="T15" fmla="*/ 992 h 999"/>
              <a:gd name="T16" fmla="*/ 204 w 407"/>
              <a:gd name="T17" fmla="*/ 992 h 999"/>
              <a:gd name="T18" fmla="*/ 102 w 407"/>
              <a:gd name="T19" fmla="*/ 992 h 999"/>
              <a:gd name="T20" fmla="*/ 21 w 407"/>
              <a:gd name="T21" fmla="*/ 912 h 999"/>
              <a:gd name="T22" fmla="*/ 21 w 407"/>
              <a:gd name="T23" fmla="*/ 827 h 999"/>
              <a:gd name="T24" fmla="*/ 41 w 407"/>
              <a:gd name="T25" fmla="*/ 743 h 999"/>
              <a:gd name="T26" fmla="*/ 47 w 407"/>
              <a:gd name="T27" fmla="*/ 349 h 999"/>
              <a:gd name="T28" fmla="*/ 34 w 407"/>
              <a:gd name="T29" fmla="*/ 310 h 999"/>
              <a:gd name="T30" fmla="*/ 122 w 407"/>
              <a:gd name="T31" fmla="*/ 44 h 999"/>
              <a:gd name="T32" fmla="*/ 120 w 407"/>
              <a:gd name="T33" fmla="*/ 7 h 999"/>
              <a:gd name="T34" fmla="*/ 204 w 407"/>
              <a:gd name="T35" fmla="*/ 7 h 999"/>
              <a:gd name="T36" fmla="*/ 203 w 407"/>
              <a:gd name="T37" fmla="*/ 7 h 999"/>
              <a:gd name="T38" fmla="*/ 287 w 407"/>
              <a:gd name="T39" fmla="*/ 7 h 999"/>
              <a:gd name="T40" fmla="*/ 204 w 407"/>
              <a:gd name="T41" fmla="*/ 992 h 999"/>
              <a:gd name="T42" fmla="*/ 203 w 407"/>
              <a:gd name="T43" fmla="*/ 992 h 999"/>
              <a:gd name="T44" fmla="*/ 204 w 407"/>
              <a:gd name="T45" fmla="*/ 992 h 999"/>
              <a:gd name="T46" fmla="*/ 295 w 407"/>
              <a:gd name="T47" fmla="*/ 0 h 999"/>
              <a:gd name="T48" fmla="*/ 287 w 407"/>
              <a:gd name="T49" fmla="*/ 0 h 999"/>
              <a:gd name="T50" fmla="*/ 204 w 407"/>
              <a:gd name="T51" fmla="*/ 0 h 999"/>
              <a:gd name="T52" fmla="*/ 120 w 407"/>
              <a:gd name="T53" fmla="*/ 0 h 999"/>
              <a:gd name="T54" fmla="*/ 113 w 407"/>
              <a:gd name="T55" fmla="*/ 0 h 999"/>
              <a:gd name="T56" fmla="*/ 113 w 407"/>
              <a:gd name="T57" fmla="*/ 7 h 999"/>
              <a:gd name="T58" fmla="*/ 115 w 407"/>
              <a:gd name="T59" fmla="*/ 40 h 999"/>
              <a:gd name="T60" fmla="*/ 27 w 407"/>
              <a:gd name="T61" fmla="*/ 141 h 999"/>
              <a:gd name="T62" fmla="*/ 27 w 407"/>
              <a:gd name="T63" fmla="*/ 312 h 999"/>
              <a:gd name="T64" fmla="*/ 28 w 407"/>
              <a:gd name="T65" fmla="*/ 313 h 999"/>
              <a:gd name="T66" fmla="*/ 29 w 407"/>
              <a:gd name="T67" fmla="*/ 314 h 999"/>
              <a:gd name="T68" fmla="*/ 40 w 407"/>
              <a:gd name="T69" fmla="*/ 349 h 999"/>
              <a:gd name="T70" fmla="*/ 34 w 407"/>
              <a:gd name="T71" fmla="*/ 741 h 999"/>
              <a:gd name="T72" fmla="*/ 14 w 407"/>
              <a:gd name="T73" fmla="*/ 827 h 999"/>
              <a:gd name="T74" fmla="*/ 14 w 407"/>
              <a:gd name="T75" fmla="*/ 912 h 999"/>
              <a:gd name="T76" fmla="*/ 14 w 407"/>
              <a:gd name="T77" fmla="*/ 913 h 999"/>
              <a:gd name="T78" fmla="*/ 14 w 407"/>
              <a:gd name="T79" fmla="*/ 914 h 999"/>
              <a:gd name="T80" fmla="*/ 102 w 407"/>
              <a:gd name="T81" fmla="*/ 999 h 999"/>
              <a:gd name="T82" fmla="*/ 102 w 407"/>
              <a:gd name="T83" fmla="*/ 999 h 999"/>
              <a:gd name="T84" fmla="*/ 102 w 407"/>
              <a:gd name="T85" fmla="*/ 999 h 999"/>
              <a:gd name="T86" fmla="*/ 204 w 407"/>
              <a:gd name="T87" fmla="*/ 999 h 999"/>
              <a:gd name="T88" fmla="*/ 305 w 407"/>
              <a:gd name="T89" fmla="*/ 999 h 999"/>
              <a:gd name="T90" fmla="*/ 305 w 407"/>
              <a:gd name="T91" fmla="*/ 999 h 999"/>
              <a:gd name="T92" fmla="*/ 305 w 407"/>
              <a:gd name="T93" fmla="*/ 999 h 999"/>
              <a:gd name="T94" fmla="*/ 393 w 407"/>
              <a:gd name="T95" fmla="*/ 914 h 999"/>
              <a:gd name="T96" fmla="*/ 393 w 407"/>
              <a:gd name="T97" fmla="*/ 913 h 999"/>
              <a:gd name="T98" fmla="*/ 393 w 407"/>
              <a:gd name="T99" fmla="*/ 912 h 999"/>
              <a:gd name="T100" fmla="*/ 393 w 407"/>
              <a:gd name="T101" fmla="*/ 827 h 999"/>
              <a:gd name="T102" fmla="*/ 373 w 407"/>
              <a:gd name="T103" fmla="*/ 741 h 999"/>
              <a:gd name="T104" fmla="*/ 367 w 407"/>
              <a:gd name="T105" fmla="*/ 349 h 999"/>
              <a:gd name="T106" fmla="*/ 378 w 407"/>
              <a:gd name="T107" fmla="*/ 314 h 999"/>
              <a:gd name="T108" fmla="*/ 380 w 407"/>
              <a:gd name="T109" fmla="*/ 313 h 999"/>
              <a:gd name="T110" fmla="*/ 380 w 407"/>
              <a:gd name="T111" fmla="*/ 312 h 999"/>
              <a:gd name="T112" fmla="*/ 380 w 407"/>
              <a:gd name="T113" fmla="*/ 141 h 999"/>
              <a:gd name="T114" fmla="*/ 292 w 407"/>
              <a:gd name="T115" fmla="*/ 40 h 999"/>
              <a:gd name="T116" fmla="*/ 294 w 407"/>
              <a:gd name="T117" fmla="*/ 7 h 999"/>
              <a:gd name="T118" fmla="*/ 295 w 407"/>
              <a:gd name="T119" fmla="*/ 0 h 99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07"/>
              <a:gd name="T181" fmla="*/ 0 h 999"/>
              <a:gd name="T182" fmla="*/ 407 w 407"/>
              <a:gd name="T183" fmla="*/ 999 h 99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07" h="999">
                <a:moveTo>
                  <a:pt x="287" y="7"/>
                </a:moveTo>
                <a:cubicBezTo>
                  <a:pt x="285" y="44"/>
                  <a:pt x="285" y="44"/>
                  <a:pt x="285" y="44"/>
                </a:cubicBezTo>
                <a:cubicBezTo>
                  <a:pt x="370" y="90"/>
                  <a:pt x="407" y="173"/>
                  <a:pt x="373" y="310"/>
                </a:cubicBezTo>
                <a:cubicBezTo>
                  <a:pt x="366" y="319"/>
                  <a:pt x="360" y="331"/>
                  <a:pt x="360" y="349"/>
                </a:cubicBezTo>
                <a:cubicBezTo>
                  <a:pt x="366" y="743"/>
                  <a:pt x="366" y="743"/>
                  <a:pt x="366" y="743"/>
                </a:cubicBezTo>
                <a:cubicBezTo>
                  <a:pt x="378" y="757"/>
                  <a:pt x="386" y="784"/>
                  <a:pt x="386" y="827"/>
                </a:cubicBezTo>
                <a:cubicBezTo>
                  <a:pt x="386" y="912"/>
                  <a:pt x="386" y="912"/>
                  <a:pt x="386" y="912"/>
                </a:cubicBezTo>
                <a:cubicBezTo>
                  <a:pt x="375" y="959"/>
                  <a:pt x="351" y="990"/>
                  <a:pt x="305" y="992"/>
                </a:cubicBezTo>
                <a:cubicBezTo>
                  <a:pt x="204" y="992"/>
                  <a:pt x="204" y="992"/>
                  <a:pt x="204" y="992"/>
                </a:cubicBezTo>
                <a:cubicBezTo>
                  <a:pt x="102" y="992"/>
                  <a:pt x="102" y="992"/>
                  <a:pt x="102" y="992"/>
                </a:cubicBezTo>
                <a:cubicBezTo>
                  <a:pt x="56" y="990"/>
                  <a:pt x="32" y="959"/>
                  <a:pt x="21" y="912"/>
                </a:cubicBezTo>
                <a:cubicBezTo>
                  <a:pt x="21" y="827"/>
                  <a:pt x="21" y="827"/>
                  <a:pt x="21" y="827"/>
                </a:cubicBezTo>
                <a:cubicBezTo>
                  <a:pt x="22" y="784"/>
                  <a:pt x="29" y="757"/>
                  <a:pt x="41" y="743"/>
                </a:cubicBezTo>
                <a:cubicBezTo>
                  <a:pt x="47" y="349"/>
                  <a:pt x="47" y="349"/>
                  <a:pt x="47" y="349"/>
                </a:cubicBezTo>
                <a:cubicBezTo>
                  <a:pt x="47" y="331"/>
                  <a:pt x="42" y="319"/>
                  <a:pt x="34" y="310"/>
                </a:cubicBezTo>
                <a:cubicBezTo>
                  <a:pt x="0" y="173"/>
                  <a:pt x="37" y="90"/>
                  <a:pt x="122" y="44"/>
                </a:cubicBezTo>
                <a:cubicBezTo>
                  <a:pt x="120" y="7"/>
                  <a:pt x="120" y="7"/>
                  <a:pt x="120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03" y="7"/>
                  <a:pt x="203" y="7"/>
                  <a:pt x="203" y="7"/>
                </a:cubicBezTo>
                <a:cubicBezTo>
                  <a:pt x="287" y="7"/>
                  <a:pt x="287" y="7"/>
                  <a:pt x="287" y="7"/>
                </a:cubicBezTo>
                <a:moveTo>
                  <a:pt x="204" y="992"/>
                </a:moveTo>
                <a:cubicBezTo>
                  <a:pt x="203" y="992"/>
                  <a:pt x="203" y="992"/>
                  <a:pt x="203" y="992"/>
                </a:cubicBezTo>
                <a:cubicBezTo>
                  <a:pt x="204" y="992"/>
                  <a:pt x="204" y="992"/>
                  <a:pt x="204" y="992"/>
                </a:cubicBezTo>
                <a:moveTo>
                  <a:pt x="295" y="0"/>
                </a:moveTo>
                <a:cubicBezTo>
                  <a:pt x="287" y="0"/>
                  <a:pt x="287" y="0"/>
                  <a:pt x="287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3" y="7"/>
                  <a:pt x="113" y="7"/>
                  <a:pt x="113" y="7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72" y="64"/>
                  <a:pt x="42" y="98"/>
                  <a:pt x="27" y="141"/>
                </a:cubicBezTo>
                <a:cubicBezTo>
                  <a:pt x="10" y="187"/>
                  <a:pt x="10" y="244"/>
                  <a:pt x="27" y="312"/>
                </a:cubicBezTo>
                <a:cubicBezTo>
                  <a:pt x="28" y="313"/>
                  <a:pt x="28" y="313"/>
                  <a:pt x="28" y="313"/>
                </a:cubicBezTo>
                <a:cubicBezTo>
                  <a:pt x="29" y="314"/>
                  <a:pt x="29" y="314"/>
                  <a:pt x="29" y="314"/>
                </a:cubicBezTo>
                <a:cubicBezTo>
                  <a:pt x="37" y="324"/>
                  <a:pt x="40" y="335"/>
                  <a:pt x="40" y="349"/>
                </a:cubicBezTo>
                <a:cubicBezTo>
                  <a:pt x="34" y="741"/>
                  <a:pt x="34" y="741"/>
                  <a:pt x="34" y="741"/>
                </a:cubicBezTo>
                <a:cubicBezTo>
                  <a:pt x="21" y="757"/>
                  <a:pt x="15" y="785"/>
                  <a:pt x="14" y="827"/>
                </a:cubicBezTo>
                <a:cubicBezTo>
                  <a:pt x="14" y="912"/>
                  <a:pt x="14" y="912"/>
                  <a:pt x="14" y="912"/>
                </a:cubicBezTo>
                <a:cubicBezTo>
                  <a:pt x="14" y="913"/>
                  <a:pt x="14" y="913"/>
                  <a:pt x="14" y="913"/>
                </a:cubicBezTo>
                <a:cubicBezTo>
                  <a:pt x="14" y="914"/>
                  <a:pt x="14" y="914"/>
                  <a:pt x="14" y="914"/>
                </a:cubicBezTo>
                <a:cubicBezTo>
                  <a:pt x="27" y="968"/>
                  <a:pt x="56" y="997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204" y="999"/>
                  <a:pt x="204" y="999"/>
                  <a:pt x="204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51" y="997"/>
                  <a:pt x="380" y="968"/>
                  <a:pt x="393" y="914"/>
                </a:cubicBezTo>
                <a:cubicBezTo>
                  <a:pt x="393" y="913"/>
                  <a:pt x="393" y="913"/>
                  <a:pt x="393" y="913"/>
                </a:cubicBezTo>
                <a:cubicBezTo>
                  <a:pt x="393" y="912"/>
                  <a:pt x="393" y="912"/>
                  <a:pt x="393" y="912"/>
                </a:cubicBezTo>
                <a:cubicBezTo>
                  <a:pt x="393" y="827"/>
                  <a:pt x="393" y="827"/>
                  <a:pt x="393" y="827"/>
                </a:cubicBezTo>
                <a:cubicBezTo>
                  <a:pt x="392" y="785"/>
                  <a:pt x="386" y="757"/>
                  <a:pt x="373" y="741"/>
                </a:cubicBezTo>
                <a:cubicBezTo>
                  <a:pt x="367" y="349"/>
                  <a:pt x="367" y="349"/>
                  <a:pt x="367" y="349"/>
                </a:cubicBezTo>
                <a:cubicBezTo>
                  <a:pt x="367" y="335"/>
                  <a:pt x="371" y="324"/>
                  <a:pt x="378" y="314"/>
                </a:cubicBezTo>
                <a:cubicBezTo>
                  <a:pt x="380" y="313"/>
                  <a:pt x="380" y="313"/>
                  <a:pt x="380" y="313"/>
                </a:cubicBezTo>
                <a:cubicBezTo>
                  <a:pt x="380" y="312"/>
                  <a:pt x="380" y="312"/>
                  <a:pt x="380" y="312"/>
                </a:cubicBezTo>
                <a:cubicBezTo>
                  <a:pt x="397" y="244"/>
                  <a:pt x="397" y="187"/>
                  <a:pt x="380" y="141"/>
                </a:cubicBezTo>
                <a:cubicBezTo>
                  <a:pt x="365" y="98"/>
                  <a:pt x="336" y="64"/>
                  <a:pt x="292" y="40"/>
                </a:cubicBezTo>
                <a:cubicBezTo>
                  <a:pt x="294" y="7"/>
                  <a:pt x="294" y="7"/>
                  <a:pt x="294" y="7"/>
                </a:cubicBezTo>
                <a:cubicBezTo>
                  <a:pt x="295" y="0"/>
                  <a:pt x="295" y="0"/>
                  <a:pt x="29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0" name="Freeform 7"/>
          <p:cNvSpPr>
            <a:spLocks noChangeArrowheads="1"/>
          </p:cNvSpPr>
          <p:nvPr/>
        </p:nvSpPr>
        <p:spPr bwMode="auto">
          <a:xfrm>
            <a:off x="2996094" y="3369984"/>
            <a:ext cx="1121787" cy="1433981"/>
          </a:xfrm>
          <a:custGeom>
            <a:avLst/>
            <a:gdLst>
              <a:gd name="T0" fmla="*/ 342 w 365"/>
              <a:gd name="T1" fmla="*/ 0 h 466"/>
              <a:gd name="T2" fmla="*/ 236 w 365"/>
              <a:gd name="T3" fmla="*/ 21 h 466"/>
              <a:gd name="T4" fmla="*/ 22 w 365"/>
              <a:gd name="T5" fmla="*/ 88 h 466"/>
              <a:gd name="T6" fmla="*/ 20 w 365"/>
              <a:gd name="T7" fmla="*/ 217 h 466"/>
              <a:gd name="T8" fmla="*/ 0 w 365"/>
              <a:gd name="T9" fmla="*/ 301 h 466"/>
              <a:gd name="T10" fmla="*/ 0 w 365"/>
              <a:gd name="T11" fmla="*/ 386 h 466"/>
              <a:gd name="T12" fmla="*/ 81 w 365"/>
              <a:gd name="T13" fmla="*/ 466 h 466"/>
              <a:gd name="T14" fmla="*/ 182 w 365"/>
              <a:gd name="T15" fmla="*/ 466 h 466"/>
              <a:gd name="T16" fmla="*/ 183 w 365"/>
              <a:gd name="T17" fmla="*/ 466 h 466"/>
              <a:gd name="T18" fmla="*/ 284 w 365"/>
              <a:gd name="T19" fmla="*/ 466 h 466"/>
              <a:gd name="T20" fmla="*/ 365 w 365"/>
              <a:gd name="T21" fmla="*/ 386 h 466"/>
              <a:gd name="T22" fmla="*/ 365 w 365"/>
              <a:gd name="T23" fmla="*/ 301 h 466"/>
              <a:gd name="T24" fmla="*/ 345 w 365"/>
              <a:gd name="T25" fmla="*/ 217 h 466"/>
              <a:gd name="T26" fmla="*/ 342 w 365"/>
              <a:gd name="T27" fmla="*/ 0 h 4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65"/>
              <a:gd name="T43" fmla="*/ 0 h 466"/>
              <a:gd name="T44" fmla="*/ 365 w 365"/>
              <a:gd name="T45" fmla="*/ 466 h 46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65" h="466">
                <a:moveTo>
                  <a:pt x="342" y="0"/>
                </a:moveTo>
                <a:cubicBezTo>
                  <a:pt x="306" y="3"/>
                  <a:pt x="271" y="11"/>
                  <a:pt x="236" y="21"/>
                </a:cubicBezTo>
                <a:cubicBezTo>
                  <a:pt x="164" y="43"/>
                  <a:pt x="94" y="73"/>
                  <a:pt x="22" y="88"/>
                </a:cubicBezTo>
                <a:cubicBezTo>
                  <a:pt x="20" y="217"/>
                  <a:pt x="20" y="217"/>
                  <a:pt x="20" y="217"/>
                </a:cubicBezTo>
                <a:cubicBezTo>
                  <a:pt x="8" y="231"/>
                  <a:pt x="1" y="258"/>
                  <a:pt x="0" y="301"/>
                </a:cubicBezTo>
                <a:cubicBezTo>
                  <a:pt x="0" y="386"/>
                  <a:pt x="0" y="386"/>
                  <a:pt x="0" y="386"/>
                </a:cubicBezTo>
                <a:cubicBezTo>
                  <a:pt x="11" y="433"/>
                  <a:pt x="35" y="464"/>
                  <a:pt x="81" y="466"/>
                </a:cubicBezTo>
                <a:cubicBezTo>
                  <a:pt x="182" y="466"/>
                  <a:pt x="182" y="466"/>
                  <a:pt x="182" y="466"/>
                </a:cubicBezTo>
                <a:cubicBezTo>
                  <a:pt x="183" y="466"/>
                  <a:pt x="183" y="466"/>
                  <a:pt x="183" y="466"/>
                </a:cubicBezTo>
                <a:cubicBezTo>
                  <a:pt x="284" y="466"/>
                  <a:pt x="284" y="466"/>
                  <a:pt x="284" y="466"/>
                </a:cubicBezTo>
                <a:cubicBezTo>
                  <a:pt x="330" y="464"/>
                  <a:pt x="354" y="433"/>
                  <a:pt x="365" y="386"/>
                </a:cubicBezTo>
                <a:cubicBezTo>
                  <a:pt x="365" y="301"/>
                  <a:pt x="365" y="301"/>
                  <a:pt x="365" y="301"/>
                </a:cubicBezTo>
                <a:cubicBezTo>
                  <a:pt x="365" y="258"/>
                  <a:pt x="357" y="231"/>
                  <a:pt x="345" y="217"/>
                </a:cubicBezTo>
                <a:lnTo>
                  <a:pt x="342" y="0"/>
                </a:lnTo>
                <a:close/>
              </a:path>
            </a:pathLst>
          </a:custGeom>
          <a:solidFill>
            <a:srgbClr val="EF5077"/>
          </a:solidFill>
          <a:ln>
            <a:noFill/>
          </a:ln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1" name="Freeform 8"/>
          <p:cNvSpPr>
            <a:spLocks noEditPoints="1" noChangeArrowheads="1"/>
          </p:cNvSpPr>
          <p:nvPr/>
        </p:nvSpPr>
        <p:spPr bwMode="auto">
          <a:xfrm>
            <a:off x="5144421" y="1403329"/>
            <a:ext cx="545020" cy="308668"/>
          </a:xfrm>
          <a:custGeom>
            <a:avLst/>
            <a:gdLst>
              <a:gd name="T0" fmla="*/ 151 w 177"/>
              <a:gd name="T1" fmla="*/ 7 h 100"/>
              <a:gd name="T2" fmla="*/ 170 w 177"/>
              <a:gd name="T3" fmla="*/ 27 h 100"/>
              <a:gd name="T4" fmla="*/ 170 w 177"/>
              <a:gd name="T5" fmla="*/ 93 h 100"/>
              <a:gd name="T6" fmla="*/ 7 w 177"/>
              <a:gd name="T7" fmla="*/ 93 h 100"/>
              <a:gd name="T8" fmla="*/ 7 w 177"/>
              <a:gd name="T9" fmla="*/ 27 h 100"/>
              <a:gd name="T10" fmla="*/ 27 w 177"/>
              <a:gd name="T11" fmla="*/ 7 h 100"/>
              <a:gd name="T12" fmla="*/ 151 w 177"/>
              <a:gd name="T13" fmla="*/ 7 h 100"/>
              <a:gd name="T14" fmla="*/ 151 w 177"/>
              <a:gd name="T15" fmla="*/ 0 h 100"/>
              <a:gd name="T16" fmla="*/ 27 w 177"/>
              <a:gd name="T17" fmla="*/ 0 h 100"/>
              <a:gd name="T18" fmla="*/ 0 w 177"/>
              <a:gd name="T19" fmla="*/ 27 h 100"/>
              <a:gd name="T20" fmla="*/ 0 w 177"/>
              <a:gd name="T21" fmla="*/ 93 h 100"/>
              <a:gd name="T22" fmla="*/ 0 w 177"/>
              <a:gd name="T23" fmla="*/ 100 h 100"/>
              <a:gd name="T24" fmla="*/ 7 w 177"/>
              <a:gd name="T25" fmla="*/ 100 h 100"/>
              <a:gd name="T26" fmla="*/ 170 w 177"/>
              <a:gd name="T27" fmla="*/ 100 h 100"/>
              <a:gd name="T28" fmla="*/ 177 w 177"/>
              <a:gd name="T29" fmla="*/ 100 h 100"/>
              <a:gd name="T30" fmla="*/ 177 w 177"/>
              <a:gd name="T31" fmla="*/ 93 h 100"/>
              <a:gd name="T32" fmla="*/ 177 w 177"/>
              <a:gd name="T33" fmla="*/ 27 h 100"/>
              <a:gd name="T34" fmla="*/ 151 w 177"/>
              <a:gd name="T35" fmla="*/ 0 h 1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77"/>
              <a:gd name="T55" fmla="*/ 0 h 100"/>
              <a:gd name="T56" fmla="*/ 177 w 177"/>
              <a:gd name="T57" fmla="*/ 100 h 1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77" h="100">
                <a:moveTo>
                  <a:pt x="151" y="7"/>
                </a:moveTo>
                <a:cubicBezTo>
                  <a:pt x="162" y="7"/>
                  <a:pt x="170" y="16"/>
                  <a:pt x="170" y="27"/>
                </a:cubicBezTo>
                <a:cubicBezTo>
                  <a:pt x="170" y="93"/>
                  <a:pt x="170" y="93"/>
                  <a:pt x="170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16"/>
                  <a:pt x="16" y="7"/>
                  <a:pt x="27" y="7"/>
                </a:cubicBezTo>
                <a:cubicBezTo>
                  <a:pt x="151" y="7"/>
                  <a:pt x="151" y="7"/>
                  <a:pt x="151" y="7"/>
                </a:cubicBezTo>
                <a:moveTo>
                  <a:pt x="151" y="0"/>
                </a:move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00"/>
                  <a:pt x="0" y="100"/>
                  <a:pt x="0" y="100"/>
                </a:cubicBezTo>
                <a:cubicBezTo>
                  <a:pt x="7" y="100"/>
                  <a:pt x="7" y="100"/>
                  <a:pt x="7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7" y="100"/>
                  <a:pt x="177" y="100"/>
                  <a:pt x="177" y="100"/>
                </a:cubicBezTo>
                <a:cubicBezTo>
                  <a:pt x="177" y="93"/>
                  <a:pt x="177" y="93"/>
                  <a:pt x="177" y="93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77" y="12"/>
                  <a:pt x="165" y="0"/>
                  <a:pt x="15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2" name="Freeform 9"/>
          <p:cNvSpPr>
            <a:spLocks noEditPoints="1" noChangeArrowheads="1"/>
          </p:cNvSpPr>
          <p:nvPr/>
        </p:nvSpPr>
        <p:spPr bwMode="auto">
          <a:xfrm>
            <a:off x="4791658" y="1752565"/>
            <a:ext cx="1252309" cy="3072566"/>
          </a:xfrm>
          <a:custGeom>
            <a:avLst/>
            <a:gdLst>
              <a:gd name="T0" fmla="*/ 287 w 407"/>
              <a:gd name="T1" fmla="*/ 7 h 999"/>
              <a:gd name="T2" fmla="*/ 285 w 407"/>
              <a:gd name="T3" fmla="*/ 44 h 999"/>
              <a:gd name="T4" fmla="*/ 373 w 407"/>
              <a:gd name="T5" fmla="*/ 310 h 999"/>
              <a:gd name="T6" fmla="*/ 360 w 407"/>
              <a:gd name="T7" fmla="*/ 349 h 999"/>
              <a:gd name="T8" fmla="*/ 366 w 407"/>
              <a:gd name="T9" fmla="*/ 743 h 999"/>
              <a:gd name="T10" fmla="*/ 386 w 407"/>
              <a:gd name="T11" fmla="*/ 827 h 999"/>
              <a:gd name="T12" fmla="*/ 386 w 407"/>
              <a:gd name="T13" fmla="*/ 912 h 999"/>
              <a:gd name="T14" fmla="*/ 305 w 407"/>
              <a:gd name="T15" fmla="*/ 992 h 999"/>
              <a:gd name="T16" fmla="*/ 204 w 407"/>
              <a:gd name="T17" fmla="*/ 992 h 999"/>
              <a:gd name="T18" fmla="*/ 102 w 407"/>
              <a:gd name="T19" fmla="*/ 992 h 999"/>
              <a:gd name="T20" fmla="*/ 21 w 407"/>
              <a:gd name="T21" fmla="*/ 912 h 999"/>
              <a:gd name="T22" fmla="*/ 21 w 407"/>
              <a:gd name="T23" fmla="*/ 827 h 999"/>
              <a:gd name="T24" fmla="*/ 41 w 407"/>
              <a:gd name="T25" fmla="*/ 743 h 999"/>
              <a:gd name="T26" fmla="*/ 47 w 407"/>
              <a:gd name="T27" fmla="*/ 349 h 999"/>
              <a:gd name="T28" fmla="*/ 34 w 407"/>
              <a:gd name="T29" fmla="*/ 310 h 999"/>
              <a:gd name="T30" fmla="*/ 122 w 407"/>
              <a:gd name="T31" fmla="*/ 44 h 999"/>
              <a:gd name="T32" fmla="*/ 120 w 407"/>
              <a:gd name="T33" fmla="*/ 7 h 999"/>
              <a:gd name="T34" fmla="*/ 204 w 407"/>
              <a:gd name="T35" fmla="*/ 7 h 999"/>
              <a:gd name="T36" fmla="*/ 203 w 407"/>
              <a:gd name="T37" fmla="*/ 7 h 999"/>
              <a:gd name="T38" fmla="*/ 287 w 407"/>
              <a:gd name="T39" fmla="*/ 7 h 999"/>
              <a:gd name="T40" fmla="*/ 204 w 407"/>
              <a:gd name="T41" fmla="*/ 992 h 999"/>
              <a:gd name="T42" fmla="*/ 203 w 407"/>
              <a:gd name="T43" fmla="*/ 992 h 999"/>
              <a:gd name="T44" fmla="*/ 204 w 407"/>
              <a:gd name="T45" fmla="*/ 992 h 999"/>
              <a:gd name="T46" fmla="*/ 294 w 407"/>
              <a:gd name="T47" fmla="*/ 0 h 999"/>
              <a:gd name="T48" fmla="*/ 287 w 407"/>
              <a:gd name="T49" fmla="*/ 0 h 999"/>
              <a:gd name="T50" fmla="*/ 204 w 407"/>
              <a:gd name="T51" fmla="*/ 0 h 999"/>
              <a:gd name="T52" fmla="*/ 120 w 407"/>
              <a:gd name="T53" fmla="*/ 0 h 999"/>
              <a:gd name="T54" fmla="*/ 112 w 407"/>
              <a:gd name="T55" fmla="*/ 0 h 999"/>
              <a:gd name="T56" fmla="*/ 113 w 407"/>
              <a:gd name="T57" fmla="*/ 7 h 999"/>
              <a:gd name="T58" fmla="*/ 115 w 407"/>
              <a:gd name="T59" fmla="*/ 40 h 999"/>
              <a:gd name="T60" fmla="*/ 27 w 407"/>
              <a:gd name="T61" fmla="*/ 141 h 999"/>
              <a:gd name="T62" fmla="*/ 27 w 407"/>
              <a:gd name="T63" fmla="*/ 312 h 999"/>
              <a:gd name="T64" fmla="*/ 27 w 407"/>
              <a:gd name="T65" fmla="*/ 313 h 999"/>
              <a:gd name="T66" fmla="*/ 29 w 407"/>
              <a:gd name="T67" fmla="*/ 314 h 999"/>
              <a:gd name="T68" fmla="*/ 40 w 407"/>
              <a:gd name="T69" fmla="*/ 349 h 999"/>
              <a:gd name="T70" fmla="*/ 34 w 407"/>
              <a:gd name="T71" fmla="*/ 741 h 999"/>
              <a:gd name="T72" fmla="*/ 14 w 407"/>
              <a:gd name="T73" fmla="*/ 827 h 999"/>
              <a:gd name="T74" fmla="*/ 14 w 407"/>
              <a:gd name="T75" fmla="*/ 912 h 999"/>
              <a:gd name="T76" fmla="*/ 14 w 407"/>
              <a:gd name="T77" fmla="*/ 913 h 999"/>
              <a:gd name="T78" fmla="*/ 14 w 407"/>
              <a:gd name="T79" fmla="*/ 914 h 999"/>
              <a:gd name="T80" fmla="*/ 102 w 407"/>
              <a:gd name="T81" fmla="*/ 999 h 999"/>
              <a:gd name="T82" fmla="*/ 102 w 407"/>
              <a:gd name="T83" fmla="*/ 999 h 999"/>
              <a:gd name="T84" fmla="*/ 102 w 407"/>
              <a:gd name="T85" fmla="*/ 999 h 999"/>
              <a:gd name="T86" fmla="*/ 204 w 407"/>
              <a:gd name="T87" fmla="*/ 999 h 999"/>
              <a:gd name="T88" fmla="*/ 305 w 407"/>
              <a:gd name="T89" fmla="*/ 999 h 999"/>
              <a:gd name="T90" fmla="*/ 305 w 407"/>
              <a:gd name="T91" fmla="*/ 999 h 999"/>
              <a:gd name="T92" fmla="*/ 305 w 407"/>
              <a:gd name="T93" fmla="*/ 999 h 999"/>
              <a:gd name="T94" fmla="*/ 393 w 407"/>
              <a:gd name="T95" fmla="*/ 914 h 999"/>
              <a:gd name="T96" fmla="*/ 393 w 407"/>
              <a:gd name="T97" fmla="*/ 913 h 999"/>
              <a:gd name="T98" fmla="*/ 393 w 407"/>
              <a:gd name="T99" fmla="*/ 912 h 999"/>
              <a:gd name="T100" fmla="*/ 393 w 407"/>
              <a:gd name="T101" fmla="*/ 827 h 999"/>
              <a:gd name="T102" fmla="*/ 373 w 407"/>
              <a:gd name="T103" fmla="*/ 741 h 999"/>
              <a:gd name="T104" fmla="*/ 367 w 407"/>
              <a:gd name="T105" fmla="*/ 349 h 999"/>
              <a:gd name="T106" fmla="*/ 378 w 407"/>
              <a:gd name="T107" fmla="*/ 314 h 999"/>
              <a:gd name="T108" fmla="*/ 379 w 407"/>
              <a:gd name="T109" fmla="*/ 313 h 999"/>
              <a:gd name="T110" fmla="*/ 380 w 407"/>
              <a:gd name="T111" fmla="*/ 312 h 999"/>
              <a:gd name="T112" fmla="*/ 380 w 407"/>
              <a:gd name="T113" fmla="*/ 141 h 999"/>
              <a:gd name="T114" fmla="*/ 292 w 407"/>
              <a:gd name="T115" fmla="*/ 40 h 999"/>
              <a:gd name="T116" fmla="*/ 294 w 407"/>
              <a:gd name="T117" fmla="*/ 7 h 999"/>
              <a:gd name="T118" fmla="*/ 294 w 407"/>
              <a:gd name="T119" fmla="*/ 0 h 99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07"/>
              <a:gd name="T181" fmla="*/ 0 h 999"/>
              <a:gd name="T182" fmla="*/ 407 w 407"/>
              <a:gd name="T183" fmla="*/ 999 h 99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07" h="999">
                <a:moveTo>
                  <a:pt x="287" y="7"/>
                </a:moveTo>
                <a:cubicBezTo>
                  <a:pt x="285" y="44"/>
                  <a:pt x="285" y="44"/>
                  <a:pt x="285" y="44"/>
                </a:cubicBezTo>
                <a:cubicBezTo>
                  <a:pt x="370" y="90"/>
                  <a:pt x="407" y="173"/>
                  <a:pt x="373" y="310"/>
                </a:cubicBezTo>
                <a:cubicBezTo>
                  <a:pt x="365" y="319"/>
                  <a:pt x="360" y="331"/>
                  <a:pt x="360" y="349"/>
                </a:cubicBezTo>
                <a:cubicBezTo>
                  <a:pt x="366" y="743"/>
                  <a:pt x="366" y="743"/>
                  <a:pt x="366" y="743"/>
                </a:cubicBezTo>
                <a:cubicBezTo>
                  <a:pt x="378" y="757"/>
                  <a:pt x="385" y="784"/>
                  <a:pt x="386" y="827"/>
                </a:cubicBezTo>
                <a:cubicBezTo>
                  <a:pt x="386" y="912"/>
                  <a:pt x="386" y="912"/>
                  <a:pt x="386" y="912"/>
                </a:cubicBezTo>
                <a:cubicBezTo>
                  <a:pt x="375" y="959"/>
                  <a:pt x="351" y="990"/>
                  <a:pt x="305" y="992"/>
                </a:cubicBezTo>
                <a:cubicBezTo>
                  <a:pt x="204" y="992"/>
                  <a:pt x="204" y="992"/>
                  <a:pt x="204" y="992"/>
                </a:cubicBezTo>
                <a:cubicBezTo>
                  <a:pt x="102" y="992"/>
                  <a:pt x="102" y="992"/>
                  <a:pt x="102" y="992"/>
                </a:cubicBezTo>
                <a:cubicBezTo>
                  <a:pt x="56" y="990"/>
                  <a:pt x="32" y="959"/>
                  <a:pt x="21" y="912"/>
                </a:cubicBezTo>
                <a:cubicBezTo>
                  <a:pt x="21" y="827"/>
                  <a:pt x="21" y="827"/>
                  <a:pt x="21" y="827"/>
                </a:cubicBezTo>
                <a:cubicBezTo>
                  <a:pt x="21" y="784"/>
                  <a:pt x="29" y="757"/>
                  <a:pt x="41" y="743"/>
                </a:cubicBezTo>
                <a:cubicBezTo>
                  <a:pt x="47" y="349"/>
                  <a:pt x="47" y="349"/>
                  <a:pt x="47" y="349"/>
                </a:cubicBezTo>
                <a:cubicBezTo>
                  <a:pt x="47" y="331"/>
                  <a:pt x="41" y="319"/>
                  <a:pt x="34" y="310"/>
                </a:cubicBezTo>
                <a:cubicBezTo>
                  <a:pt x="0" y="173"/>
                  <a:pt x="37" y="90"/>
                  <a:pt x="122" y="44"/>
                </a:cubicBezTo>
                <a:cubicBezTo>
                  <a:pt x="120" y="7"/>
                  <a:pt x="120" y="7"/>
                  <a:pt x="120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03" y="7"/>
                  <a:pt x="203" y="7"/>
                  <a:pt x="203" y="7"/>
                </a:cubicBezTo>
                <a:cubicBezTo>
                  <a:pt x="287" y="7"/>
                  <a:pt x="287" y="7"/>
                  <a:pt x="287" y="7"/>
                </a:cubicBezTo>
                <a:moveTo>
                  <a:pt x="204" y="992"/>
                </a:moveTo>
                <a:cubicBezTo>
                  <a:pt x="203" y="992"/>
                  <a:pt x="203" y="992"/>
                  <a:pt x="203" y="992"/>
                </a:cubicBezTo>
                <a:cubicBezTo>
                  <a:pt x="204" y="992"/>
                  <a:pt x="204" y="992"/>
                  <a:pt x="204" y="992"/>
                </a:cubicBezTo>
                <a:moveTo>
                  <a:pt x="294" y="0"/>
                </a:moveTo>
                <a:cubicBezTo>
                  <a:pt x="287" y="0"/>
                  <a:pt x="287" y="0"/>
                  <a:pt x="287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3" y="7"/>
                  <a:pt x="113" y="7"/>
                  <a:pt x="113" y="7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71" y="64"/>
                  <a:pt x="42" y="98"/>
                  <a:pt x="27" y="141"/>
                </a:cubicBezTo>
                <a:cubicBezTo>
                  <a:pt x="10" y="187"/>
                  <a:pt x="10" y="244"/>
                  <a:pt x="27" y="312"/>
                </a:cubicBezTo>
                <a:cubicBezTo>
                  <a:pt x="27" y="313"/>
                  <a:pt x="27" y="313"/>
                  <a:pt x="27" y="313"/>
                </a:cubicBezTo>
                <a:cubicBezTo>
                  <a:pt x="29" y="314"/>
                  <a:pt x="29" y="314"/>
                  <a:pt x="29" y="314"/>
                </a:cubicBezTo>
                <a:cubicBezTo>
                  <a:pt x="36" y="324"/>
                  <a:pt x="40" y="335"/>
                  <a:pt x="40" y="349"/>
                </a:cubicBezTo>
                <a:cubicBezTo>
                  <a:pt x="34" y="741"/>
                  <a:pt x="34" y="741"/>
                  <a:pt x="34" y="741"/>
                </a:cubicBezTo>
                <a:cubicBezTo>
                  <a:pt x="21" y="757"/>
                  <a:pt x="15" y="785"/>
                  <a:pt x="14" y="827"/>
                </a:cubicBezTo>
                <a:cubicBezTo>
                  <a:pt x="14" y="912"/>
                  <a:pt x="14" y="912"/>
                  <a:pt x="14" y="912"/>
                </a:cubicBezTo>
                <a:cubicBezTo>
                  <a:pt x="14" y="913"/>
                  <a:pt x="14" y="913"/>
                  <a:pt x="14" y="913"/>
                </a:cubicBezTo>
                <a:cubicBezTo>
                  <a:pt x="14" y="914"/>
                  <a:pt x="14" y="914"/>
                  <a:pt x="14" y="914"/>
                </a:cubicBezTo>
                <a:cubicBezTo>
                  <a:pt x="27" y="968"/>
                  <a:pt x="56" y="997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204" y="999"/>
                  <a:pt x="204" y="999"/>
                  <a:pt x="204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51" y="997"/>
                  <a:pt x="380" y="968"/>
                  <a:pt x="393" y="914"/>
                </a:cubicBezTo>
                <a:cubicBezTo>
                  <a:pt x="393" y="913"/>
                  <a:pt x="393" y="913"/>
                  <a:pt x="393" y="913"/>
                </a:cubicBezTo>
                <a:cubicBezTo>
                  <a:pt x="393" y="912"/>
                  <a:pt x="393" y="912"/>
                  <a:pt x="393" y="912"/>
                </a:cubicBezTo>
                <a:cubicBezTo>
                  <a:pt x="393" y="827"/>
                  <a:pt x="393" y="827"/>
                  <a:pt x="393" y="827"/>
                </a:cubicBezTo>
                <a:cubicBezTo>
                  <a:pt x="392" y="785"/>
                  <a:pt x="386" y="757"/>
                  <a:pt x="373" y="741"/>
                </a:cubicBezTo>
                <a:cubicBezTo>
                  <a:pt x="367" y="349"/>
                  <a:pt x="367" y="349"/>
                  <a:pt x="367" y="349"/>
                </a:cubicBezTo>
                <a:cubicBezTo>
                  <a:pt x="367" y="335"/>
                  <a:pt x="370" y="324"/>
                  <a:pt x="378" y="314"/>
                </a:cubicBezTo>
                <a:cubicBezTo>
                  <a:pt x="379" y="313"/>
                  <a:pt x="379" y="313"/>
                  <a:pt x="379" y="313"/>
                </a:cubicBezTo>
                <a:cubicBezTo>
                  <a:pt x="380" y="312"/>
                  <a:pt x="380" y="312"/>
                  <a:pt x="380" y="312"/>
                </a:cubicBezTo>
                <a:cubicBezTo>
                  <a:pt x="397" y="244"/>
                  <a:pt x="397" y="187"/>
                  <a:pt x="380" y="141"/>
                </a:cubicBezTo>
                <a:cubicBezTo>
                  <a:pt x="365" y="98"/>
                  <a:pt x="335" y="64"/>
                  <a:pt x="292" y="40"/>
                </a:cubicBezTo>
                <a:cubicBezTo>
                  <a:pt x="294" y="7"/>
                  <a:pt x="294" y="7"/>
                  <a:pt x="294" y="7"/>
                </a:cubicBezTo>
                <a:cubicBezTo>
                  <a:pt x="294" y="0"/>
                  <a:pt x="294" y="0"/>
                  <a:pt x="29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3" name="Freeform 10"/>
          <p:cNvSpPr>
            <a:spLocks noChangeArrowheads="1"/>
          </p:cNvSpPr>
          <p:nvPr/>
        </p:nvSpPr>
        <p:spPr bwMode="auto">
          <a:xfrm>
            <a:off x="4856920" y="2727955"/>
            <a:ext cx="1123550" cy="2076010"/>
          </a:xfrm>
          <a:custGeom>
            <a:avLst/>
            <a:gdLst>
              <a:gd name="T0" fmla="*/ 339 w 365"/>
              <a:gd name="T1" fmla="*/ 32 h 675"/>
              <a:gd name="T2" fmla="*/ 347 w 365"/>
              <a:gd name="T3" fmla="*/ 0 h 675"/>
              <a:gd name="T4" fmla="*/ 236 w 365"/>
              <a:gd name="T5" fmla="*/ 22 h 675"/>
              <a:gd name="T6" fmla="*/ 25 w 365"/>
              <a:gd name="T7" fmla="*/ 88 h 675"/>
              <a:gd name="T8" fmla="*/ 20 w 365"/>
              <a:gd name="T9" fmla="*/ 426 h 675"/>
              <a:gd name="T10" fmla="*/ 0 w 365"/>
              <a:gd name="T11" fmla="*/ 510 h 675"/>
              <a:gd name="T12" fmla="*/ 0 w 365"/>
              <a:gd name="T13" fmla="*/ 595 h 675"/>
              <a:gd name="T14" fmla="*/ 81 w 365"/>
              <a:gd name="T15" fmla="*/ 675 h 675"/>
              <a:gd name="T16" fmla="*/ 182 w 365"/>
              <a:gd name="T17" fmla="*/ 675 h 675"/>
              <a:gd name="T18" fmla="*/ 183 w 365"/>
              <a:gd name="T19" fmla="*/ 675 h 675"/>
              <a:gd name="T20" fmla="*/ 284 w 365"/>
              <a:gd name="T21" fmla="*/ 675 h 675"/>
              <a:gd name="T22" fmla="*/ 365 w 365"/>
              <a:gd name="T23" fmla="*/ 595 h 675"/>
              <a:gd name="T24" fmla="*/ 365 w 365"/>
              <a:gd name="T25" fmla="*/ 510 h 675"/>
              <a:gd name="T26" fmla="*/ 345 w 365"/>
              <a:gd name="T27" fmla="*/ 426 h 675"/>
              <a:gd name="T28" fmla="*/ 339 w 365"/>
              <a:gd name="T29" fmla="*/ 32 h 67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65"/>
              <a:gd name="T46" fmla="*/ 0 h 675"/>
              <a:gd name="T47" fmla="*/ 365 w 365"/>
              <a:gd name="T48" fmla="*/ 675 h 67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65" h="675">
                <a:moveTo>
                  <a:pt x="339" y="32"/>
                </a:moveTo>
                <a:cubicBezTo>
                  <a:pt x="339" y="18"/>
                  <a:pt x="342" y="8"/>
                  <a:pt x="347" y="0"/>
                </a:cubicBezTo>
                <a:cubicBezTo>
                  <a:pt x="310" y="4"/>
                  <a:pt x="272" y="11"/>
                  <a:pt x="236" y="22"/>
                </a:cubicBezTo>
                <a:cubicBezTo>
                  <a:pt x="165" y="44"/>
                  <a:pt x="96" y="73"/>
                  <a:pt x="25" y="88"/>
                </a:cubicBezTo>
                <a:cubicBezTo>
                  <a:pt x="20" y="426"/>
                  <a:pt x="20" y="426"/>
                  <a:pt x="20" y="426"/>
                </a:cubicBezTo>
                <a:cubicBezTo>
                  <a:pt x="8" y="440"/>
                  <a:pt x="0" y="467"/>
                  <a:pt x="0" y="510"/>
                </a:cubicBezTo>
                <a:cubicBezTo>
                  <a:pt x="0" y="595"/>
                  <a:pt x="0" y="595"/>
                  <a:pt x="0" y="595"/>
                </a:cubicBezTo>
                <a:cubicBezTo>
                  <a:pt x="11" y="642"/>
                  <a:pt x="35" y="673"/>
                  <a:pt x="81" y="675"/>
                </a:cubicBezTo>
                <a:cubicBezTo>
                  <a:pt x="182" y="675"/>
                  <a:pt x="182" y="675"/>
                  <a:pt x="182" y="675"/>
                </a:cubicBezTo>
                <a:cubicBezTo>
                  <a:pt x="183" y="675"/>
                  <a:pt x="183" y="675"/>
                  <a:pt x="183" y="675"/>
                </a:cubicBezTo>
                <a:cubicBezTo>
                  <a:pt x="284" y="675"/>
                  <a:pt x="284" y="675"/>
                  <a:pt x="284" y="675"/>
                </a:cubicBezTo>
                <a:cubicBezTo>
                  <a:pt x="330" y="673"/>
                  <a:pt x="354" y="642"/>
                  <a:pt x="365" y="595"/>
                </a:cubicBezTo>
                <a:cubicBezTo>
                  <a:pt x="365" y="510"/>
                  <a:pt x="365" y="510"/>
                  <a:pt x="365" y="510"/>
                </a:cubicBezTo>
                <a:cubicBezTo>
                  <a:pt x="364" y="467"/>
                  <a:pt x="357" y="440"/>
                  <a:pt x="345" y="426"/>
                </a:cubicBezTo>
                <a:lnTo>
                  <a:pt x="339" y="32"/>
                </a:lnTo>
                <a:close/>
              </a:path>
            </a:pathLst>
          </a:custGeom>
          <a:solidFill>
            <a:srgbClr val="F89A1A"/>
          </a:solidFill>
          <a:ln>
            <a:noFill/>
          </a:ln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4" name="Freeform 11"/>
          <p:cNvSpPr>
            <a:spLocks noEditPoints="1" noChangeArrowheads="1"/>
          </p:cNvSpPr>
          <p:nvPr/>
        </p:nvSpPr>
        <p:spPr bwMode="auto">
          <a:xfrm>
            <a:off x="7007010" y="1403329"/>
            <a:ext cx="545020" cy="308668"/>
          </a:xfrm>
          <a:custGeom>
            <a:avLst/>
            <a:gdLst>
              <a:gd name="T0" fmla="*/ 151 w 177"/>
              <a:gd name="T1" fmla="*/ 7 h 100"/>
              <a:gd name="T2" fmla="*/ 170 w 177"/>
              <a:gd name="T3" fmla="*/ 27 h 100"/>
              <a:gd name="T4" fmla="*/ 170 w 177"/>
              <a:gd name="T5" fmla="*/ 93 h 100"/>
              <a:gd name="T6" fmla="*/ 7 w 177"/>
              <a:gd name="T7" fmla="*/ 93 h 100"/>
              <a:gd name="T8" fmla="*/ 7 w 177"/>
              <a:gd name="T9" fmla="*/ 27 h 100"/>
              <a:gd name="T10" fmla="*/ 26 w 177"/>
              <a:gd name="T11" fmla="*/ 7 h 100"/>
              <a:gd name="T12" fmla="*/ 151 w 177"/>
              <a:gd name="T13" fmla="*/ 7 h 100"/>
              <a:gd name="T14" fmla="*/ 151 w 177"/>
              <a:gd name="T15" fmla="*/ 0 h 100"/>
              <a:gd name="T16" fmla="*/ 26 w 177"/>
              <a:gd name="T17" fmla="*/ 0 h 100"/>
              <a:gd name="T18" fmla="*/ 0 w 177"/>
              <a:gd name="T19" fmla="*/ 27 h 100"/>
              <a:gd name="T20" fmla="*/ 0 w 177"/>
              <a:gd name="T21" fmla="*/ 93 h 100"/>
              <a:gd name="T22" fmla="*/ 0 w 177"/>
              <a:gd name="T23" fmla="*/ 100 h 100"/>
              <a:gd name="T24" fmla="*/ 7 w 177"/>
              <a:gd name="T25" fmla="*/ 100 h 100"/>
              <a:gd name="T26" fmla="*/ 170 w 177"/>
              <a:gd name="T27" fmla="*/ 100 h 100"/>
              <a:gd name="T28" fmla="*/ 177 w 177"/>
              <a:gd name="T29" fmla="*/ 100 h 100"/>
              <a:gd name="T30" fmla="*/ 177 w 177"/>
              <a:gd name="T31" fmla="*/ 93 h 100"/>
              <a:gd name="T32" fmla="*/ 177 w 177"/>
              <a:gd name="T33" fmla="*/ 27 h 100"/>
              <a:gd name="T34" fmla="*/ 151 w 177"/>
              <a:gd name="T35" fmla="*/ 0 h 1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77"/>
              <a:gd name="T55" fmla="*/ 0 h 100"/>
              <a:gd name="T56" fmla="*/ 177 w 177"/>
              <a:gd name="T57" fmla="*/ 100 h 1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77" h="100">
                <a:moveTo>
                  <a:pt x="151" y="7"/>
                </a:moveTo>
                <a:cubicBezTo>
                  <a:pt x="161" y="7"/>
                  <a:pt x="170" y="16"/>
                  <a:pt x="170" y="27"/>
                </a:cubicBezTo>
                <a:cubicBezTo>
                  <a:pt x="170" y="93"/>
                  <a:pt x="170" y="93"/>
                  <a:pt x="170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16"/>
                  <a:pt x="16" y="7"/>
                  <a:pt x="26" y="7"/>
                </a:cubicBezTo>
                <a:cubicBezTo>
                  <a:pt x="151" y="7"/>
                  <a:pt x="151" y="7"/>
                  <a:pt x="151" y="7"/>
                </a:cubicBezTo>
                <a:moveTo>
                  <a:pt x="151" y="0"/>
                </a:move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00"/>
                  <a:pt x="0" y="100"/>
                  <a:pt x="0" y="100"/>
                </a:cubicBezTo>
                <a:cubicBezTo>
                  <a:pt x="7" y="100"/>
                  <a:pt x="7" y="100"/>
                  <a:pt x="7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7" y="100"/>
                  <a:pt x="177" y="100"/>
                  <a:pt x="177" y="100"/>
                </a:cubicBezTo>
                <a:cubicBezTo>
                  <a:pt x="177" y="93"/>
                  <a:pt x="177" y="93"/>
                  <a:pt x="177" y="93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77" y="12"/>
                  <a:pt x="165" y="0"/>
                  <a:pt x="15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5" name="Freeform 12"/>
          <p:cNvSpPr>
            <a:spLocks noEditPoints="1" noChangeArrowheads="1"/>
          </p:cNvSpPr>
          <p:nvPr/>
        </p:nvSpPr>
        <p:spPr bwMode="auto">
          <a:xfrm>
            <a:off x="6654247" y="1752565"/>
            <a:ext cx="1252309" cy="3072566"/>
          </a:xfrm>
          <a:custGeom>
            <a:avLst/>
            <a:gdLst>
              <a:gd name="T0" fmla="*/ 287 w 407"/>
              <a:gd name="T1" fmla="*/ 7 h 999"/>
              <a:gd name="T2" fmla="*/ 285 w 407"/>
              <a:gd name="T3" fmla="*/ 44 h 999"/>
              <a:gd name="T4" fmla="*/ 373 w 407"/>
              <a:gd name="T5" fmla="*/ 310 h 999"/>
              <a:gd name="T6" fmla="*/ 360 w 407"/>
              <a:gd name="T7" fmla="*/ 349 h 999"/>
              <a:gd name="T8" fmla="*/ 366 w 407"/>
              <a:gd name="T9" fmla="*/ 743 h 999"/>
              <a:gd name="T10" fmla="*/ 386 w 407"/>
              <a:gd name="T11" fmla="*/ 827 h 999"/>
              <a:gd name="T12" fmla="*/ 386 w 407"/>
              <a:gd name="T13" fmla="*/ 912 h 999"/>
              <a:gd name="T14" fmla="*/ 305 w 407"/>
              <a:gd name="T15" fmla="*/ 992 h 999"/>
              <a:gd name="T16" fmla="*/ 204 w 407"/>
              <a:gd name="T17" fmla="*/ 992 h 999"/>
              <a:gd name="T18" fmla="*/ 102 w 407"/>
              <a:gd name="T19" fmla="*/ 992 h 999"/>
              <a:gd name="T20" fmla="*/ 21 w 407"/>
              <a:gd name="T21" fmla="*/ 912 h 999"/>
              <a:gd name="T22" fmla="*/ 21 w 407"/>
              <a:gd name="T23" fmla="*/ 827 h 999"/>
              <a:gd name="T24" fmla="*/ 41 w 407"/>
              <a:gd name="T25" fmla="*/ 743 h 999"/>
              <a:gd name="T26" fmla="*/ 47 w 407"/>
              <a:gd name="T27" fmla="*/ 349 h 999"/>
              <a:gd name="T28" fmla="*/ 34 w 407"/>
              <a:gd name="T29" fmla="*/ 310 h 999"/>
              <a:gd name="T30" fmla="*/ 122 w 407"/>
              <a:gd name="T31" fmla="*/ 44 h 999"/>
              <a:gd name="T32" fmla="*/ 120 w 407"/>
              <a:gd name="T33" fmla="*/ 7 h 999"/>
              <a:gd name="T34" fmla="*/ 204 w 407"/>
              <a:gd name="T35" fmla="*/ 7 h 999"/>
              <a:gd name="T36" fmla="*/ 203 w 407"/>
              <a:gd name="T37" fmla="*/ 7 h 999"/>
              <a:gd name="T38" fmla="*/ 287 w 407"/>
              <a:gd name="T39" fmla="*/ 7 h 999"/>
              <a:gd name="T40" fmla="*/ 204 w 407"/>
              <a:gd name="T41" fmla="*/ 992 h 999"/>
              <a:gd name="T42" fmla="*/ 202 w 407"/>
              <a:gd name="T43" fmla="*/ 992 h 999"/>
              <a:gd name="T44" fmla="*/ 204 w 407"/>
              <a:gd name="T45" fmla="*/ 992 h 999"/>
              <a:gd name="T46" fmla="*/ 294 w 407"/>
              <a:gd name="T47" fmla="*/ 0 h 999"/>
              <a:gd name="T48" fmla="*/ 287 w 407"/>
              <a:gd name="T49" fmla="*/ 0 h 999"/>
              <a:gd name="T50" fmla="*/ 204 w 407"/>
              <a:gd name="T51" fmla="*/ 0 h 999"/>
              <a:gd name="T52" fmla="*/ 120 w 407"/>
              <a:gd name="T53" fmla="*/ 0 h 999"/>
              <a:gd name="T54" fmla="*/ 112 w 407"/>
              <a:gd name="T55" fmla="*/ 0 h 999"/>
              <a:gd name="T56" fmla="*/ 113 w 407"/>
              <a:gd name="T57" fmla="*/ 7 h 999"/>
              <a:gd name="T58" fmla="*/ 115 w 407"/>
              <a:gd name="T59" fmla="*/ 40 h 999"/>
              <a:gd name="T60" fmla="*/ 26 w 407"/>
              <a:gd name="T61" fmla="*/ 141 h 999"/>
              <a:gd name="T62" fmla="*/ 27 w 407"/>
              <a:gd name="T63" fmla="*/ 312 h 999"/>
              <a:gd name="T64" fmla="*/ 27 w 407"/>
              <a:gd name="T65" fmla="*/ 313 h 999"/>
              <a:gd name="T66" fmla="*/ 28 w 407"/>
              <a:gd name="T67" fmla="*/ 314 h 999"/>
              <a:gd name="T68" fmla="*/ 40 w 407"/>
              <a:gd name="T69" fmla="*/ 349 h 999"/>
              <a:gd name="T70" fmla="*/ 34 w 407"/>
              <a:gd name="T71" fmla="*/ 741 h 999"/>
              <a:gd name="T72" fmla="*/ 14 w 407"/>
              <a:gd name="T73" fmla="*/ 827 h 999"/>
              <a:gd name="T74" fmla="*/ 14 w 407"/>
              <a:gd name="T75" fmla="*/ 912 h 999"/>
              <a:gd name="T76" fmla="*/ 14 w 407"/>
              <a:gd name="T77" fmla="*/ 913 h 999"/>
              <a:gd name="T78" fmla="*/ 14 w 407"/>
              <a:gd name="T79" fmla="*/ 914 h 999"/>
              <a:gd name="T80" fmla="*/ 102 w 407"/>
              <a:gd name="T81" fmla="*/ 999 h 999"/>
              <a:gd name="T82" fmla="*/ 102 w 407"/>
              <a:gd name="T83" fmla="*/ 999 h 999"/>
              <a:gd name="T84" fmla="*/ 102 w 407"/>
              <a:gd name="T85" fmla="*/ 999 h 999"/>
              <a:gd name="T86" fmla="*/ 204 w 407"/>
              <a:gd name="T87" fmla="*/ 999 h 999"/>
              <a:gd name="T88" fmla="*/ 305 w 407"/>
              <a:gd name="T89" fmla="*/ 999 h 999"/>
              <a:gd name="T90" fmla="*/ 305 w 407"/>
              <a:gd name="T91" fmla="*/ 999 h 999"/>
              <a:gd name="T92" fmla="*/ 305 w 407"/>
              <a:gd name="T93" fmla="*/ 999 h 999"/>
              <a:gd name="T94" fmla="*/ 393 w 407"/>
              <a:gd name="T95" fmla="*/ 914 h 999"/>
              <a:gd name="T96" fmla="*/ 393 w 407"/>
              <a:gd name="T97" fmla="*/ 913 h 999"/>
              <a:gd name="T98" fmla="*/ 393 w 407"/>
              <a:gd name="T99" fmla="*/ 912 h 999"/>
              <a:gd name="T100" fmla="*/ 393 w 407"/>
              <a:gd name="T101" fmla="*/ 827 h 999"/>
              <a:gd name="T102" fmla="*/ 373 w 407"/>
              <a:gd name="T103" fmla="*/ 741 h 999"/>
              <a:gd name="T104" fmla="*/ 367 w 407"/>
              <a:gd name="T105" fmla="*/ 349 h 999"/>
              <a:gd name="T106" fmla="*/ 378 w 407"/>
              <a:gd name="T107" fmla="*/ 314 h 999"/>
              <a:gd name="T108" fmla="*/ 379 w 407"/>
              <a:gd name="T109" fmla="*/ 313 h 999"/>
              <a:gd name="T110" fmla="*/ 380 w 407"/>
              <a:gd name="T111" fmla="*/ 312 h 999"/>
              <a:gd name="T112" fmla="*/ 380 w 407"/>
              <a:gd name="T113" fmla="*/ 141 h 999"/>
              <a:gd name="T114" fmla="*/ 292 w 407"/>
              <a:gd name="T115" fmla="*/ 40 h 999"/>
              <a:gd name="T116" fmla="*/ 294 w 407"/>
              <a:gd name="T117" fmla="*/ 7 h 999"/>
              <a:gd name="T118" fmla="*/ 294 w 407"/>
              <a:gd name="T119" fmla="*/ 0 h 99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07"/>
              <a:gd name="T181" fmla="*/ 0 h 999"/>
              <a:gd name="T182" fmla="*/ 407 w 407"/>
              <a:gd name="T183" fmla="*/ 999 h 99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07" h="999">
                <a:moveTo>
                  <a:pt x="287" y="7"/>
                </a:moveTo>
                <a:cubicBezTo>
                  <a:pt x="285" y="44"/>
                  <a:pt x="285" y="44"/>
                  <a:pt x="285" y="44"/>
                </a:cubicBezTo>
                <a:cubicBezTo>
                  <a:pt x="370" y="90"/>
                  <a:pt x="407" y="173"/>
                  <a:pt x="373" y="310"/>
                </a:cubicBezTo>
                <a:cubicBezTo>
                  <a:pt x="365" y="319"/>
                  <a:pt x="360" y="331"/>
                  <a:pt x="360" y="349"/>
                </a:cubicBezTo>
                <a:cubicBezTo>
                  <a:pt x="366" y="743"/>
                  <a:pt x="366" y="743"/>
                  <a:pt x="366" y="743"/>
                </a:cubicBezTo>
                <a:cubicBezTo>
                  <a:pt x="378" y="757"/>
                  <a:pt x="385" y="784"/>
                  <a:pt x="386" y="827"/>
                </a:cubicBezTo>
                <a:cubicBezTo>
                  <a:pt x="386" y="912"/>
                  <a:pt x="386" y="912"/>
                  <a:pt x="386" y="912"/>
                </a:cubicBezTo>
                <a:cubicBezTo>
                  <a:pt x="375" y="959"/>
                  <a:pt x="351" y="990"/>
                  <a:pt x="305" y="992"/>
                </a:cubicBezTo>
                <a:cubicBezTo>
                  <a:pt x="204" y="992"/>
                  <a:pt x="204" y="992"/>
                  <a:pt x="204" y="992"/>
                </a:cubicBezTo>
                <a:cubicBezTo>
                  <a:pt x="102" y="992"/>
                  <a:pt x="102" y="992"/>
                  <a:pt x="102" y="992"/>
                </a:cubicBezTo>
                <a:cubicBezTo>
                  <a:pt x="56" y="990"/>
                  <a:pt x="31" y="959"/>
                  <a:pt x="21" y="912"/>
                </a:cubicBezTo>
                <a:cubicBezTo>
                  <a:pt x="21" y="827"/>
                  <a:pt x="21" y="827"/>
                  <a:pt x="21" y="827"/>
                </a:cubicBezTo>
                <a:cubicBezTo>
                  <a:pt x="21" y="784"/>
                  <a:pt x="28" y="757"/>
                  <a:pt x="41" y="743"/>
                </a:cubicBezTo>
                <a:cubicBezTo>
                  <a:pt x="47" y="349"/>
                  <a:pt x="47" y="349"/>
                  <a:pt x="47" y="349"/>
                </a:cubicBezTo>
                <a:cubicBezTo>
                  <a:pt x="47" y="331"/>
                  <a:pt x="41" y="319"/>
                  <a:pt x="34" y="310"/>
                </a:cubicBezTo>
                <a:cubicBezTo>
                  <a:pt x="0" y="173"/>
                  <a:pt x="36" y="90"/>
                  <a:pt x="122" y="44"/>
                </a:cubicBezTo>
                <a:cubicBezTo>
                  <a:pt x="120" y="7"/>
                  <a:pt x="120" y="7"/>
                  <a:pt x="120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03" y="7"/>
                  <a:pt x="203" y="7"/>
                  <a:pt x="203" y="7"/>
                </a:cubicBezTo>
                <a:cubicBezTo>
                  <a:pt x="287" y="7"/>
                  <a:pt x="287" y="7"/>
                  <a:pt x="287" y="7"/>
                </a:cubicBezTo>
                <a:moveTo>
                  <a:pt x="204" y="992"/>
                </a:moveTo>
                <a:cubicBezTo>
                  <a:pt x="202" y="992"/>
                  <a:pt x="202" y="992"/>
                  <a:pt x="202" y="992"/>
                </a:cubicBezTo>
                <a:cubicBezTo>
                  <a:pt x="204" y="992"/>
                  <a:pt x="204" y="992"/>
                  <a:pt x="204" y="992"/>
                </a:cubicBezTo>
                <a:moveTo>
                  <a:pt x="294" y="0"/>
                </a:moveTo>
                <a:cubicBezTo>
                  <a:pt x="287" y="0"/>
                  <a:pt x="287" y="0"/>
                  <a:pt x="287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3" y="7"/>
                  <a:pt x="113" y="7"/>
                  <a:pt x="113" y="7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71" y="64"/>
                  <a:pt x="42" y="98"/>
                  <a:pt x="26" y="141"/>
                </a:cubicBezTo>
                <a:cubicBezTo>
                  <a:pt x="10" y="187"/>
                  <a:pt x="10" y="244"/>
                  <a:pt x="27" y="312"/>
                </a:cubicBezTo>
                <a:cubicBezTo>
                  <a:pt x="27" y="313"/>
                  <a:pt x="27" y="313"/>
                  <a:pt x="27" y="313"/>
                </a:cubicBezTo>
                <a:cubicBezTo>
                  <a:pt x="28" y="314"/>
                  <a:pt x="28" y="314"/>
                  <a:pt x="28" y="314"/>
                </a:cubicBezTo>
                <a:cubicBezTo>
                  <a:pt x="36" y="324"/>
                  <a:pt x="40" y="335"/>
                  <a:pt x="40" y="349"/>
                </a:cubicBezTo>
                <a:cubicBezTo>
                  <a:pt x="34" y="741"/>
                  <a:pt x="34" y="741"/>
                  <a:pt x="34" y="741"/>
                </a:cubicBezTo>
                <a:cubicBezTo>
                  <a:pt x="21" y="757"/>
                  <a:pt x="14" y="785"/>
                  <a:pt x="14" y="827"/>
                </a:cubicBezTo>
                <a:cubicBezTo>
                  <a:pt x="14" y="912"/>
                  <a:pt x="14" y="912"/>
                  <a:pt x="14" y="912"/>
                </a:cubicBezTo>
                <a:cubicBezTo>
                  <a:pt x="14" y="913"/>
                  <a:pt x="14" y="913"/>
                  <a:pt x="14" y="913"/>
                </a:cubicBezTo>
                <a:cubicBezTo>
                  <a:pt x="14" y="914"/>
                  <a:pt x="14" y="914"/>
                  <a:pt x="14" y="914"/>
                </a:cubicBezTo>
                <a:cubicBezTo>
                  <a:pt x="26" y="968"/>
                  <a:pt x="56" y="997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204" y="999"/>
                  <a:pt x="204" y="999"/>
                  <a:pt x="204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51" y="997"/>
                  <a:pt x="380" y="968"/>
                  <a:pt x="393" y="914"/>
                </a:cubicBezTo>
                <a:cubicBezTo>
                  <a:pt x="393" y="913"/>
                  <a:pt x="393" y="913"/>
                  <a:pt x="393" y="913"/>
                </a:cubicBezTo>
                <a:cubicBezTo>
                  <a:pt x="393" y="912"/>
                  <a:pt x="393" y="912"/>
                  <a:pt x="393" y="912"/>
                </a:cubicBezTo>
                <a:cubicBezTo>
                  <a:pt x="393" y="827"/>
                  <a:pt x="393" y="827"/>
                  <a:pt x="393" y="827"/>
                </a:cubicBezTo>
                <a:cubicBezTo>
                  <a:pt x="392" y="785"/>
                  <a:pt x="385" y="757"/>
                  <a:pt x="373" y="741"/>
                </a:cubicBezTo>
                <a:cubicBezTo>
                  <a:pt x="367" y="349"/>
                  <a:pt x="367" y="349"/>
                  <a:pt x="367" y="349"/>
                </a:cubicBezTo>
                <a:cubicBezTo>
                  <a:pt x="367" y="335"/>
                  <a:pt x="370" y="324"/>
                  <a:pt x="378" y="314"/>
                </a:cubicBezTo>
                <a:cubicBezTo>
                  <a:pt x="379" y="313"/>
                  <a:pt x="379" y="313"/>
                  <a:pt x="379" y="313"/>
                </a:cubicBezTo>
                <a:cubicBezTo>
                  <a:pt x="380" y="312"/>
                  <a:pt x="380" y="312"/>
                  <a:pt x="380" y="312"/>
                </a:cubicBezTo>
                <a:cubicBezTo>
                  <a:pt x="396" y="244"/>
                  <a:pt x="397" y="187"/>
                  <a:pt x="380" y="141"/>
                </a:cubicBezTo>
                <a:cubicBezTo>
                  <a:pt x="365" y="98"/>
                  <a:pt x="335" y="64"/>
                  <a:pt x="292" y="40"/>
                </a:cubicBezTo>
                <a:cubicBezTo>
                  <a:pt x="294" y="7"/>
                  <a:pt x="294" y="7"/>
                  <a:pt x="294" y="7"/>
                </a:cubicBezTo>
                <a:cubicBezTo>
                  <a:pt x="294" y="0"/>
                  <a:pt x="294" y="0"/>
                  <a:pt x="29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6" name="Freeform 13"/>
          <p:cNvSpPr>
            <a:spLocks noChangeArrowheads="1"/>
          </p:cNvSpPr>
          <p:nvPr/>
        </p:nvSpPr>
        <p:spPr bwMode="auto">
          <a:xfrm>
            <a:off x="6719509" y="4191922"/>
            <a:ext cx="1121787" cy="612043"/>
          </a:xfrm>
          <a:custGeom>
            <a:avLst/>
            <a:gdLst>
              <a:gd name="T0" fmla="*/ 236 w 365"/>
              <a:gd name="T1" fmla="*/ 23 h 199"/>
              <a:gd name="T2" fmla="*/ 9 w 365"/>
              <a:gd name="T3" fmla="*/ 92 h 199"/>
              <a:gd name="T4" fmla="*/ 0 w 365"/>
              <a:gd name="T5" fmla="*/ 94 h 199"/>
              <a:gd name="T6" fmla="*/ 0 w 365"/>
              <a:gd name="T7" fmla="*/ 119 h 199"/>
              <a:gd name="T8" fmla="*/ 81 w 365"/>
              <a:gd name="T9" fmla="*/ 199 h 199"/>
              <a:gd name="T10" fmla="*/ 181 w 365"/>
              <a:gd name="T11" fmla="*/ 199 h 199"/>
              <a:gd name="T12" fmla="*/ 183 w 365"/>
              <a:gd name="T13" fmla="*/ 199 h 199"/>
              <a:gd name="T14" fmla="*/ 284 w 365"/>
              <a:gd name="T15" fmla="*/ 199 h 199"/>
              <a:gd name="T16" fmla="*/ 365 w 365"/>
              <a:gd name="T17" fmla="*/ 119 h 199"/>
              <a:gd name="T18" fmla="*/ 365 w 365"/>
              <a:gd name="T19" fmla="*/ 34 h 199"/>
              <a:gd name="T20" fmla="*/ 363 w 365"/>
              <a:gd name="T21" fmla="*/ 0 h 199"/>
              <a:gd name="T22" fmla="*/ 236 w 365"/>
              <a:gd name="T23" fmla="*/ 23 h 19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65"/>
              <a:gd name="T37" fmla="*/ 0 h 199"/>
              <a:gd name="T38" fmla="*/ 365 w 365"/>
              <a:gd name="T39" fmla="*/ 199 h 19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65" h="199">
                <a:moveTo>
                  <a:pt x="236" y="23"/>
                </a:moveTo>
                <a:cubicBezTo>
                  <a:pt x="159" y="46"/>
                  <a:pt x="86" y="79"/>
                  <a:pt x="9" y="92"/>
                </a:cubicBezTo>
                <a:cubicBezTo>
                  <a:pt x="6" y="93"/>
                  <a:pt x="3" y="93"/>
                  <a:pt x="0" y="94"/>
                </a:cubicBezTo>
                <a:cubicBezTo>
                  <a:pt x="0" y="119"/>
                  <a:pt x="0" y="119"/>
                  <a:pt x="0" y="119"/>
                </a:cubicBezTo>
                <a:cubicBezTo>
                  <a:pt x="10" y="166"/>
                  <a:pt x="35" y="197"/>
                  <a:pt x="81" y="199"/>
                </a:cubicBezTo>
                <a:cubicBezTo>
                  <a:pt x="181" y="199"/>
                  <a:pt x="181" y="199"/>
                  <a:pt x="181" y="199"/>
                </a:cubicBezTo>
                <a:cubicBezTo>
                  <a:pt x="183" y="199"/>
                  <a:pt x="183" y="199"/>
                  <a:pt x="183" y="199"/>
                </a:cubicBezTo>
                <a:cubicBezTo>
                  <a:pt x="284" y="199"/>
                  <a:pt x="284" y="199"/>
                  <a:pt x="284" y="199"/>
                </a:cubicBezTo>
                <a:cubicBezTo>
                  <a:pt x="330" y="197"/>
                  <a:pt x="354" y="166"/>
                  <a:pt x="365" y="119"/>
                </a:cubicBezTo>
                <a:cubicBezTo>
                  <a:pt x="365" y="34"/>
                  <a:pt x="365" y="34"/>
                  <a:pt x="365" y="34"/>
                </a:cubicBezTo>
                <a:cubicBezTo>
                  <a:pt x="365" y="21"/>
                  <a:pt x="364" y="10"/>
                  <a:pt x="363" y="0"/>
                </a:cubicBezTo>
                <a:cubicBezTo>
                  <a:pt x="320" y="3"/>
                  <a:pt x="277" y="11"/>
                  <a:pt x="236" y="23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7" name="Freeform 14"/>
          <p:cNvSpPr>
            <a:spLocks noEditPoints="1" noChangeArrowheads="1"/>
          </p:cNvSpPr>
          <p:nvPr/>
        </p:nvSpPr>
        <p:spPr bwMode="auto">
          <a:xfrm>
            <a:off x="8867836" y="1403329"/>
            <a:ext cx="545018" cy="308668"/>
          </a:xfrm>
          <a:custGeom>
            <a:avLst/>
            <a:gdLst>
              <a:gd name="T0" fmla="*/ 150 w 177"/>
              <a:gd name="T1" fmla="*/ 7 h 100"/>
              <a:gd name="T2" fmla="*/ 170 w 177"/>
              <a:gd name="T3" fmla="*/ 27 h 100"/>
              <a:gd name="T4" fmla="*/ 170 w 177"/>
              <a:gd name="T5" fmla="*/ 93 h 100"/>
              <a:gd name="T6" fmla="*/ 7 w 177"/>
              <a:gd name="T7" fmla="*/ 93 h 100"/>
              <a:gd name="T8" fmla="*/ 7 w 177"/>
              <a:gd name="T9" fmla="*/ 27 h 100"/>
              <a:gd name="T10" fmla="*/ 26 w 177"/>
              <a:gd name="T11" fmla="*/ 7 h 100"/>
              <a:gd name="T12" fmla="*/ 150 w 177"/>
              <a:gd name="T13" fmla="*/ 7 h 100"/>
              <a:gd name="T14" fmla="*/ 150 w 177"/>
              <a:gd name="T15" fmla="*/ 0 h 100"/>
              <a:gd name="T16" fmla="*/ 26 w 177"/>
              <a:gd name="T17" fmla="*/ 0 h 100"/>
              <a:gd name="T18" fmla="*/ 0 w 177"/>
              <a:gd name="T19" fmla="*/ 27 h 100"/>
              <a:gd name="T20" fmla="*/ 0 w 177"/>
              <a:gd name="T21" fmla="*/ 93 h 100"/>
              <a:gd name="T22" fmla="*/ 0 w 177"/>
              <a:gd name="T23" fmla="*/ 100 h 100"/>
              <a:gd name="T24" fmla="*/ 7 w 177"/>
              <a:gd name="T25" fmla="*/ 100 h 100"/>
              <a:gd name="T26" fmla="*/ 170 w 177"/>
              <a:gd name="T27" fmla="*/ 100 h 100"/>
              <a:gd name="T28" fmla="*/ 177 w 177"/>
              <a:gd name="T29" fmla="*/ 100 h 100"/>
              <a:gd name="T30" fmla="*/ 177 w 177"/>
              <a:gd name="T31" fmla="*/ 93 h 100"/>
              <a:gd name="T32" fmla="*/ 177 w 177"/>
              <a:gd name="T33" fmla="*/ 27 h 100"/>
              <a:gd name="T34" fmla="*/ 150 w 177"/>
              <a:gd name="T35" fmla="*/ 0 h 1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77"/>
              <a:gd name="T55" fmla="*/ 0 h 100"/>
              <a:gd name="T56" fmla="*/ 177 w 177"/>
              <a:gd name="T57" fmla="*/ 100 h 1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77" h="100">
                <a:moveTo>
                  <a:pt x="150" y="7"/>
                </a:moveTo>
                <a:cubicBezTo>
                  <a:pt x="161" y="7"/>
                  <a:pt x="170" y="16"/>
                  <a:pt x="170" y="27"/>
                </a:cubicBezTo>
                <a:cubicBezTo>
                  <a:pt x="170" y="93"/>
                  <a:pt x="170" y="93"/>
                  <a:pt x="170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16"/>
                  <a:pt x="15" y="7"/>
                  <a:pt x="26" y="7"/>
                </a:cubicBezTo>
                <a:cubicBezTo>
                  <a:pt x="150" y="7"/>
                  <a:pt x="150" y="7"/>
                  <a:pt x="150" y="7"/>
                </a:cubicBezTo>
                <a:moveTo>
                  <a:pt x="150" y="0"/>
                </a:move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00"/>
                  <a:pt x="0" y="100"/>
                  <a:pt x="0" y="100"/>
                </a:cubicBezTo>
                <a:cubicBezTo>
                  <a:pt x="7" y="100"/>
                  <a:pt x="7" y="100"/>
                  <a:pt x="7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7" y="100"/>
                  <a:pt x="177" y="100"/>
                  <a:pt x="177" y="100"/>
                </a:cubicBezTo>
                <a:cubicBezTo>
                  <a:pt x="177" y="93"/>
                  <a:pt x="177" y="93"/>
                  <a:pt x="177" y="93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77" y="12"/>
                  <a:pt x="165" y="0"/>
                  <a:pt x="15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8" name="Freeform 15"/>
          <p:cNvSpPr>
            <a:spLocks noEditPoints="1" noChangeArrowheads="1"/>
          </p:cNvSpPr>
          <p:nvPr/>
        </p:nvSpPr>
        <p:spPr bwMode="auto">
          <a:xfrm>
            <a:off x="8513309" y="1752565"/>
            <a:ext cx="1254073" cy="3072566"/>
          </a:xfrm>
          <a:custGeom>
            <a:avLst/>
            <a:gdLst>
              <a:gd name="T0" fmla="*/ 288 w 408"/>
              <a:gd name="T1" fmla="*/ 7 h 999"/>
              <a:gd name="T2" fmla="*/ 285 w 408"/>
              <a:gd name="T3" fmla="*/ 44 h 999"/>
              <a:gd name="T4" fmla="*/ 374 w 408"/>
              <a:gd name="T5" fmla="*/ 310 h 999"/>
              <a:gd name="T6" fmla="*/ 361 w 408"/>
              <a:gd name="T7" fmla="*/ 349 h 999"/>
              <a:gd name="T8" fmla="*/ 367 w 408"/>
              <a:gd name="T9" fmla="*/ 743 h 999"/>
              <a:gd name="T10" fmla="*/ 387 w 408"/>
              <a:gd name="T11" fmla="*/ 827 h 999"/>
              <a:gd name="T12" fmla="*/ 387 w 408"/>
              <a:gd name="T13" fmla="*/ 912 h 999"/>
              <a:gd name="T14" fmla="*/ 305 w 408"/>
              <a:gd name="T15" fmla="*/ 992 h 999"/>
              <a:gd name="T16" fmla="*/ 205 w 408"/>
              <a:gd name="T17" fmla="*/ 992 h 999"/>
              <a:gd name="T18" fmla="*/ 103 w 408"/>
              <a:gd name="T19" fmla="*/ 992 h 999"/>
              <a:gd name="T20" fmla="*/ 21 w 408"/>
              <a:gd name="T21" fmla="*/ 912 h 999"/>
              <a:gd name="T22" fmla="*/ 21 w 408"/>
              <a:gd name="T23" fmla="*/ 827 h 999"/>
              <a:gd name="T24" fmla="*/ 42 w 408"/>
              <a:gd name="T25" fmla="*/ 743 h 999"/>
              <a:gd name="T26" fmla="*/ 47 w 408"/>
              <a:gd name="T27" fmla="*/ 349 h 999"/>
              <a:gd name="T28" fmla="*/ 34 w 408"/>
              <a:gd name="T29" fmla="*/ 310 h 999"/>
              <a:gd name="T30" fmla="*/ 123 w 408"/>
              <a:gd name="T31" fmla="*/ 44 h 999"/>
              <a:gd name="T32" fmla="*/ 120 w 408"/>
              <a:gd name="T33" fmla="*/ 7 h 999"/>
              <a:gd name="T34" fmla="*/ 204 w 408"/>
              <a:gd name="T35" fmla="*/ 7 h 999"/>
              <a:gd name="T36" fmla="*/ 204 w 408"/>
              <a:gd name="T37" fmla="*/ 7 h 999"/>
              <a:gd name="T38" fmla="*/ 288 w 408"/>
              <a:gd name="T39" fmla="*/ 7 h 999"/>
              <a:gd name="T40" fmla="*/ 205 w 408"/>
              <a:gd name="T41" fmla="*/ 992 h 999"/>
              <a:gd name="T42" fmla="*/ 203 w 408"/>
              <a:gd name="T43" fmla="*/ 992 h 999"/>
              <a:gd name="T44" fmla="*/ 205 w 408"/>
              <a:gd name="T45" fmla="*/ 992 h 999"/>
              <a:gd name="T46" fmla="*/ 295 w 408"/>
              <a:gd name="T47" fmla="*/ 0 h 999"/>
              <a:gd name="T48" fmla="*/ 288 w 408"/>
              <a:gd name="T49" fmla="*/ 0 h 999"/>
              <a:gd name="T50" fmla="*/ 204 w 408"/>
              <a:gd name="T51" fmla="*/ 0 h 999"/>
              <a:gd name="T52" fmla="*/ 120 w 408"/>
              <a:gd name="T53" fmla="*/ 0 h 999"/>
              <a:gd name="T54" fmla="*/ 113 w 408"/>
              <a:gd name="T55" fmla="*/ 0 h 999"/>
              <a:gd name="T56" fmla="*/ 114 w 408"/>
              <a:gd name="T57" fmla="*/ 7 h 999"/>
              <a:gd name="T58" fmla="*/ 116 w 408"/>
              <a:gd name="T59" fmla="*/ 40 h 999"/>
              <a:gd name="T60" fmla="*/ 27 w 408"/>
              <a:gd name="T61" fmla="*/ 141 h 999"/>
              <a:gd name="T62" fmla="*/ 28 w 408"/>
              <a:gd name="T63" fmla="*/ 312 h 999"/>
              <a:gd name="T64" fmla="*/ 28 w 408"/>
              <a:gd name="T65" fmla="*/ 313 h 999"/>
              <a:gd name="T66" fmla="*/ 29 w 408"/>
              <a:gd name="T67" fmla="*/ 314 h 999"/>
              <a:gd name="T68" fmla="*/ 41 w 408"/>
              <a:gd name="T69" fmla="*/ 349 h 999"/>
              <a:gd name="T70" fmla="*/ 35 w 408"/>
              <a:gd name="T71" fmla="*/ 741 h 999"/>
              <a:gd name="T72" fmla="*/ 15 w 408"/>
              <a:gd name="T73" fmla="*/ 827 h 999"/>
              <a:gd name="T74" fmla="*/ 15 w 408"/>
              <a:gd name="T75" fmla="*/ 912 h 999"/>
              <a:gd name="T76" fmla="*/ 15 w 408"/>
              <a:gd name="T77" fmla="*/ 913 h 999"/>
              <a:gd name="T78" fmla="*/ 15 w 408"/>
              <a:gd name="T79" fmla="*/ 914 h 999"/>
              <a:gd name="T80" fmla="*/ 103 w 408"/>
              <a:gd name="T81" fmla="*/ 999 h 999"/>
              <a:gd name="T82" fmla="*/ 103 w 408"/>
              <a:gd name="T83" fmla="*/ 999 h 999"/>
              <a:gd name="T84" fmla="*/ 103 w 408"/>
              <a:gd name="T85" fmla="*/ 999 h 999"/>
              <a:gd name="T86" fmla="*/ 205 w 408"/>
              <a:gd name="T87" fmla="*/ 999 h 999"/>
              <a:gd name="T88" fmla="*/ 305 w 408"/>
              <a:gd name="T89" fmla="*/ 999 h 999"/>
              <a:gd name="T90" fmla="*/ 306 w 408"/>
              <a:gd name="T91" fmla="*/ 999 h 999"/>
              <a:gd name="T92" fmla="*/ 306 w 408"/>
              <a:gd name="T93" fmla="*/ 999 h 999"/>
              <a:gd name="T94" fmla="*/ 393 w 408"/>
              <a:gd name="T95" fmla="*/ 914 h 999"/>
              <a:gd name="T96" fmla="*/ 394 w 408"/>
              <a:gd name="T97" fmla="*/ 913 h 999"/>
              <a:gd name="T98" fmla="*/ 394 w 408"/>
              <a:gd name="T99" fmla="*/ 912 h 999"/>
              <a:gd name="T100" fmla="*/ 394 w 408"/>
              <a:gd name="T101" fmla="*/ 827 h 999"/>
              <a:gd name="T102" fmla="*/ 373 w 408"/>
              <a:gd name="T103" fmla="*/ 741 h 999"/>
              <a:gd name="T104" fmla="*/ 368 w 408"/>
              <a:gd name="T105" fmla="*/ 349 h 999"/>
              <a:gd name="T106" fmla="*/ 379 w 408"/>
              <a:gd name="T107" fmla="*/ 314 h 999"/>
              <a:gd name="T108" fmla="*/ 380 w 408"/>
              <a:gd name="T109" fmla="*/ 313 h 999"/>
              <a:gd name="T110" fmla="*/ 380 w 408"/>
              <a:gd name="T111" fmla="*/ 312 h 999"/>
              <a:gd name="T112" fmla="*/ 381 w 408"/>
              <a:gd name="T113" fmla="*/ 141 h 999"/>
              <a:gd name="T114" fmla="*/ 293 w 408"/>
              <a:gd name="T115" fmla="*/ 40 h 999"/>
              <a:gd name="T116" fmla="*/ 295 w 408"/>
              <a:gd name="T117" fmla="*/ 7 h 999"/>
              <a:gd name="T118" fmla="*/ 295 w 408"/>
              <a:gd name="T119" fmla="*/ 0 h 99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08"/>
              <a:gd name="T181" fmla="*/ 0 h 999"/>
              <a:gd name="T182" fmla="*/ 408 w 408"/>
              <a:gd name="T183" fmla="*/ 999 h 99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08" h="999">
                <a:moveTo>
                  <a:pt x="288" y="7"/>
                </a:moveTo>
                <a:cubicBezTo>
                  <a:pt x="285" y="44"/>
                  <a:pt x="285" y="44"/>
                  <a:pt x="285" y="44"/>
                </a:cubicBezTo>
                <a:cubicBezTo>
                  <a:pt x="371" y="90"/>
                  <a:pt x="408" y="173"/>
                  <a:pt x="374" y="310"/>
                </a:cubicBezTo>
                <a:cubicBezTo>
                  <a:pt x="366" y="319"/>
                  <a:pt x="361" y="331"/>
                  <a:pt x="361" y="349"/>
                </a:cubicBezTo>
                <a:cubicBezTo>
                  <a:pt x="367" y="743"/>
                  <a:pt x="367" y="743"/>
                  <a:pt x="367" y="743"/>
                </a:cubicBezTo>
                <a:cubicBezTo>
                  <a:pt x="379" y="757"/>
                  <a:pt x="386" y="784"/>
                  <a:pt x="387" y="827"/>
                </a:cubicBezTo>
                <a:cubicBezTo>
                  <a:pt x="387" y="912"/>
                  <a:pt x="387" y="912"/>
                  <a:pt x="387" y="912"/>
                </a:cubicBezTo>
                <a:cubicBezTo>
                  <a:pt x="376" y="959"/>
                  <a:pt x="352" y="990"/>
                  <a:pt x="305" y="992"/>
                </a:cubicBezTo>
                <a:cubicBezTo>
                  <a:pt x="205" y="992"/>
                  <a:pt x="205" y="992"/>
                  <a:pt x="205" y="992"/>
                </a:cubicBezTo>
                <a:cubicBezTo>
                  <a:pt x="103" y="992"/>
                  <a:pt x="103" y="992"/>
                  <a:pt x="103" y="992"/>
                </a:cubicBezTo>
                <a:cubicBezTo>
                  <a:pt x="56" y="990"/>
                  <a:pt x="32" y="959"/>
                  <a:pt x="21" y="912"/>
                </a:cubicBezTo>
                <a:cubicBezTo>
                  <a:pt x="21" y="827"/>
                  <a:pt x="21" y="827"/>
                  <a:pt x="21" y="827"/>
                </a:cubicBezTo>
                <a:cubicBezTo>
                  <a:pt x="22" y="784"/>
                  <a:pt x="29" y="757"/>
                  <a:pt x="42" y="743"/>
                </a:cubicBezTo>
                <a:cubicBezTo>
                  <a:pt x="47" y="349"/>
                  <a:pt x="47" y="349"/>
                  <a:pt x="47" y="349"/>
                </a:cubicBezTo>
                <a:cubicBezTo>
                  <a:pt x="48" y="331"/>
                  <a:pt x="42" y="319"/>
                  <a:pt x="34" y="310"/>
                </a:cubicBezTo>
                <a:cubicBezTo>
                  <a:pt x="0" y="173"/>
                  <a:pt x="37" y="90"/>
                  <a:pt x="123" y="44"/>
                </a:cubicBezTo>
                <a:cubicBezTo>
                  <a:pt x="120" y="7"/>
                  <a:pt x="120" y="7"/>
                  <a:pt x="120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88" y="7"/>
                  <a:pt x="288" y="7"/>
                  <a:pt x="288" y="7"/>
                </a:cubicBezTo>
                <a:moveTo>
                  <a:pt x="205" y="992"/>
                </a:moveTo>
                <a:cubicBezTo>
                  <a:pt x="203" y="992"/>
                  <a:pt x="203" y="992"/>
                  <a:pt x="203" y="992"/>
                </a:cubicBezTo>
                <a:cubicBezTo>
                  <a:pt x="205" y="992"/>
                  <a:pt x="205" y="992"/>
                  <a:pt x="205" y="992"/>
                </a:cubicBezTo>
                <a:moveTo>
                  <a:pt x="295" y="0"/>
                </a:moveTo>
                <a:cubicBezTo>
                  <a:pt x="288" y="0"/>
                  <a:pt x="288" y="0"/>
                  <a:pt x="288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4" y="7"/>
                  <a:pt x="114" y="7"/>
                  <a:pt x="114" y="7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72" y="64"/>
                  <a:pt x="42" y="98"/>
                  <a:pt x="27" y="141"/>
                </a:cubicBezTo>
                <a:cubicBezTo>
                  <a:pt x="11" y="187"/>
                  <a:pt x="11" y="244"/>
                  <a:pt x="28" y="312"/>
                </a:cubicBezTo>
                <a:cubicBezTo>
                  <a:pt x="28" y="313"/>
                  <a:pt x="28" y="313"/>
                  <a:pt x="28" y="313"/>
                </a:cubicBezTo>
                <a:cubicBezTo>
                  <a:pt x="29" y="314"/>
                  <a:pt x="29" y="314"/>
                  <a:pt x="29" y="314"/>
                </a:cubicBezTo>
                <a:cubicBezTo>
                  <a:pt x="37" y="324"/>
                  <a:pt x="41" y="335"/>
                  <a:pt x="41" y="349"/>
                </a:cubicBezTo>
                <a:cubicBezTo>
                  <a:pt x="35" y="741"/>
                  <a:pt x="35" y="741"/>
                  <a:pt x="35" y="741"/>
                </a:cubicBezTo>
                <a:cubicBezTo>
                  <a:pt x="22" y="757"/>
                  <a:pt x="15" y="785"/>
                  <a:pt x="15" y="827"/>
                </a:cubicBezTo>
                <a:cubicBezTo>
                  <a:pt x="15" y="912"/>
                  <a:pt x="15" y="912"/>
                  <a:pt x="15" y="912"/>
                </a:cubicBezTo>
                <a:cubicBezTo>
                  <a:pt x="15" y="913"/>
                  <a:pt x="15" y="913"/>
                  <a:pt x="15" y="913"/>
                </a:cubicBezTo>
                <a:cubicBezTo>
                  <a:pt x="15" y="914"/>
                  <a:pt x="15" y="914"/>
                  <a:pt x="15" y="914"/>
                </a:cubicBezTo>
                <a:cubicBezTo>
                  <a:pt x="27" y="968"/>
                  <a:pt x="57" y="997"/>
                  <a:pt x="103" y="999"/>
                </a:cubicBezTo>
                <a:cubicBezTo>
                  <a:pt x="103" y="999"/>
                  <a:pt x="103" y="999"/>
                  <a:pt x="103" y="999"/>
                </a:cubicBezTo>
                <a:cubicBezTo>
                  <a:pt x="103" y="999"/>
                  <a:pt x="103" y="999"/>
                  <a:pt x="103" y="999"/>
                </a:cubicBezTo>
                <a:cubicBezTo>
                  <a:pt x="205" y="999"/>
                  <a:pt x="205" y="999"/>
                  <a:pt x="2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6" y="999"/>
                  <a:pt x="306" y="999"/>
                  <a:pt x="306" y="999"/>
                </a:cubicBezTo>
                <a:cubicBezTo>
                  <a:pt x="306" y="999"/>
                  <a:pt x="306" y="999"/>
                  <a:pt x="306" y="999"/>
                </a:cubicBezTo>
                <a:cubicBezTo>
                  <a:pt x="351" y="997"/>
                  <a:pt x="381" y="968"/>
                  <a:pt x="393" y="914"/>
                </a:cubicBezTo>
                <a:cubicBezTo>
                  <a:pt x="394" y="913"/>
                  <a:pt x="394" y="913"/>
                  <a:pt x="394" y="913"/>
                </a:cubicBezTo>
                <a:cubicBezTo>
                  <a:pt x="394" y="912"/>
                  <a:pt x="394" y="912"/>
                  <a:pt x="394" y="912"/>
                </a:cubicBezTo>
                <a:cubicBezTo>
                  <a:pt x="394" y="827"/>
                  <a:pt x="394" y="827"/>
                  <a:pt x="394" y="827"/>
                </a:cubicBezTo>
                <a:cubicBezTo>
                  <a:pt x="393" y="785"/>
                  <a:pt x="386" y="757"/>
                  <a:pt x="373" y="741"/>
                </a:cubicBezTo>
                <a:cubicBezTo>
                  <a:pt x="368" y="349"/>
                  <a:pt x="368" y="349"/>
                  <a:pt x="368" y="349"/>
                </a:cubicBezTo>
                <a:cubicBezTo>
                  <a:pt x="368" y="335"/>
                  <a:pt x="371" y="324"/>
                  <a:pt x="379" y="314"/>
                </a:cubicBezTo>
                <a:cubicBezTo>
                  <a:pt x="380" y="313"/>
                  <a:pt x="380" y="313"/>
                  <a:pt x="380" y="313"/>
                </a:cubicBezTo>
                <a:cubicBezTo>
                  <a:pt x="380" y="312"/>
                  <a:pt x="380" y="312"/>
                  <a:pt x="380" y="312"/>
                </a:cubicBezTo>
                <a:cubicBezTo>
                  <a:pt x="397" y="244"/>
                  <a:pt x="397" y="187"/>
                  <a:pt x="381" y="141"/>
                </a:cubicBezTo>
                <a:cubicBezTo>
                  <a:pt x="366" y="98"/>
                  <a:pt x="336" y="64"/>
                  <a:pt x="293" y="40"/>
                </a:cubicBezTo>
                <a:cubicBezTo>
                  <a:pt x="295" y="7"/>
                  <a:pt x="295" y="7"/>
                  <a:pt x="295" y="7"/>
                </a:cubicBezTo>
                <a:cubicBezTo>
                  <a:pt x="295" y="0"/>
                  <a:pt x="295" y="0"/>
                  <a:pt x="29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9" name="Freeform 16"/>
          <p:cNvSpPr>
            <a:spLocks noChangeArrowheads="1"/>
          </p:cNvSpPr>
          <p:nvPr/>
        </p:nvSpPr>
        <p:spPr bwMode="auto">
          <a:xfrm>
            <a:off x="8569751" y="2013609"/>
            <a:ext cx="1171173" cy="2790356"/>
          </a:xfrm>
          <a:custGeom>
            <a:avLst/>
            <a:gdLst>
              <a:gd name="T0" fmla="*/ 342 w 380"/>
              <a:gd name="T1" fmla="*/ 264 h 907"/>
              <a:gd name="T2" fmla="*/ 355 w 380"/>
              <a:gd name="T3" fmla="*/ 225 h 907"/>
              <a:gd name="T4" fmla="*/ 320 w 380"/>
              <a:gd name="T5" fmla="*/ 0 h 907"/>
              <a:gd name="T6" fmla="*/ 238 w 380"/>
              <a:gd name="T7" fmla="*/ 18 h 907"/>
              <a:gd name="T8" fmla="*/ 12 w 380"/>
              <a:gd name="T9" fmla="*/ 87 h 907"/>
              <a:gd name="T10" fmla="*/ 7 w 380"/>
              <a:gd name="T11" fmla="*/ 88 h 907"/>
              <a:gd name="T12" fmla="*/ 15 w 380"/>
              <a:gd name="T13" fmla="*/ 225 h 907"/>
              <a:gd name="T14" fmla="*/ 28 w 380"/>
              <a:gd name="T15" fmla="*/ 264 h 907"/>
              <a:gd name="T16" fmla="*/ 23 w 380"/>
              <a:gd name="T17" fmla="*/ 658 h 907"/>
              <a:gd name="T18" fmla="*/ 2 w 380"/>
              <a:gd name="T19" fmla="*/ 742 h 907"/>
              <a:gd name="T20" fmla="*/ 2 w 380"/>
              <a:gd name="T21" fmla="*/ 827 h 907"/>
              <a:gd name="T22" fmla="*/ 84 w 380"/>
              <a:gd name="T23" fmla="*/ 907 h 907"/>
              <a:gd name="T24" fmla="*/ 184 w 380"/>
              <a:gd name="T25" fmla="*/ 907 h 907"/>
              <a:gd name="T26" fmla="*/ 186 w 380"/>
              <a:gd name="T27" fmla="*/ 907 h 907"/>
              <a:gd name="T28" fmla="*/ 286 w 380"/>
              <a:gd name="T29" fmla="*/ 907 h 907"/>
              <a:gd name="T30" fmla="*/ 368 w 380"/>
              <a:gd name="T31" fmla="*/ 827 h 907"/>
              <a:gd name="T32" fmla="*/ 368 w 380"/>
              <a:gd name="T33" fmla="*/ 742 h 907"/>
              <a:gd name="T34" fmla="*/ 348 w 380"/>
              <a:gd name="T35" fmla="*/ 658 h 907"/>
              <a:gd name="T36" fmla="*/ 342 w 380"/>
              <a:gd name="T37" fmla="*/ 264 h 9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80"/>
              <a:gd name="T58" fmla="*/ 0 h 907"/>
              <a:gd name="T59" fmla="*/ 380 w 380"/>
              <a:gd name="T60" fmla="*/ 907 h 90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80" h="907">
                <a:moveTo>
                  <a:pt x="342" y="264"/>
                </a:moveTo>
                <a:cubicBezTo>
                  <a:pt x="342" y="246"/>
                  <a:pt x="347" y="234"/>
                  <a:pt x="355" y="225"/>
                </a:cubicBezTo>
                <a:cubicBezTo>
                  <a:pt x="380" y="122"/>
                  <a:pt x="366" y="49"/>
                  <a:pt x="320" y="0"/>
                </a:cubicBezTo>
                <a:cubicBezTo>
                  <a:pt x="293" y="4"/>
                  <a:pt x="265" y="10"/>
                  <a:pt x="238" y="18"/>
                </a:cubicBezTo>
                <a:cubicBezTo>
                  <a:pt x="162" y="41"/>
                  <a:pt x="89" y="73"/>
                  <a:pt x="12" y="87"/>
                </a:cubicBezTo>
                <a:cubicBezTo>
                  <a:pt x="10" y="87"/>
                  <a:pt x="9" y="87"/>
                  <a:pt x="7" y="88"/>
                </a:cubicBezTo>
                <a:cubicBezTo>
                  <a:pt x="0" y="126"/>
                  <a:pt x="2" y="171"/>
                  <a:pt x="15" y="225"/>
                </a:cubicBezTo>
                <a:cubicBezTo>
                  <a:pt x="23" y="234"/>
                  <a:pt x="29" y="246"/>
                  <a:pt x="28" y="264"/>
                </a:cubicBezTo>
                <a:cubicBezTo>
                  <a:pt x="23" y="658"/>
                  <a:pt x="23" y="658"/>
                  <a:pt x="23" y="658"/>
                </a:cubicBezTo>
                <a:cubicBezTo>
                  <a:pt x="10" y="672"/>
                  <a:pt x="3" y="699"/>
                  <a:pt x="2" y="742"/>
                </a:cubicBezTo>
                <a:cubicBezTo>
                  <a:pt x="2" y="827"/>
                  <a:pt x="2" y="827"/>
                  <a:pt x="2" y="827"/>
                </a:cubicBezTo>
                <a:cubicBezTo>
                  <a:pt x="13" y="874"/>
                  <a:pt x="37" y="905"/>
                  <a:pt x="84" y="907"/>
                </a:cubicBezTo>
                <a:cubicBezTo>
                  <a:pt x="184" y="907"/>
                  <a:pt x="184" y="907"/>
                  <a:pt x="184" y="907"/>
                </a:cubicBezTo>
                <a:cubicBezTo>
                  <a:pt x="186" y="907"/>
                  <a:pt x="186" y="907"/>
                  <a:pt x="186" y="907"/>
                </a:cubicBezTo>
                <a:cubicBezTo>
                  <a:pt x="286" y="907"/>
                  <a:pt x="286" y="907"/>
                  <a:pt x="286" y="907"/>
                </a:cubicBezTo>
                <a:cubicBezTo>
                  <a:pt x="333" y="905"/>
                  <a:pt x="357" y="874"/>
                  <a:pt x="368" y="827"/>
                </a:cubicBezTo>
                <a:cubicBezTo>
                  <a:pt x="368" y="742"/>
                  <a:pt x="368" y="742"/>
                  <a:pt x="368" y="742"/>
                </a:cubicBezTo>
                <a:cubicBezTo>
                  <a:pt x="367" y="699"/>
                  <a:pt x="360" y="672"/>
                  <a:pt x="348" y="658"/>
                </a:cubicBezTo>
                <a:lnTo>
                  <a:pt x="342" y="264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20" name="Freeform 17"/>
          <p:cNvSpPr>
            <a:spLocks noChangeArrowheads="1"/>
          </p:cNvSpPr>
          <p:nvPr/>
        </p:nvSpPr>
        <p:spPr bwMode="auto">
          <a:xfrm>
            <a:off x="2385814" y="1346887"/>
            <a:ext cx="225768" cy="3416511"/>
          </a:xfrm>
          <a:custGeom>
            <a:avLst/>
            <a:gdLst>
              <a:gd name="T0" fmla="*/ 70 w 73"/>
              <a:gd name="T1" fmla="*/ 271 h 1111"/>
              <a:gd name="T2" fmla="*/ 73 w 73"/>
              <a:gd name="T3" fmla="*/ 268 h 1111"/>
              <a:gd name="T4" fmla="*/ 70 w 73"/>
              <a:gd name="T5" fmla="*/ 265 h 1111"/>
              <a:gd name="T6" fmla="*/ 6 w 73"/>
              <a:gd name="T7" fmla="*/ 265 h 1111"/>
              <a:gd name="T8" fmla="*/ 6 w 73"/>
              <a:gd name="T9" fmla="*/ 119 h 1111"/>
              <a:gd name="T10" fmla="*/ 30 w 73"/>
              <a:gd name="T11" fmla="*/ 119 h 1111"/>
              <a:gd name="T12" fmla="*/ 32 w 73"/>
              <a:gd name="T13" fmla="*/ 116 h 1111"/>
              <a:gd name="T14" fmla="*/ 30 w 73"/>
              <a:gd name="T15" fmla="*/ 113 h 1111"/>
              <a:gd name="T16" fmla="*/ 6 w 73"/>
              <a:gd name="T17" fmla="*/ 113 h 1111"/>
              <a:gd name="T18" fmla="*/ 6 w 73"/>
              <a:gd name="T19" fmla="*/ 6 h 1111"/>
              <a:gd name="T20" fmla="*/ 70 w 73"/>
              <a:gd name="T21" fmla="*/ 6 h 1111"/>
              <a:gd name="T22" fmla="*/ 73 w 73"/>
              <a:gd name="T23" fmla="*/ 3 h 1111"/>
              <a:gd name="T24" fmla="*/ 70 w 73"/>
              <a:gd name="T25" fmla="*/ 0 h 1111"/>
              <a:gd name="T26" fmla="*/ 3 w 73"/>
              <a:gd name="T27" fmla="*/ 0 h 1111"/>
              <a:gd name="T28" fmla="*/ 0 w 73"/>
              <a:gd name="T29" fmla="*/ 3 h 1111"/>
              <a:gd name="T30" fmla="*/ 0 w 73"/>
              <a:gd name="T31" fmla="*/ 268 h 1111"/>
              <a:gd name="T32" fmla="*/ 0 w 73"/>
              <a:gd name="T33" fmla="*/ 268 h 1111"/>
              <a:gd name="T34" fmla="*/ 0 w 73"/>
              <a:gd name="T35" fmla="*/ 268 h 1111"/>
              <a:gd name="T36" fmla="*/ 0 w 73"/>
              <a:gd name="T37" fmla="*/ 556 h 1111"/>
              <a:gd name="T38" fmla="*/ 0 w 73"/>
              <a:gd name="T39" fmla="*/ 556 h 1111"/>
              <a:gd name="T40" fmla="*/ 0 w 73"/>
              <a:gd name="T41" fmla="*/ 556 h 1111"/>
              <a:gd name="T42" fmla="*/ 0 w 73"/>
              <a:gd name="T43" fmla="*/ 851 h 1111"/>
              <a:gd name="T44" fmla="*/ 0 w 73"/>
              <a:gd name="T45" fmla="*/ 851 h 1111"/>
              <a:gd name="T46" fmla="*/ 0 w 73"/>
              <a:gd name="T47" fmla="*/ 851 h 1111"/>
              <a:gd name="T48" fmla="*/ 0 w 73"/>
              <a:gd name="T49" fmla="*/ 1108 h 1111"/>
              <a:gd name="T50" fmla="*/ 1 w 73"/>
              <a:gd name="T51" fmla="*/ 1110 h 1111"/>
              <a:gd name="T52" fmla="*/ 3 w 73"/>
              <a:gd name="T53" fmla="*/ 1111 h 1111"/>
              <a:gd name="T54" fmla="*/ 70 w 73"/>
              <a:gd name="T55" fmla="*/ 1111 h 1111"/>
              <a:gd name="T56" fmla="*/ 73 w 73"/>
              <a:gd name="T57" fmla="*/ 1108 h 1111"/>
              <a:gd name="T58" fmla="*/ 70 w 73"/>
              <a:gd name="T59" fmla="*/ 1105 h 1111"/>
              <a:gd name="T60" fmla="*/ 6 w 73"/>
              <a:gd name="T61" fmla="*/ 1105 h 1111"/>
              <a:gd name="T62" fmla="*/ 6 w 73"/>
              <a:gd name="T63" fmla="*/ 1002 h 1111"/>
              <a:gd name="T64" fmla="*/ 30 w 73"/>
              <a:gd name="T65" fmla="*/ 1002 h 1111"/>
              <a:gd name="T66" fmla="*/ 32 w 73"/>
              <a:gd name="T67" fmla="*/ 999 h 1111"/>
              <a:gd name="T68" fmla="*/ 30 w 73"/>
              <a:gd name="T69" fmla="*/ 996 h 1111"/>
              <a:gd name="T70" fmla="*/ 6 w 73"/>
              <a:gd name="T71" fmla="*/ 996 h 1111"/>
              <a:gd name="T72" fmla="*/ 6 w 73"/>
              <a:gd name="T73" fmla="*/ 854 h 1111"/>
              <a:gd name="T74" fmla="*/ 70 w 73"/>
              <a:gd name="T75" fmla="*/ 854 h 1111"/>
              <a:gd name="T76" fmla="*/ 73 w 73"/>
              <a:gd name="T77" fmla="*/ 851 h 1111"/>
              <a:gd name="T78" fmla="*/ 70 w 73"/>
              <a:gd name="T79" fmla="*/ 848 h 1111"/>
              <a:gd name="T80" fmla="*/ 6 w 73"/>
              <a:gd name="T81" fmla="*/ 848 h 1111"/>
              <a:gd name="T82" fmla="*/ 6 w 73"/>
              <a:gd name="T83" fmla="*/ 702 h 1111"/>
              <a:gd name="T84" fmla="*/ 30 w 73"/>
              <a:gd name="T85" fmla="*/ 702 h 1111"/>
              <a:gd name="T86" fmla="*/ 32 w 73"/>
              <a:gd name="T87" fmla="*/ 699 h 1111"/>
              <a:gd name="T88" fmla="*/ 30 w 73"/>
              <a:gd name="T89" fmla="*/ 696 h 1111"/>
              <a:gd name="T90" fmla="*/ 6 w 73"/>
              <a:gd name="T91" fmla="*/ 696 h 1111"/>
              <a:gd name="T92" fmla="*/ 6 w 73"/>
              <a:gd name="T93" fmla="*/ 558 h 1111"/>
              <a:gd name="T94" fmla="*/ 70 w 73"/>
              <a:gd name="T95" fmla="*/ 558 h 1111"/>
              <a:gd name="T96" fmla="*/ 73 w 73"/>
              <a:gd name="T97" fmla="*/ 556 h 1111"/>
              <a:gd name="T98" fmla="*/ 70 w 73"/>
              <a:gd name="T99" fmla="*/ 553 h 1111"/>
              <a:gd name="T100" fmla="*/ 6 w 73"/>
              <a:gd name="T101" fmla="*/ 553 h 1111"/>
              <a:gd name="T102" fmla="*/ 6 w 73"/>
              <a:gd name="T103" fmla="*/ 407 h 1111"/>
              <a:gd name="T104" fmla="*/ 30 w 73"/>
              <a:gd name="T105" fmla="*/ 407 h 1111"/>
              <a:gd name="T106" fmla="*/ 32 w 73"/>
              <a:gd name="T107" fmla="*/ 404 h 1111"/>
              <a:gd name="T108" fmla="*/ 30 w 73"/>
              <a:gd name="T109" fmla="*/ 401 h 1111"/>
              <a:gd name="T110" fmla="*/ 6 w 73"/>
              <a:gd name="T111" fmla="*/ 401 h 1111"/>
              <a:gd name="T112" fmla="*/ 6 w 73"/>
              <a:gd name="T113" fmla="*/ 271 h 1111"/>
              <a:gd name="T114" fmla="*/ 70 w 73"/>
              <a:gd name="T115" fmla="*/ 271 h 111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73"/>
              <a:gd name="T175" fmla="*/ 0 h 1111"/>
              <a:gd name="T176" fmla="*/ 73 w 73"/>
              <a:gd name="T177" fmla="*/ 1111 h 111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73" h="1111">
                <a:moveTo>
                  <a:pt x="70" y="271"/>
                </a:moveTo>
                <a:cubicBezTo>
                  <a:pt x="72" y="271"/>
                  <a:pt x="73" y="269"/>
                  <a:pt x="73" y="268"/>
                </a:cubicBezTo>
                <a:cubicBezTo>
                  <a:pt x="73" y="266"/>
                  <a:pt x="72" y="265"/>
                  <a:pt x="70" y="265"/>
                </a:cubicBezTo>
                <a:cubicBezTo>
                  <a:pt x="6" y="265"/>
                  <a:pt x="6" y="265"/>
                  <a:pt x="6" y="265"/>
                </a:cubicBezTo>
                <a:cubicBezTo>
                  <a:pt x="6" y="119"/>
                  <a:pt x="6" y="119"/>
                  <a:pt x="6" y="119"/>
                </a:cubicBezTo>
                <a:cubicBezTo>
                  <a:pt x="30" y="119"/>
                  <a:pt x="30" y="119"/>
                  <a:pt x="30" y="119"/>
                </a:cubicBezTo>
                <a:cubicBezTo>
                  <a:pt x="31" y="119"/>
                  <a:pt x="32" y="118"/>
                  <a:pt x="32" y="116"/>
                </a:cubicBezTo>
                <a:cubicBezTo>
                  <a:pt x="32" y="114"/>
                  <a:pt x="31" y="113"/>
                  <a:pt x="30" y="113"/>
                </a:cubicBezTo>
                <a:cubicBezTo>
                  <a:pt x="6" y="113"/>
                  <a:pt x="6" y="113"/>
                  <a:pt x="6" y="113"/>
                </a:cubicBezTo>
                <a:cubicBezTo>
                  <a:pt x="6" y="6"/>
                  <a:pt x="6" y="6"/>
                  <a:pt x="6" y="6"/>
                </a:cubicBezTo>
                <a:cubicBezTo>
                  <a:pt x="70" y="6"/>
                  <a:pt x="70" y="6"/>
                  <a:pt x="70" y="6"/>
                </a:cubicBezTo>
                <a:cubicBezTo>
                  <a:pt x="72" y="6"/>
                  <a:pt x="73" y="5"/>
                  <a:pt x="73" y="3"/>
                </a:cubicBezTo>
                <a:cubicBezTo>
                  <a:pt x="73" y="2"/>
                  <a:pt x="72" y="0"/>
                  <a:pt x="70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556"/>
                  <a:pt x="0" y="556"/>
                  <a:pt x="0" y="556"/>
                </a:cubicBezTo>
                <a:cubicBezTo>
                  <a:pt x="0" y="556"/>
                  <a:pt x="0" y="556"/>
                  <a:pt x="0" y="556"/>
                </a:cubicBezTo>
                <a:cubicBezTo>
                  <a:pt x="0" y="556"/>
                  <a:pt x="0" y="556"/>
                  <a:pt x="0" y="556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08"/>
                  <a:pt x="0" y="1108"/>
                  <a:pt x="0" y="1108"/>
                </a:cubicBezTo>
                <a:cubicBezTo>
                  <a:pt x="0" y="1109"/>
                  <a:pt x="0" y="1110"/>
                  <a:pt x="1" y="1110"/>
                </a:cubicBezTo>
                <a:cubicBezTo>
                  <a:pt x="2" y="1111"/>
                  <a:pt x="2" y="1111"/>
                  <a:pt x="3" y="1111"/>
                </a:cubicBezTo>
                <a:cubicBezTo>
                  <a:pt x="70" y="1111"/>
                  <a:pt x="70" y="1111"/>
                  <a:pt x="70" y="1111"/>
                </a:cubicBezTo>
                <a:cubicBezTo>
                  <a:pt x="72" y="1111"/>
                  <a:pt x="73" y="1110"/>
                  <a:pt x="73" y="1108"/>
                </a:cubicBezTo>
                <a:cubicBezTo>
                  <a:pt x="73" y="1106"/>
                  <a:pt x="72" y="1105"/>
                  <a:pt x="70" y="1105"/>
                </a:cubicBezTo>
                <a:cubicBezTo>
                  <a:pt x="6" y="1105"/>
                  <a:pt x="6" y="1105"/>
                  <a:pt x="6" y="1105"/>
                </a:cubicBezTo>
                <a:cubicBezTo>
                  <a:pt x="6" y="1002"/>
                  <a:pt x="6" y="1002"/>
                  <a:pt x="6" y="1002"/>
                </a:cubicBezTo>
                <a:cubicBezTo>
                  <a:pt x="30" y="1002"/>
                  <a:pt x="30" y="1002"/>
                  <a:pt x="30" y="1002"/>
                </a:cubicBezTo>
                <a:cubicBezTo>
                  <a:pt x="31" y="1002"/>
                  <a:pt x="32" y="1001"/>
                  <a:pt x="32" y="999"/>
                </a:cubicBezTo>
                <a:cubicBezTo>
                  <a:pt x="32" y="998"/>
                  <a:pt x="31" y="996"/>
                  <a:pt x="30" y="996"/>
                </a:cubicBezTo>
                <a:cubicBezTo>
                  <a:pt x="6" y="996"/>
                  <a:pt x="6" y="996"/>
                  <a:pt x="6" y="996"/>
                </a:cubicBezTo>
                <a:cubicBezTo>
                  <a:pt x="6" y="854"/>
                  <a:pt x="6" y="854"/>
                  <a:pt x="6" y="854"/>
                </a:cubicBezTo>
                <a:cubicBezTo>
                  <a:pt x="70" y="854"/>
                  <a:pt x="70" y="854"/>
                  <a:pt x="70" y="854"/>
                </a:cubicBezTo>
                <a:cubicBezTo>
                  <a:pt x="72" y="854"/>
                  <a:pt x="73" y="852"/>
                  <a:pt x="73" y="851"/>
                </a:cubicBezTo>
                <a:cubicBezTo>
                  <a:pt x="73" y="849"/>
                  <a:pt x="72" y="848"/>
                  <a:pt x="70" y="848"/>
                </a:cubicBezTo>
                <a:cubicBezTo>
                  <a:pt x="6" y="848"/>
                  <a:pt x="6" y="848"/>
                  <a:pt x="6" y="848"/>
                </a:cubicBezTo>
                <a:cubicBezTo>
                  <a:pt x="6" y="702"/>
                  <a:pt x="6" y="702"/>
                  <a:pt x="6" y="702"/>
                </a:cubicBezTo>
                <a:cubicBezTo>
                  <a:pt x="30" y="702"/>
                  <a:pt x="30" y="702"/>
                  <a:pt x="30" y="702"/>
                </a:cubicBezTo>
                <a:cubicBezTo>
                  <a:pt x="31" y="702"/>
                  <a:pt x="32" y="701"/>
                  <a:pt x="32" y="699"/>
                </a:cubicBezTo>
                <a:cubicBezTo>
                  <a:pt x="32" y="697"/>
                  <a:pt x="31" y="696"/>
                  <a:pt x="30" y="696"/>
                </a:cubicBezTo>
                <a:cubicBezTo>
                  <a:pt x="6" y="696"/>
                  <a:pt x="6" y="696"/>
                  <a:pt x="6" y="696"/>
                </a:cubicBezTo>
                <a:cubicBezTo>
                  <a:pt x="6" y="558"/>
                  <a:pt x="6" y="558"/>
                  <a:pt x="6" y="558"/>
                </a:cubicBezTo>
                <a:cubicBezTo>
                  <a:pt x="70" y="558"/>
                  <a:pt x="70" y="558"/>
                  <a:pt x="70" y="558"/>
                </a:cubicBezTo>
                <a:cubicBezTo>
                  <a:pt x="72" y="558"/>
                  <a:pt x="73" y="557"/>
                  <a:pt x="73" y="556"/>
                </a:cubicBezTo>
                <a:cubicBezTo>
                  <a:pt x="73" y="554"/>
                  <a:pt x="72" y="553"/>
                  <a:pt x="70" y="553"/>
                </a:cubicBezTo>
                <a:cubicBezTo>
                  <a:pt x="6" y="553"/>
                  <a:pt x="6" y="553"/>
                  <a:pt x="6" y="553"/>
                </a:cubicBezTo>
                <a:cubicBezTo>
                  <a:pt x="6" y="407"/>
                  <a:pt x="6" y="407"/>
                  <a:pt x="6" y="407"/>
                </a:cubicBezTo>
                <a:cubicBezTo>
                  <a:pt x="30" y="407"/>
                  <a:pt x="30" y="407"/>
                  <a:pt x="30" y="407"/>
                </a:cubicBezTo>
                <a:cubicBezTo>
                  <a:pt x="31" y="407"/>
                  <a:pt x="32" y="405"/>
                  <a:pt x="32" y="404"/>
                </a:cubicBezTo>
                <a:cubicBezTo>
                  <a:pt x="32" y="402"/>
                  <a:pt x="31" y="401"/>
                  <a:pt x="30" y="401"/>
                </a:cubicBezTo>
                <a:cubicBezTo>
                  <a:pt x="6" y="401"/>
                  <a:pt x="6" y="401"/>
                  <a:pt x="6" y="401"/>
                </a:cubicBezTo>
                <a:cubicBezTo>
                  <a:pt x="6" y="271"/>
                  <a:pt x="6" y="271"/>
                  <a:pt x="6" y="271"/>
                </a:cubicBezTo>
                <a:lnTo>
                  <a:pt x="70" y="27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21" name="TextBox 682"/>
          <p:cNvSpPr>
            <a:spLocks noChangeArrowheads="1"/>
          </p:cNvSpPr>
          <p:nvPr/>
        </p:nvSpPr>
        <p:spPr bwMode="auto">
          <a:xfrm>
            <a:off x="3128381" y="3969681"/>
            <a:ext cx="857214" cy="46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36%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TextBox 682"/>
          <p:cNvSpPr>
            <a:spLocks noChangeArrowheads="1"/>
          </p:cNvSpPr>
          <p:nvPr/>
        </p:nvSpPr>
        <p:spPr bwMode="auto">
          <a:xfrm>
            <a:off x="4992733" y="3486396"/>
            <a:ext cx="857214" cy="46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64%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TextBox 682"/>
          <p:cNvSpPr>
            <a:spLocks noChangeArrowheads="1"/>
          </p:cNvSpPr>
          <p:nvPr/>
        </p:nvSpPr>
        <p:spPr bwMode="auto">
          <a:xfrm>
            <a:off x="6851795" y="4341845"/>
            <a:ext cx="857214" cy="46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12%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TextBox 682"/>
          <p:cNvSpPr>
            <a:spLocks noChangeArrowheads="1"/>
          </p:cNvSpPr>
          <p:nvPr/>
        </p:nvSpPr>
        <p:spPr bwMode="auto">
          <a:xfrm>
            <a:off x="8726731" y="3026039"/>
            <a:ext cx="857214" cy="46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92%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TextBox 66"/>
          <p:cNvSpPr>
            <a:spLocks noChangeArrowheads="1"/>
          </p:cNvSpPr>
          <p:nvPr/>
        </p:nvSpPr>
        <p:spPr bwMode="auto">
          <a:xfrm>
            <a:off x="2841166" y="4962709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" name="TextBox 68"/>
          <p:cNvSpPr>
            <a:spLocks noChangeArrowheads="1"/>
          </p:cNvSpPr>
          <p:nvPr/>
        </p:nvSpPr>
        <p:spPr bwMode="auto">
          <a:xfrm>
            <a:off x="4708164" y="4962709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TextBox 69"/>
          <p:cNvSpPr>
            <a:spLocks noChangeArrowheads="1"/>
          </p:cNvSpPr>
          <p:nvPr/>
        </p:nvSpPr>
        <p:spPr bwMode="auto">
          <a:xfrm>
            <a:off x="6575162" y="4962709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8" name="TextBox 70"/>
          <p:cNvSpPr>
            <a:spLocks noChangeArrowheads="1"/>
          </p:cNvSpPr>
          <p:nvPr/>
        </p:nvSpPr>
        <p:spPr bwMode="auto">
          <a:xfrm>
            <a:off x="8441279" y="4962709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156534" y="5800521"/>
            <a:ext cx="7647872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buNone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：野百合。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组合 71"/>
          <p:cNvGrpSpPr/>
          <p:nvPr/>
        </p:nvGrpSpPr>
        <p:grpSpPr bwMode="auto">
          <a:xfrm>
            <a:off x="3987800" y="1716088"/>
            <a:ext cx="4200525" cy="5141912"/>
            <a:chOff x="5846762" y="-128588"/>
            <a:chExt cx="5711826" cy="6989763"/>
          </a:xfrm>
        </p:grpSpPr>
        <p:sp>
          <p:nvSpPr>
            <p:cNvPr id="9" name="Freeform 5"/>
            <p:cNvSpPr/>
            <p:nvPr/>
          </p:nvSpPr>
          <p:spPr bwMode="auto">
            <a:xfrm>
              <a:off x="5846763" y="-128588"/>
              <a:ext cx="5711825" cy="6989763"/>
            </a:xfrm>
            <a:custGeom>
              <a:avLst/>
              <a:gdLst>
                <a:gd name="T0" fmla="*/ 4899816 w 1646"/>
                <a:gd name="T1" fmla="*/ 5806880 h 2015"/>
                <a:gd name="T2" fmla="*/ 4761011 w 1646"/>
                <a:gd name="T3" fmla="*/ 4034290 h 2015"/>
                <a:gd name="T4" fmla="*/ 4993509 w 1646"/>
                <a:gd name="T5" fmla="*/ 3729030 h 2015"/>
                <a:gd name="T6" fmla="*/ 5330111 w 1646"/>
                <a:gd name="T7" fmla="*/ 2802843 h 2015"/>
                <a:gd name="T8" fmla="*/ 4327245 w 1646"/>
                <a:gd name="T9" fmla="*/ 541143 h 2015"/>
                <a:gd name="T10" fmla="*/ 1710771 w 1646"/>
                <a:gd name="T11" fmla="*/ 346887 h 2015"/>
                <a:gd name="T12" fmla="*/ 1381110 w 1646"/>
                <a:gd name="T13" fmla="*/ 544612 h 2015"/>
                <a:gd name="T14" fmla="*/ 565630 w 1646"/>
                <a:gd name="T15" fmla="*/ 1817685 h 2015"/>
                <a:gd name="T16" fmla="*/ 437236 w 1646"/>
                <a:gd name="T17" fmla="*/ 2140290 h 2015"/>
                <a:gd name="T18" fmla="*/ 464997 w 1646"/>
                <a:gd name="T19" fmla="*/ 2365766 h 2015"/>
                <a:gd name="T20" fmla="*/ 461527 w 1646"/>
                <a:gd name="T21" fmla="*/ 2598180 h 2015"/>
                <a:gd name="T22" fmla="*/ 69402 w 1646"/>
                <a:gd name="T23" fmla="*/ 3389081 h 2015"/>
                <a:gd name="T24" fmla="*/ 3470 w 1646"/>
                <a:gd name="T25" fmla="*/ 3545180 h 2015"/>
                <a:gd name="T26" fmla="*/ 121454 w 1646"/>
                <a:gd name="T27" fmla="*/ 3742905 h 2015"/>
                <a:gd name="T28" fmla="*/ 308841 w 1646"/>
                <a:gd name="T29" fmla="*/ 3788001 h 2015"/>
                <a:gd name="T30" fmla="*/ 357423 w 1646"/>
                <a:gd name="T31" fmla="*/ 4086323 h 2015"/>
                <a:gd name="T32" fmla="*/ 305371 w 1646"/>
                <a:gd name="T33" fmla="*/ 4190389 h 2015"/>
                <a:gd name="T34" fmla="*/ 392124 w 1646"/>
                <a:gd name="T35" fmla="*/ 4336081 h 2015"/>
                <a:gd name="T36" fmla="*/ 489288 w 1646"/>
                <a:gd name="T37" fmla="*/ 4370770 h 2015"/>
                <a:gd name="T38" fmla="*/ 409475 w 1646"/>
                <a:gd name="T39" fmla="*/ 4433209 h 2015"/>
                <a:gd name="T40" fmla="*/ 471937 w 1646"/>
                <a:gd name="T41" fmla="*/ 4644810 h 2015"/>
                <a:gd name="T42" fmla="*/ 523989 w 1646"/>
                <a:gd name="T43" fmla="*/ 4762752 h 2015"/>
                <a:gd name="T44" fmla="*/ 482347 w 1646"/>
                <a:gd name="T45" fmla="*/ 4967415 h 2015"/>
                <a:gd name="T46" fmla="*/ 746077 w 1646"/>
                <a:gd name="T47" fmla="*/ 5342052 h 2015"/>
                <a:gd name="T48" fmla="*/ 1512974 w 1646"/>
                <a:gd name="T49" fmla="*/ 5362865 h 2015"/>
                <a:gd name="T50" fmla="*/ 1877337 w 1646"/>
                <a:gd name="T51" fmla="*/ 5609155 h 2015"/>
                <a:gd name="T52" fmla="*/ 1943270 w 1646"/>
                <a:gd name="T53" fmla="*/ 5841569 h 2015"/>
                <a:gd name="T54" fmla="*/ 2234760 w 1646"/>
                <a:gd name="T55" fmla="*/ 6517997 h 2015"/>
                <a:gd name="T56" fmla="*/ 2106366 w 1646"/>
                <a:gd name="T57" fmla="*/ 6989763 h 2015"/>
                <a:gd name="T58" fmla="*/ 5711825 w 1646"/>
                <a:gd name="T59" fmla="*/ 6989763 h 2015"/>
                <a:gd name="T60" fmla="*/ 4899816 w 1646"/>
                <a:gd name="T61" fmla="*/ 5806880 h 201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646" h="2015">
                  <a:moveTo>
                    <a:pt x="1412" y="1674"/>
                  </a:moveTo>
                  <a:cubicBezTo>
                    <a:pt x="1287" y="1534"/>
                    <a:pt x="1265" y="1326"/>
                    <a:pt x="1372" y="1163"/>
                  </a:cubicBezTo>
                  <a:cubicBezTo>
                    <a:pt x="1391" y="1135"/>
                    <a:pt x="1413" y="1106"/>
                    <a:pt x="1439" y="1075"/>
                  </a:cubicBezTo>
                  <a:cubicBezTo>
                    <a:pt x="1499" y="1000"/>
                    <a:pt x="1530" y="907"/>
                    <a:pt x="1536" y="808"/>
                  </a:cubicBezTo>
                  <a:cubicBezTo>
                    <a:pt x="1551" y="579"/>
                    <a:pt x="1439" y="291"/>
                    <a:pt x="1247" y="156"/>
                  </a:cubicBezTo>
                  <a:cubicBezTo>
                    <a:pt x="1032" y="18"/>
                    <a:pt x="744" y="0"/>
                    <a:pt x="493" y="100"/>
                  </a:cubicBezTo>
                  <a:cubicBezTo>
                    <a:pt x="460" y="116"/>
                    <a:pt x="429" y="135"/>
                    <a:pt x="398" y="157"/>
                  </a:cubicBezTo>
                  <a:cubicBezTo>
                    <a:pt x="258" y="258"/>
                    <a:pt x="224" y="369"/>
                    <a:pt x="163" y="524"/>
                  </a:cubicBezTo>
                  <a:cubicBezTo>
                    <a:pt x="151" y="554"/>
                    <a:pt x="133" y="585"/>
                    <a:pt x="126" y="617"/>
                  </a:cubicBezTo>
                  <a:cubicBezTo>
                    <a:pt x="119" y="652"/>
                    <a:pt x="127" y="664"/>
                    <a:pt x="134" y="682"/>
                  </a:cubicBezTo>
                  <a:cubicBezTo>
                    <a:pt x="145" y="707"/>
                    <a:pt x="144" y="723"/>
                    <a:pt x="133" y="749"/>
                  </a:cubicBezTo>
                  <a:cubicBezTo>
                    <a:pt x="97" y="826"/>
                    <a:pt x="65" y="904"/>
                    <a:pt x="20" y="977"/>
                  </a:cubicBezTo>
                  <a:cubicBezTo>
                    <a:pt x="12" y="989"/>
                    <a:pt x="2" y="1005"/>
                    <a:pt x="1" y="1022"/>
                  </a:cubicBezTo>
                  <a:cubicBezTo>
                    <a:pt x="0" y="1046"/>
                    <a:pt x="11" y="1070"/>
                    <a:pt x="35" y="1079"/>
                  </a:cubicBezTo>
                  <a:cubicBezTo>
                    <a:pt x="52" y="1085"/>
                    <a:pt x="71" y="1083"/>
                    <a:pt x="89" y="1092"/>
                  </a:cubicBezTo>
                  <a:cubicBezTo>
                    <a:pt x="130" y="1112"/>
                    <a:pt x="124" y="1148"/>
                    <a:pt x="103" y="1178"/>
                  </a:cubicBezTo>
                  <a:cubicBezTo>
                    <a:pt x="96" y="1189"/>
                    <a:pt x="89" y="1199"/>
                    <a:pt x="88" y="1208"/>
                  </a:cubicBezTo>
                  <a:cubicBezTo>
                    <a:pt x="85" y="1225"/>
                    <a:pt x="90" y="1240"/>
                    <a:pt x="113" y="1250"/>
                  </a:cubicBezTo>
                  <a:cubicBezTo>
                    <a:pt x="120" y="1254"/>
                    <a:pt x="130" y="1257"/>
                    <a:pt x="141" y="1260"/>
                  </a:cubicBezTo>
                  <a:cubicBezTo>
                    <a:pt x="131" y="1266"/>
                    <a:pt x="123" y="1272"/>
                    <a:pt x="118" y="1278"/>
                  </a:cubicBezTo>
                  <a:cubicBezTo>
                    <a:pt x="94" y="1302"/>
                    <a:pt x="114" y="1325"/>
                    <a:pt x="136" y="1339"/>
                  </a:cubicBezTo>
                  <a:cubicBezTo>
                    <a:pt x="150" y="1348"/>
                    <a:pt x="159" y="1356"/>
                    <a:pt x="151" y="1373"/>
                  </a:cubicBezTo>
                  <a:cubicBezTo>
                    <a:pt x="142" y="1393"/>
                    <a:pt x="139" y="1413"/>
                    <a:pt x="139" y="1432"/>
                  </a:cubicBezTo>
                  <a:cubicBezTo>
                    <a:pt x="140" y="1481"/>
                    <a:pt x="166" y="1527"/>
                    <a:pt x="215" y="1540"/>
                  </a:cubicBezTo>
                  <a:cubicBezTo>
                    <a:pt x="277" y="1556"/>
                    <a:pt x="371" y="1542"/>
                    <a:pt x="436" y="1546"/>
                  </a:cubicBezTo>
                  <a:cubicBezTo>
                    <a:pt x="483" y="1550"/>
                    <a:pt x="520" y="1567"/>
                    <a:pt x="541" y="1617"/>
                  </a:cubicBezTo>
                  <a:cubicBezTo>
                    <a:pt x="550" y="1639"/>
                    <a:pt x="555" y="1661"/>
                    <a:pt x="560" y="1684"/>
                  </a:cubicBezTo>
                  <a:cubicBezTo>
                    <a:pt x="577" y="1767"/>
                    <a:pt x="616" y="1806"/>
                    <a:pt x="644" y="1879"/>
                  </a:cubicBezTo>
                  <a:cubicBezTo>
                    <a:pt x="660" y="1920"/>
                    <a:pt x="660" y="1966"/>
                    <a:pt x="607" y="2015"/>
                  </a:cubicBezTo>
                  <a:cubicBezTo>
                    <a:pt x="1646" y="2015"/>
                    <a:pt x="1646" y="2015"/>
                    <a:pt x="1646" y="2015"/>
                  </a:cubicBezTo>
                  <a:cubicBezTo>
                    <a:pt x="1600" y="1886"/>
                    <a:pt x="1527" y="1803"/>
                    <a:pt x="1412" y="1674"/>
                  </a:cubicBezTo>
                  <a:close/>
                </a:path>
              </a:pathLst>
            </a:custGeom>
            <a:solidFill>
              <a:srgbClr val="F89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6"/>
            <p:cNvSpPr/>
            <p:nvPr/>
          </p:nvSpPr>
          <p:spPr bwMode="auto">
            <a:xfrm>
              <a:off x="5846762" y="0"/>
              <a:ext cx="2817812" cy="6861175"/>
            </a:xfrm>
            <a:custGeom>
              <a:avLst/>
              <a:gdLst>
                <a:gd name="T0" fmla="*/ 2817812 w 812"/>
                <a:gd name="T1" fmla="*/ 0 h 1978"/>
                <a:gd name="T2" fmla="*/ 1710814 w 812"/>
                <a:gd name="T3" fmla="*/ 218531 h 1978"/>
                <a:gd name="T4" fmla="*/ 1381144 w 812"/>
                <a:gd name="T5" fmla="*/ 416249 h 1978"/>
                <a:gd name="T6" fmla="*/ 565645 w 812"/>
                <a:gd name="T7" fmla="*/ 1689278 h 1978"/>
                <a:gd name="T8" fmla="*/ 437247 w 812"/>
                <a:gd name="T9" fmla="*/ 2011871 h 1978"/>
                <a:gd name="T10" fmla="*/ 465008 w 812"/>
                <a:gd name="T11" fmla="*/ 2237340 h 1978"/>
                <a:gd name="T12" fmla="*/ 461538 w 812"/>
                <a:gd name="T13" fmla="*/ 2469746 h 1978"/>
                <a:gd name="T14" fmla="*/ 69404 w 812"/>
                <a:gd name="T15" fmla="*/ 3260619 h 1978"/>
                <a:gd name="T16" fmla="*/ 3470 w 812"/>
                <a:gd name="T17" fmla="*/ 3416713 h 1978"/>
                <a:gd name="T18" fmla="*/ 121457 w 812"/>
                <a:gd name="T19" fmla="*/ 3614431 h 1978"/>
                <a:gd name="T20" fmla="*/ 308849 w 812"/>
                <a:gd name="T21" fmla="*/ 3659525 h 1978"/>
                <a:gd name="T22" fmla="*/ 357432 w 812"/>
                <a:gd name="T23" fmla="*/ 3957837 h 1978"/>
                <a:gd name="T24" fmla="*/ 305379 w 812"/>
                <a:gd name="T25" fmla="*/ 4061899 h 1978"/>
                <a:gd name="T26" fmla="*/ 392134 w 812"/>
                <a:gd name="T27" fmla="*/ 4207586 h 1978"/>
                <a:gd name="T28" fmla="*/ 489300 w 812"/>
                <a:gd name="T29" fmla="*/ 4242274 h 1978"/>
                <a:gd name="T30" fmla="*/ 409485 w 812"/>
                <a:gd name="T31" fmla="*/ 4304711 h 1978"/>
                <a:gd name="T32" fmla="*/ 471949 w 812"/>
                <a:gd name="T33" fmla="*/ 4516304 h 1978"/>
                <a:gd name="T34" fmla="*/ 524002 w 812"/>
                <a:gd name="T35" fmla="*/ 4634242 h 1978"/>
                <a:gd name="T36" fmla="*/ 482359 w 812"/>
                <a:gd name="T37" fmla="*/ 4838897 h 1978"/>
                <a:gd name="T38" fmla="*/ 746096 w 812"/>
                <a:gd name="T39" fmla="*/ 5213522 h 1978"/>
                <a:gd name="T40" fmla="*/ 1513012 w 812"/>
                <a:gd name="T41" fmla="*/ 5234334 h 1978"/>
                <a:gd name="T42" fmla="*/ 1877385 w 812"/>
                <a:gd name="T43" fmla="*/ 5480615 h 1978"/>
                <a:gd name="T44" fmla="*/ 1943319 w 812"/>
                <a:gd name="T45" fmla="*/ 5713021 h 1978"/>
                <a:gd name="T46" fmla="*/ 2234816 w 812"/>
                <a:gd name="T47" fmla="*/ 6389426 h 1978"/>
                <a:gd name="T48" fmla="*/ 2106419 w 812"/>
                <a:gd name="T49" fmla="*/ 6861175 h 1978"/>
                <a:gd name="T50" fmla="*/ 2817812 w 812"/>
                <a:gd name="T51" fmla="*/ 6861175 h 1978"/>
                <a:gd name="T52" fmla="*/ 2817812 w 812"/>
                <a:gd name="T53" fmla="*/ 0 h 197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812" h="1978">
                  <a:moveTo>
                    <a:pt x="812" y="0"/>
                  </a:moveTo>
                  <a:cubicBezTo>
                    <a:pt x="704" y="1"/>
                    <a:pt x="596" y="22"/>
                    <a:pt x="493" y="63"/>
                  </a:cubicBezTo>
                  <a:cubicBezTo>
                    <a:pt x="460" y="79"/>
                    <a:pt x="429" y="98"/>
                    <a:pt x="398" y="120"/>
                  </a:cubicBezTo>
                  <a:cubicBezTo>
                    <a:pt x="258" y="221"/>
                    <a:pt x="224" y="332"/>
                    <a:pt x="163" y="487"/>
                  </a:cubicBezTo>
                  <a:cubicBezTo>
                    <a:pt x="151" y="517"/>
                    <a:pt x="133" y="548"/>
                    <a:pt x="126" y="580"/>
                  </a:cubicBezTo>
                  <a:cubicBezTo>
                    <a:pt x="119" y="615"/>
                    <a:pt x="127" y="627"/>
                    <a:pt x="134" y="645"/>
                  </a:cubicBezTo>
                  <a:cubicBezTo>
                    <a:pt x="145" y="670"/>
                    <a:pt x="144" y="686"/>
                    <a:pt x="133" y="712"/>
                  </a:cubicBezTo>
                  <a:cubicBezTo>
                    <a:pt x="97" y="789"/>
                    <a:pt x="65" y="867"/>
                    <a:pt x="20" y="940"/>
                  </a:cubicBezTo>
                  <a:cubicBezTo>
                    <a:pt x="12" y="952"/>
                    <a:pt x="2" y="968"/>
                    <a:pt x="1" y="985"/>
                  </a:cubicBezTo>
                  <a:cubicBezTo>
                    <a:pt x="0" y="1009"/>
                    <a:pt x="11" y="1033"/>
                    <a:pt x="35" y="1042"/>
                  </a:cubicBezTo>
                  <a:cubicBezTo>
                    <a:pt x="52" y="1048"/>
                    <a:pt x="71" y="1046"/>
                    <a:pt x="89" y="1055"/>
                  </a:cubicBezTo>
                  <a:cubicBezTo>
                    <a:pt x="130" y="1075"/>
                    <a:pt x="124" y="1111"/>
                    <a:pt x="103" y="1141"/>
                  </a:cubicBezTo>
                  <a:cubicBezTo>
                    <a:pt x="96" y="1152"/>
                    <a:pt x="89" y="1162"/>
                    <a:pt x="88" y="1171"/>
                  </a:cubicBezTo>
                  <a:cubicBezTo>
                    <a:pt x="85" y="1188"/>
                    <a:pt x="90" y="1203"/>
                    <a:pt x="113" y="1213"/>
                  </a:cubicBezTo>
                  <a:cubicBezTo>
                    <a:pt x="120" y="1217"/>
                    <a:pt x="130" y="1220"/>
                    <a:pt x="141" y="1223"/>
                  </a:cubicBezTo>
                  <a:cubicBezTo>
                    <a:pt x="131" y="1229"/>
                    <a:pt x="123" y="1235"/>
                    <a:pt x="118" y="1241"/>
                  </a:cubicBezTo>
                  <a:cubicBezTo>
                    <a:pt x="94" y="1265"/>
                    <a:pt x="114" y="1288"/>
                    <a:pt x="136" y="1302"/>
                  </a:cubicBezTo>
                  <a:cubicBezTo>
                    <a:pt x="150" y="1311"/>
                    <a:pt x="159" y="1319"/>
                    <a:pt x="151" y="1336"/>
                  </a:cubicBezTo>
                  <a:cubicBezTo>
                    <a:pt x="142" y="1356"/>
                    <a:pt x="139" y="1376"/>
                    <a:pt x="139" y="1395"/>
                  </a:cubicBezTo>
                  <a:cubicBezTo>
                    <a:pt x="140" y="1444"/>
                    <a:pt x="166" y="1490"/>
                    <a:pt x="215" y="1503"/>
                  </a:cubicBezTo>
                  <a:cubicBezTo>
                    <a:pt x="277" y="1519"/>
                    <a:pt x="371" y="1505"/>
                    <a:pt x="436" y="1509"/>
                  </a:cubicBezTo>
                  <a:cubicBezTo>
                    <a:pt x="483" y="1513"/>
                    <a:pt x="520" y="1530"/>
                    <a:pt x="541" y="1580"/>
                  </a:cubicBezTo>
                  <a:cubicBezTo>
                    <a:pt x="550" y="1602"/>
                    <a:pt x="555" y="1624"/>
                    <a:pt x="560" y="1647"/>
                  </a:cubicBezTo>
                  <a:cubicBezTo>
                    <a:pt x="577" y="1730"/>
                    <a:pt x="616" y="1769"/>
                    <a:pt x="644" y="1842"/>
                  </a:cubicBezTo>
                  <a:cubicBezTo>
                    <a:pt x="660" y="1883"/>
                    <a:pt x="660" y="1929"/>
                    <a:pt x="607" y="1978"/>
                  </a:cubicBezTo>
                  <a:cubicBezTo>
                    <a:pt x="812" y="1978"/>
                    <a:pt x="812" y="1978"/>
                    <a:pt x="812" y="1978"/>
                  </a:cubicBezTo>
                  <a:cubicBezTo>
                    <a:pt x="812" y="0"/>
                    <a:pt x="812" y="0"/>
                    <a:pt x="81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7"/>
            <p:cNvSpPr/>
            <p:nvPr/>
          </p:nvSpPr>
          <p:spPr bwMode="auto">
            <a:xfrm>
              <a:off x="6022976" y="-128588"/>
              <a:ext cx="5205413" cy="3198813"/>
            </a:xfrm>
            <a:custGeom>
              <a:avLst/>
              <a:gdLst>
                <a:gd name="T0" fmla="*/ 5087424 w 1500"/>
                <a:gd name="T1" fmla="*/ 3198813 h 922"/>
                <a:gd name="T2" fmla="*/ 5153359 w 1500"/>
                <a:gd name="T3" fmla="*/ 2803298 h 922"/>
                <a:gd name="T4" fmla="*/ 4150449 w 1500"/>
                <a:gd name="T5" fmla="*/ 541231 h 922"/>
                <a:gd name="T6" fmla="*/ 1533862 w 1500"/>
                <a:gd name="T7" fmla="*/ 346943 h 922"/>
                <a:gd name="T8" fmla="*/ 1204186 w 1500"/>
                <a:gd name="T9" fmla="*/ 544700 h 922"/>
                <a:gd name="T10" fmla="*/ 388671 w 1500"/>
                <a:gd name="T11" fmla="*/ 1817980 h 922"/>
                <a:gd name="T12" fmla="*/ 260271 w 1500"/>
                <a:gd name="T13" fmla="*/ 2140637 h 922"/>
                <a:gd name="T14" fmla="*/ 288033 w 1500"/>
                <a:gd name="T15" fmla="*/ 2366150 h 922"/>
                <a:gd name="T16" fmla="*/ 284563 w 1500"/>
                <a:gd name="T17" fmla="*/ 2598602 h 922"/>
                <a:gd name="T18" fmla="*/ 0 w 1500"/>
                <a:gd name="T19" fmla="*/ 3198813 h 922"/>
                <a:gd name="T20" fmla="*/ 5087424 w 1500"/>
                <a:gd name="T21" fmla="*/ 3198813 h 9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00" h="922">
                  <a:moveTo>
                    <a:pt x="1466" y="922"/>
                  </a:moveTo>
                  <a:cubicBezTo>
                    <a:pt x="1476" y="885"/>
                    <a:pt x="1483" y="847"/>
                    <a:pt x="1485" y="808"/>
                  </a:cubicBezTo>
                  <a:cubicBezTo>
                    <a:pt x="1500" y="579"/>
                    <a:pt x="1388" y="291"/>
                    <a:pt x="1196" y="156"/>
                  </a:cubicBezTo>
                  <a:cubicBezTo>
                    <a:pt x="981" y="18"/>
                    <a:pt x="693" y="0"/>
                    <a:pt x="442" y="100"/>
                  </a:cubicBezTo>
                  <a:cubicBezTo>
                    <a:pt x="409" y="116"/>
                    <a:pt x="378" y="135"/>
                    <a:pt x="347" y="157"/>
                  </a:cubicBezTo>
                  <a:cubicBezTo>
                    <a:pt x="207" y="258"/>
                    <a:pt x="173" y="369"/>
                    <a:pt x="112" y="524"/>
                  </a:cubicBezTo>
                  <a:cubicBezTo>
                    <a:pt x="100" y="554"/>
                    <a:pt x="82" y="585"/>
                    <a:pt x="75" y="617"/>
                  </a:cubicBezTo>
                  <a:cubicBezTo>
                    <a:pt x="68" y="652"/>
                    <a:pt x="76" y="664"/>
                    <a:pt x="83" y="682"/>
                  </a:cubicBezTo>
                  <a:cubicBezTo>
                    <a:pt x="94" y="707"/>
                    <a:pt x="93" y="723"/>
                    <a:pt x="82" y="749"/>
                  </a:cubicBezTo>
                  <a:cubicBezTo>
                    <a:pt x="55" y="807"/>
                    <a:pt x="30" y="866"/>
                    <a:pt x="0" y="922"/>
                  </a:cubicBezTo>
                  <a:cubicBezTo>
                    <a:pt x="1466" y="922"/>
                    <a:pt x="1466" y="922"/>
                    <a:pt x="1466" y="922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8"/>
            <p:cNvSpPr/>
            <p:nvPr/>
          </p:nvSpPr>
          <p:spPr bwMode="auto">
            <a:xfrm>
              <a:off x="6046074" y="-6351"/>
              <a:ext cx="2641600" cy="3070225"/>
            </a:xfrm>
            <a:custGeom>
              <a:avLst/>
              <a:gdLst>
                <a:gd name="T0" fmla="*/ 2641600 w 761"/>
                <a:gd name="T1" fmla="*/ 0 h 885"/>
                <a:gd name="T2" fmla="*/ 1534280 w 761"/>
                <a:gd name="T3" fmla="*/ 218558 h 885"/>
                <a:gd name="T4" fmla="*/ 1204514 w 761"/>
                <a:gd name="T5" fmla="*/ 416302 h 885"/>
                <a:gd name="T6" fmla="*/ 388777 w 761"/>
                <a:gd name="T7" fmla="*/ 1689491 h 885"/>
                <a:gd name="T8" fmla="*/ 260342 w 761"/>
                <a:gd name="T9" fmla="*/ 2012125 h 885"/>
                <a:gd name="T10" fmla="*/ 288111 w 761"/>
                <a:gd name="T11" fmla="*/ 2237622 h 885"/>
                <a:gd name="T12" fmla="*/ 284640 w 761"/>
                <a:gd name="T13" fmla="*/ 2470057 h 885"/>
                <a:gd name="T14" fmla="*/ 0 w 761"/>
                <a:gd name="T15" fmla="*/ 3070225 h 885"/>
                <a:gd name="T16" fmla="*/ 2641600 w 761"/>
                <a:gd name="T17" fmla="*/ 3070225 h 885"/>
                <a:gd name="T18" fmla="*/ 2641600 w 761"/>
                <a:gd name="T19" fmla="*/ 0 h 8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61" h="885">
                  <a:moveTo>
                    <a:pt x="761" y="0"/>
                  </a:moveTo>
                  <a:cubicBezTo>
                    <a:pt x="653" y="1"/>
                    <a:pt x="545" y="22"/>
                    <a:pt x="442" y="63"/>
                  </a:cubicBezTo>
                  <a:cubicBezTo>
                    <a:pt x="409" y="79"/>
                    <a:pt x="378" y="98"/>
                    <a:pt x="347" y="120"/>
                  </a:cubicBezTo>
                  <a:cubicBezTo>
                    <a:pt x="207" y="221"/>
                    <a:pt x="173" y="332"/>
                    <a:pt x="112" y="487"/>
                  </a:cubicBezTo>
                  <a:cubicBezTo>
                    <a:pt x="100" y="517"/>
                    <a:pt x="82" y="548"/>
                    <a:pt x="75" y="580"/>
                  </a:cubicBezTo>
                  <a:cubicBezTo>
                    <a:pt x="68" y="615"/>
                    <a:pt x="76" y="627"/>
                    <a:pt x="83" y="645"/>
                  </a:cubicBezTo>
                  <a:cubicBezTo>
                    <a:pt x="94" y="670"/>
                    <a:pt x="93" y="686"/>
                    <a:pt x="82" y="712"/>
                  </a:cubicBezTo>
                  <a:cubicBezTo>
                    <a:pt x="55" y="770"/>
                    <a:pt x="30" y="829"/>
                    <a:pt x="0" y="885"/>
                  </a:cubicBezTo>
                  <a:cubicBezTo>
                    <a:pt x="761" y="885"/>
                    <a:pt x="761" y="885"/>
                    <a:pt x="761" y="885"/>
                  </a:cubicBezTo>
                  <a:cubicBezTo>
                    <a:pt x="761" y="0"/>
                    <a:pt x="761" y="0"/>
                    <a:pt x="761" y="0"/>
                  </a:cubicBezTo>
                  <a:close/>
                </a:path>
              </a:pathLst>
            </a:custGeom>
            <a:solidFill>
              <a:srgbClr val="EF5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9"/>
            <p:cNvSpPr/>
            <p:nvPr/>
          </p:nvSpPr>
          <p:spPr bwMode="auto">
            <a:xfrm>
              <a:off x="8088313" y="2008188"/>
              <a:ext cx="260350" cy="863600"/>
            </a:xfrm>
            <a:custGeom>
              <a:avLst/>
              <a:gdLst>
                <a:gd name="T0" fmla="*/ 260350 w 164"/>
                <a:gd name="T1" fmla="*/ 0 h 544"/>
                <a:gd name="T2" fmla="*/ 260350 w 164"/>
                <a:gd name="T3" fmla="*/ 863600 h 544"/>
                <a:gd name="T4" fmla="*/ 114300 w 164"/>
                <a:gd name="T5" fmla="*/ 863600 h 544"/>
                <a:gd name="T6" fmla="*/ 114300 w 164"/>
                <a:gd name="T7" fmla="*/ 119063 h 544"/>
                <a:gd name="T8" fmla="*/ 65088 w 164"/>
                <a:gd name="T9" fmla="*/ 212725 h 544"/>
                <a:gd name="T10" fmla="*/ 0 w 164"/>
                <a:gd name="T11" fmla="*/ 174625 h 544"/>
                <a:gd name="T12" fmla="*/ 100013 w 164"/>
                <a:gd name="T13" fmla="*/ 0 h 544"/>
                <a:gd name="T14" fmla="*/ 260350 w 164"/>
                <a:gd name="T15" fmla="*/ 0 h 544"/>
                <a:gd name="T16" fmla="*/ 260350 w 164"/>
                <a:gd name="T17" fmla="*/ 0 h 5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4" h="544">
                  <a:moveTo>
                    <a:pt x="164" y="0"/>
                  </a:moveTo>
                  <a:lnTo>
                    <a:pt x="164" y="544"/>
                  </a:lnTo>
                  <a:lnTo>
                    <a:pt x="72" y="544"/>
                  </a:lnTo>
                  <a:lnTo>
                    <a:pt x="72" y="75"/>
                  </a:lnTo>
                  <a:lnTo>
                    <a:pt x="41" y="134"/>
                  </a:lnTo>
                  <a:lnTo>
                    <a:pt x="0" y="110"/>
                  </a:lnTo>
                  <a:lnTo>
                    <a:pt x="63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0"/>
            <p:cNvSpPr/>
            <p:nvPr/>
          </p:nvSpPr>
          <p:spPr bwMode="auto">
            <a:xfrm>
              <a:off x="8861426" y="2008188"/>
              <a:ext cx="382588" cy="863600"/>
            </a:xfrm>
            <a:custGeom>
              <a:avLst/>
              <a:gdLst>
                <a:gd name="T0" fmla="*/ 365198 w 110"/>
                <a:gd name="T1" fmla="*/ 339891 h 249"/>
                <a:gd name="T2" fmla="*/ 382588 w 110"/>
                <a:gd name="T3" fmla="*/ 273994 h 249"/>
                <a:gd name="T4" fmla="*/ 382588 w 110"/>
                <a:gd name="T5" fmla="*/ 131794 h 249"/>
                <a:gd name="T6" fmla="*/ 344329 w 110"/>
                <a:gd name="T7" fmla="*/ 38151 h 249"/>
                <a:gd name="T8" fmla="*/ 250421 w 110"/>
                <a:gd name="T9" fmla="*/ 0 h 249"/>
                <a:gd name="T10" fmla="*/ 132167 w 110"/>
                <a:gd name="T11" fmla="*/ 0 h 249"/>
                <a:gd name="T12" fmla="*/ 38259 w 110"/>
                <a:gd name="T13" fmla="*/ 38151 h 249"/>
                <a:gd name="T14" fmla="*/ 0 w 110"/>
                <a:gd name="T15" fmla="*/ 131794 h 249"/>
                <a:gd name="T16" fmla="*/ 0 w 110"/>
                <a:gd name="T17" fmla="*/ 242779 h 249"/>
                <a:gd name="T18" fmla="*/ 142601 w 110"/>
                <a:gd name="T19" fmla="*/ 242779 h 249"/>
                <a:gd name="T20" fmla="*/ 142601 w 110"/>
                <a:gd name="T21" fmla="*/ 121390 h 249"/>
                <a:gd name="T22" fmla="*/ 239987 w 110"/>
                <a:gd name="T23" fmla="*/ 121390 h 249"/>
                <a:gd name="T24" fmla="*/ 239987 w 110"/>
                <a:gd name="T25" fmla="*/ 315613 h 249"/>
                <a:gd name="T26" fmla="*/ 0 w 110"/>
                <a:gd name="T27" fmla="*/ 745679 h 249"/>
                <a:gd name="T28" fmla="*/ 0 w 110"/>
                <a:gd name="T29" fmla="*/ 863600 h 249"/>
                <a:gd name="T30" fmla="*/ 382588 w 110"/>
                <a:gd name="T31" fmla="*/ 863600 h 249"/>
                <a:gd name="T32" fmla="*/ 382588 w 110"/>
                <a:gd name="T33" fmla="*/ 745679 h 249"/>
                <a:gd name="T34" fmla="*/ 139123 w 110"/>
                <a:gd name="T35" fmla="*/ 745679 h 249"/>
                <a:gd name="T36" fmla="*/ 365198 w 110"/>
                <a:gd name="T37" fmla="*/ 339891 h 24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0" h="249">
                  <a:moveTo>
                    <a:pt x="105" y="98"/>
                  </a:moveTo>
                  <a:cubicBezTo>
                    <a:pt x="109" y="92"/>
                    <a:pt x="110" y="86"/>
                    <a:pt x="110" y="7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28"/>
                    <a:pt x="107" y="19"/>
                    <a:pt x="99" y="11"/>
                  </a:cubicBezTo>
                  <a:cubicBezTo>
                    <a:pt x="92" y="4"/>
                    <a:pt x="83" y="0"/>
                    <a:pt x="7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8" y="0"/>
                    <a:pt x="19" y="4"/>
                    <a:pt x="11" y="11"/>
                  </a:cubicBezTo>
                  <a:cubicBezTo>
                    <a:pt x="4" y="19"/>
                    <a:pt x="0" y="28"/>
                    <a:pt x="0" y="38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10" y="249"/>
                    <a:pt x="110" y="249"/>
                    <a:pt x="110" y="249"/>
                  </a:cubicBezTo>
                  <a:cubicBezTo>
                    <a:pt x="110" y="215"/>
                    <a:pt x="110" y="215"/>
                    <a:pt x="110" y="215"/>
                  </a:cubicBezTo>
                  <a:cubicBezTo>
                    <a:pt x="40" y="215"/>
                    <a:pt x="40" y="215"/>
                    <a:pt x="40" y="215"/>
                  </a:cubicBezTo>
                  <a:cubicBezTo>
                    <a:pt x="105" y="98"/>
                    <a:pt x="105" y="98"/>
                    <a:pt x="105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8080376" y="3267075"/>
              <a:ext cx="385763" cy="868363"/>
            </a:xfrm>
            <a:custGeom>
              <a:avLst/>
              <a:gdLst>
                <a:gd name="T0" fmla="*/ 253700 w 111"/>
                <a:gd name="T1" fmla="*/ 0 h 250"/>
                <a:gd name="T2" fmla="*/ 347534 w 111"/>
                <a:gd name="T3" fmla="*/ 38208 h 250"/>
                <a:gd name="T4" fmla="*/ 385763 w 111"/>
                <a:gd name="T5" fmla="*/ 131991 h 250"/>
                <a:gd name="T6" fmla="*/ 385763 w 111"/>
                <a:gd name="T7" fmla="*/ 316084 h 250"/>
                <a:gd name="T8" fmla="*/ 364911 w 111"/>
                <a:gd name="T9" fmla="*/ 385553 h 250"/>
                <a:gd name="T10" fmla="*/ 312781 w 111"/>
                <a:gd name="T11" fmla="*/ 434182 h 250"/>
                <a:gd name="T12" fmla="*/ 364911 w 111"/>
                <a:gd name="T13" fmla="*/ 482810 h 250"/>
                <a:gd name="T14" fmla="*/ 385763 w 111"/>
                <a:gd name="T15" fmla="*/ 552279 h 250"/>
                <a:gd name="T16" fmla="*/ 385763 w 111"/>
                <a:gd name="T17" fmla="*/ 732898 h 250"/>
                <a:gd name="T18" fmla="*/ 347534 w 111"/>
                <a:gd name="T19" fmla="*/ 826682 h 250"/>
                <a:gd name="T20" fmla="*/ 253700 w 111"/>
                <a:gd name="T21" fmla="*/ 868363 h 250"/>
                <a:gd name="T22" fmla="*/ 132063 w 111"/>
                <a:gd name="T23" fmla="*/ 868363 h 250"/>
                <a:gd name="T24" fmla="*/ 41704 w 111"/>
                <a:gd name="T25" fmla="*/ 826682 h 250"/>
                <a:gd name="T26" fmla="*/ 0 w 111"/>
                <a:gd name="T27" fmla="*/ 732898 h 250"/>
                <a:gd name="T28" fmla="*/ 0 w 111"/>
                <a:gd name="T29" fmla="*/ 625221 h 250"/>
                <a:gd name="T30" fmla="*/ 142489 w 111"/>
                <a:gd name="T31" fmla="*/ 625221 h 250"/>
                <a:gd name="T32" fmla="*/ 142489 w 111"/>
                <a:gd name="T33" fmla="*/ 746792 h 250"/>
                <a:gd name="T34" fmla="*/ 243274 w 111"/>
                <a:gd name="T35" fmla="*/ 746792 h 250"/>
                <a:gd name="T36" fmla="*/ 243274 w 111"/>
                <a:gd name="T37" fmla="*/ 493230 h 250"/>
                <a:gd name="T38" fmla="*/ 142489 w 111"/>
                <a:gd name="T39" fmla="*/ 493230 h 250"/>
                <a:gd name="T40" fmla="*/ 142489 w 111"/>
                <a:gd name="T41" fmla="*/ 371659 h 250"/>
                <a:gd name="T42" fmla="*/ 243274 w 111"/>
                <a:gd name="T43" fmla="*/ 371659 h 250"/>
                <a:gd name="T44" fmla="*/ 243274 w 111"/>
                <a:gd name="T45" fmla="*/ 121571 h 250"/>
                <a:gd name="T46" fmla="*/ 142489 w 111"/>
                <a:gd name="T47" fmla="*/ 121571 h 250"/>
                <a:gd name="T48" fmla="*/ 142489 w 111"/>
                <a:gd name="T49" fmla="*/ 243142 h 250"/>
                <a:gd name="T50" fmla="*/ 0 w 111"/>
                <a:gd name="T51" fmla="*/ 243142 h 250"/>
                <a:gd name="T52" fmla="*/ 0 w 111"/>
                <a:gd name="T53" fmla="*/ 131991 h 250"/>
                <a:gd name="T54" fmla="*/ 41704 w 111"/>
                <a:gd name="T55" fmla="*/ 38208 h 250"/>
                <a:gd name="T56" fmla="*/ 132063 w 111"/>
                <a:gd name="T57" fmla="*/ 0 h 250"/>
                <a:gd name="T58" fmla="*/ 253700 w 111"/>
                <a:gd name="T59" fmla="*/ 0 h 25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11" h="250">
                  <a:moveTo>
                    <a:pt x="73" y="0"/>
                  </a:moveTo>
                  <a:cubicBezTo>
                    <a:pt x="83" y="0"/>
                    <a:pt x="92" y="4"/>
                    <a:pt x="100" y="11"/>
                  </a:cubicBezTo>
                  <a:cubicBezTo>
                    <a:pt x="107" y="19"/>
                    <a:pt x="111" y="28"/>
                    <a:pt x="111" y="38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1" y="98"/>
                    <a:pt x="109" y="105"/>
                    <a:pt x="105" y="111"/>
                  </a:cubicBezTo>
                  <a:cubicBezTo>
                    <a:pt x="101" y="117"/>
                    <a:pt x="96" y="122"/>
                    <a:pt x="90" y="125"/>
                  </a:cubicBezTo>
                  <a:cubicBezTo>
                    <a:pt x="96" y="128"/>
                    <a:pt x="101" y="133"/>
                    <a:pt x="105" y="139"/>
                  </a:cubicBezTo>
                  <a:cubicBezTo>
                    <a:pt x="109" y="145"/>
                    <a:pt x="111" y="152"/>
                    <a:pt x="111" y="159"/>
                  </a:cubicBezTo>
                  <a:cubicBezTo>
                    <a:pt x="111" y="211"/>
                    <a:pt x="111" y="211"/>
                    <a:pt x="111" y="211"/>
                  </a:cubicBezTo>
                  <a:cubicBezTo>
                    <a:pt x="111" y="222"/>
                    <a:pt x="107" y="231"/>
                    <a:pt x="100" y="238"/>
                  </a:cubicBezTo>
                  <a:cubicBezTo>
                    <a:pt x="92" y="246"/>
                    <a:pt x="83" y="250"/>
                    <a:pt x="73" y="250"/>
                  </a:cubicBezTo>
                  <a:cubicBezTo>
                    <a:pt x="38" y="250"/>
                    <a:pt x="38" y="250"/>
                    <a:pt x="38" y="250"/>
                  </a:cubicBezTo>
                  <a:cubicBezTo>
                    <a:pt x="28" y="250"/>
                    <a:pt x="19" y="246"/>
                    <a:pt x="12" y="238"/>
                  </a:cubicBezTo>
                  <a:cubicBezTo>
                    <a:pt x="4" y="231"/>
                    <a:pt x="0" y="222"/>
                    <a:pt x="0" y="211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41" y="180"/>
                    <a:pt x="41" y="180"/>
                    <a:pt x="41" y="180"/>
                  </a:cubicBezTo>
                  <a:cubicBezTo>
                    <a:pt x="41" y="215"/>
                    <a:pt x="41" y="215"/>
                    <a:pt x="41" y="215"/>
                  </a:cubicBezTo>
                  <a:cubicBezTo>
                    <a:pt x="70" y="215"/>
                    <a:pt x="70" y="215"/>
                    <a:pt x="70" y="215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07"/>
                    <a:pt x="41" y="107"/>
                    <a:pt x="41" y="107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28"/>
                    <a:pt x="4" y="19"/>
                    <a:pt x="12" y="11"/>
                  </a:cubicBezTo>
                  <a:cubicBezTo>
                    <a:pt x="19" y="4"/>
                    <a:pt x="28" y="0"/>
                    <a:pt x="38" y="0"/>
                  </a:cubicBezTo>
                  <a:cubicBezTo>
                    <a:pt x="73" y="0"/>
                    <a:pt x="73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>
              <a:off x="8861426" y="3267075"/>
              <a:ext cx="441325" cy="865188"/>
            </a:xfrm>
            <a:custGeom>
              <a:avLst/>
              <a:gdLst>
                <a:gd name="T0" fmla="*/ 382588 w 278"/>
                <a:gd name="T1" fmla="*/ 0 h 545"/>
                <a:gd name="T2" fmla="*/ 382588 w 278"/>
                <a:gd name="T3" fmla="*/ 503238 h 545"/>
                <a:gd name="T4" fmla="*/ 441325 w 278"/>
                <a:gd name="T5" fmla="*/ 503238 h 545"/>
                <a:gd name="T6" fmla="*/ 441325 w 278"/>
                <a:gd name="T7" fmla="*/ 625475 h 545"/>
                <a:gd name="T8" fmla="*/ 382588 w 278"/>
                <a:gd name="T9" fmla="*/ 625475 h 545"/>
                <a:gd name="T10" fmla="*/ 382588 w 278"/>
                <a:gd name="T11" fmla="*/ 865188 h 545"/>
                <a:gd name="T12" fmla="*/ 239713 w 278"/>
                <a:gd name="T13" fmla="*/ 865188 h 545"/>
                <a:gd name="T14" fmla="*/ 239713 w 278"/>
                <a:gd name="T15" fmla="*/ 625475 h 545"/>
                <a:gd name="T16" fmla="*/ 0 w 278"/>
                <a:gd name="T17" fmla="*/ 625475 h 545"/>
                <a:gd name="T18" fmla="*/ 0 w 278"/>
                <a:gd name="T19" fmla="*/ 503238 h 545"/>
                <a:gd name="T20" fmla="*/ 153988 w 278"/>
                <a:gd name="T21" fmla="*/ 0 h 545"/>
                <a:gd name="T22" fmla="*/ 382588 w 278"/>
                <a:gd name="T23" fmla="*/ 0 h 545"/>
                <a:gd name="T24" fmla="*/ 382588 w 278"/>
                <a:gd name="T25" fmla="*/ 0 h 545"/>
                <a:gd name="T26" fmla="*/ 239713 w 278"/>
                <a:gd name="T27" fmla="*/ 503238 h 545"/>
                <a:gd name="T28" fmla="*/ 239713 w 278"/>
                <a:gd name="T29" fmla="*/ 107950 h 545"/>
                <a:gd name="T30" fmla="*/ 125413 w 278"/>
                <a:gd name="T31" fmla="*/ 503238 h 545"/>
                <a:gd name="T32" fmla="*/ 239713 w 278"/>
                <a:gd name="T33" fmla="*/ 503238 h 545"/>
                <a:gd name="T34" fmla="*/ 239713 w 278"/>
                <a:gd name="T35" fmla="*/ 503238 h 5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8" h="545">
                  <a:moveTo>
                    <a:pt x="241" y="0"/>
                  </a:moveTo>
                  <a:lnTo>
                    <a:pt x="241" y="317"/>
                  </a:lnTo>
                  <a:lnTo>
                    <a:pt x="278" y="317"/>
                  </a:lnTo>
                  <a:lnTo>
                    <a:pt x="278" y="394"/>
                  </a:lnTo>
                  <a:lnTo>
                    <a:pt x="241" y="394"/>
                  </a:lnTo>
                  <a:lnTo>
                    <a:pt x="241" y="545"/>
                  </a:lnTo>
                  <a:lnTo>
                    <a:pt x="151" y="545"/>
                  </a:lnTo>
                  <a:lnTo>
                    <a:pt x="151" y="394"/>
                  </a:lnTo>
                  <a:lnTo>
                    <a:pt x="0" y="394"/>
                  </a:lnTo>
                  <a:lnTo>
                    <a:pt x="0" y="317"/>
                  </a:lnTo>
                  <a:lnTo>
                    <a:pt x="97" y="0"/>
                  </a:lnTo>
                  <a:lnTo>
                    <a:pt x="241" y="0"/>
                  </a:lnTo>
                  <a:close/>
                  <a:moveTo>
                    <a:pt x="151" y="317"/>
                  </a:moveTo>
                  <a:lnTo>
                    <a:pt x="151" y="68"/>
                  </a:lnTo>
                  <a:lnTo>
                    <a:pt x="79" y="317"/>
                  </a:lnTo>
                  <a:lnTo>
                    <a:pt x="151" y="3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8047038" y="1266825"/>
              <a:ext cx="454025" cy="523875"/>
            </a:xfrm>
            <a:custGeom>
              <a:avLst/>
              <a:gdLst>
                <a:gd name="T0" fmla="*/ 287665 w 131"/>
                <a:gd name="T1" fmla="*/ 451018 h 151"/>
                <a:gd name="T2" fmla="*/ 298062 w 131"/>
                <a:gd name="T3" fmla="*/ 471834 h 151"/>
                <a:gd name="T4" fmla="*/ 166360 w 131"/>
                <a:gd name="T5" fmla="*/ 478773 h 151"/>
                <a:gd name="T6" fmla="*/ 155963 w 131"/>
                <a:gd name="T7" fmla="*/ 457957 h 151"/>
                <a:gd name="T8" fmla="*/ 166360 w 131"/>
                <a:gd name="T9" fmla="*/ 451018 h 151"/>
                <a:gd name="T10" fmla="*/ 270335 w 131"/>
                <a:gd name="T11" fmla="*/ 509998 h 151"/>
                <a:gd name="T12" fmla="*/ 197553 w 131"/>
                <a:gd name="T13" fmla="*/ 523875 h 151"/>
                <a:gd name="T14" fmla="*/ 180224 w 131"/>
                <a:gd name="T15" fmla="*/ 496120 h 151"/>
                <a:gd name="T16" fmla="*/ 225280 w 131"/>
                <a:gd name="T17" fmla="*/ 117959 h 151"/>
                <a:gd name="T18" fmla="*/ 284199 w 131"/>
                <a:gd name="T19" fmla="*/ 433671 h 151"/>
                <a:gd name="T20" fmla="*/ 107441 w 131"/>
                <a:gd name="T21" fmla="*/ 235917 h 151"/>
                <a:gd name="T22" fmla="*/ 225280 w 131"/>
                <a:gd name="T23" fmla="*/ 117959 h 151"/>
                <a:gd name="T24" fmla="*/ 249540 w 131"/>
                <a:gd name="T25" fmla="*/ 142244 h 151"/>
                <a:gd name="T26" fmla="*/ 273801 w 131"/>
                <a:gd name="T27" fmla="*/ 156122 h 151"/>
                <a:gd name="T28" fmla="*/ 246075 w 131"/>
                <a:gd name="T29" fmla="*/ 149183 h 151"/>
                <a:gd name="T30" fmla="*/ 173292 w 131"/>
                <a:gd name="T31" fmla="*/ 183877 h 151"/>
                <a:gd name="T32" fmla="*/ 145565 w 131"/>
                <a:gd name="T33" fmla="*/ 235917 h 151"/>
                <a:gd name="T34" fmla="*/ 138634 w 131"/>
                <a:gd name="T35" fmla="*/ 281019 h 151"/>
                <a:gd name="T36" fmla="*/ 131702 w 131"/>
                <a:gd name="T37" fmla="*/ 256733 h 151"/>
                <a:gd name="T38" fmla="*/ 131702 w 131"/>
                <a:gd name="T39" fmla="*/ 208162 h 151"/>
                <a:gd name="T40" fmla="*/ 162894 w 131"/>
                <a:gd name="T41" fmla="*/ 163060 h 151"/>
                <a:gd name="T42" fmla="*/ 225280 w 131"/>
                <a:gd name="T43" fmla="*/ 138775 h 151"/>
                <a:gd name="T44" fmla="*/ 242609 w 131"/>
                <a:gd name="T45" fmla="*/ 138775 h 151"/>
                <a:gd name="T46" fmla="*/ 242609 w 131"/>
                <a:gd name="T47" fmla="*/ 0 h 151"/>
                <a:gd name="T48" fmla="*/ 228745 w 131"/>
                <a:gd name="T49" fmla="*/ 79796 h 151"/>
                <a:gd name="T50" fmla="*/ 214882 w 131"/>
                <a:gd name="T51" fmla="*/ 0 h 151"/>
                <a:gd name="T52" fmla="*/ 398572 w 131"/>
                <a:gd name="T53" fmla="*/ 76326 h 151"/>
                <a:gd name="T54" fmla="*/ 322323 w 131"/>
                <a:gd name="T55" fmla="*/ 111020 h 151"/>
                <a:gd name="T56" fmla="*/ 117839 w 131"/>
                <a:gd name="T57" fmla="*/ 353876 h 151"/>
                <a:gd name="T58" fmla="*/ 58919 w 131"/>
                <a:gd name="T59" fmla="*/ 374692 h 151"/>
                <a:gd name="T60" fmla="*/ 117839 w 131"/>
                <a:gd name="T61" fmla="*/ 353876 h 151"/>
                <a:gd name="T62" fmla="*/ 76248 w 131"/>
                <a:gd name="T63" fmla="*/ 55510 h 151"/>
                <a:gd name="T64" fmla="*/ 110907 w 131"/>
                <a:gd name="T65" fmla="*/ 128367 h 151"/>
                <a:gd name="T66" fmla="*/ 76248 w 131"/>
                <a:gd name="T67" fmla="*/ 55510 h 151"/>
                <a:gd name="T68" fmla="*/ 377777 w 131"/>
                <a:gd name="T69" fmla="*/ 395508 h 151"/>
                <a:gd name="T70" fmla="*/ 353516 w 131"/>
                <a:gd name="T71" fmla="*/ 333060 h 151"/>
                <a:gd name="T72" fmla="*/ 336186 w 131"/>
                <a:gd name="T73" fmla="*/ 353876 h 151"/>
                <a:gd name="T74" fmla="*/ 454025 w 131"/>
                <a:gd name="T75" fmla="*/ 239387 h 151"/>
                <a:gd name="T76" fmla="*/ 388174 w 131"/>
                <a:gd name="T77" fmla="*/ 235917 h 151"/>
                <a:gd name="T78" fmla="*/ 454025 w 131"/>
                <a:gd name="T79" fmla="*/ 211632 h 151"/>
                <a:gd name="T80" fmla="*/ 0 w 131"/>
                <a:gd name="T81" fmla="*/ 239387 h 151"/>
                <a:gd name="T82" fmla="*/ 69317 w 131"/>
                <a:gd name="T83" fmla="*/ 211632 h 151"/>
                <a:gd name="T84" fmla="*/ 69317 w 131"/>
                <a:gd name="T85" fmla="*/ 239387 h 15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1" h="151">
                  <a:moveTo>
                    <a:pt x="48" y="130"/>
                  </a:moveTo>
                  <a:cubicBezTo>
                    <a:pt x="83" y="130"/>
                    <a:pt x="83" y="130"/>
                    <a:pt x="83" y="130"/>
                  </a:cubicBezTo>
                  <a:cubicBezTo>
                    <a:pt x="84" y="130"/>
                    <a:pt x="86" y="131"/>
                    <a:pt x="86" y="132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6" y="137"/>
                    <a:pt x="84" y="138"/>
                    <a:pt x="83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6" y="138"/>
                    <a:pt x="45" y="137"/>
                    <a:pt x="45" y="136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5" y="131"/>
                    <a:pt x="46" y="130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lose/>
                  <a:moveTo>
                    <a:pt x="78" y="143"/>
                  </a:moveTo>
                  <a:cubicBezTo>
                    <a:pt x="78" y="147"/>
                    <a:pt x="78" y="147"/>
                    <a:pt x="78" y="147"/>
                  </a:cubicBezTo>
                  <a:cubicBezTo>
                    <a:pt x="78" y="149"/>
                    <a:pt x="76" y="151"/>
                    <a:pt x="74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4" y="151"/>
                    <a:pt x="52" y="149"/>
                    <a:pt x="52" y="147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78" y="143"/>
                    <a:pt x="78" y="143"/>
                    <a:pt x="78" y="143"/>
                  </a:cubicBezTo>
                  <a:close/>
                  <a:moveTo>
                    <a:pt x="65" y="34"/>
                  </a:moveTo>
                  <a:cubicBezTo>
                    <a:pt x="84" y="34"/>
                    <a:pt x="99" y="49"/>
                    <a:pt x="99" y="68"/>
                  </a:cubicBezTo>
                  <a:cubicBezTo>
                    <a:pt x="99" y="89"/>
                    <a:pt x="82" y="94"/>
                    <a:pt x="82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94"/>
                    <a:pt x="31" y="89"/>
                    <a:pt x="31" y="68"/>
                  </a:cubicBezTo>
                  <a:cubicBezTo>
                    <a:pt x="31" y="49"/>
                    <a:pt x="47" y="34"/>
                    <a:pt x="65" y="34"/>
                  </a:cubicBezTo>
                  <a:cubicBezTo>
                    <a:pt x="65" y="34"/>
                    <a:pt x="65" y="34"/>
                    <a:pt x="65" y="34"/>
                  </a:cubicBezTo>
                  <a:close/>
                  <a:moveTo>
                    <a:pt x="70" y="40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6" y="42"/>
                    <a:pt x="80" y="44"/>
                    <a:pt x="83" y="46"/>
                  </a:cubicBezTo>
                  <a:cubicBezTo>
                    <a:pt x="82" y="46"/>
                    <a:pt x="80" y="45"/>
                    <a:pt x="79" y="45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4" y="44"/>
                    <a:pt x="73" y="44"/>
                    <a:pt x="71" y="43"/>
                  </a:cubicBezTo>
                  <a:cubicBezTo>
                    <a:pt x="69" y="44"/>
                    <a:pt x="66" y="44"/>
                    <a:pt x="64" y="45"/>
                  </a:cubicBezTo>
                  <a:cubicBezTo>
                    <a:pt x="59" y="46"/>
                    <a:pt x="54" y="49"/>
                    <a:pt x="50" y="53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5" y="59"/>
                    <a:pt x="43" y="63"/>
                    <a:pt x="42" y="68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0" y="75"/>
                    <a:pt x="40" y="78"/>
                    <a:pt x="40" y="81"/>
                  </a:cubicBezTo>
                  <a:cubicBezTo>
                    <a:pt x="40" y="80"/>
                    <a:pt x="39" y="78"/>
                    <a:pt x="38" y="77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0"/>
                    <a:pt x="37" y="66"/>
                    <a:pt x="38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0" y="56"/>
                    <a:pt x="42" y="53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0" y="44"/>
                    <a:pt x="54" y="42"/>
                    <a:pt x="58" y="41"/>
                  </a:cubicBezTo>
                  <a:cubicBezTo>
                    <a:pt x="61" y="40"/>
                    <a:pt x="63" y="40"/>
                    <a:pt x="65" y="40"/>
                  </a:cubicBezTo>
                  <a:cubicBezTo>
                    <a:pt x="67" y="40"/>
                    <a:pt x="68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62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8" y="23"/>
                    <a:pt x="67" y="23"/>
                    <a:pt x="66" y="23"/>
                  </a:cubicBezTo>
                  <a:cubicBezTo>
                    <a:pt x="64" y="23"/>
                    <a:pt x="63" y="23"/>
                    <a:pt x="62" y="23"/>
                  </a:cubicBezTo>
                  <a:cubicBezTo>
                    <a:pt x="62" y="0"/>
                    <a:pt x="62" y="0"/>
                    <a:pt x="62" y="0"/>
                  </a:cubicBezTo>
                  <a:close/>
                  <a:moveTo>
                    <a:pt x="109" y="16"/>
                  </a:moveTo>
                  <a:cubicBezTo>
                    <a:pt x="115" y="22"/>
                    <a:pt x="115" y="22"/>
                    <a:pt x="115" y="22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7" y="35"/>
                    <a:pt x="95" y="33"/>
                    <a:pt x="93" y="32"/>
                  </a:cubicBezTo>
                  <a:cubicBezTo>
                    <a:pt x="109" y="16"/>
                    <a:pt x="109" y="16"/>
                    <a:pt x="109" y="16"/>
                  </a:cubicBezTo>
                  <a:close/>
                  <a:moveTo>
                    <a:pt x="34" y="102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31" y="98"/>
                    <a:pt x="32" y="100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lose/>
                  <a:moveTo>
                    <a:pt x="22" y="16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5"/>
                    <a:pt x="36" y="33"/>
                    <a:pt x="38" y="32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97" y="102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1" y="98"/>
                    <a:pt x="99" y="100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lose/>
                  <a:moveTo>
                    <a:pt x="131" y="61"/>
                  </a:moveTo>
                  <a:cubicBezTo>
                    <a:pt x="131" y="69"/>
                    <a:pt x="131" y="69"/>
                    <a:pt x="131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8"/>
                    <a:pt x="112" y="68"/>
                  </a:cubicBezTo>
                  <a:cubicBezTo>
                    <a:pt x="112" y="66"/>
                    <a:pt x="111" y="63"/>
                    <a:pt x="111" y="61"/>
                  </a:cubicBezTo>
                  <a:cubicBezTo>
                    <a:pt x="131" y="61"/>
                    <a:pt x="131" y="61"/>
                    <a:pt x="131" y="61"/>
                  </a:cubicBezTo>
                  <a:close/>
                  <a:moveTo>
                    <a:pt x="20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3"/>
                    <a:pt x="20" y="66"/>
                    <a:pt x="20" y="68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 noEditPoints="1"/>
            </p:cNvSpPr>
            <p:nvPr/>
          </p:nvSpPr>
          <p:spPr bwMode="auto">
            <a:xfrm>
              <a:off x="8837613" y="1370013"/>
              <a:ext cx="433388" cy="339725"/>
            </a:xfrm>
            <a:custGeom>
              <a:avLst/>
              <a:gdLst>
                <a:gd name="T0" fmla="*/ 433388 w 125"/>
                <a:gd name="T1" fmla="*/ 187195 h 98"/>
                <a:gd name="T2" fmla="*/ 433388 w 125"/>
                <a:gd name="T3" fmla="*/ 315459 h 98"/>
                <a:gd name="T4" fmla="*/ 409118 w 125"/>
                <a:gd name="T5" fmla="*/ 339725 h 98"/>
                <a:gd name="T6" fmla="*/ 20803 w 125"/>
                <a:gd name="T7" fmla="*/ 339725 h 98"/>
                <a:gd name="T8" fmla="*/ 0 w 125"/>
                <a:gd name="T9" fmla="*/ 315459 h 98"/>
                <a:gd name="T10" fmla="*/ 0 w 125"/>
                <a:gd name="T11" fmla="*/ 187195 h 98"/>
                <a:gd name="T12" fmla="*/ 190691 w 125"/>
                <a:gd name="T13" fmla="*/ 187195 h 98"/>
                <a:gd name="T14" fmla="*/ 190691 w 125"/>
                <a:gd name="T15" fmla="*/ 214928 h 98"/>
                <a:gd name="T16" fmla="*/ 204559 w 125"/>
                <a:gd name="T17" fmla="*/ 228794 h 98"/>
                <a:gd name="T18" fmla="*/ 228829 w 125"/>
                <a:gd name="T19" fmla="*/ 228794 h 98"/>
                <a:gd name="T20" fmla="*/ 239230 w 125"/>
                <a:gd name="T21" fmla="*/ 214928 h 98"/>
                <a:gd name="T22" fmla="*/ 239230 w 125"/>
                <a:gd name="T23" fmla="*/ 187195 h 98"/>
                <a:gd name="T24" fmla="*/ 433388 w 125"/>
                <a:gd name="T25" fmla="*/ 187195 h 98"/>
                <a:gd name="T26" fmla="*/ 173355 w 125"/>
                <a:gd name="T27" fmla="*/ 65865 h 98"/>
                <a:gd name="T28" fmla="*/ 260033 w 125"/>
                <a:gd name="T29" fmla="*/ 65865 h 98"/>
                <a:gd name="T30" fmla="*/ 260033 w 125"/>
                <a:gd name="T31" fmla="*/ 38132 h 98"/>
                <a:gd name="T32" fmla="*/ 249631 w 125"/>
                <a:gd name="T33" fmla="*/ 27733 h 98"/>
                <a:gd name="T34" fmla="*/ 183757 w 125"/>
                <a:gd name="T35" fmla="*/ 27733 h 98"/>
                <a:gd name="T36" fmla="*/ 173355 w 125"/>
                <a:gd name="T37" fmla="*/ 38132 h 98"/>
                <a:gd name="T38" fmla="*/ 173355 w 125"/>
                <a:gd name="T39" fmla="*/ 65865 h 98"/>
                <a:gd name="T40" fmla="*/ 20803 w 125"/>
                <a:gd name="T41" fmla="*/ 65865 h 98"/>
                <a:gd name="T42" fmla="*/ 149085 w 125"/>
                <a:gd name="T43" fmla="*/ 65865 h 98"/>
                <a:gd name="T44" fmla="*/ 149085 w 125"/>
                <a:gd name="T45" fmla="*/ 38132 h 98"/>
                <a:gd name="T46" fmla="*/ 183757 w 125"/>
                <a:gd name="T47" fmla="*/ 0 h 98"/>
                <a:gd name="T48" fmla="*/ 249631 w 125"/>
                <a:gd name="T49" fmla="*/ 0 h 98"/>
                <a:gd name="T50" fmla="*/ 284303 w 125"/>
                <a:gd name="T51" fmla="*/ 38132 h 98"/>
                <a:gd name="T52" fmla="*/ 284303 w 125"/>
                <a:gd name="T53" fmla="*/ 65865 h 98"/>
                <a:gd name="T54" fmla="*/ 409118 w 125"/>
                <a:gd name="T55" fmla="*/ 65865 h 98"/>
                <a:gd name="T56" fmla="*/ 433388 w 125"/>
                <a:gd name="T57" fmla="*/ 90131 h 98"/>
                <a:gd name="T58" fmla="*/ 433388 w 125"/>
                <a:gd name="T59" fmla="*/ 162929 h 98"/>
                <a:gd name="T60" fmla="*/ 0 w 125"/>
                <a:gd name="T61" fmla="*/ 162929 h 98"/>
                <a:gd name="T62" fmla="*/ 0 w 125"/>
                <a:gd name="T63" fmla="*/ 90131 h 98"/>
                <a:gd name="T64" fmla="*/ 20803 w 125"/>
                <a:gd name="T65" fmla="*/ 65865 h 98"/>
                <a:gd name="T66" fmla="*/ 20803 w 125"/>
                <a:gd name="T67" fmla="*/ 65865 h 9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5" h="98">
                  <a:moveTo>
                    <a:pt x="125" y="54"/>
                  </a:moveTo>
                  <a:cubicBezTo>
                    <a:pt x="125" y="91"/>
                    <a:pt x="125" y="91"/>
                    <a:pt x="125" y="91"/>
                  </a:cubicBezTo>
                  <a:cubicBezTo>
                    <a:pt x="125" y="95"/>
                    <a:pt x="122" y="98"/>
                    <a:pt x="118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3" y="98"/>
                    <a:pt x="0" y="95"/>
                    <a:pt x="0" y="9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4"/>
                    <a:pt x="57" y="66"/>
                    <a:pt x="59" y="66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8" y="66"/>
                    <a:pt x="69" y="64"/>
                    <a:pt x="69" y="62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125" y="54"/>
                    <a:pt x="125" y="54"/>
                    <a:pt x="125" y="54"/>
                  </a:cubicBezTo>
                  <a:close/>
                  <a:moveTo>
                    <a:pt x="50" y="19"/>
                  </a:moveTo>
                  <a:cubicBezTo>
                    <a:pt x="75" y="19"/>
                    <a:pt x="75" y="19"/>
                    <a:pt x="75" y="19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9"/>
                    <a:pt x="73" y="8"/>
                    <a:pt x="7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1" y="8"/>
                    <a:pt x="50" y="9"/>
                    <a:pt x="50" y="11"/>
                  </a:cubicBezTo>
                  <a:cubicBezTo>
                    <a:pt x="50" y="19"/>
                    <a:pt x="50" y="19"/>
                    <a:pt x="50" y="19"/>
                  </a:cubicBezTo>
                  <a:close/>
                  <a:moveTo>
                    <a:pt x="6" y="19"/>
                  </a:moveTo>
                  <a:cubicBezTo>
                    <a:pt x="43" y="19"/>
                    <a:pt x="43" y="19"/>
                    <a:pt x="43" y="19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5"/>
                    <a:pt x="47" y="0"/>
                    <a:pt x="5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7" y="0"/>
                    <a:pt x="82" y="5"/>
                    <a:pt x="82" y="11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2" y="19"/>
                    <a:pt x="125" y="22"/>
                    <a:pt x="125" y="26"/>
                  </a:cubicBezTo>
                  <a:cubicBezTo>
                    <a:pt x="125" y="47"/>
                    <a:pt x="125" y="47"/>
                    <a:pt x="125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2"/>
                    <a:pt x="3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8042276" y="4381500"/>
              <a:ext cx="496888" cy="500063"/>
            </a:xfrm>
            <a:custGeom>
              <a:avLst/>
              <a:gdLst>
                <a:gd name="T0" fmla="*/ 291878 w 143"/>
                <a:gd name="T1" fmla="*/ 156270 h 144"/>
                <a:gd name="T2" fmla="*/ 243232 w 143"/>
                <a:gd name="T3" fmla="*/ 163215 h 144"/>
                <a:gd name="T4" fmla="*/ 260606 w 143"/>
                <a:gd name="T5" fmla="*/ 222250 h 144"/>
                <a:gd name="T6" fmla="*/ 364848 w 143"/>
                <a:gd name="T7" fmla="*/ 62508 h 144"/>
                <a:gd name="T8" fmla="*/ 434343 w 143"/>
                <a:gd name="T9" fmla="*/ 65981 h 144"/>
                <a:gd name="T10" fmla="*/ 434343 w 143"/>
                <a:gd name="T11" fmla="*/ 135434 h 144"/>
                <a:gd name="T12" fmla="*/ 277979 w 143"/>
                <a:gd name="T13" fmla="*/ 236141 h 144"/>
                <a:gd name="T14" fmla="*/ 333575 w 143"/>
                <a:gd name="T15" fmla="*/ 256977 h 144"/>
                <a:gd name="T16" fmla="*/ 343999 w 143"/>
                <a:gd name="T17" fmla="*/ 204887 h 144"/>
                <a:gd name="T18" fmla="*/ 406545 w 143"/>
                <a:gd name="T19" fmla="*/ 256977 h 144"/>
                <a:gd name="T20" fmla="*/ 396121 w 143"/>
                <a:gd name="T21" fmla="*/ 152797 h 144"/>
                <a:gd name="T22" fmla="*/ 430868 w 143"/>
                <a:gd name="T23" fmla="*/ 256977 h 144"/>
                <a:gd name="T24" fmla="*/ 462141 w 143"/>
                <a:gd name="T25" fmla="*/ 281285 h 144"/>
                <a:gd name="T26" fmla="*/ 243232 w 143"/>
                <a:gd name="T27" fmla="*/ 468809 h 144"/>
                <a:gd name="T28" fmla="*/ 218909 w 143"/>
                <a:gd name="T29" fmla="*/ 500063 h 144"/>
                <a:gd name="T30" fmla="*/ 31273 w 143"/>
                <a:gd name="T31" fmla="*/ 281285 h 144"/>
                <a:gd name="T32" fmla="*/ 0 w 143"/>
                <a:gd name="T33" fmla="*/ 256977 h 144"/>
                <a:gd name="T34" fmla="*/ 218909 w 143"/>
                <a:gd name="T35" fmla="*/ 69453 h 144"/>
                <a:gd name="T36" fmla="*/ 243232 w 143"/>
                <a:gd name="T37" fmla="*/ 34727 h 144"/>
                <a:gd name="T38" fmla="*/ 343999 w 143"/>
                <a:gd name="T39" fmla="*/ 104180 h 144"/>
                <a:gd name="T40" fmla="*/ 326626 w 143"/>
                <a:gd name="T41" fmla="*/ 121543 h 144"/>
                <a:gd name="T42" fmla="*/ 243232 w 143"/>
                <a:gd name="T43" fmla="*/ 138906 h 144"/>
                <a:gd name="T44" fmla="*/ 243232 w 143"/>
                <a:gd name="T45" fmla="*/ 322957 h 144"/>
                <a:gd name="T46" fmla="*/ 333575 w 143"/>
                <a:gd name="T47" fmla="*/ 281285 h 144"/>
                <a:gd name="T48" fmla="*/ 218909 w 143"/>
                <a:gd name="T49" fmla="*/ 322957 h 144"/>
                <a:gd name="T50" fmla="*/ 128565 w 143"/>
                <a:gd name="T51" fmla="*/ 281285 h 144"/>
                <a:gd name="T52" fmla="*/ 218909 w 143"/>
                <a:gd name="T53" fmla="*/ 322957 h 144"/>
                <a:gd name="T54" fmla="*/ 218909 w 143"/>
                <a:gd name="T55" fmla="*/ 211832 h 144"/>
                <a:gd name="T56" fmla="*/ 128565 w 143"/>
                <a:gd name="T57" fmla="*/ 256977 h 144"/>
                <a:gd name="T58" fmla="*/ 218909 w 143"/>
                <a:gd name="T59" fmla="*/ 93762 h 144"/>
                <a:gd name="T60" fmla="*/ 104242 w 143"/>
                <a:gd name="T61" fmla="*/ 256977 h 144"/>
                <a:gd name="T62" fmla="*/ 218909 w 143"/>
                <a:gd name="T63" fmla="*/ 93762 h 144"/>
                <a:gd name="T64" fmla="*/ 218909 w 143"/>
                <a:gd name="T65" fmla="*/ 395883 h 144"/>
                <a:gd name="T66" fmla="*/ 55596 w 143"/>
                <a:gd name="T67" fmla="*/ 281285 h 144"/>
                <a:gd name="T68" fmla="*/ 243232 w 143"/>
                <a:gd name="T69" fmla="*/ 395883 h 144"/>
                <a:gd name="T70" fmla="*/ 406545 w 143"/>
                <a:gd name="T71" fmla="*/ 281285 h 144"/>
                <a:gd name="T72" fmla="*/ 243232 w 143"/>
                <a:gd name="T73" fmla="*/ 395883 h 1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43" h="144">
                  <a:moveTo>
                    <a:pt x="70" y="40"/>
                  </a:moveTo>
                  <a:cubicBezTo>
                    <a:pt x="75" y="41"/>
                    <a:pt x="80" y="42"/>
                    <a:pt x="84" y="45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6" y="49"/>
                    <a:pt x="73" y="48"/>
                    <a:pt x="70" y="47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2" y="62"/>
                    <a:pt x="74" y="63"/>
                    <a:pt x="75" y="64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70"/>
                    <a:pt x="82" y="72"/>
                    <a:pt x="82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6" y="70"/>
                    <a:pt x="95" y="67"/>
                    <a:pt x="94" y="65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01" y="64"/>
                    <a:pt x="103" y="69"/>
                    <a:pt x="103" y="74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6" y="65"/>
                    <a:pt x="114" y="56"/>
                    <a:pt x="109" y="49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20" y="53"/>
                    <a:pt x="123" y="63"/>
                    <a:pt x="124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2" y="110"/>
                    <a:pt x="99" y="133"/>
                    <a:pt x="70" y="135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34" y="133"/>
                    <a:pt x="11" y="110"/>
                    <a:pt x="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1" y="45"/>
                    <a:pt x="34" y="21"/>
                    <a:pt x="63" y="2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81" y="20"/>
                    <a:pt x="91" y="24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87" y="30"/>
                    <a:pt x="79" y="27"/>
                    <a:pt x="70" y="27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82" y="81"/>
                  </a:moveTo>
                  <a:cubicBezTo>
                    <a:pt x="81" y="87"/>
                    <a:pt x="76" y="92"/>
                    <a:pt x="70" y="93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84" y="105"/>
                    <a:pt x="95" y="94"/>
                    <a:pt x="96" y="81"/>
                  </a:cubicBezTo>
                  <a:cubicBezTo>
                    <a:pt x="82" y="81"/>
                    <a:pt x="82" y="81"/>
                    <a:pt x="82" y="81"/>
                  </a:cubicBezTo>
                  <a:close/>
                  <a:moveTo>
                    <a:pt x="63" y="93"/>
                  </a:moveTo>
                  <a:cubicBezTo>
                    <a:pt x="57" y="92"/>
                    <a:pt x="52" y="87"/>
                    <a:pt x="51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94"/>
                    <a:pt x="49" y="105"/>
                    <a:pt x="63" y="107"/>
                  </a:cubicBezTo>
                  <a:cubicBezTo>
                    <a:pt x="63" y="93"/>
                    <a:pt x="63" y="93"/>
                    <a:pt x="63" y="93"/>
                  </a:cubicBezTo>
                  <a:close/>
                  <a:moveTo>
                    <a:pt x="51" y="74"/>
                  </a:moveTo>
                  <a:cubicBezTo>
                    <a:pt x="52" y="68"/>
                    <a:pt x="57" y="63"/>
                    <a:pt x="63" y="61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49" y="49"/>
                    <a:pt x="38" y="60"/>
                    <a:pt x="37" y="74"/>
                  </a:cubicBezTo>
                  <a:cubicBezTo>
                    <a:pt x="51" y="74"/>
                    <a:pt x="51" y="74"/>
                    <a:pt x="51" y="74"/>
                  </a:cubicBezTo>
                  <a:close/>
                  <a:moveTo>
                    <a:pt x="63" y="27"/>
                  </a:moveTo>
                  <a:cubicBezTo>
                    <a:pt x="38" y="28"/>
                    <a:pt x="18" y="49"/>
                    <a:pt x="16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1" y="56"/>
                    <a:pt x="45" y="42"/>
                    <a:pt x="63" y="40"/>
                  </a:cubicBezTo>
                  <a:cubicBezTo>
                    <a:pt x="63" y="27"/>
                    <a:pt x="63" y="27"/>
                    <a:pt x="63" y="27"/>
                  </a:cubicBezTo>
                  <a:close/>
                  <a:moveTo>
                    <a:pt x="63" y="128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45" y="112"/>
                    <a:pt x="31" y="98"/>
                    <a:pt x="30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8" y="106"/>
                    <a:pt x="38" y="126"/>
                    <a:pt x="63" y="128"/>
                  </a:cubicBezTo>
                  <a:close/>
                  <a:moveTo>
                    <a:pt x="70" y="114"/>
                  </a:moveTo>
                  <a:cubicBezTo>
                    <a:pt x="70" y="128"/>
                    <a:pt x="70" y="128"/>
                    <a:pt x="70" y="128"/>
                  </a:cubicBezTo>
                  <a:cubicBezTo>
                    <a:pt x="95" y="126"/>
                    <a:pt x="115" y="106"/>
                    <a:pt x="117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2" y="98"/>
                    <a:pt x="88" y="112"/>
                    <a:pt x="7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 noEditPoints="1"/>
            </p:cNvSpPr>
            <p:nvPr/>
          </p:nvSpPr>
          <p:spPr bwMode="auto">
            <a:xfrm>
              <a:off x="8893176" y="4381500"/>
              <a:ext cx="319088" cy="530225"/>
            </a:xfrm>
            <a:custGeom>
              <a:avLst/>
              <a:gdLst>
                <a:gd name="T0" fmla="*/ 159544 w 92"/>
                <a:gd name="T1" fmla="*/ 242587 h 153"/>
                <a:gd name="T2" fmla="*/ 305215 w 92"/>
                <a:gd name="T3" fmla="*/ 384673 h 153"/>
                <a:gd name="T4" fmla="*/ 159544 w 92"/>
                <a:gd name="T5" fmla="*/ 530225 h 153"/>
                <a:gd name="T6" fmla="*/ 13873 w 92"/>
                <a:gd name="T7" fmla="*/ 384673 h 153"/>
                <a:gd name="T8" fmla="*/ 159544 w 92"/>
                <a:gd name="T9" fmla="*/ 242587 h 153"/>
                <a:gd name="T10" fmla="*/ 159544 w 92"/>
                <a:gd name="T11" fmla="*/ 242587 h 153"/>
                <a:gd name="T12" fmla="*/ 159544 w 92"/>
                <a:gd name="T13" fmla="*/ 273776 h 153"/>
                <a:gd name="T14" fmla="*/ 270531 w 92"/>
                <a:gd name="T15" fmla="*/ 384673 h 153"/>
                <a:gd name="T16" fmla="*/ 159544 w 92"/>
                <a:gd name="T17" fmla="*/ 495570 h 153"/>
                <a:gd name="T18" fmla="*/ 48557 w 92"/>
                <a:gd name="T19" fmla="*/ 384673 h 153"/>
                <a:gd name="T20" fmla="*/ 159544 w 92"/>
                <a:gd name="T21" fmla="*/ 273776 h 153"/>
                <a:gd name="T22" fmla="*/ 159544 w 92"/>
                <a:gd name="T23" fmla="*/ 273776 h 153"/>
                <a:gd name="T24" fmla="*/ 159544 w 92"/>
                <a:gd name="T25" fmla="*/ 280707 h 153"/>
                <a:gd name="T26" fmla="*/ 183822 w 92"/>
                <a:gd name="T27" fmla="*/ 353483 h 153"/>
                <a:gd name="T28" fmla="*/ 260126 w 92"/>
                <a:gd name="T29" fmla="*/ 353483 h 153"/>
                <a:gd name="T30" fmla="*/ 197696 w 92"/>
                <a:gd name="T31" fmla="*/ 398535 h 153"/>
                <a:gd name="T32" fmla="*/ 221974 w 92"/>
                <a:gd name="T33" fmla="*/ 471311 h 153"/>
                <a:gd name="T34" fmla="*/ 159544 w 92"/>
                <a:gd name="T35" fmla="*/ 426259 h 153"/>
                <a:gd name="T36" fmla="*/ 97114 w 92"/>
                <a:gd name="T37" fmla="*/ 471311 h 153"/>
                <a:gd name="T38" fmla="*/ 121392 w 92"/>
                <a:gd name="T39" fmla="*/ 398535 h 153"/>
                <a:gd name="T40" fmla="*/ 58962 w 92"/>
                <a:gd name="T41" fmla="*/ 353483 h 153"/>
                <a:gd name="T42" fmla="*/ 135266 w 92"/>
                <a:gd name="T43" fmla="*/ 353483 h 153"/>
                <a:gd name="T44" fmla="*/ 159544 w 92"/>
                <a:gd name="T45" fmla="*/ 280707 h 153"/>
                <a:gd name="T46" fmla="*/ 0 w 92"/>
                <a:gd name="T47" fmla="*/ 0 h 153"/>
                <a:gd name="T48" fmla="*/ 52025 w 92"/>
                <a:gd name="T49" fmla="*/ 0 h 153"/>
                <a:gd name="T50" fmla="*/ 52025 w 92"/>
                <a:gd name="T51" fmla="*/ 155949 h 153"/>
                <a:gd name="T52" fmla="*/ 0 w 92"/>
                <a:gd name="T53" fmla="*/ 117828 h 153"/>
                <a:gd name="T54" fmla="*/ 0 w 92"/>
                <a:gd name="T55" fmla="*/ 0 h 153"/>
                <a:gd name="T56" fmla="*/ 86709 w 92"/>
                <a:gd name="T57" fmla="*/ 0 h 153"/>
                <a:gd name="T58" fmla="*/ 232379 w 92"/>
                <a:gd name="T59" fmla="*/ 0 h 153"/>
                <a:gd name="T60" fmla="*/ 232379 w 92"/>
                <a:gd name="T61" fmla="*/ 183673 h 153"/>
                <a:gd name="T62" fmla="*/ 159544 w 92"/>
                <a:gd name="T63" fmla="*/ 242587 h 153"/>
                <a:gd name="T64" fmla="*/ 86709 w 92"/>
                <a:gd name="T65" fmla="*/ 183673 h 153"/>
                <a:gd name="T66" fmla="*/ 86709 w 92"/>
                <a:gd name="T67" fmla="*/ 0 h 153"/>
                <a:gd name="T68" fmla="*/ 267063 w 92"/>
                <a:gd name="T69" fmla="*/ 0 h 153"/>
                <a:gd name="T70" fmla="*/ 319088 w 92"/>
                <a:gd name="T71" fmla="*/ 0 h 153"/>
                <a:gd name="T72" fmla="*/ 319088 w 92"/>
                <a:gd name="T73" fmla="*/ 117828 h 153"/>
                <a:gd name="T74" fmla="*/ 267063 w 92"/>
                <a:gd name="T75" fmla="*/ 155949 h 153"/>
                <a:gd name="T76" fmla="*/ 267063 w 92"/>
                <a:gd name="T77" fmla="*/ 0 h 15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2" h="153">
                  <a:moveTo>
                    <a:pt x="46" y="70"/>
                  </a:moveTo>
                  <a:cubicBezTo>
                    <a:pt x="69" y="70"/>
                    <a:pt x="88" y="88"/>
                    <a:pt x="88" y="111"/>
                  </a:cubicBezTo>
                  <a:cubicBezTo>
                    <a:pt x="88" y="134"/>
                    <a:pt x="69" y="153"/>
                    <a:pt x="46" y="153"/>
                  </a:cubicBezTo>
                  <a:cubicBezTo>
                    <a:pt x="23" y="153"/>
                    <a:pt x="4" y="134"/>
                    <a:pt x="4" y="111"/>
                  </a:cubicBezTo>
                  <a:cubicBezTo>
                    <a:pt x="4" y="88"/>
                    <a:pt x="23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lose/>
                  <a:moveTo>
                    <a:pt x="46" y="79"/>
                  </a:moveTo>
                  <a:cubicBezTo>
                    <a:pt x="64" y="79"/>
                    <a:pt x="78" y="94"/>
                    <a:pt x="78" y="111"/>
                  </a:cubicBezTo>
                  <a:cubicBezTo>
                    <a:pt x="78" y="129"/>
                    <a:pt x="64" y="143"/>
                    <a:pt x="46" y="143"/>
                  </a:cubicBezTo>
                  <a:cubicBezTo>
                    <a:pt x="29" y="143"/>
                    <a:pt x="14" y="129"/>
                    <a:pt x="14" y="111"/>
                  </a:cubicBezTo>
                  <a:cubicBezTo>
                    <a:pt x="14" y="94"/>
                    <a:pt x="29" y="79"/>
                    <a:pt x="46" y="79"/>
                  </a:cubicBezTo>
                  <a:cubicBezTo>
                    <a:pt x="46" y="79"/>
                    <a:pt x="46" y="79"/>
                    <a:pt x="46" y="79"/>
                  </a:cubicBezTo>
                  <a:close/>
                  <a:moveTo>
                    <a:pt x="46" y="81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6" y="81"/>
                    <a:pt x="46" y="81"/>
                    <a:pt x="46" y="81"/>
                  </a:cubicBezTo>
                  <a:close/>
                  <a:moveTo>
                    <a:pt x="0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5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0"/>
                    <a:pt x="25" y="0"/>
                    <a:pt x="25" y="0"/>
                  </a:cubicBezTo>
                  <a:close/>
                  <a:moveTo>
                    <a:pt x="77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0"/>
                    <a:pt x="77" y="0"/>
                    <a:pt x="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" name="Text Box 4"/>
          <p:cNvSpPr>
            <a:spLocks noChangeArrowheads="1"/>
          </p:cNvSpPr>
          <p:nvPr/>
        </p:nvSpPr>
        <p:spPr bwMode="auto">
          <a:xfrm>
            <a:off x="8536043" y="1993732"/>
            <a:ext cx="17619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</a:t>
            </a:r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直接连接符 39"/>
          <p:cNvSpPr>
            <a:spLocks noChangeShapeType="1"/>
          </p:cNvSpPr>
          <p:nvPr/>
        </p:nvSpPr>
        <p:spPr bwMode="auto">
          <a:xfrm flipV="1">
            <a:off x="8536043" y="2469753"/>
            <a:ext cx="2027887" cy="0"/>
          </a:xfrm>
          <a:prstGeom prst="line">
            <a:avLst/>
          </a:prstGeom>
          <a:noFill/>
          <a:ln w="28575" cap="flat" cmpd="sng">
            <a:solidFill>
              <a:schemeClr val="tx1">
                <a:lumMod val="75000"/>
                <a:lumOff val="25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8534918" y="2549619"/>
            <a:ext cx="215970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Box 4"/>
          <p:cNvSpPr>
            <a:spLocks noChangeArrowheads="1"/>
          </p:cNvSpPr>
          <p:nvPr/>
        </p:nvSpPr>
        <p:spPr bwMode="auto">
          <a:xfrm>
            <a:off x="8536043" y="4064574"/>
            <a:ext cx="17619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</a:t>
            </a:r>
            <a:r>
              <a: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直接连接符 39"/>
          <p:cNvSpPr>
            <a:spLocks noChangeShapeType="1"/>
          </p:cNvSpPr>
          <p:nvPr/>
        </p:nvSpPr>
        <p:spPr bwMode="auto">
          <a:xfrm flipV="1">
            <a:off x="8536043" y="4540595"/>
            <a:ext cx="2027887" cy="0"/>
          </a:xfrm>
          <a:prstGeom prst="line">
            <a:avLst/>
          </a:prstGeom>
          <a:noFill/>
          <a:ln w="28575" cap="flat" cmpd="sng">
            <a:solidFill>
              <a:schemeClr val="tx1">
                <a:lumMod val="75000"/>
                <a:lumOff val="25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8534918" y="4620461"/>
            <a:ext cx="215970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Box 4"/>
          <p:cNvSpPr>
            <a:spLocks noChangeArrowheads="1"/>
          </p:cNvSpPr>
          <p:nvPr/>
        </p:nvSpPr>
        <p:spPr bwMode="auto">
          <a:xfrm>
            <a:off x="1095998" y="1974958"/>
            <a:ext cx="17619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FF5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</a:t>
            </a:r>
            <a:r>
              <a:rPr lang="zh-CN" altLang="en-US" b="1" dirty="0">
                <a:solidFill>
                  <a:srgbClr val="FF5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b="1" dirty="0">
              <a:solidFill>
                <a:srgbClr val="FF505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直接连接符 39"/>
          <p:cNvSpPr>
            <a:spLocks noChangeShapeType="1"/>
          </p:cNvSpPr>
          <p:nvPr/>
        </p:nvSpPr>
        <p:spPr bwMode="auto">
          <a:xfrm flipV="1">
            <a:off x="1095998" y="2450979"/>
            <a:ext cx="2027887" cy="0"/>
          </a:xfrm>
          <a:prstGeom prst="line">
            <a:avLst/>
          </a:prstGeom>
          <a:noFill/>
          <a:ln w="28575" cap="flat" cmpd="sng">
            <a:solidFill>
              <a:schemeClr val="tx1">
                <a:lumMod val="75000"/>
                <a:lumOff val="25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1094873" y="2530845"/>
            <a:ext cx="215970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Box 4"/>
          <p:cNvSpPr>
            <a:spLocks noChangeArrowheads="1"/>
          </p:cNvSpPr>
          <p:nvPr/>
        </p:nvSpPr>
        <p:spPr bwMode="auto">
          <a:xfrm>
            <a:off x="1095998" y="4110900"/>
            <a:ext cx="17619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</a:t>
            </a: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直接连接符 39"/>
          <p:cNvSpPr>
            <a:spLocks noChangeShapeType="1"/>
          </p:cNvSpPr>
          <p:nvPr/>
        </p:nvSpPr>
        <p:spPr bwMode="auto">
          <a:xfrm flipV="1">
            <a:off x="1095998" y="4586921"/>
            <a:ext cx="2027887" cy="0"/>
          </a:xfrm>
          <a:prstGeom prst="line">
            <a:avLst/>
          </a:prstGeom>
          <a:noFill/>
          <a:ln w="28575" cap="flat" cmpd="sng">
            <a:solidFill>
              <a:schemeClr val="tx1">
                <a:lumMod val="75000"/>
                <a:lumOff val="25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1094873" y="4666787"/>
            <a:ext cx="215970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pic>
        <p:nvPicPr>
          <p:cNvPr id="8" name="图片占位符 8" descr="childhood020.jpg"/>
          <p:cNvPicPr>
            <a:picLocks noGrp="1" noChangeAspect="1"/>
          </p:cNvPicPr>
          <p:nvPr/>
        </p:nvPicPr>
        <p:blipFill>
          <a:blip r:embed="rId2"/>
          <a:srcRect t="21805" b="21805"/>
          <a:stretch>
            <a:fillRect/>
          </a:stretch>
        </p:blipFill>
        <p:spPr>
          <a:xfrm>
            <a:off x="4951581" y="1302105"/>
            <a:ext cx="5439327" cy="2040123"/>
          </a:xfrm>
          <a:prstGeom prst="rect">
            <a:avLst/>
          </a:prstGeom>
          <a:noFill/>
          <a:ln w="28575">
            <a:solidFill>
              <a:schemeClr val="bg1"/>
            </a:solidFill>
            <a:miter/>
          </a:ln>
        </p:spPr>
      </p:pic>
      <p:pic>
        <p:nvPicPr>
          <p:cNvPr id="9" name="图片占位符 6" descr="childhood008.jpg"/>
          <p:cNvPicPr>
            <a:picLocks noGrp="1" noChangeAspect="1"/>
          </p:cNvPicPr>
          <p:nvPr/>
        </p:nvPicPr>
        <p:blipFill>
          <a:blip r:embed="rId3"/>
          <a:srcRect t="1694" b="1694"/>
          <a:stretch>
            <a:fillRect/>
          </a:stretch>
        </p:blipFill>
        <p:spPr>
          <a:xfrm>
            <a:off x="7024882" y="3780285"/>
            <a:ext cx="3366026" cy="2391649"/>
          </a:xfrm>
          <a:prstGeom prst="rect">
            <a:avLst/>
          </a:prstGeom>
          <a:noFill/>
          <a:ln w="28575">
            <a:solidFill>
              <a:schemeClr val="bg1"/>
            </a:solidFill>
            <a:miter/>
          </a:ln>
        </p:spPr>
      </p:pic>
      <p:sp>
        <p:nvSpPr>
          <p:cNvPr id="10" name="文本框 9"/>
          <p:cNvSpPr txBox="1"/>
          <p:nvPr/>
        </p:nvSpPr>
        <p:spPr>
          <a:xfrm>
            <a:off x="1227222" y="4261276"/>
            <a:ext cx="2808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359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227222" y="4758549"/>
            <a:ext cx="30986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662" y="15667"/>
            <a:ext cx="2587906" cy="210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664405" y="1497996"/>
            <a:ext cx="5151438" cy="1862138"/>
            <a:chOff x="1709561" y="1622174"/>
            <a:chExt cx="5151438" cy="1862138"/>
          </a:xfrm>
        </p:grpSpPr>
        <p:sp>
          <p:nvSpPr>
            <p:cNvPr id="4" name="文本框 3"/>
            <p:cNvSpPr txBox="1"/>
            <p:nvPr/>
          </p:nvSpPr>
          <p:spPr>
            <a:xfrm>
              <a:off x="3827286" y="1800124"/>
              <a:ext cx="3033713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09561" y="1622174"/>
              <a:ext cx="2117725" cy="1862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500" b="1" dirty="0" smtClean="0">
                  <a:solidFill>
                    <a:srgbClr val="EF50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11500" b="1" dirty="0">
                <a:solidFill>
                  <a:srgbClr val="EF507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9605" y="4258761"/>
            <a:ext cx="1670928" cy="21819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6818" y="4361327"/>
            <a:ext cx="1504954" cy="2079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3782130" y="2199821"/>
            <a:ext cx="3166305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单击此处编辑您要的内容。建议字体使用微软雅黑。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组合 4"/>
          <p:cNvGrpSpPr/>
          <p:nvPr/>
        </p:nvGrpSpPr>
        <p:grpSpPr bwMode="auto">
          <a:xfrm>
            <a:off x="2319178" y="1995054"/>
            <a:ext cx="2390346" cy="3272993"/>
            <a:chOff x="1712686" y="2002971"/>
            <a:chExt cx="2670628" cy="3657600"/>
          </a:xfrm>
        </p:grpSpPr>
        <p:sp>
          <p:nvSpPr>
            <p:cNvPr id="9" name="矩形 8"/>
            <p:cNvSpPr/>
            <p:nvPr/>
          </p:nvSpPr>
          <p:spPr>
            <a:xfrm>
              <a:off x="1712686" y="2002971"/>
              <a:ext cx="2670628" cy="36576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0" name="流程图: 联系 9"/>
            <p:cNvSpPr/>
            <p:nvPr/>
          </p:nvSpPr>
          <p:spPr>
            <a:xfrm>
              <a:off x="1996255" y="2104571"/>
              <a:ext cx="2103490" cy="2103967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合 9"/>
          <p:cNvGrpSpPr/>
          <p:nvPr/>
        </p:nvGrpSpPr>
        <p:grpSpPr bwMode="auto">
          <a:xfrm>
            <a:off x="7482476" y="1995054"/>
            <a:ext cx="2390346" cy="3272993"/>
            <a:chOff x="1712686" y="2002971"/>
            <a:chExt cx="2670628" cy="3657600"/>
          </a:xfrm>
        </p:grpSpPr>
        <p:sp>
          <p:nvSpPr>
            <p:cNvPr id="12" name="矩形 11"/>
            <p:cNvSpPr/>
            <p:nvPr/>
          </p:nvSpPr>
          <p:spPr>
            <a:xfrm>
              <a:off x="1712686" y="2002971"/>
              <a:ext cx="2670628" cy="3657600"/>
            </a:xfrm>
            <a:prstGeom prst="rect">
              <a:avLst/>
            </a:prstGeom>
            <a:solidFill>
              <a:srgbClr val="F89A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3" name="流程图: 联系 12"/>
            <p:cNvSpPr/>
            <p:nvPr/>
          </p:nvSpPr>
          <p:spPr>
            <a:xfrm>
              <a:off x="1996255" y="2104571"/>
              <a:ext cx="2103490" cy="2103967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组合 12"/>
          <p:cNvGrpSpPr/>
          <p:nvPr/>
        </p:nvGrpSpPr>
        <p:grpSpPr bwMode="auto">
          <a:xfrm>
            <a:off x="4900828" y="1995054"/>
            <a:ext cx="2390346" cy="3272993"/>
            <a:chOff x="1712686" y="2002971"/>
            <a:chExt cx="2670628" cy="3657600"/>
          </a:xfrm>
        </p:grpSpPr>
        <p:sp>
          <p:nvSpPr>
            <p:cNvPr id="15" name="矩形 14"/>
            <p:cNvSpPr/>
            <p:nvPr/>
          </p:nvSpPr>
          <p:spPr>
            <a:xfrm>
              <a:off x="1712686" y="2002971"/>
              <a:ext cx="2670628" cy="36576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6" name="流程图: 联系 15"/>
            <p:cNvSpPr/>
            <p:nvPr/>
          </p:nvSpPr>
          <p:spPr>
            <a:xfrm>
              <a:off x="1996255" y="2104571"/>
              <a:ext cx="2103490" cy="2103967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730197" y="4216825"/>
            <a:ext cx="1564521" cy="357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文本框 17"/>
          <p:cNvSpPr txBox="1"/>
          <p:nvPr/>
        </p:nvSpPr>
        <p:spPr bwMode="auto">
          <a:xfrm>
            <a:off x="5311845" y="4216825"/>
            <a:ext cx="1564521" cy="357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 bwMode="auto">
          <a:xfrm>
            <a:off x="7893495" y="4216825"/>
            <a:ext cx="1564521" cy="357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8460893" y="2788208"/>
            <a:ext cx="428402" cy="479261"/>
            <a:chOff x="7466077" y="5466918"/>
            <a:chExt cx="478742" cy="535579"/>
          </a:xfrm>
          <a:solidFill>
            <a:srgbClr val="F89A1A"/>
          </a:solidFill>
        </p:grpSpPr>
        <p:sp>
          <p:nvSpPr>
            <p:cNvPr id="21" name="Freeform 57"/>
            <p:cNvSpPr/>
            <p:nvPr/>
          </p:nvSpPr>
          <p:spPr bwMode="auto">
            <a:xfrm>
              <a:off x="7563902" y="5466918"/>
              <a:ext cx="380917" cy="339929"/>
            </a:xfrm>
            <a:custGeom>
              <a:avLst/>
              <a:gdLst>
                <a:gd name="T0" fmla="*/ 376 w 376"/>
                <a:gd name="T1" fmla="*/ 0 h 336"/>
                <a:gd name="T2" fmla="*/ 213 w 376"/>
                <a:gd name="T3" fmla="*/ 37 h 336"/>
                <a:gd name="T4" fmla="*/ 202 w 376"/>
                <a:gd name="T5" fmla="*/ 99 h 336"/>
                <a:gd name="T6" fmla="*/ 202 w 376"/>
                <a:gd name="T7" fmla="*/ 40 h 336"/>
                <a:gd name="T8" fmla="*/ 112 w 376"/>
                <a:gd name="T9" fmla="*/ 94 h 336"/>
                <a:gd name="T10" fmla="*/ 111 w 376"/>
                <a:gd name="T11" fmla="*/ 159 h 336"/>
                <a:gd name="T12" fmla="*/ 102 w 376"/>
                <a:gd name="T13" fmla="*/ 101 h 336"/>
                <a:gd name="T14" fmla="*/ 15 w 376"/>
                <a:gd name="T15" fmla="*/ 321 h 336"/>
                <a:gd name="T16" fmla="*/ 291 w 376"/>
                <a:gd name="T17" fmla="*/ 67 h 336"/>
                <a:gd name="T18" fmla="*/ 13 w 376"/>
                <a:gd name="T19" fmla="*/ 332 h 336"/>
                <a:gd name="T20" fmla="*/ 289 w 376"/>
                <a:gd name="T21" fmla="*/ 223 h 336"/>
                <a:gd name="T22" fmla="*/ 189 w 376"/>
                <a:gd name="T23" fmla="*/ 204 h 336"/>
                <a:gd name="T24" fmla="*/ 295 w 376"/>
                <a:gd name="T25" fmla="*/ 214 h 336"/>
                <a:gd name="T26" fmla="*/ 344 w 376"/>
                <a:gd name="T27" fmla="*/ 131 h 336"/>
                <a:gd name="T28" fmla="*/ 255 w 376"/>
                <a:gd name="T29" fmla="*/ 141 h 336"/>
                <a:gd name="T30" fmla="*/ 348 w 376"/>
                <a:gd name="T31" fmla="*/ 119 h 336"/>
                <a:gd name="T32" fmla="*/ 376 w 376"/>
                <a:gd name="T3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6" h="336">
                  <a:moveTo>
                    <a:pt x="376" y="0"/>
                  </a:moveTo>
                  <a:cubicBezTo>
                    <a:pt x="313" y="5"/>
                    <a:pt x="258" y="16"/>
                    <a:pt x="213" y="37"/>
                  </a:cubicBezTo>
                  <a:cubicBezTo>
                    <a:pt x="202" y="99"/>
                    <a:pt x="202" y="99"/>
                    <a:pt x="202" y="99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170" y="53"/>
                    <a:pt x="137" y="70"/>
                    <a:pt x="112" y="94"/>
                  </a:cubicBezTo>
                  <a:cubicBezTo>
                    <a:pt x="111" y="159"/>
                    <a:pt x="111" y="159"/>
                    <a:pt x="111" y="159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0" y="171"/>
                    <a:pt x="8" y="276"/>
                    <a:pt x="15" y="321"/>
                  </a:cubicBezTo>
                  <a:cubicBezTo>
                    <a:pt x="75" y="236"/>
                    <a:pt x="191" y="121"/>
                    <a:pt x="291" y="67"/>
                  </a:cubicBezTo>
                  <a:cubicBezTo>
                    <a:pt x="291" y="67"/>
                    <a:pt x="125" y="188"/>
                    <a:pt x="13" y="332"/>
                  </a:cubicBezTo>
                  <a:cubicBezTo>
                    <a:pt x="150" y="336"/>
                    <a:pt x="236" y="286"/>
                    <a:pt x="289" y="223"/>
                  </a:cubicBezTo>
                  <a:cubicBezTo>
                    <a:pt x="189" y="204"/>
                    <a:pt x="189" y="204"/>
                    <a:pt x="189" y="204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317" y="189"/>
                    <a:pt x="335" y="154"/>
                    <a:pt x="344" y="131"/>
                  </a:cubicBezTo>
                  <a:cubicBezTo>
                    <a:pt x="255" y="141"/>
                    <a:pt x="255" y="141"/>
                    <a:pt x="255" y="141"/>
                  </a:cubicBezTo>
                  <a:cubicBezTo>
                    <a:pt x="348" y="119"/>
                    <a:pt x="348" y="119"/>
                    <a:pt x="348" y="119"/>
                  </a:cubicBezTo>
                  <a:cubicBezTo>
                    <a:pt x="372" y="64"/>
                    <a:pt x="376" y="0"/>
                    <a:pt x="37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Freeform 59"/>
            <p:cNvSpPr/>
            <p:nvPr/>
          </p:nvSpPr>
          <p:spPr bwMode="auto">
            <a:xfrm>
              <a:off x="7466077" y="5929811"/>
              <a:ext cx="437754" cy="72686"/>
            </a:xfrm>
            <a:custGeom>
              <a:avLst/>
              <a:gdLst>
                <a:gd name="T0" fmla="*/ 206 w 433"/>
                <a:gd name="T1" fmla="*/ 45 h 72"/>
                <a:gd name="T2" fmla="*/ 107 w 433"/>
                <a:gd name="T3" fmla="*/ 20 h 72"/>
                <a:gd name="T4" fmla="*/ 107 w 433"/>
                <a:gd name="T5" fmla="*/ 20 h 72"/>
                <a:gd name="T6" fmla="*/ 4 w 433"/>
                <a:gd name="T7" fmla="*/ 51 h 72"/>
                <a:gd name="T8" fmla="*/ 4 w 433"/>
                <a:gd name="T9" fmla="*/ 51 h 72"/>
                <a:gd name="T10" fmla="*/ 107 w 433"/>
                <a:gd name="T11" fmla="*/ 0 h 72"/>
                <a:gd name="T12" fmla="*/ 107 w 433"/>
                <a:gd name="T13" fmla="*/ 0 h 72"/>
                <a:gd name="T14" fmla="*/ 215 w 433"/>
                <a:gd name="T15" fmla="*/ 27 h 72"/>
                <a:gd name="T16" fmla="*/ 215 w 433"/>
                <a:gd name="T17" fmla="*/ 27 h 72"/>
                <a:gd name="T18" fmla="*/ 316 w 433"/>
                <a:gd name="T19" fmla="*/ 52 h 72"/>
                <a:gd name="T20" fmla="*/ 316 w 433"/>
                <a:gd name="T21" fmla="*/ 52 h 72"/>
                <a:gd name="T22" fmla="*/ 413 w 433"/>
                <a:gd name="T23" fmla="*/ 12 h 72"/>
                <a:gd name="T24" fmla="*/ 413 w 433"/>
                <a:gd name="T25" fmla="*/ 12 h 72"/>
                <a:gd name="T26" fmla="*/ 413 w 433"/>
                <a:gd name="T27" fmla="*/ 12 h 72"/>
                <a:gd name="T28" fmla="*/ 413 w 433"/>
                <a:gd name="T29" fmla="*/ 12 h 72"/>
                <a:gd name="T30" fmla="*/ 428 w 433"/>
                <a:gd name="T31" fmla="*/ 10 h 72"/>
                <a:gd name="T32" fmla="*/ 428 w 433"/>
                <a:gd name="T33" fmla="*/ 10 h 72"/>
                <a:gd name="T34" fmla="*/ 430 w 433"/>
                <a:gd name="T35" fmla="*/ 24 h 72"/>
                <a:gd name="T36" fmla="*/ 430 w 433"/>
                <a:gd name="T37" fmla="*/ 24 h 72"/>
                <a:gd name="T38" fmla="*/ 316 w 433"/>
                <a:gd name="T39" fmla="*/ 72 h 72"/>
                <a:gd name="T40" fmla="*/ 316 w 433"/>
                <a:gd name="T41" fmla="*/ 72 h 72"/>
                <a:gd name="T42" fmla="*/ 206 w 433"/>
                <a:gd name="T43" fmla="*/ 4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3" h="72">
                  <a:moveTo>
                    <a:pt x="206" y="45"/>
                  </a:moveTo>
                  <a:cubicBezTo>
                    <a:pt x="167" y="26"/>
                    <a:pt x="134" y="20"/>
                    <a:pt x="107" y="20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51" y="20"/>
                    <a:pt x="8" y="55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0" y="47"/>
                    <a:pt x="39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37" y="0"/>
                    <a:pt x="173" y="7"/>
                    <a:pt x="215" y="27"/>
                  </a:cubicBezTo>
                  <a:cubicBezTo>
                    <a:pt x="215" y="27"/>
                    <a:pt x="215" y="27"/>
                    <a:pt x="215" y="27"/>
                  </a:cubicBezTo>
                  <a:cubicBezTo>
                    <a:pt x="255" y="46"/>
                    <a:pt x="289" y="52"/>
                    <a:pt x="316" y="52"/>
                  </a:cubicBezTo>
                  <a:cubicBezTo>
                    <a:pt x="316" y="52"/>
                    <a:pt x="316" y="52"/>
                    <a:pt x="316" y="52"/>
                  </a:cubicBezTo>
                  <a:cubicBezTo>
                    <a:pt x="380" y="52"/>
                    <a:pt x="410" y="16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7" y="8"/>
                    <a:pt x="423" y="7"/>
                    <a:pt x="428" y="10"/>
                  </a:cubicBezTo>
                  <a:cubicBezTo>
                    <a:pt x="428" y="10"/>
                    <a:pt x="428" y="10"/>
                    <a:pt x="428" y="10"/>
                  </a:cubicBezTo>
                  <a:cubicBezTo>
                    <a:pt x="432" y="14"/>
                    <a:pt x="433" y="20"/>
                    <a:pt x="430" y="24"/>
                  </a:cubicBezTo>
                  <a:cubicBezTo>
                    <a:pt x="430" y="24"/>
                    <a:pt x="430" y="24"/>
                    <a:pt x="430" y="24"/>
                  </a:cubicBezTo>
                  <a:cubicBezTo>
                    <a:pt x="429" y="26"/>
                    <a:pt x="393" y="72"/>
                    <a:pt x="316" y="72"/>
                  </a:cubicBezTo>
                  <a:cubicBezTo>
                    <a:pt x="316" y="72"/>
                    <a:pt x="316" y="72"/>
                    <a:pt x="316" y="72"/>
                  </a:cubicBezTo>
                  <a:cubicBezTo>
                    <a:pt x="286" y="72"/>
                    <a:pt x="249" y="65"/>
                    <a:pt x="206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878545" y="2771833"/>
            <a:ext cx="430342" cy="512012"/>
            <a:chOff x="6542088" y="2519364"/>
            <a:chExt cx="217488" cy="258763"/>
          </a:xfrm>
          <a:solidFill>
            <a:srgbClr val="00B0F0"/>
          </a:solidFill>
        </p:grpSpPr>
        <p:sp>
          <p:nvSpPr>
            <p:cNvPr id="24" name="Freeform 102"/>
            <p:cNvSpPr>
              <a:spLocks noEditPoints="1"/>
            </p:cNvSpPr>
            <p:nvPr/>
          </p:nvSpPr>
          <p:spPr bwMode="auto">
            <a:xfrm>
              <a:off x="6542088" y="2519364"/>
              <a:ext cx="217488" cy="258763"/>
            </a:xfrm>
            <a:custGeom>
              <a:avLst/>
              <a:gdLst>
                <a:gd name="T0" fmla="*/ 139 w 242"/>
                <a:gd name="T1" fmla="*/ 47 h 287"/>
                <a:gd name="T2" fmla="*/ 139 w 242"/>
                <a:gd name="T3" fmla="*/ 23 h 287"/>
                <a:gd name="T4" fmla="*/ 152 w 242"/>
                <a:gd name="T5" fmla="*/ 23 h 287"/>
                <a:gd name="T6" fmla="*/ 163 w 242"/>
                <a:gd name="T7" fmla="*/ 11 h 287"/>
                <a:gd name="T8" fmla="*/ 152 w 242"/>
                <a:gd name="T9" fmla="*/ 0 h 287"/>
                <a:gd name="T10" fmla="*/ 91 w 242"/>
                <a:gd name="T11" fmla="*/ 0 h 287"/>
                <a:gd name="T12" fmla="*/ 79 w 242"/>
                <a:gd name="T13" fmla="*/ 11 h 287"/>
                <a:gd name="T14" fmla="*/ 91 w 242"/>
                <a:gd name="T15" fmla="*/ 23 h 287"/>
                <a:gd name="T16" fmla="*/ 103 w 242"/>
                <a:gd name="T17" fmla="*/ 23 h 287"/>
                <a:gd name="T18" fmla="*/ 103 w 242"/>
                <a:gd name="T19" fmla="*/ 47 h 287"/>
                <a:gd name="T20" fmla="*/ 0 w 242"/>
                <a:gd name="T21" fmla="*/ 166 h 287"/>
                <a:gd name="T22" fmla="*/ 121 w 242"/>
                <a:gd name="T23" fmla="*/ 287 h 287"/>
                <a:gd name="T24" fmla="*/ 242 w 242"/>
                <a:gd name="T25" fmla="*/ 166 h 287"/>
                <a:gd name="T26" fmla="*/ 139 w 242"/>
                <a:gd name="T27" fmla="*/ 47 h 287"/>
                <a:gd name="T28" fmla="*/ 121 w 242"/>
                <a:gd name="T29" fmla="*/ 257 h 287"/>
                <a:gd name="T30" fmla="*/ 30 w 242"/>
                <a:gd name="T31" fmla="*/ 166 h 287"/>
                <a:gd name="T32" fmla="*/ 121 w 242"/>
                <a:gd name="T33" fmla="*/ 75 h 287"/>
                <a:gd name="T34" fmla="*/ 212 w 242"/>
                <a:gd name="T35" fmla="*/ 166 h 287"/>
                <a:gd name="T36" fmla="*/ 121 w 242"/>
                <a:gd name="T37" fmla="*/ 25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2" h="287">
                  <a:moveTo>
                    <a:pt x="139" y="47"/>
                  </a:moveTo>
                  <a:cubicBezTo>
                    <a:pt x="139" y="23"/>
                    <a:pt x="139" y="23"/>
                    <a:pt x="139" y="23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58" y="23"/>
                    <a:pt x="163" y="18"/>
                    <a:pt x="163" y="11"/>
                  </a:cubicBezTo>
                  <a:cubicBezTo>
                    <a:pt x="163" y="5"/>
                    <a:pt x="158" y="0"/>
                    <a:pt x="15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4" y="0"/>
                    <a:pt x="79" y="5"/>
                    <a:pt x="79" y="11"/>
                  </a:cubicBezTo>
                  <a:cubicBezTo>
                    <a:pt x="79" y="18"/>
                    <a:pt x="84" y="23"/>
                    <a:pt x="91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45" y="55"/>
                    <a:pt x="0" y="106"/>
                    <a:pt x="0" y="166"/>
                  </a:cubicBezTo>
                  <a:cubicBezTo>
                    <a:pt x="0" y="233"/>
                    <a:pt x="54" y="287"/>
                    <a:pt x="121" y="287"/>
                  </a:cubicBezTo>
                  <a:cubicBezTo>
                    <a:pt x="188" y="287"/>
                    <a:pt x="242" y="233"/>
                    <a:pt x="242" y="166"/>
                  </a:cubicBezTo>
                  <a:cubicBezTo>
                    <a:pt x="242" y="105"/>
                    <a:pt x="197" y="55"/>
                    <a:pt x="139" y="47"/>
                  </a:cubicBezTo>
                  <a:close/>
                  <a:moveTo>
                    <a:pt x="121" y="257"/>
                  </a:moveTo>
                  <a:cubicBezTo>
                    <a:pt x="71" y="257"/>
                    <a:pt x="30" y="216"/>
                    <a:pt x="30" y="166"/>
                  </a:cubicBezTo>
                  <a:cubicBezTo>
                    <a:pt x="30" y="116"/>
                    <a:pt x="71" y="75"/>
                    <a:pt x="121" y="75"/>
                  </a:cubicBezTo>
                  <a:cubicBezTo>
                    <a:pt x="171" y="75"/>
                    <a:pt x="212" y="116"/>
                    <a:pt x="212" y="166"/>
                  </a:cubicBezTo>
                  <a:cubicBezTo>
                    <a:pt x="212" y="216"/>
                    <a:pt x="171" y="257"/>
                    <a:pt x="121" y="2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Freeform 103"/>
            <p:cNvSpPr/>
            <p:nvPr/>
          </p:nvSpPr>
          <p:spPr bwMode="auto">
            <a:xfrm>
              <a:off x="6640513" y="2608264"/>
              <a:ext cx="66675" cy="103188"/>
            </a:xfrm>
            <a:custGeom>
              <a:avLst/>
              <a:gdLst>
                <a:gd name="T0" fmla="*/ 71 w 74"/>
                <a:gd name="T1" fmla="*/ 93 h 114"/>
                <a:gd name="T2" fmla="*/ 23 w 74"/>
                <a:gd name="T3" fmla="*/ 61 h 114"/>
                <a:gd name="T4" fmla="*/ 23 w 74"/>
                <a:gd name="T5" fmla="*/ 5 h 114"/>
                <a:gd name="T6" fmla="*/ 21 w 74"/>
                <a:gd name="T7" fmla="*/ 2 h 114"/>
                <a:gd name="T8" fmla="*/ 18 w 74"/>
                <a:gd name="T9" fmla="*/ 0 h 114"/>
                <a:gd name="T10" fmla="*/ 5 w 74"/>
                <a:gd name="T11" fmla="*/ 0 h 114"/>
                <a:gd name="T12" fmla="*/ 1 w 74"/>
                <a:gd name="T13" fmla="*/ 2 h 114"/>
                <a:gd name="T14" fmla="*/ 0 w 74"/>
                <a:gd name="T15" fmla="*/ 5 h 114"/>
                <a:gd name="T16" fmla="*/ 0 w 74"/>
                <a:gd name="T17" fmla="*/ 71 h 114"/>
                <a:gd name="T18" fmla="*/ 1 w 74"/>
                <a:gd name="T19" fmla="*/ 75 h 114"/>
                <a:gd name="T20" fmla="*/ 2 w 74"/>
                <a:gd name="T21" fmla="*/ 75 h 114"/>
                <a:gd name="T22" fmla="*/ 58 w 74"/>
                <a:gd name="T23" fmla="*/ 113 h 114"/>
                <a:gd name="T24" fmla="*/ 61 w 74"/>
                <a:gd name="T25" fmla="*/ 114 h 114"/>
                <a:gd name="T26" fmla="*/ 62 w 74"/>
                <a:gd name="T27" fmla="*/ 114 h 114"/>
                <a:gd name="T28" fmla="*/ 65 w 74"/>
                <a:gd name="T29" fmla="*/ 111 h 114"/>
                <a:gd name="T30" fmla="*/ 72 w 74"/>
                <a:gd name="T31" fmla="*/ 100 h 114"/>
                <a:gd name="T32" fmla="*/ 71 w 74"/>
                <a:gd name="T33" fmla="*/ 9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114">
                  <a:moveTo>
                    <a:pt x="71" y="93"/>
                  </a:moveTo>
                  <a:cubicBezTo>
                    <a:pt x="23" y="61"/>
                    <a:pt x="23" y="61"/>
                    <a:pt x="23" y="6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1" y="1"/>
                    <a:pt x="19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4"/>
                    <a:pt x="1" y="75"/>
                  </a:cubicBezTo>
                  <a:cubicBezTo>
                    <a:pt x="1" y="75"/>
                    <a:pt x="2" y="75"/>
                    <a:pt x="2" y="75"/>
                  </a:cubicBezTo>
                  <a:cubicBezTo>
                    <a:pt x="58" y="113"/>
                    <a:pt x="58" y="113"/>
                    <a:pt x="58" y="113"/>
                  </a:cubicBezTo>
                  <a:cubicBezTo>
                    <a:pt x="59" y="113"/>
                    <a:pt x="60" y="114"/>
                    <a:pt x="61" y="114"/>
                  </a:cubicBezTo>
                  <a:cubicBezTo>
                    <a:pt x="61" y="114"/>
                    <a:pt x="62" y="114"/>
                    <a:pt x="62" y="114"/>
                  </a:cubicBezTo>
                  <a:cubicBezTo>
                    <a:pt x="63" y="113"/>
                    <a:pt x="64" y="112"/>
                    <a:pt x="65" y="111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4" y="98"/>
                    <a:pt x="73" y="95"/>
                    <a:pt x="71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6" name="Freeform 6"/>
          <p:cNvSpPr>
            <a:spLocks noEditPoints="1"/>
          </p:cNvSpPr>
          <p:nvPr/>
        </p:nvSpPr>
        <p:spPr bwMode="auto">
          <a:xfrm>
            <a:off x="3338200" y="2737539"/>
            <a:ext cx="346620" cy="530346"/>
          </a:xfrm>
          <a:custGeom>
            <a:avLst/>
            <a:gdLst>
              <a:gd name="T0" fmla="*/ 69 w 204"/>
              <a:gd name="T1" fmla="*/ 6 h 313"/>
              <a:gd name="T2" fmla="*/ 135 w 204"/>
              <a:gd name="T3" fmla="*/ 6 h 313"/>
              <a:gd name="T4" fmla="*/ 102 w 204"/>
              <a:gd name="T5" fmla="*/ 8 h 313"/>
              <a:gd name="T6" fmla="*/ 64 w 204"/>
              <a:gd name="T7" fmla="*/ 108 h 313"/>
              <a:gd name="T8" fmla="*/ 107 w 204"/>
              <a:gd name="T9" fmla="*/ 243 h 313"/>
              <a:gd name="T10" fmla="*/ 102 w 204"/>
              <a:gd name="T11" fmla="*/ 19 h 313"/>
              <a:gd name="T12" fmla="*/ 122 w 204"/>
              <a:gd name="T13" fmla="*/ 254 h 313"/>
              <a:gd name="T14" fmla="*/ 128 w 204"/>
              <a:gd name="T15" fmla="*/ 264 h 313"/>
              <a:gd name="T16" fmla="*/ 128 w 204"/>
              <a:gd name="T17" fmla="*/ 292 h 313"/>
              <a:gd name="T18" fmla="*/ 98 w 204"/>
              <a:gd name="T19" fmla="*/ 313 h 313"/>
              <a:gd name="T20" fmla="*/ 77 w 204"/>
              <a:gd name="T21" fmla="*/ 268 h 313"/>
              <a:gd name="T22" fmla="*/ 77 w 204"/>
              <a:gd name="T23" fmla="*/ 254 h 313"/>
              <a:gd name="T24" fmla="*/ 82 w 204"/>
              <a:gd name="T25" fmla="*/ 264 h 313"/>
              <a:gd name="T26" fmla="*/ 122 w 204"/>
              <a:gd name="T27" fmla="*/ 254 h 313"/>
              <a:gd name="T28" fmla="*/ 112 w 204"/>
              <a:gd name="T29" fmla="*/ 275 h 313"/>
              <a:gd name="T30" fmla="*/ 106 w 204"/>
              <a:gd name="T31" fmla="*/ 269 h 313"/>
              <a:gd name="T32" fmla="*/ 106 w 204"/>
              <a:gd name="T33" fmla="*/ 289 h 313"/>
              <a:gd name="T34" fmla="*/ 118 w 204"/>
              <a:gd name="T35" fmla="*/ 289 h 313"/>
              <a:gd name="T36" fmla="*/ 102 w 204"/>
              <a:gd name="T37" fmla="*/ 273 h 313"/>
              <a:gd name="T38" fmla="*/ 102 w 204"/>
              <a:gd name="T39" fmla="*/ 285 h 313"/>
              <a:gd name="T40" fmla="*/ 102 w 204"/>
              <a:gd name="T41" fmla="*/ 273 h 313"/>
              <a:gd name="T42" fmla="*/ 87 w 204"/>
              <a:gd name="T43" fmla="*/ 289 h 313"/>
              <a:gd name="T44" fmla="*/ 98 w 204"/>
              <a:gd name="T45" fmla="*/ 289 h 313"/>
              <a:gd name="T46" fmla="*/ 87 w 204"/>
              <a:gd name="T47" fmla="*/ 269 h 313"/>
              <a:gd name="T48" fmla="*/ 98 w 204"/>
              <a:gd name="T49" fmla="*/ 269 h 313"/>
              <a:gd name="T50" fmla="*/ 82 w 204"/>
              <a:gd name="T51" fmla="*/ 284 h 313"/>
              <a:gd name="T52" fmla="*/ 89 w 204"/>
              <a:gd name="T53" fmla="*/ 279 h 313"/>
              <a:gd name="T54" fmla="*/ 82 w 204"/>
              <a:gd name="T55" fmla="*/ 274 h 313"/>
              <a:gd name="T56" fmla="*/ 89 w 204"/>
              <a:gd name="T57" fmla="*/ 298 h 313"/>
              <a:gd name="T58" fmla="*/ 82 w 204"/>
              <a:gd name="T59" fmla="*/ 293 h 313"/>
              <a:gd name="T60" fmla="*/ 89 w 204"/>
              <a:gd name="T61" fmla="*/ 298 h 313"/>
              <a:gd name="T62" fmla="*/ 93 w 204"/>
              <a:gd name="T63" fmla="*/ 302 h 313"/>
              <a:gd name="T64" fmla="*/ 98 w 204"/>
              <a:gd name="T65" fmla="*/ 307 h 313"/>
              <a:gd name="T66" fmla="*/ 108 w 204"/>
              <a:gd name="T67" fmla="*/ 298 h 313"/>
              <a:gd name="T68" fmla="*/ 97 w 204"/>
              <a:gd name="T69" fmla="*/ 298 h 313"/>
              <a:gd name="T70" fmla="*/ 115 w 204"/>
              <a:gd name="T71" fmla="*/ 305 h 313"/>
              <a:gd name="T72" fmla="*/ 107 w 204"/>
              <a:gd name="T73" fmla="*/ 307 h 313"/>
              <a:gd name="T74" fmla="*/ 115 w 204"/>
              <a:gd name="T75" fmla="*/ 305 h 313"/>
              <a:gd name="T76" fmla="*/ 122 w 204"/>
              <a:gd name="T77" fmla="*/ 293 h 313"/>
              <a:gd name="T78" fmla="*/ 119 w 204"/>
              <a:gd name="T79" fmla="*/ 301 h 313"/>
              <a:gd name="T80" fmla="*/ 122 w 204"/>
              <a:gd name="T81" fmla="*/ 274 h 313"/>
              <a:gd name="T82" fmla="*/ 116 w 204"/>
              <a:gd name="T83" fmla="*/ 279 h 313"/>
              <a:gd name="T84" fmla="*/ 122 w 204"/>
              <a:gd name="T85" fmla="*/ 284 h 313"/>
              <a:gd name="T86" fmla="*/ 151 w 204"/>
              <a:gd name="T87" fmla="*/ 13 h 313"/>
              <a:gd name="T88" fmla="*/ 152 w 204"/>
              <a:gd name="T89" fmla="*/ 108 h 313"/>
              <a:gd name="T90" fmla="*/ 129 w 204"/>
              <a:gd name="T91" fmla="*/ 243 h 313"/>
              <a:gd name="T92" fmla="*/ 151 w 204"/>
              <a:gd name="T93" fmla="*/ 13 h 313"/>
              <a:gd name="T94" fmla="*/ 80 w 204"/>
              <a:gd name="T95" fmla="*/ 19 h 313"/>
              <a:gd name="T96" fmla="*/ 0 w 204"/>
              <a:gd name="T97" fmla="*/ 103 h 313"/>
              <a:gd name="T98" fmla="*/ 86 w 204"/>
              <a:gd name="T99" fmla="*/ 24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4" h="313">
                <a:moveTo>
                  <a:pt x="99" y="8"/>
                </a:moveTo>
                <a:cubicBezTo>
                  <a:pt x="88" y="8"/>
                  <a:pt x="78" y="7"/>
                  <a:pt x="69" y="6"/>
                </a:cubicBezTo>
                <a:cubicBezTo>
                  <a:pt x="79" y="2"/>
                  <a:pt x="91" y="0"/>
                  <a:pt x="102" y="0"/>
                </a:cubicBezTo>
                <a:cubicBezTo>
                  <a:pt x="114" y="0"/>
                  <a:pt x="125" y="2"/>
                  <a:pt x="135" y="6"/>
                </a:cubicBezTo>
                <a:cubicBezTo>
                  <a:pt x="126" y="7"/>
                  <a:pt x="116" y="8"/>
                  <a:pt x="105" y="8"/>
                </a:cubicBezTo>
                <a:cubicBezTo>
                  <a:pt x="104" y="8"/>
                  <a:pt x="103" y="8"/>
                  <a:pt x="102" y="8"/>
                </a:cubicBezTo>
                <a:cubicBezTo>
                  <a:pt x="101" y="8"/>
                  <a:pt x="100" y="8"/>
                  <a:pt x="99" y="8"/>
                </a:cubicBezTo>
                <a:close/>
                <a:moveTo>
                  <a:pt x="64" y="108"/>
                </a:moveTo>
                <a:cubicBezTo>
                  <a:pt x="64" y="128"/>
                  <a:pt x="69" y="173"/>
                  <a:pt x="98" y="243"/>
                </a:cubicBezTo>
                <a:cubicBezTo>
                  <a:pt x="107" y="243"/>
                  <a:pt x="107" y="243"/>
                  <a:pt x="107" y="243"/>
                </a:cubicBezTo>
                <a:cubicBezTo>
                  <a:pt x="140" y="165"/>
                  <a:pt x="140" y="113"/>
                  <a:pt x="140" y="108"/>
                </a:cubicBezTo>
                <a:cubicBezTo>
                  <a:pt x="140" y="55"/>
                  <a:pt x="121" y="19"/>
                  <a:pt x="102" y="19"/>
                </a:cubicBezTo>
                <a:cubicBezTo>
                  <a:pt x="84" y="19"/>
                  <a:pt x="64" y="55"/>
                  <a:pt x="64" y="108"/>
                </a:cubicBezTo>
                <a:close/>
                <a:moveTo>
                  <a:pt x="122" y="254"/>
                </a:moveTo>
                <a:cubicBezTo>
                  <a:pt x="128" y="254"/>
                  <a:pt x="128" y="254"/>
                  <a:pt x="128" y="254"/>
                </a:cubicBezTo>
                <a:cubicBezTo>
                  <a:pt x="128" y="264"/>
                  <a:pt x="128" y="264"/>
                  <a:pt x="128" y="264"/>
                </a:cubicBezTo>
                <a:cubicBezTo>
                  <a:pt x="128" y="268"/>
                  <a:pt x="128" y="268"/>
                  <a:pt x="128" y="268"/>
                </a:cubicBezTo>
                <a:cubicBezTo>
                  <a:pt x="128" y="292"/>
                  <a:pt x="128" y="292"/>
                  <a:pt x="128" y="292"/>
                </a:cubicBezTo>
                <a:cubicBezTo>
                  <a:pt x="128" y="304"/>
                  <a:pt x="119" y="313"/>
                  <a:pt x="107" y="313"/>
                </a:cubicBezTo>
                <a:cubicBezTo>
                  <a:pt x="98" y="313"/>
                  <a:pt x="98" y="313"/>
                  <a:pt x="98" y="313"/>
                </a:cubicBezTo>
                <a:cubicBezTo>
                  <a:pt x="86" y="313"/>
                  <a:pt x="77" y="304"/>
                  <a:pt x="77" y="292"/>
                </a:cubicBezTo>
                <a:cubicBezTo>
                  <a:pt x="77" y="268"/>
                  <a:pt x="77" y="268"/>
                  <a:pt x="77" y="268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77" y="254"/>
                  <a:pt x="77" y="254"/>
                  <a:pt x="77" y="254"/>
                </a:cubicBezTo>
                <a:cubicBezTo>
                  <a:pt x="82" y="254"/>
                  <a:pt x="82" y="254"/>
                  <a:pt x="82" y="254"/>
                </a:cubicBezTo>
                <a:cubicBezTo>
                  <a:pt x="82" y="264"/>
                  <a:pt x="82" y="264"/>
                  <a:pt x="82" y="264"/>
                </a:cubicBezTo>
                <a:cubicBezTo>
                  <a:pt x="122" y="264"/>
                  <a:pt x="122" y="264"/>
                  <a:pt x="122" y="264"/>
                </a:cubicBezTo>
                <a:lnTo>
                  <a:pt x="122" y="254"/>
                </a:lnTo>
                <a:close/>
                <a:moveTo>
                  <a:pt x="106" y="269"/>
                </a:moveTo>
                <a:cubicBezTo>
                  <a:pt x="112" y="275"/>
                  <a:pt x="112" y="275"/>
                  <a:pt x="112" y="275"/>
                </a:cubicBezTo>
                <a:cubicBezTo>
                  <a:pt x="118" y="269"/>
                  <a:pt x="118" y="269"/>
                  <a:pt x="118" y="269"/>
                </a:cubicBezTo>
                <a:lnTo>
                  <a:pt x="106" y="269"/>
                </a:lnTo>
                <a:close/>
                <a:moveTo>
                  <a:pt x="112" y="283"/>
                </a:moveTo>
                <a:cubicBezTo>
                  <a:pt x="106" y="289"/>
                  <a:pt x="106" y="289"/>
                  <a:pt x="106" y="289"/>
                </a:cubicBezTo>
                <a:cubicBezTo>
                  <a:pt x="112" y="294"/>
                  <a:pt x="112" y="294"/>
                  <a:pt x="112" y="294"/>
                </a:cubicBezTo>
                <a:cubicBezTo>
                  <a:pt x="118" y="289"/>
                  <a:pt x="118" y="289"/>
                  <a:pt x="118" y="289"/>
                </a:cubicBezTo>
                <a:lnTo>
                  <a:pt x="112" y="283"/>
                </a:lnTo>
                <a:close/>
                <a:moveTo>
                  <a:pt x="102" y="273"/>
                </a:moveTo>
                <a:cubicBezTo>
                  <a:pt x="97" y="279"/>
                  <a:pt x="97" y="279"/>
                  <a:pt x="97" y="279"/>
                </a:cubicBezTo>
                <a:cubicBezTo>
                  <a:pt x="102" y="285"/>
                  <a:pt x="102" y="285"/>
                  <a:pt x="102" y="285"/>
                </a:cubicBezTo>
                <a:cubicBezTo>
                  <a:pt x="108" y="279"/>
                  <a:pt x="108" y="279"/>
                  <a:pt x="108" y="279"/>
                </a:cubicBezTo>
                <a:lnTo>
                  <a:pt x="102" y="273"/>
                </a:lnTo>
                <a:close/>
                <a:moveTo>
                  <a:pt x="93" y="283"/>
                </a:moveTo>
                <a:cubicBezTo>
                  <a:pt x="87" y="289"/>
                  <a:pt x="87" y="289"/>
                  <a:pt x="87" y="289"/>
                </a:cubicBezTo>
                <a:cubicBezTo>
                  <a:pt x="93" y="294"/>
                  <a:pt x="93" y="294"/>
                  <a:pt x="93" y="294"/>
                </a:cubicBezTo>
                <a:cubicBezTo>
                  <a:pt x="98" y="289"/>
                  <a:pt x="98" y="289"/>
                  <a:pt x="98" y="289"/>
                </a:cubicBezTo>
                <a:lnTo>
                  <a:pt x="93" y="283"/>
                </a:lnTo>
                <a:close/>
                <a:moveTo>
                  <a:pt x="87" y="269"/>
                </a:moveTo>
                <a:cubicBezTo>
                  <a:pt x="93" y="275"/>
                  <a:pt x="93" y="275"/>
                  <a:pt x="93" y="275"/>
                </a:cubicBezTo>
                <a:cubicBezTo>
                  <a:pt x="98" y="269"/>
                  <a:pt x="98" y="269"/>
                  <a:pt x="98" y="269"/>
                </a:cubicBezTo>
                <a:lnTo>
                  <a:pt x="87" y="269"/>
                </a:lnTo>
                <a:close/>
                <a:moveTo>
                  <a:pt x="82" y="284"/>
                </a:moveTo>
                <a:cubicBezTo>
                  <a:pt x="83" y="285"/>
                  <a:pt x="83" y="285"/>
                  <a:pt x="83" y="285"/>
                </a:cubicBezTo>
                <a:cubicBezTo>
                  <a:pt x="89" y="279"/>
                  <a:pt x="89" y="279"/>
                  <a:pt x="89" y="279"/>
                </a:cubicBezTo>
                <a:cubicBezTo>
                  <a:pt x="83" y="273"/>
                  <a:pt x="83" y="273"/>
                  <a:pt x="83" y="273"/>
                </a:cubicBezTo>
                <a:cubicBezTo>
                  <a:pt x="82" y="274"/>
                  <a:pt x="82" y="274"/>
                  <a:pt x="82" y="274"/>
                </a:cubicBezTo>
                <a:lnTo>
                  <a:pt x="82" y="284"/>
                </a:lnTo>
                <a:close/>
                <a:moveTo>
                  <a:pt x="89" y="298"/>
                </a:moveTo>
                <a:cubicBezTo>
                  <a:pt x="83" y="293"/>
                  <a:pt x="83" y="293"/>
                  <a:pt x="83" y="293"/>
                </a:cubicBezTo>
                <a:cubicBezTo>
                  <a:pt x="82" y="293"/>
                  <a:pt x="82" y="293"/>
                  <a:pt x="82" y="293"/>
                </a:cubicBezTo>
                <a:cubicBezTo>
                  <a:pt x="83" y="296"/>
                  <a:pt x="84" y="299"/>
                  <a:pt x="85" y="302"/>
                </a:cubicBezTo>
                <a:lnTo>
                  <a:pt x="89" y="298"/>
                </a:lnTo>
                <a:close/>
                <a:moveTo>
                  <a:pt x="98" y="307"/>
                </a:moveTo>
                <a:cubicBezTo>
                  <a:pt x="93" y="302"/>
                  <a:pt x="93" y="302"/>
                  <a:pt x="93" y="302"/>
                </a:cubicBezTo>
                <a:cubicBezTo>
                  <a:pt x="90" y="305"/>
                  <a:pt x="90" y="305"/>
                  <a:pt x="90" y="305"/>
                </a:cubicBezTo>
                <a:cubicBezTo>
                  <a:pt x="92" y="307"/>
                  <a:pt x="95" y="307"/>
                  <a:pt x="98" y="307"/>
                </a:cubicBezTo>
                <a:close/>
                <a:moveTo>
                  <a:pt x="102" y="304"/>
                </a:moveTo>
                <a:cubicBezTo>
                  <a:pt x="108" y="298"/>
                  <a:pt x="108" y="298"/>
                  <a:pt x="108" y="298"/>
                </a:cubicBezTo>
                <a:cubicBezTo>
                  <a:pt x="102" y="293"/>
                  <a:pt x="102" y="293"/>
                  <a:pt x="102" y="293"/>
                </a:cubicBezTo>
                <a:cubicBezTo>
                  <a:pt x="97" y="298"/>
                  <a:pt x="97" y="298"/>
                  <a:pt x="97" y="298"/>
                </a:cubicBezTo>
                <a:lnTo>
                  <a:pt x="102" y="304"/>
                </a:lnTo>
                <a:close/>
                <a:moveTo>
                  <a:pt x="115" y="305"/>
                </a:moveTo>
                <a:cubicBezTo>
                  <a:pt x="112" y="302"/>
                  <a:pt x="112" y="302"/>
                  <a:pt x="112" y="302"/>
                </a:cubicBezTo>
                <a:cubicBezTo>
                  <a:pt x="107" y="307"/>
                  <a:pt x="107" y="307"/>
                  <a:pt x="107" y="307"/>
                </a:cubicBezTo>
                <a:cubicBezTo>
                  <a:pt x="107" y="307"/>
                  <a:pt x="107" y="307"/>
                  <a:pt x="107" y="307"/>
                </a:cubicBezTo>
                <a:cubicBezTo>
                  <a:pt x="110" y="307"/>
                  <a:pt x="113" y="307"/>
                  <a:pt x="115" y="305"/>
                </a:cubicBezTo>
                <a:close/>
                <a:moveTo>
                  <a:pt x="122" y="293"/>
                </a:moveTo>
                <a:cubicBezTo>
                  <a:pt x="122" y="293"/>
                  <a:pt x="122" y="293"/>
                  <a:pt x="122" y="293"/>
                </a:cubicBezTo>
                <a:cubicBezTo>
                  <a:pt x="116" y="298"/>
                  <a:pt x="116" y="298"/>
                  <a:pt x="116" y="298"/>
                </a:cubicBezTo>
                <a:cubicBezTo>
                  <a:pt x="119" y="301"/>
                  <a:pt x="119" y="301"/>
                  <a:pt x="119" y="301"/>
                </a:cubicBezTo>
                <a:cubicBezTo>
                  <a:pt x="121" y="299"/>
                  <a:pt x="122" y="296"/>
                  <a:pt x="122" y="293"/>
                </a:cubicBezTo>
                <a:close/>
                <a:moveTo>
                  <a:pt x="122" y="274"/>
                </a:moveTo>
                <a:cubicBezTo>
                  <a:pt x="122" y="273"/>
                  <a:pt x="122" y="273"/>
                  <a:pt x="122" y="273"/>
                </a:cubicBezTo>
                <a:cubicBezTo>
                  <a:pt x="116" y="279"/>
                  <a:pt x="116" y="279"/>
                  <a:pt x="116" y="279"/>
                </a:cubicBezTo>
                <a:cubicBezTo>
                  <a:pt x="122" y="285"/>
                  <a:pt x="122" y="285"/>
                  <a:pt x="122" y="285"/>
                </a:cubicBezTo>
                <a:cubicBezTo>
                  <a:pt x="122" y="284"/>
                  <a:pt x="122" y="284"/>
                  <a:pt x="122" y="284"/>
                </a:cubicBezTo>
                <a:lnTo>
                  <a:pt x="122" y="274"/>
                </a:lnTo>
                <a:close/>
                <a:moveTo>
                  <a:pt x="151" y="13"/>
                </a:moveTo>
                <a:cubicBezTo>
                  <a:pt x="145" y="15"/>
                  <a:pt x="135" y="17"/>
                  <a:pt x="124" y="18"/>
                </a:cubicBezTo>
                <a:cubicBezTo>
                  <a:pt x="141" y="34"/>
                  <a:pt x="152" y="68"/>
                  <a:pt x="152" y="108"/>
                </a:cubicBezTo>
                <a:cubicBezTo>
                  <a:pt x="152" y="134"/>
                  <a:pt x="143" y="184"/>
                  <a:pt x="119" y="24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79" y="179"/>
                  <a:pt x="204" y="148"/>
                  <a:pt x="204" y="103"/>
                </a:cubicBezTo>
                <a:cubicBezTo>
                  <a:pt x="204" y="64"/>
                  <a:pt x="183" y="30"/>
                  <a:pt x="151" y="13"/>
                </a:cubicBezTo>
                <a:close/>
                <a:moveTo>
                  <a:pt x="53" y="108"/>
                </a:moveTo>
                <a:cubicBezTo>
                  <a:pt x="53" y="68"/>
                  <a:pt x="64" y="35"/>
                  <a:pt x="80" y="19"/>
                </a:cubicBezTo>
                <a:cubicBezTo>
                  <a:pt x="69" y="18"/>
                  <a:pt x="60" y="16"/>
                  <a:pt x="53" y="13"/>
                </a:cubicBezTo>
                <a:cubicBezTo>
                  <a:pt x="21" y="31"/>
                  <a:pt x="0" y="64"/>
                  <a:pt x="0" y="103"/>
                </a:cubicBezTo>
                <a:cubicBezTo>
                  <a:pt x="0" y="148"/>
                  <a:pt x="21" y="176"/>
                  <a:pt x="75" y="243"/>
                </a:cubicBezTo>
                <a:cubicBezTo>
                  <a:pt x="86" y="243"/>
                  <a:pt x="86" y="243"/>
                  <a:pt x="86" y="243"/>
                </a:cubicBezTo>
                <a:cubicBezTo>
                  <a:pt x="57" y="174"/>
                  <a:pt x="53" y="129"/>
                  <a:pt x="53" y="108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27" name="TextBox 13"/>
          <p:cNvSpPr txBox="1">
            <a:spLocks noChangeArrowheads="1"/>
          </p:cNvSpPr>
          <p:nvPr/>
        </p:nvSpPr>
        <p:spPr bwMode="auto">
          <a:xfrm>
            <a:off x="2614950" y="4572594"/>
            <a:ext cx="179312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作品请在稻壳儿搜索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buNone/>
            </a:pP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5197156" y="4572594"/>
            <a:ext cx="179312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7779195" y="4572594"/>
            <a:ext cx="179312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1280406" y="1208987"/>
            <a:ext cx="4460875" cy="5092487"/>
            <a:chOff x="804863" y="1581150"/>
            <a:chExt cx="3756025" cy="4287838"/>
          </a:xfrm>
        </p:grpSpPr>
        <p:sp>
          <p:nvSpPr>
            <p:cNvPr id="8" name="文本框 3"/>
            <p:cNvSpPr txBox="1">
              <a:spLocks noChangeArrowheads="1"/>
            </p:cNvSpPr>
            <p:nvPr/>
          </p:nvSpPr>
          <p:spPr bwMode="auto">
            <a:xfrm>
              <a:off x="2163763" y="3425825"/>
              <a:ext cx="118110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核心</a:t>
              </a:r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1973263" y="1581150"/>
              <a:ext cx="1392237" cy="1322388"/>
            </a:xfrm>
            <a:custGeom>
              <a:avLst/>
              <a:gdLst>
                <a:gd name="T0" fmla="*/ 112 w 600"/>
                <a:gd name="T1" fmla="*/ 559 h 570"/>
                <a:gd name="T2" fmla="*/ 117 w 600"/>
                <a:gd name="T3" fmla="*/ 400 h 570"/>
                <a:gd name="T4" fmla="*/ 15 w 600"/>
                <a:gd name="T5" fmla="*/ 254 h 570"/>
                <a:gd name="T6" fmla="*/ 0 w 600"/>
                <a:gd name="T7" fmla="*/ 235 h 570"/>
                <a:gd name="T8" fmla="*/ 6 w 600"/>
                <a:gd name="T9" fmla="*/ 214 h 570"/>
                <a:gd name="T10" fmla="*/ 8 w 600"/>
                <a:gd name="T11" fmla="*/ 209 h 570"/>
                <a:gd name="T12" fmla="*/ 10 w 600"/>
                <a:gd name="T13" fmla="*/ 205 h 570"/>
                <a:gd name="T14" fmla="*/ 14 w 600"/>
                <a:gd name="T15" fmla="*/ 201 h 570"/>
                <a:gd name="T16" fmla="*/ 18 w 600"/>
                <a:gd name="T17" fmla="*/ 197 h 570"/>
                <a:gd name="T18" fmla="*/ 22 w 600"/>
                <a:gd name="T19" fmla="*/ 194 h 570"/>
                <a:gd name="T20" fmla="*/ 27 w 600"/>
                <a:gd name="T21" fmla="*/ 192 h 570"/>
                <a:gd name="T22" fmla="*/ 34 w 600"/>
                <a:gd name="T23" fmla="*/ 189 h 570"/>
                <a:gd name="T24" fmla="*/ 202 w 600"/>
                <a:gd name="T25" fmla="*/ 132 h 570"/>
                <a:gd name="T26" fmla="*/ 302 w 600"/>
                <a:gd name="T27" fmla="*/ 0 h 570"/>
                <a:gd name="T28" fmla="*/ 402 w 600"/>
                <a:gd name="T29" fmla="*/ 132 h 570"/>
                <a:gd name="T30" fmla="*/ 570 w 600"/>
                <a:gd name="T31" fmla="*/ 189 h 570"/>
                <a:gd name="T32" fmla="*/ 576 w 600"/>
                <a:gd name="T33" fmla="*/ 191 h 570"/>
                <a:gd name="T34" fmla="*/ 580 w 600"/>
                <a:gd name="T35" fmla="*/ 193 h 570"/>
                <a:gd name="T36" fmla="*/ 584 w 600"/>
                <a:gd name="T37" fmla="*/ 196 h 570"/>
                <a:gd name="T38" fmla="*/ 589 w 600"/>
                <a:gd name="T39" fmla="*/ 200 h 570"/>
                <a:gd name="T40" fmla="*/ 592 w 600"/>
                <a:gd name="T41" fmla="*/ 203 h 570"/>
                <a:gd name="T42" fmla="*/ 595 w 600"/>
                <a:gd name="T43" fmla="*/ 207 h 570"/>
                <a:gd name="T44" fmla="*/ 597 w 600"/>
                <a:gd name="T45" fmla="*/ 212 h 570"/>
                <a:gd name="T46" fmla="*/ 599 w 600"/>
                <a:gd name="T47" fmla="*/ 218 h 570"/>
                <a:gd name="T48" fmla="*/ 600 w 600"/>
                <a:gd name="T49" fmla="*/ 223 h 570"/>
                <a:gd name="T50" fmla="*/ 600 w 600"/>
                <a:gd name="T51" fmla="*/ 227 h 570"/>
                <a:gd name="T52" fmla="*/ 599 w 600"/>
                <a:gd name="T53" fmla="*/ 233 h 570"/>
                <a:gd name="T54" fmla="*/ 598 w 600"/>
                <a:gd name="T55" fmla="*/ 238 h 570"/>
                <a:gd name="T56" fmla="*/ 594 w 600"/>
                <a:gd name="T57" fmla="*/ 248 h 570"/>
                <a:gd name="T58" fmla="*/ 589 w 600"/>
                <a:gd name="T59" fmla="*/ 254 h 570"/>
                <a:gd name="T60" fmla="*/ 487 w 600"/>
                <a:gd name="T61" fmla="*/ 400 h 570"/>
                <a:gd name="T62" fmla="*/ 491 w 600"/>
                <a:gd name="T63" fmla="*/ 559 h 570"/>
                <a:gd name="T64" fmla="*/ 465 w 600"/>
                <a:gd name="T65" fmla="*/ 570 h 570"/>
                <a:gd name="T66" fmla="*/ 387 w 600"/>
                <a:gd name="T67" fmla="*/ 539 h 570"/>
                <a:gd name="T68" fmla="*/ 302 w 600"/>
                <a:gd name="T69" fmla="*/ 509 h 570"/>
                <a:gd name="T70" fmla="*/ 217 w 600"/>
                <a:gd name="T71" fmla="*/ 539 h 570"/>
                <a:gd name="T72" fmla="*/ 139 w 600"/>
                <a:gd name="T7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0" h="570">
                  <a:moveTo>
                    <a:pt x="139" y="570"/>
                  </a:moveTo>
                  <a:cubicBezTo>
                    <a:pt x="128" y="570"/>
                    <a:pt x="119" y="566"/>
                    <a:pt x="112" y="559"/>
                  </a:cubicBezTo>
                  <a:cubicBezTo>
                    <a:pt x="107" y="553"/>
                    <a:pt x="102" y="543"/>
                    <a:pt x="103" y="528"/>
                  </a:cubicBezTo>
                  <a:cubicBezTo>
                    <a:pt x="107" y="485"/>
                    <a:pt x="111" y="442"/>
                    <a:pt x="117" y="400"/>
                  </a:cubicBezTo>
                  <a:cubicBezTo>
                    <a:pt x="118" y="386"/>
                    <a:pt x="111" y="363"/>
                    <a:pt x="101" y="352"/>
                  </a:cubicBezTo>
                  <a:cubicBezTo>
                    <a:pt x="72" y="322"/>
                    <a:pt x="44" y="289"/>
                    <a:pt x="15" y="254"/>
                  </a:cubicBezTo>
                  <a:cubicBezTo>
                    <a:pt x="11" y="248"/>
                    <a:pt x="8" y="242"/>
                    <a:pt x="6" y="23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5" y="216"/>
                    <a:pt x="5" y="216"/>
                    <a:pt x="5" y="216"/>
                  </a:cubicBezTo>
                  <a:cubicBezTo>
                    <a:pt x="5" y="215"/>
                    <a:pt x="6" y="215"/>
                    <a:pt x="6" y="214"/>
                  </a:cubicBezTo>
                  <a:cubicBezTo>
                    <a:pt x="6" y="213"/>
                    <a:pt x="6" y="212"/>
                    <a:pt x="7" y="211"/>
                  </a:cubicBezTo>
                  <a:cubicBezTo>
                    <a:pt x="7" y="211"/>
                    <a:pt x="7" y="210"/>
                    <a:pt x="8" y="209"/>
                  </a:cubicBezTo>
                  <a:cubicBezTo>
                    <a:pt x="8" y="208"/>
                    <a:pt x="9" y="207"/>
                    <a:pt x="9" y="207"/>
                  </a:cubicBezTo>
                  <a:cubicBezTo>
                    <a:pt x="10" y="206"/>
                    <a:pt x="10" y="205"/>
                    <a:pt x="10" y="205"/>
                  </a:cubicBezTo>
                  <a:cubicBezTo>
                    <a:pt x="11" y="204"/>
                    <a:pt x="12" y="203"/>
                    <a:pt x="12" y="202"/>
                  </a:cubicBezTo>
                  <a:cubicBezTo>
                    <a:pt x="13" y="202"/>
                    <a:pt x="13" y="201"/>
                    <a:pt x="14" y="201"/>
                  </a:cubicBezTo>
                  <a:cubicBezTo>
                    <a:pt x="15" y="200"/>
                    <a:pt x="15" y="199"/>
                    <a:pt x="16" y="199"/>
                  </a:cubicBezTo>
                  <a:cubicBezTo>
                    <a:pt x="17" y="198"/>
                    <a:pt x="17" y="198"/>
                    <a:pt x="18" y="197"/>
                  </a:cubicBezTo>
                  <a:cubicBezTo>
                    <a:pt x="19" y="197"/>
                    <a:pt x="19" y="196"/>
                    <a:pt x="20" y="195"/>
                  </a:cubicBezTo>
                  <a:cubicBezTo>
                    <a:pt x="21" y="195"/>
                    <a:pt x="21" y="195"/>
                    <a:pt x="22" y="194"/>
                  </a:cubicBezTo>
                  <a:cubicBezTo>
                    <a:pt x="23" y="194"/>
                    <a:pt x="24" y="193"/>
                    <a:pt x="25" y="193"/>
                  </a:cubicBezTo>
                  <a:cubicBezTo>
                    <a:pt x="25" y="193"/>
                    <a:pt x="26" y="192"/>
                    <a:pt x="27" y="192"/>
                  </a:cubicBezTo>
                  <a:cubicBezTo>
                    <a:pt x="28" y="191"/>
                    <a:pt x="28" y="191"/>
                    <a:pt x="29" y="191"/>
                  </a:cubicBezTo>
                  <a:cubicBezTo>
                    <a:pt x="31" y="190"/>
                    <a:pt x="32" y="190"/>
                    <a:pt x="34" y="189"/>
                  </a:cubicBezTo>
                  <a:cubicBezTo>
                    <a:pt x="69" y="180"/>
                    <a:pt x="112" y="171"/>
                    <a:pt x="161" y="163"/>
                  </a:cubicBezTo>
                  <a:cubicBezTo>
                    <a:pt x="175" y="160"/>
                    <a:pt x="195" y="145"/>
                    <a:pt x="202" y="132"/>
                  </a:cubicBezTo>
                  <a:cubicBezTo>
                    <a:pt x="225" y="90"/>
                    <a:pt x="248" y="51"/>
                    <a:pt x="268" y="19"/>
                  </a:cubicBezTo>
                  <a:cubicBezTo>
                    <a:pt x="277" y="7"/>
                    <a:pt x="289" y="0"/>
                    <a:pt x="302" y="0"/>
                  </a:cubicBezTo>
                  <a:cubicBezTo>
                    <a:pt x="315" y="0"/>
                    <a:pt x="327" y="7"/>
                    <a:pt x="335" y="19"/>
                  </a:cubicBezTo>
                  <a:cubicBezTo>
                    <a:pt x="356" y="51"/>
                    <a:pt x="379" y="90"/>
                    <a:pt x="402" y="132"/>
                  </a:cubicBezTo>
                  <a:cubicBezTo>
                    <a:pt x="409" y="145"/>
                    <a:pt x="429" y="160"/>
                    <a:pt x="443" y="163"/>
                  </a:cubicBezTo>
                  <a:cubicBezTo>
                    <a:pt x="492" y="171"/>
                    <a:pt x="535" y="180"/>
                    <a:pt x="570" y="189"/>
                  </a:cubicBezTo>
                  <a:cubicBezTo>
                    <a:pt x="571" y="190"/>
                    <a:pt x="573" y="190"/>
                    <a:pt x="574" y="191"/>
                  </a:cubicBezTo>
                  <a:cubicBezTo>
                    <a:pt x="575" y="191"/>
                    <a:pt x="575" y="191"/>
                    <a:pt x="576" y="191"/>
                  </a:cubicBezTo>
                  <a:cubicBezTo>
                    <a:pt x="577" y="192"/>
                    <a:pt x="578" y="192"/>
                    <a:pt x="579" y="193"/>
                  </a:cubicBezTo>
                  <a:cubicBezTo>
                    <a:pt x="579" y="193"/>
                    <a:pt x="580" y="193"/>
                    <a:pt x="580" y="193"/>
                  </a:cubicBezTo>
                  <a:cubicBezTo>
                    <a:pt x="581" y="194"/>
                    <a:pt x="582" y="194"/>
                    <a:pt x="583" y="195"/>
                  </a:cubicBezTo>
                  <a:cubicBezTo>
                    <a:pt x="583" y="195"/>
                    <a:pt x="584" y="195"/>
                    <a:pt x="584" y="196"/>
                  </a:cubicBezTo>
                  <a:cubicBezTo>
                    <a:pt x="585" y="197"/>
                    <a:pt x="587" y="198"/>
                    <a:pt x="588" y="199"/>
                  </a:cubicBezTo>
                  <a:cubicBezTo>
                    <a:pt x="588" y="199"/>
                    <a:pt x="588" y="199"/>
                    <a:pt x="589" y="200"/>
                  </a:cubicBezTo>
                  <a:cubicBezTo>
                    <a:pt x="590" y="200"/>
                    <a:pt x="590" y="201"/>
                    <a:pt x="591" y="202"/>
                  </a:cubicBezTo>
                  <a:cubicBezTo>
                    <a:pt x="592" y="202"/>
                    <a:pt x="592" y="203"/>
                    <a:pt x="592" y="203"/>
                  </a:cubicBezTo>
                  <a:cubicBezTo>
                    <a:pt x="593" y="204"/>
                    <a:pt x="594" y="205"/>
                    <a:pt x="594" y="206"/>
                  </a:cubicBezTo>
                  <a:cubicBezTo>
                    <a:pt x="594" y="206"/>
                    <a:pt x="595" y="207"/>
                    <a:pt x="595" y="207"/>
                  </a:cubicBezTo>
                  <a:cubicBezTo>
                    <a:pt x="596" y="208"/>
                    <a:pt x="596" y="209"/>
                    <a:pt x="597" y="210"/>
                  </a:cubicBezTo>
                  <a:cubicBezTo>
                    <a:pt x="597" y="211"/>
                    <a:pt x="597" y="211"/>
                    <a:pt x="597" y="212"/>
                  </a:cubicBezTo>
                  <a:cubicBezTo>
                    <a:pt x="598" y="213"/>
                    <a:pt x="598" y="215"/>
                    <a:pt x="599" y="216"/>
                  </a:cubicBezTo>
                  <a:cubicBezTo>
                    <a:pt x="599" y="217"/>
                    <a:pt x="599" y="217"/>
                    <a:pt x="599" y="218"/>
                  </a:cubicBezTo>
                  <a:cubicBezTo>
                    <a:pt x="599" y="219"/>
                    <a:pt x="599" y="220"/>
                    <a:pt x="600" y="221"/>
                  </a:cubicBezTo>
                  <a:cubicBezTo>
                    <a:pt x="600" y="222"/>
                    <a:pt x="600" y="222"/>
                    <a:pt x="600" y="223"/>
                  </a:cubicBezTo>
                  <a:cubicBezTo>
                    <a:pt x="600" y="224"/>
                    <a:pt x="600" y="225"/>
                    <a:pt x="600" y="226"/>
                  </a:cubicBezTo>
                  <a:cubicBezTo>
                    <a:pt x="600" y="226"/>
                    <a:pt x="600" y="227"/>
                    <a:pt x="600" y="227"/>
                  </a:cubicBezTo>
                  <a:cubicBezTo>
                    <a:pt x="600" y="229"/>
                    <a:pt x="599" y="230"/>
                    <a:pt x="599" y="232"/>
                  </a:cubicBezTo>
                  <a:cubicBezTo>
                    <a:pt x="599" y="232"/>
                    <a:pt x="599" y="232"/>
                    <a:pt x="599" y="233"/>
                  </a:cubicBezTo>
                  <a:cubicBezTo>
                    <a:pt x="599" y="234"/>
                    <a:pt x="599" y="235"/>
                    <a:pt x="598" y="236"/>
                  </a:cubicBezTo>
                  <a:cubicBezTo>
                    <a:pt x="598" y="237"/>
                    <a:pt x="598" y="237"/>
                    <a:pt x="598" y="238"/>
                  </a:cubicBezTo>
                  <a:cubicBezTo>
                    <a:pt x="598" y="238"/>
                    <a:pt x="597" y="239"/>
                    <a:pt x="597" y="239"/>
                  </a:cubicBezTo>
                  <a:cubicBezTo>
                    <a:pt x="594" y="248"/>
                    <a:pt x="594" y="248"/>
                    <a:pt x="594" y="248"/>
                  </a:cubicBezTo>
                  <a:cubicBezTo>
                    <a:pt x="593" y="248"/>
                    <a:pt x="593" y="248"/>
                    <a:pt x="593" y="248"/>
                  </a:cubicBezTo>
                  <a:cubicBezTo>
                    <a:pt x="591" y="250"/>
                    <a:pt x="590" y="252"/>
                    <a:pt x="589" y="254"/>
                  </a:cubicBezTo>
                  <a:cubicBezTo>
                    <a:pt x="560" y="289"/>
                    <a:pt x="532" y="322"/>
                    <a:pt x="503" y="352"/>
                  </a:cubicBezTo>
                  <a:cubicBezTo>
                    <a:pt x="493" y="363"/>
                    <a:pt x="485" y="386"/>
                    <a:pt x="487" y="400"/>
                  </a:cubicBezTo>
                  <a:cubicBezTo>
                    <a:pt x="492" y="442"/>
                    <a:pt x="497" y="485"/>
                    <a:pt x="501" y="528"/>
                  </a:cubicBezTo>
                  <a:cubicBezTo>
                    <a:pt x="502" y="543"/>
                    <a:pt x="496" y="553"/>
                    <a:pt x="491" y="559"/>
                  </a:cubicBezTo>
                  <a:cubicBezTo>
                    <a:pt x="485" y="566"/>
                    <a:pt x="475" y="570"/>
                    <a:pt x="465" y="570"/>
                  </a:cubicBezTo>
                  <a:cubicBezTo>
                    <a:pt x="465" y="570"/>
                    <a:pt x="465" y="570"/>
                    <a:pt x="465" y="570"/>
                  </a:cubicBezTo>
                  <a:cubicBezTo>
                    <a:pt x="458" y="570"/>
                    <a:pt x="451" y="568"/>
                    <a:pt x="444" y="565"/>
                  </a:cubicBezTo>
                  <a:cubicBezTo>
                    <a:pt x="425" y="556"/>
                    <a:pt x="406" y="548"/>
                    <a:pt x="387" y="539"/>
                  </a:cubicBezTo>
                  <a:cubicBezTo>
                    <a:pt x="367" y="531"/>
                    <a:pt x="347" y="522"/>
                    <a:pt x="327" y="513"/>
                  </a:cubicBezTo>
                  <a:cubicBezTo>
                    <a:pt x="321" y="510"/>
                    <a:pt x="312" y="509"/>
                    <a:pt x="302" y="509"/>
                  </a:cubicBezTo>
                  <a:cubicBezTo>
                    <a:pt x="292" y="509"/>
                    <a:pt x="283" y="510"/>
                    <a:pt x="277" y="513"/>
                  </a:cubicBezTo>
                  <a:cubicBezTo>
                    <a:pt x="256" y="522"/>
                    <a:pt x="236" y="531"/>
                    <a:pt x="217" y="539"/>
                  </a:cubicBezTo>
                  <a:cubicBezTo>
                    <a:pt x="197" y="548"/>
                    <a:pt x="179" y="556"/>
                    <a:pt x="160" y="565"/>
                  </a:cubicBezTo>
                  <a:cubicBezTo>
                    <a:pt x="153" y="568"/>
                    <a:pt x="146" y="570"/>
                    <a:pt x="139" y="5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2022475" y="1620838"/>
              <a:ext cx="1303338" cy="1244600"/>
            </a:xfrm>
            <a:custGeom>
              <a:avLst/>
              <a:gdLst>
                <a:gd name="T0" fmla="*/ 265 w 562"/>
                <a:gd name="T1" fmla="*/ 14 h 536"/>
                <a:gd name="T2" fmla="*/ 297 w 562"/>
                <a:gd name="T3" fmla="*/ 14 h 536"/>
                <a:gd name="T4" fmla="*/ 363 w 562"/>
                <a:gd name="T5" fmla="*/ 125 h 536"/>
                <a:gd name="T6" fmla="*/ 419 w 562"/>
                <a:gd name="T7" fmla="*/ 166 h 536"/>
                <a:gd name="T8" fmla="*/ 544 w 562"/>
                <a:gd name="T9" fmla="*/ 193 h 536"/>
                <a:gd name="T10" fmla="*/ 552 w 562"/>
                <a:gd name="T11" fmla="*/ 224 h 536"/>
                <a:gd name="T12" fmla="*/ 467 w 562"/>
                <a:gd name="T13" fmla="*/ 321 h 536"/>
                <a:gd name="T14" fmla="*/ 445 w 562"/>
                <a:gd name="T15" fmla="*/ 386 h 536"/>
                <a:gd name="T16" fmla="*/ 459 w 562"/>
                <a:gd name="T17" fmla="*/ 513 h 536"/>
                <a:gd name="T18" fmla="*/ 432 w 562"/>
                <a:gd name="T19" fmla="*/ 529 h 536"/>
                <a:gd name="T20" fmla="*/ 314 w 562"/>
                <a:gd name="T21" fmla="*/ 477 h 536"/>
                <a:gd name="T22" fmla="*/ 247 w 562"/>
                <a:gd name="T23" fmla="*/ 477 h 536"/>
                <a:gd name="T24" fmla="*/ 130 w 562"/>
                <a:gd name="T25" fmla="*/ 529 h 536"/>
                <a:gd name="T26" fmla="*/ 103 w 562"/>
                <a:gd name="T27" fmla="*/ 513 h 536"/>
                <a:gd name="T28" fmla="*/ 116 w 562"/>
                <a:gd name="T29" fmla="*/ 386 h 536"/>
                <a:gd name="T30" fmla="*/ 95 w 562"/>
                <a:gd name="T31" fmla="*/ 321 h 536"/>
                <a:gd name="T32" fmla="*/ 10 w 562"/>
                <a:gd name="T33" fmla="*/ 224 h 536"/>
                <a:gd name="T34" fmla="*/ 18 w 562"/>
                <a:gd name="T35" fmla="*/ 193 h 536"/>
                <a:gd name="T36" fmla="*/ 143 w 562"/>
                <a:gd name="T37" fmla="*/ 166 h 536"/>
                <a:gd name="T38" fmla="*/ 199 w 562"/>
                <a:gd name="T39" fmla="*/ 125 h 536"/>
                <a:gd name="T40" fmla="*/ 265 w 562"/>
                <a:gd name="T41" fmla="*/ 14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2" h="536">
                  <a:moveTo>
                    <a:pt x="265" y="14"/>
                  </a:moveTo>
                  <a:cubicBezTo>
                    <a:pt x="274" y="0"/>
                    <a:pt x="288" y="0"/>
                    <a:pt x="297" y="14"/>
                  </a:cubicBezTo>
                  <a:cubicBezTo>
                    <a:pt x="318" y="45"/>
                    <a:pt x="340" y="84"/>
                    <a:pt x="363" y="125"/>
                  </a:cubicBezTo>
                  <a:cubicBezTo>
                    <a:pt x="373" y="144"/>
                    <a:pt x="398" y="162"/>
                    <a:pt x="419" y="166"/>
                  </a:cubicBezTo>
                  <a:cubicBezTo>
                    <a:pt x="465" y="174"/>
                    <a:pt x="508" y="183"/>
                    <a:pt x="544" y="193"/>
                  </a:cubicBezTo>
                  <a:cubicBezTo>
                    <a:pt x="559" y="197"/>
                    <a:pt x="562" y="210"/>
                    <a:pt x="552" y="224"/>
                  </a:cubicBezTo>
                  <a:cubicBezTo>
                    <a:pt x="527" y="254"/>
                    <a:pt x="499" y="287"/>
                    <a:pt x="467" y="321"/>
                  </a:cubicBezTo>
                  <a:cubicBezTo>
                    <a:pt x="453" y="336"/>
                    <a:pt x="443" y="366"/>
                    <a:pt x="445" y="386"/>
                  </a:cubicBezTo>
                  <a:cubicBezTo>
                    <a:pt x="451" y="431"/>
                    <a:pt x="456" y="474"/>
                    <a:pt x="459" y="513"/>
                  </a:cubicBezTo>
                  <a:cubicBezTo>
                    <a:pt x="461" y="530"/>
                    <a:pt x="448" y="536"/>
                    <a:pt x="432" y="529"/>
                  </a:cubicBezTo>
                  <a:cubicBezTo>
                    <a:pt x="394" y="512"/>
                    <a:pt x="356" y="496"/>
                    <a:pt x="314" y="477"/>
                  </a:cubicBezTo>
                  <a:cubicBezTo>
                    <a:pt x="296" y="469"/>
                    <a:pt x="266" y="469"/>
                    <a:pt x="247" y="477"/>
                  </a:cubicBezTo>
                  <a:cubicBezTo>
                    <a:pt x="206" y="496"/>
                    <a:pt x="168" y="512"/>
                    <a:pt x="130" y="529"/>
                  </a:cubicBezTo>
                  <a:cubicBezTo>
                    <a:pt x="114" y="536"/>
                    <a:pt x="101" y="530"/>
                    <a:pt x="103" y="513"/>
                  </a:cubicBezTo>
                  <a:cubicBezTo>
                    <a:pt x="106" y="474"/>
                    <a:pt x="111" y="431"/>
                    <a:pt x="116" y="386"/>
                  </a:cubicBezTo>
                  <a:cubicBezTo>
                    <a:pt x="119" y="366"/>
                    <a:pt x="109" y="336"/>
                    <a:pt x="95" y="321"/>
                  </a:cubicBezTo>
                  <a:cubicBezTo>
                    <a:pt x="63" y="287"/>
                    <a:pt x="35" y="254"/>
                    <a:pt x="10" y="224"/>
                  </a:cubicBezTo>
                  <a:cubicBezTo>
                    <a:pt x="0" y="210"/>
                    <a:pt x="2" y="197"/>
                    <a:pt x="18" y="193"/>
                  </a:cubicBezTo>
                  <a:cubicBezTo>
                    <a:pt x="54" y="183"/>
                    <a:pt x="97" y="174"/>
                    <a:pt x="143" y="166"/>
                  </a:cubicBezTo>
                  <a:cubicBezTo>
                    <a:pt x="164" y="162"/>
                    <a:pt x="189" y="144"/>
                    <a:pt x="199" y="125"/>
                  </a:cubicBezTo>
                  <a:cubicBezTo>
                    <a:pt x="222" y="84"/>
                    <a:pt x="244" y="45"/>
                    <a:pt x="265" y="14"/>
                  </a:cubicBezTo>
                  <a:close/>
                </a:path>
              </a:pathLst>
            </a:custGeom>
            <a:solidFill>
              <a:srgbClr val="EF5077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804863" y="2312988"/>
              <a:ext cx="1365250" cy="1382712"/>
            </a:xfrm>
            <a:custGeom>
              <a:avLst/>
              <a:gdLst>
                <a:gd name="T0" fmla="*/ 396 w 588"/>
                <a:gd name="T1" fmla="*/ 594 h 596"/>
                <a:gd name="T2" fmla="*/ 261 w 588"/>
                <a:gd name="T3" fmla="*/ 511 h 596"/>
                <a:gd name="T4" fmla="*/ 83 w 588"/>
                <a:gd name="T5" fmla="*/ 526 h 596"/>
                <a:gd name="T6" fmla="*/ 59 w 588"/>
                <a:gd name="T7" fmla="*/ 529 h 596"/>
                <a:gd name="T8" fmla="*/ 44 w 588"/>
                <a:gd name="T9" fmla="*/ 514 h 596"/>
                <a:gd name="T10" fmla="*/ 41 w 588"/>
                <a:gd name="T11" fmla="*/ 510 h 596"/>
                <a:gd name="T12" fmla="*/ 39 w 588"/>
                <a:gd name="T13" fmla="*/ 505 h 596"/>
                <a:gd name="T14" fmla="*/ 37 w 588"/>
                <a:gd name="T15" fmla="*/ 500 h 596"/>
                <a:gd name="T16" fmla="*/ 36 w 588"/>
                <a:gd name="T17" fmla="*/ 495 h 596"/>
                <a:gd name="T18" fmla="*/ 35 w 588"/>
                <a:gd name="T19" fmla="*/ 490 h 596"/>
                <a:gd name="T20" fmla="*/ 35 w 588"/>
                <a:gd name="T21" fmla="*/ 485 h 596"/>
                <a:gd name="T22" fmla="*/ 37 w 588"/>
                <a:gd name="T23" fmla="*/ 477 h 596"/>
                <a:gd name="T24" fmla="*/ 72 w 588"/>
                <a:gd name="T25" fmla="*/ 303 h 596"/>
                <a:gd name="T26" fmla="*/ 7 w 588"/>
                <a:gd name="T27" fmla="*/ 150 h 596"/>
                <a:gd name="T28" fmla="*/ 172 w 588"/>
                <a:gd name="T29" fmla="*/ 130 h 596"/>
                <a:gd name="T30" fmla="*/ 305 w 588"/>
                <a:gd name="T31" fmla="*/ 13 h 596"/>
                <a:gd name="T32" fmla="*/ 309 w 588"/>
                <a:gd name="T33" fmla="*/ 9 h 596"/>
                <a:gd name="T34" fmla="*/ 313 w 588"/>
                <a:gd name="T35" fmla="*/ 6 h 596"/>
                <a:gd name="T36" fmla="*/ 317 w 588"/>
                <a:gd name="T37" fmla="*/ 4 h 596"/>
                <a:gd name="T38" fmla="*/ 323 w 588"/>
                <a:gd name="T39" fmla="*/ 2 h 596"/>
                <a:gd name="T40" fmla="*/ 328 w 588"/>
                <a:gd name="T41" fmla="*/ 1 h 596"/>
                <a:gd name="T42" fmla="*/ 333 w 588"/>
                <a:gd name="T43" fmla="*/ 0 h 596"/>
                <a:gd name="T44" fmla="*/ 338 w 588"/>
                <a:gd name="T45" fmla="*/ 1 h 596"/>
                <a:gd name="T46" fmla="*/ 344 w 588"/>
                <a:gd name="T47" fmla="*/ 2 h 596"/>
                <a:gd name="T48" fmla="*/ 349 w 588"/>
                <a:gd name="T49" fmla="*/ 4 h 596"/>
                <a:gd name="T50" fmla="*/ 353 w 588"/>
                <a:gd name="T51" fmla="*/ 6 h 596"/>
                <a:gd name="T52" fmla="*/ 357 w 588"/>
                <a:gd name="T53" fmla="*/ 10 h 596"/>
                <a:gd name="T54" fmla="*/ 361 w 588"/>
                <a:gd name="T55" fmla="*/ 13 h 596"/>
                <a:gd name="T56" fmla="*/ 368 w 588"/>
                <a:gd name="T57" fmla="*/ 21 h 596"/>
                <a:gd name="T58" fmla="*/ 370 w 588"/>
                <a:gd name="T59" fmla="*/ 29 h 596"/>
                <a:gd name="T60" fmla="*/ 446 w 588"/>
                <a:gd name="T61" fmla="*/ 190 h 596"/>
                <a:gd name="T62" fmla="*/ 585 w 588"/>
                <a:gd name="T63" fmla="*/ 266 h 596"/>
                <a:gd name="T64" fmla="*/ 582 w 588"/>
                <a:gd name="T65" fmla="*/ 294 h 596"/>
                <a:gd name="T66" fmla="*/ 516 w 588"/>
                <a:gd name="T67" fmla="*/ 347 h 596"/>
                <a:gd name="T68" fmla="*/ 447 w 588"/>
                <a:gd name="T69" fmla="*/ 405 h 596"/>
                <a:gd name="T70" fmla="*/ 432 w 588"/>
                <a:gd name="T71" fmla="*/ 494 h 596"/>
                <a:gd name="T72" fmla="*/ 419 w 588"/>
                <a:gd name="T73" fmla="*/ 57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8" h="596">
                  <a:moveTo>
                    <a:pt x="419" y="577"/>
                  </a:moveTo>
                  <a:cubicBezTo>
                    <a:pt x="414" y="586"/>
                    <a:pt x="405" y="592"/>
                    <a:pt x="396" y="594"/>
                  </a:cubicBezTo>
                  <a:cubicBezTo>
                    <a:pt x="389" y="595"/>
                    <a:pt x="377" y="596"/>
                    <a:pt x="365" y="587"/>
                  </a:cubicBezTo>
                  <a:cubicBezTo>
                    <a:pt x="329" y="562"/>
                    <a:pt x="294" y="536"/>
                    <a:pt x="261" y="511"/>
                  </a:cubicBezTo>
                  <a:cubicBezTo>
                    <a:pt x="250" y="502"/>
                    <a:pt x="226" y="497"/>
                    <a:pt x="211" y="501"/>
                  </a:cubicBezTo>
                  <a:cubicBezTo>
                    <a:pt x="171" y="510"/>
                    <a:pt x="129" y="518"/>
                    <a:pt x="83" y="526"/>
                  </a:cubicBezTo>
                  <a:cubicBezTo>
                    <a:pt x="76" y="527"/>
                    <a:pt x="70" y="527"/>
                    <a:pt x="64" y="525"/>
                  </a:cubicBezTo>
                  <a:cubicBezTo>
                    <a:pt x="59" y="529"/>
                    <a:pt x="59" y="529"/>
                    <a:pt x="59" y="529"/>
                  </a:cubicBezTo>
                  <a:cubicBezTo>
                    <a:pt x="46" y="515"/>
                    <a:pt x="46" y="515"/>
                    <a:pt x="46" y="515"/>
                  </a:cubicBezTo>
                  <a:cubicBezTo>
                    <a:pt x="45" y="515"/>
                    <a:pt x="45" y="514"/>
                    <a:pt x="44" y="514"/>
                  </a:cubicBezTo>
                  <a:cubicBezTo>
                    <a:pt x="44" y="513"/>
                    <a:pt x="43" y="512"/>
                    <a:pt x="42" y="512"/>
                  </a:cubicBezTo>
                  <a:cubicBezTo>
                    <a:pt x="42" y="511"/>
                    <a:pt x="41" y="510"/>
                    <a:pt x="41" y="510"/>
                  </a:cubicBezTo>
                  <a:cubicBezTo>
                    <a:pt x="40" y="509"/>
                    <a:pt x="40" y="508"/>
                    <a:pt x="39" y="507"/>
                  </a:cubicBezTo>
                  <a:cubicBezTo>
                    <a:pt x="39" y="506"/>
                    <a:pt x="39" y="506"/>
                    <a:pt x="39" y="505"/>
                  </a:cubicBezTo>
                  <a:cubicBezTo>
                    <a:pt x="38" y="504"/>
                    <a:pt x="38" y="503"/>
                    <a:pt x="37" y="502"/>
                  </a:cubicBezTo>
                  <a:cubicBezTo>
                    <a:pt x="37" y="502"/>
                    <a:pt x="37" y="501"/>
                    <a:pt x="37" y="500"/>
                  </a:cubicBezTo>
                  <a:cubicBezTo>
                    <a:pt x="36" y="499"/>
                    <a:pt x="36" y="498"/>
                    <a:pt x="36" y="497"/>
                  </a:cubicBezTo>
                  <a:cubicBezTo>
                    <a:pt x="36" y="497"/>
                    <a:pt x="36" y="496"/>
                    <a:pt x="36" y="495"/>
                  </a:cubicBezTo>
                  <a:cubicBezTo>
                    <a:pt x="35" y="494"/>
                    <a:pt x="35" y="493"/>
                    <a:pt x="35" y="492"/>
                  </a:cubicBezTo>
                  <a:cubicBezTo>
                    <a:pt x="35" y="491"/>
                    <a:pt x="35" y="491"/>
                    <a:pt x="35" y="490"/>
                  </a:cubicBezTo>
                  <a:cubicBezTo>
                    <a:pt x="35" y="489"/>
                    <a:pt x="35" y="488"/>
                    <a:pt x="35" y="487"/>
                  </a:cubicBezTo>
                  <a:cubicBezTo>
                    <a:pt x="35" y="486"/>
                    <a:pt x="35" y="485"/>
                    <a:pt x="35" y="485"/>
                  </a:cubicBezTo>
                  <a:cubicBezTo>
                    <a:pt x="36" y="484"/>
                    <a:pt x="36" y="483"/>
                    <a:pt x="36" y="482"/>
                  </a:cubicBezTo>
                  <a:cubicBezTo>
                    <a:pt x="36" y="481"/>
                    <a:pt x="36" y="479"/>
                    <a:pt x="37" y="477"/>
                  </a:cubicBezTo>
                  <a:cubicBezTo>
                    <a:pt x="47" y="442"/>
                    <a:pt x="60" y="401"/>
                    <a:pt x="77" y="354"/>
                  </a:cubicBezTo>
                  <a:cubicBezTo>
                    <a:pt x="82" y="341"/>
                    <a:pt x="79" y="316"/>
                    <a:pt x="72" y="303"/>
                  </a:cubicBezTo>
                  <a:cubicBezTo>
                    <a:pt x="46" y="262"/>
                    <a:pt x="24" y="223"/>
                    <a:pt x="7" y="189"/>
                  </a:cubicBezTo>
                  <a:cubicBezTo>
                    <a:pt x="0" y="176"/>
                    <a:pt x="0" y="162"/>
                    <a:pt x="7" y="150"/>
                  </a:cubicBezTo>
                  <a:cubicBezTo>
                    <a:pt x="13" y="139"/>
                    <a:pt x="25" y="132"/>
                    <a:pt x="40" y="131"/>
                  </a:cubicBezTo>
                  <a:cubicBezTo>
                    <a:pt x="78" y="129"/>
                    <a:pt x="123" y="129"/>
                    <a:pt x="172" y="130"/>
                  </a:cubicBezTo>
                  <a:cubicBezTo>
                    <a:pt x="186" y="130"/>
                    <a:pt x="209" y="120"/>
                    <a:pt x="218" y="109"/>
                  </a:cubicBezTo>
                  <a:cubicBezTo>
                    <a:pt x="251" y="71"/>
                    <a:pt x="280" y="39"/>
                    <a:pt x="305" y="13"/>
                  </a:cubicBezTo>
                  <a:cubicBezTo>
                    <a:pt x="306" y="12"/>
                    <a:pt x="307" y="11"/>
                    <a:pt x="308" y="10"/>
                  </a:cubicBezTo>
                  <a:cubicBezTo>
                    <a:pt x="309" y="10"/>
                    <a:pt x="309" y="9"/>
                    <a:pt x="309" y="9"/>
                  </a:cubicBezTo>
                  <a:cubicBezTo>
                    <a:pt x="310" y="8"/>
                    <a:pt x="311" y="8"/>
                    <a:pt x="312" y="7"/>
                  </a:cubicBezTo>
                  <a:cubicBezTo>
                    <a:pt x="312" y="7"/>
                    <a:pt x="313" y="6"/>
                    <a:pt x="313" y="6"/>
                  </a:cubicBezTo>
                  <a:cubicBezTo>
                    <a:pt x="314" y="6"/>
                    <a:pt x="315" y="5"/>
                    <a:pt x="316" y="4"/>
                  </a:cubicBezTo>
                  <a:cubicBezTo>
                    <a:pt x="317" y="4"/>
                    <a:pt x="317" y="4"/>
                    <a:pt x="317" y="4"/>
                  </a:cubicBezTo>
                  <a:cubicBezTo>
                    <a:pt x="319" y="3"/>
                    <a:pt x="320" y="3"/>
                    <a:pt x="322" y="2"/>
                  </a:cubicBezTo>
                  <a:cubicBezTo>
                    <a:pt x="322" y="2"/>
                    <a:pt x="323" y="2"/>
                    <a:pt x="323" y="2"/>
                  </a:cubicBezTo>
                  <a:cubicBezTo>
                    <a:pt x="324" y="1"/>
                    <a:pt x="325" y="1"/>
                    <a:pt x="326" y="1"/>
                  </a:cubicBezTo>
                  <a:cubicBezTo>
                    <a:pt x="327" y="1"/>
                    <a:pt x="328" y="1"/>
                    <a:pt x="328" y="1"/>
                  </a:cubicBezTo>
                  <a:cubicBezTo>
                    <a:pt x="329" y="0"/>
                    <a:pt x="330" y="0"/>
                    <a:pt x="331" y="0"/>
                  </a:cubicBezTo>
                  <a:cubicBezTo>
                    <a:pt x="332" y="0"/>
                    <a:pt x="333" y="0"/>
                    <a:pt x="333" y="0"/>
                  </a:cubicBezTo>
                  <a:cubicBezTo>
                    <a:pt x="334" y="0"/>
                    <a:pt x="335" y="0"/>
                    <a:pt x="336" y="0"/>
                  </a:cubicBezTo>
                  <a:cubicBezTo>
                    <a:pt x="337" y="0"/>
                    <a:pt x="337" y="1"/>
                    <a:pt x="338" y="1"/>
                  </a:cubicBezTo>
                  <a:cubicBezTo>
                    <a:pt x="339" y="1"/>
                    <a:pt x="341" y="1"/>
                    <a:pt x="343" y="2"/>
                  </a:cubicBezTo>
                  <a:cubicBezTo>
                    <a:pt x="343" y="2"/>
                    <a:pt x="344" y="2"/>
                    <a:pt x="344" y="2"/>
                  </a:cubicBezTo>
                  <a:cubicBezTo>
                    <a:pt x="345" y="2"/>
                    <a:pt x="346" y="3"/>
                    <a:pt x="347" y="3"/>
                  </a:cubicBezTo>
                  <a:cubicBezTo>
                    <a:pt x="348" y="3"/>
                    <a:pt x="348" y="4"/>
                    <a:pt x="349" y="4"/>
                  </a:cubicBezTo>
                  <a:cubicBezTo>
                    <a:pt x="350" y="4"/>
                    <a:pt x="351" y="5"/>
                    <a:pt x="351" y="5"/>
                  </a:cubicBezTo>
                  <a:cubicBezTo>
                    <a:pt x="352" y="6"/>
                    <a:pt x="352" y="6"/>
                    <a:pt x="353" y="6"/>
                  </a:cubicBezTo>
                  <a:cubicBezTo>
                    <a:pt x="354" y="7"/>
                    <a:pt x="355" y="8"/>
                    <a:pt x="356" y="9"/>
                  </a:cubicBezTo>
                  <a:cubicBezTo>
                    <a:pt x="357" y="9"/>
                    <a:pt x="357" y="9"/>
                    <a:pt x="357" y="10"/>
                  </a:cubicBezTo>
                  <a:cubicBezTo>
                    <a:pt x="358" y="10"/>
                    <a:pt x="359" y="11"/>
                    <a:pt x="360" y="12"/>
                  </a:cubicBezTo>
                  <a:cubicBezTo>
                    <a:pt x="360" y="12"/>
                    <a:pt x="360" y="13"/>
                    <a:pt x="361" y="13"/>
                  </a:cubicBezTo>
                  <a:cubicBezTo>
                    <a:pt x="361" y="14"/>
                    <a:pt x="361" y="14"/>
                    <a:pt x="362" y="14"/>
                  </a:cubicBezTo>
                  <a:cubicBezTo>
                    <a:pt x="368" y="21"/>
                    <a:pt x="368" y="21"/>
                    <a:pt x="368" y="21"/>
                  </a:cubicBezTo>
                  <a:cubicBezTo>
                    <a:pt x="367" y="23"/>
                    <a:pt x="367" y="23"/>
                    <a:pt x="367" y="23"/>
                  </a:cubicBezTo>
                  <a:cubicBezTo>
                    <a:pt x="368" y="25"/>
                    <a:pt x="369" y="27"/>
                    <a:pt x="370" y="29"/>
                  </a:cubicBezTo>
                  <a:cubicBezTo>
                    <a:pt x="386" y="72"/>
                    <a:pt x="400" y="112"/>
                    <a:pt x="412" y="152"/>
                  </a:cubicBezTo>
                  <a:cubicBezTo>
                    <a:pt x="417" y="166"/>
                    <a:pt x="433" y="185"/>
                    <a:pt x="446" y="190"/>
                  </a:cubicBezTo>
                  <a:cubicBezTo>
                    <a:pt x="485" y="207"/>
                    <a:pt x="525" y="224"/>
                    <a:pt x="563" y="242"/>
                  </a:cubicBezTo>
                  <a:cubicBezTo>
                    <a:pt x="578" y="249"/>
                    <a:pt x="583" y="259"/>
                    <a:pt x="585" y="266"/>
                  </a:cubicBezTo>
                  <a:cubicBezTo>
                    <a:pt x="588" y="275"/>
                    <a:pt x="587" y="285"/>
                    <a:pt x="582" y="294"/>
                  </a:cubicBezTo>
                  <a:cubicBezTo>
                    <a:pt x="582" y="294"/>
                    <a:pt x="582" y="294"/>
                    <a:pt x="582" y="294"/>
                  </a:cubicBezTo>
                  <a:cubicBezTo>
                    <a:pt x="579" y="300"/>
                    <a:pt x="574" y="305"/>
                    <a:pt x="567" y="310"/>
                  </a:cubicBezTo>
                  <a:cubicBezTo>
                    <a:pt x="550" y="322"/>
                    <a:pt x="534" y="334"/>
                    <a:pt x="516" y="347"/>
                  </a:cubicBezTo>
                  <a:cubicBezTo>
                    <a:pt x="499" y="359"/>
                    <a:pt x="482" y="372"/>
                    <a:pt x="464" y="385"/>
                  </a:cubicBezTo>
                  <a:cubicBezTo>
                    <a:pt x="458" y="389"/>
                    <a:pt x="452" y="396"/>
                    <a:pt x="447" y="405"/>
                  </a:cubicBezTo>
                  <a:cubicBezTo>
                    <a:pt x="442" y="413"/>
                    <a:pt x="439" y="422"/>
                    <a:pt x="439" y="428"/>
                  </a:cubicBezTo>
                  <a:cubicBezTo>
                    <a:pt x="436" y="451"/>
                    <a:pt x="434" y="473"/>
                    <a:pt x="432" y="494"/>
                  </a:cubicBezTo>
                  <a:cubicBezTo>
                    <a:pt x="429" y="515"/>
                    <a:pt x="427" y="535"/>
                    <a:pt x="425" y="556"/>
                  </a:cubicBezTo>
                  <a:cubicBezTo>
                    <a:pt x="424" y="564"/>
                    <a:pt x="422" y="571"/>
                    <a:pt x="419" y="5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847725" y="2349500"/>
              <a:ext cx="1281113" cy="1306513"/>
            </a:xfrm>
            <a:custGeom>
              <a:avLst/>
              <a:gdLst>
                <a:gd name="T0" fmla="*/ 8 w 552"/>
                <a:gd name="T1" fmla="*/ 164 h 563"/>
                <a:gd name="T2" fmla="*/ 24 w 552"/>
                <a:gd name="T3" fmla="*/ 136 h 563"/>
                <a:gd name="T4" fmla="*/ 153 w 552"/>
                <a:gd name="T5" fmla="*/ 135 h 563"/>
                <a:gd name="T6" fmla="*/ 216 w 552"/>
                <a:gd name="T7" fmla="*/ 107 h 563"/>
                <a:gd name="T8" fmla="*/ 302 w 552"/>
                <a:gd name="T9" fmla="*/ 12 h 563"/>
                <a:gd name="T10" fmla="*/ 333 w 552"/>
                <a:gd name="T11" fmla="*/ 20 h 563"/>
                <a:gd name="T12" fmla="*/ 375 w 552"/>
                <a:gd name="T13" fmla="*/ 142 h 563"/>
                <a:gd name="T14" fmla="*/ 420 w 552"/>
                <a:gd name="T15" fmla="*/ 193 h 563"/>
                <a:gd name="T16" fmla="*/ 537 w 552"/>
                <a:gd name="T17" fmla="*/ 245 h 563"/>
                <a:gd name="T18" fmla="*/ 537 w 552"/>
                <a:gd name="T19" fmla="*/ 277 h 563"/>
                <a:gd name="T20" fmla="*/ 433 w 552"/>
                <a:gd name="T21" fmla="*/ 352 h 563"/>
                <a:gd name="T22" fmla="*/ 400 w 552"/>
                <a:gd name="T23" fmla="*/ 410 h 563"/>
                <a:gd name="T24" fmla="*/ 386 w 552"/>
                <a:gd name="T25" fmla="*/ 538 h 563"/>
                <a:gd name="T26" fmla="*/ 358 w 552"/>
                <a:gd name="T27" fmla="*/ 553 h 563"/>
                <a:gd name="T28" fmla="*/ 255 w 552"/>
                <a:gd name="T29" fmla="*/ 478 h 563"/>
                <a:gd name="T30" fmla="*/ 189 w 552"/>
                <a:gd name="T31" fmla="*/ 464 h 563"/>
                <a:gd name="T32" fmla="*/ 62 w 552"/>
                <a:gd name="T33" fmla="*/ 489 h 563"/>
                <a:gd name="T34" fmla="*/ 39 w 552"/>
                <a:gd name="T35" fmla="*/ 467 h 563"/>
                <a:gd name="T36" fmla="*/ 79 w 552"/>
                <a:gd name="T37" fmla="*/ 345 h 563"/>
                <a:gd name="T38" fmla="*/ 71 w 552"/>
                <a:gd name="T39" fmla="*/ 276 h 563"/>
                <a:gd name="T40" fmla="*/ 8 w 552"/>
                <a:gd name="T41" fmla="*/ 16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2" h="563">
                  <a:moveTo>
                    <a:pt x="8" y="164"/>
                  </a:moveTo>
                  <a:cubicBezTo>
                    <a:pt x="0" y="149"/>
                    <a:pt x="7" y="137"/>
                    <a:pt x="24" y="136"/>
                  </a:cubicBezTo>
                  <a:cubicBezTo>
                    <a:pt x="61" y="134"/>
                    <a:pt x="106" y="133"/>
                    <a:pt x="153" y="135"/>
                  </a:cubicBezTo>
                  <a:cubicBezTo>
                    <a:pt x="174" y="135"/>
                    <a:pt x="203" y="123"/>
                    <a:pt x="216" y="107"/>
                  </a:cubicBezTo>
                  <a:cubicBezTo>
                    <a:pt x="247" y="71"/>
                    <a:pt x="276" y="38"/>
                    <a:pt x="302" y="12"/>
                  </a:cubicBezTo>
                  <a:cubicBezTo>
                    <a:pt x="313" y="0"/>
                    <a:pt x="326" y="4"/>
                    <a:pt x="333" y="20"/>
                  </a:cubicBezTo>
                  <a:cubicBezTo>
                    <a:pt x="346" y="57"/>
                    <a:pt x="361" y="98"/>
                    <a:pt x="375" y="142"/>
                  </a:cubicBezTo>
                  <a:cubicBezTo>
                    <a:pt x="381" y="162"/>
                    <a:pt x="401" y="185"/>
                    <a:pt x="420" y="193"/>
                  </a:cubicBezTo>
                  <a:cubicBezTo>
                    <a:pt x="462" y="211"/>
                    <a:pt x="501" y="229"/>
                    <a:pt x="537" y="245"/>
                  </a:cubicBezTo>
                  <a:cubicBezTo>
                    <a:pt x="552" y="252"/>
                    <a:pt x="552" y="266"/>
                    <a:pt x="537" y="277"/>
                  </a:cubicBezTo>
                  <a:cubicBezTo>
                    <a:pt x="504" y="301"/>
                    <a:pt x="470" y="326"/>
                    <a:pt x="433" y="352"/>
                  </a:cubicBezTo>
                  <a:cubicBezTo>
                    <a:pt x="417" y="364"/>
                    <a:pt x="402" y="391"/>
                    <a:pt x="400" y="410"/>
                  </a:cubicBezTo>
                  <a:cubicBezTo>
                    <a:pt x="395" y="455"/>
                    <a:pt x="390" y="497"/>
                    <a:pt x="386" y="538"/>
                  </a:cubicBezTo>
                  <a:cubicBezTo>
                    <a:pt x="385" y="556"/>
                    <a:pt x="373" y="563"/>
                    <a:pt x="358" y="553"/>
                  </a:cubicBezTo>
                  <a:cubicBezTo>
                    <a:pt x="327" y="531"/>
                    <a:pt x="292" y="506"/>
                    <a:pt x="255" y="478"/>
                  </a:cubicBezTo>
                  <a:cubicBezTo>
                    <a:pt x="239" y="466"/>
                    <a:pt x="209" y="460"/>
                    <a:pt x="189" y="464"/>
                  </a:cubicBezTo>
                  <a:cubicBezTo>
                    <a:pt x="143" y="475"/>
                    <a:pt x="100" y="483"/>
                    <a:pt x="62" y="489"/>
                  </a:cubicBezTo>
                  <a:cubicBezTo>
                    <a:pt x="45" y="492"/>
                    <a:pt x="35" y="482"/>
                    <a:pt x="39" y="467"/>
                  </a:cubicBezTo>
                  <a:cubicBezTo>
                    <a:pt x="49" y="431"/>
                    <a:pt x="63" y="389"/>
                    <a:pt x="79" y="345"/>
                  </a:cubicBezTo>
                  <a:cubicBezTo>
                    <a:pt x="86" y="326"/>
                    <a:pt x="82" y="294"/>
                    <a:pt x="71" y="276"/>
                  </a:cubicBezTo>
                  <a:cubicBezTo>
                    <a:pt x="46" y="236"/>
                    <a:pt x="24" y="197"/>
                    <a:pt x="8" y="164"/>
                  </a:cubicBezTo>
                  <a:close/>
                </a:path>
              </a:pathLst>
            </a:custGeom>
            <a:solidFill>
              <a:srgbClr val="FFC000"/>
            </a:solidFill>
            <a:ln w="0">
              <a:noFill/>
              <a:round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815975" y="3771900"/>
              <a:ext cx="1363663" cy="1379538"/>
            </a:xfrm>
            <a:custGeom>
              <a:avLst/>
              <a:gdLst>
                <a:gd name="T0" fmla="*/ 586 w 588"/>
                <a:gd name="T1" fmla="*/ 330 h 595"/>
                <a:gd name="T2" fmla="*/ 446 w 588"/>
                <a:gd name="T3" fmla="*/ 406 h 595"/>
                <a:gd name="T4" fmla="*/ 370 w 588"/>
                <a:gd name="T5" fmla="*/ 567 h 595"/>
                <a:gd name="T6" fmla="*/ 361 w 588"/>
                <a:gd name="T7" fmla="*/ 589 h 595"/>
                <a:gd name="T8" fmla="*/ 340 w 588"/>
                <a:gd name="T9" fmla="*/ 595 h 595"/>
                <a:gd name="T10" fmla="*/ 335 w 588"/>
                <a:gd name="T11" fmla="*/ 595 h 595"/>
                <a:gd name="T12" fmla="*/ 330 w 588"/>
                <a:gd name="T13" fmla="*/ 595 h 595"/>
                <a:gd name="T14" fmla="*/ 325 w 588"/>
                <a:gd name="T15" fmla="*/ 594 h 595"/>
                <a:gd name="T16" fmla="*/ 320 w 588"/>
                <a:gd name="T17" fmla="*/ 593 h 595"/>
                <a:gd name="T18" fmla="*/ 315 w 588"/>
                <a:gd name="T19" fmla="*/ 590 h 595"/>
                <a:gd name="T20" fmla="*/ 311 w 588"/>
                <a:gd name="T21" fmla="*/ 588 h 595"/>
                <a:gd name="T22" fmla="*/ 305 w 588"/>
                <a:gd name="T23" fmla="*/ 583 h 595"/>
                <a:gd name="T24" fmla="*/ 172 w 588"/>
                <a:gd name="T25" fmla="*/ 466 h 595"/>
                <a:gd name="T26" fmla="*/ 7 w 588"/>
                <a:gd name="T27" fmla="*/ 445 h 595"/>
                <a:gd name="T28" fmla="*/ 72 w 588"/>
                <a:gd name="T29" fmla="*/ 292 h 595"/>
                <a:gd name="T30" fmla="*/ 37 w 588"/>
                <a:gd name="T31" fmla="*/ 119 h 595"/>
                <a:gd name="T32" fmla="*/ 36 w 588"/>
                <a:gd name="T33" fmla="*/ 113 h 595"/>
                <a:gd name="T34" fmla="*/ 35 w 588"/>
                <a:gd name="T35" fmla="*/ 108 h 595"/>
                <a:gd name="T36" fmla="*/ 35 w 588"/>
                <a:gd name="T37" fmla="*/ 103 h 595"/>
                <a:gd name="T38" fmla="*/ 36 w 588"/>
                <a:gd name="T39" fmla="*/ 97 h 595"/>
                <a:gd name="T40" fmla="*/ 38 w 588"/>
                <a:gd name="T41" fmla="*/ 92 h 595"/>
                <a:gd name="T42" fmla="*/ 40 w 588"/>
                <a:gd name="T43" fmla="*/ 88 h 595"/>
                <a:gd name="T44" fmla="*/ 43 w 588"/>
                <a:gd name="T45" fmla="*/ 84 h 595"/>
                <a:gd name="T46" fmla="*/ 47 w 588"/>
                <a:gd name="T47" fmla="*/ 79 h 595"/>
                <a:gd name="T48" fmla="*/ 51 w 588"/>
                <a:gd name="T49" fmla="*/ 76 h 595"/>
                <a:gd name="T50" fmla="*/ 55 w 588"/>
                <a:gd name="T51" fmla="*/ 74 h 595"/>
                <a:gd name="T52" fmla="*/ 60 w 588"/>
                <a:gd name="T53" fmla="*/ 72 h 595"/>
                <a:gd name="T54" fmla="*/ 65 w 588"/>
                <a:gd name="T55" fmla="*/ 70 h 595"/>
                <a:gd name="T56" fmla="*/ 76 w 588"/>
                <a:gd name="T57" fmla="*/ 68 h 595"/>
                <a:gd name="T58" fmla="*/ 83 w 588"/>
                <a:gd name="T59" fmla="*/ 70 h 595"/>
                <a:gd name="T60" fmla="*/ 261 w 588"/>
                <a:gd name="T61" fmla="*/ 85 h 595"/>
                <a:gd name="T62" fmla="*/ 396 w 588"/>
                <a:gd name="T63" fmla="*/ 2 h 595"/>
                <a:gd name="T64" fmla="*/ 419 w 588"/>
                <a:gd name="T65" fmla="*/ 19 h 595"/>
                <a:gd name="T66" fmla="*/ 432 w 588"/>
                <a:gd name="T67" fmla="*/ 102 h 595"/>
                <a:gd name="T68" fmla="*/ 447 w 588"/>
                <a:gd name="T69" fmla="*/ 191 h 595"/>
                <a:gd name="T70" fmla="*/ 516 w 588"/>
                <a:gd name="T71" fmla="*/ 249 h 595"/>
                <a:gd name="T72" fmla="*/ 582 w 588"/>
                <a:gd name="T73" fmla="*/ 302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8" h="595">
                  <a:moveTo>
                    <a:pt x="582" y="302"/>
                  </a:moveTo>
                  <a:cubicBezTo>
                    <a:pt x="587" y="311"/>
                    <a:pt x="588" y="321"/>
                    <a:pt x="586" y="330"/>
                  </a:cubicBezTo>
                  <a:cubicBezTo>
                    <a:pt x="583" y="337"/>
                    <a:pt x="578" y="347"/>
                    <a:pt x="563" y="354"/>
                  </a:cubicBezTo>
                  <a:cubicBezTo>
                    <a:pt x="524" y="372"/>
                    <a:pt x="485" y="389"/>
                    <a:pt x="446" y="406"/>
                  </a:cubicBezTo>
                  <a:cubicBezTo>
                    <a:pt x="433" y="411"/>
                    <a:pt x="417" y="429"/>
                    <a:pt x="413" y="443"/>
                  </a:cubicBezTo>
                  <a:cubicBezTo>
                    <a:pt x="400" y="483"/>
                    <a:pt x="386" y="524"/>
                    <a:pt x="370" y="567"/>
                  </a:cubicBezTo>
                  <a:cubicBezTo>
                    <a:pt x="368" y="573"/>
                    <a:pt x="364" y="579"/>
                    <a:pt x="360" y="583"/>
                  </a:cubicBezTo>
                  <a:cubicBezTo>
                    <a:pt x="361" y="589"/>
                    <a:pt x="361" y="589"/>
                    <a:pt x="361" y="589"/>
                  </a:cubicBezTo>
                  <a:cubicBezTo>
                    <a:pt x="342" y="594"/>
                    <a:pt x="342" y="594"/>
                    <a:pt x="342" y="594"/>
                  </a:cubicBezTo>
                  <a:cubicBezTo>
                    <a:pt x="342" y="594"/>
                    <a:pt x="341" y="595"/>
                    <a:pt x="340" y="595"/>
                  </a:cubicBezTo>
                  <a:cubicBezTo>
                    <a:pt x="340" y="595"/>
                    <a:pt x="339" y="595"/>
                    <a:pt x="337" y="595"/>
                  </a:cubicBezTo>
                  <a:cubicBezTo>
                    <a:pt x="337" y="595"/>
                    <a:pt x="336" y="595"/>
                    <a:pt x="335" y="595"/>
                  </a:cubicBezTo>
                  <a:cubicBezTo>
                    <a:pt x="334" y="595"/>
                    <a:pt x="333" y="595"/>
                    <a:pt x="332" y="595"/>
                  </a:cubicBezTo>
                  <a:cubicBezTo>
                    <a:pt x="331" y="595"/>
                    <a:pt x="331" y="595"/>
                    <a:pt x="330" y="595"/>
                  </a:cubicBezTo>
                  <a:cubicBezTo>
                    <a:pt x="329" y="595"/>
                    <a:pt x="328" y="595"/>
                    <a:pt x="327" y="595"/>
                  </a:cubicBezTo>
                  <a:cubicBezTo>
                    <a:pt x="326" y="595"/>
                    <a:pt x="325" y="595"/>
                    <a:pt x="325" y="594"/>
                  </a:cubicBezTo>
                  <a:cubicBezTo>
                    <a:pt x="324" y="594"/>
                    <a:pt x="323" y="594"/>
                    <a:pt x="322" y="594"/>
                  </a:cubicBezTo>
                  <a:cubicBezTo>
                    <a:pt x="321" y="593"/>
                    <a:pt x="320" y="593"/>
                    <a:pt x="320" y="593"/>
                  </a:cubicBezTo>
                  <a:cubicBezTo>
                    <a:pt x="319" y="592"/>
                    <a:pt x="318" y="592"/>
                    <a:pt x="317" y="592"/>
                  </a:cubicBezTo>
                  <a:cubicBezTo>
                    <a:pt x="316" y="591"/>
                    <a:pt x="316" y="591"/>
                    <a:pt x="315" y="590"/>
                  </a:cubicBezTo>
                  <a:cubicBezTo>
                    <a:pt x="314" y="590"/>
                    <a:pt x="313" y="590"/>
                    <a:pt x="313" y="589"/>
                  </a:cubicBezTo>
                  <a:cubicBezTo>
                    <a:pt x="312" y="589"/>
                    <a:pt x="311" y="588"/>
                    <a:pt x="311" y="588"/>
                  </a:cubicBezTo>
                  <a:cubicBezTo>
                    <a:pt x="310" y="587"/>
                    <a:pt x="309" y="587"/>
                    <a:pt x="309" y="586"/>
                  </a:cubicBezTo>
                  <a:cubicBezTo>
                    <a:pt x="307" y="585"/>
                    <a:pt x="306" y="584"/>
                    <a:pt x="305" y="583"/>
                  </a:cubicBezTo>
                  <a:cubicBezTo>
                    <a:pt x="280" y="557"/>
                    <a:pt x="251" y="524"/>
                    <a:pt x="218" y="486"/>
                  </a:cubicBezTo>
                  <a:cubicBezTo>
                    <a:pt x="209" y="475"/>
                    <a:pt x="186" y="465"/>
                    <a:pt x="172" y="466"/>
                  </a:cubicBezTo>
                  <a:cubicBezTo>
                    <a:pt x="124" y="467"/>
                    <a:pt x="78" y="467"/>
                    <a:pt x="41" y="465"/>
                  </a:cubicBezTo>
                  <a:cubicBezTo>
                    <a:pt x="26" y="463"/>
                    <a:pt x="13" y="456"/>
                    <a:pt x="7" y="445"/>
                  </a:cubicBezTo>
                  <a:cubicBezTo>
                    <a:pt x="0" y="434"/>
                    <a:pt x="0" y="420"/>
                    <a:pt x="7" y="407"/>
                  </a:cubicBezTo>
                  <a:cubicBezTo>
                    <a:pt x="24" y="373"/>
                    <a:pt x="46" y="333"/>
                    <a:pt x="72" y="292"/>
                  </a:cubicBezTo>
                  <a:cubicBezTo>
                    <a:pt x="79" y="280"/>
                    <a:pt x="82" y="255"/>
                    <a:pt x="77" y="241"/>
                  </a:cubicBezTo>
                  <a:cubicBezTo>
                    <a:pt x="60" y="195"/>
                    <a:pt x="47" y="153"/>
                    <a:pt x="37" y="119"/>
                  </a:cubicBezTo>
                  <a:cubicBezTo>
                    <a:pt x="37" y="117"/>
                    <a:pt x="36" y="115"/>
                    <a:pt x="36" y="114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6" y="111"/>
                    <a:pt x="35" y="110"/>
                    <a:pt x="35" y="109"/>
                  </a:cubicBezTo>
                  <a:cubicBezTo>
                    <a:pt x="35" y="109"/>
                    <a:pt x="35" y="108"/>
                    <a:pt x="35" y="108"/>
                  </a:cubicBezTo>
                  <a:cubicBezTo>
                    <a:pt x="35" y="107"/>
                    <a:pt x="35" y="105"/>
                    <a:pt x="35" y="104"/>
                  </a:cubicBezTo>
                  <a:cubicBezTo>
                    <a:pt x="35" y="104"/>
                    <a:pt x="35" y="104"/>
                    <a:pt x="35" y="103"/>
                  </a:cubicBezTo>
                  <a:cubicBezTo>
                    <a:pt x="35" y="101"/>
                    <a:pt x="36" y="100"/>
                    <a:pt x="36" y="98"/>
                  </a:cubicBezTo>
                  <a:cubicBezTo>
                    <a:pt x="36" y="98"/>
                    <a:pt x="36" y="97"/>
                    <a:pt x="36" y="97"/>
                  </a:cubicBezTo>
                  <a:cubicBezTo>
                    <a:pt x="37" y="96"/>
                    <a:pt x="37" y="95"/>
                    <a:pt x="37" y="94"/>
                  </a:cubicBezTo>
                  <a:cubicBezTo>
                    <a:pt x="37" y="93"/>
                    <a:pt x="38" y="93"/>
                    <a:pt x="38" y="92"/>
                  </a:cubicBezTo>
                  <a:cubicBezTo>
                    <a:pt x="38" y="91"/>
                    <a:pt x="39" y="90"/>
                    <a:pt x="39" y="89"/>
                  </a:cubicBezTo>
                  <a:cubicBezTo>
                    <a:pt x="39" y="89"/>
                    <a:pt x="40" y="88"/>
                    <a:pt x="40" y="88"/>
                  </a:cubicBezTo>
                  <a:cubicBezTo>
                    <a:pt x="41" y="87"/>
                    <a:pt x="41" y="86"/>
                    <a:pt x="42" y="85"/>
                  </a:cubicBezTo>
                  <a:cubicBezTo>
                    <a:pt x="42" y="84"/>
                    <a:pt x="42" y="84"/>
                    <a:pt x="43" y="84"/>
                  </a:cubicBezTo>
                  <a:cubicBezTo>
                    <a:pt x="44" y="82"/>
                    <a:pt x="45" y="81"/>
                    <a:pt x="46" y="80"/>
                  </a:cubicBezTo>
                  <a:cubicBezTo>
                    <a:pt x="46" y="80"/>
                    <a:pt x="47" y="79"/>
                    <a:pt x="47" y="79"/>
                  </a:cubicBezTo>
                  <a:cubicBezTo>
                    <a:pt x="48" y="78"/>
                    <a:pt x="49" y="78"/>
                    <a:pt x="50" y="77"/>
                  </a:cubicBezTo>
                  <a:cubicBezTo>
                    <a:pt x="50" y="77"/>
                    <a:pt x="50" y="76"/>
                    <a:pt x="51" y="76"/>
                  </a:cubicBezTo>
                  <a:cubicBezTo>
                    <a:pt x="52" y="75"/>
                    <a:pt x="53" y="75"/>
                    <a:pt x="54" y="74"/>
                  </a:cubicBezTo>
                  <a:cubicBezTo>
                    <a:pt x="54" y="74"/>
                    <a:pt x="55" y="74"/>
                    <a:pt x="55" y="74"/>
                  </a:cubicBezTo>
                  <a:cubicBezTo>
                    <a:pt x="56" y="73"/>
                    <a:pt x="58" y="72"/>
                    <a:pt x="59" y="72"/>
                  </a:cubicBezTo>
                  <a:cubicBezTo>
                    <a:pt x="59" y="72"/>
                    <a:pt x="60" y="72"/>
                    <a:pt x="60" y="72"/>
                  </a:cubicBezTo>
                  <a:cubicBezTo>
                    <a:pt x="61" y="71"/>
                    <a:pt x="62" y="71"/>
                    <a:pt x="63" y="71"/>
                  </a:cubicBezTo>
                  <a:cubicBezTo>
                    <a:pt x="64" y="70"/>
                    <a:pt x="64" y="70"/>
                    <a:pt x="65" y="70"/>
                  </a:cubicBezTo>
                  <a:cubicBezTo>
                    <a:pt x="65" y="70"/>
                    <a:pt x="66" y="70"/>
                    <a:pt x="67" y="70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9" y="69"/>
                    <a:pt x="81" y="70"/>
                    <a:pt x="83" y="70"/>
                  </a:cubicBezTo>
                  <a:cubicBezTo>
                    <a:pt x="129" y="77"/>
                    <a:pt x="171" y="86"/>
                    <a:pt x="211" y="95"/>
                  </a:cubicBezTo>
                  <a:cubicBezTo>
                    <a:pt x="226" y="98"/>
                    <a:pt x="250" y="93"/>
                    <a:pt x="261" y="85"/>
                  </a:cubicBezTo>
                  <a:cubicBezTo>
                    <a:pt x="295" y="59"/>
                    <a:pt x="330" y="34"/>
                    <a:pt x="365" y="9"/>
                  </a:cubicBezTo>
                  <a:cubicBezTo>
                    <a:pt x="377" y="0"/>
                    <a:pt x="389" y="0"/>
                    <a:pt x="396" y="2"/>
                  </a:cubicBezTo>
                  <a:cubicBezTo>
                    <a:pt x="406" y="4"/>
                    <a:pt x="414" y="10"/>
                    <a:pt x="419" y="19"/>
                  </a:cubicBezTo>
                  <a:cubicBezTo>
                    <a:pt x="419" y="19"/>
                    <a:pt x="419" y="19"/>
                    <a:pt x="419" y="19"/>
                  </a:cubicBezTo>
                  <a:cubicBezTo>
                    <a:pt x="422" y="25"/>
                    <a:pt x="424" y="32"/>
                    <a:pt x="425" y="40"/>
                  </a:cubicBezTo>
                  <a:cubicBezTo>
                    <a:pt x="427" y="60"/>
                    <a:pt x="429" y="81"/>
                    <a:pt x="432" y="102"/>
                  </a:cubicBezTo>
                  <a:cubicBezTo>
                    <a:pt x="434" y="123"/>
                    <a:pt x="436" y="145"/>
                    <a:pt x="439" y="167"/>
                  </a:cubicBezTo>
                  <a:cubicBezTo>
                    <a:pt x="439" y="174"/>
                    <a:pt x="443" y="183"/>
                    <a:pt x="447" y="191"/>
                  </a:cubicBezTo>
                  <a:cubicBezTo>
                    <a:pt x="452" y="199"/>
                    <a:pt x="458" y="207"/>
                    <a:pt x="464" y="210"/>
                  </a:cubicBezTo>
                  <a:cubicBezTo>
                    <a:pt x="482" y="224"/>
                    <a:pt x="499" y="236"/>
                    <a:pt x="516" y="249"/>
                  </a:cubicBezTo>
                  <a:cubicBezTo>
                    <a:pt x="534" y="262"/>
                    <a:pt x="550" y="274"/>
                    <a:pt x="567" y="286"/>
                  </a:cubicBezTo>
                  <a:cubicBezTo>
                    <a:pt x="574" y="290"/>
                    <a:pt x="579" y="296"/>
                    <a:pt x="582" y="3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857250" y="3808413"/>
              <a:ext cx="1279525" cy="1309687"/>
            </a:xfrm>
            <a:custGeom>
              <a:avLst/>
              <a:gdLst>
                <a:gd name="T0" fmla="*/ 24 w 552"/>
                <a:gd name="T1" fmla="*/ 428 h 564"/>
                <a:gd name="T2" fmla="*/ 8 w 552"/>
                <a:gd name="T3" fmla="*/ 400 h 564"/>
                <a:gd name="T4" fmla="*/ 71 w 552"/>
                <a:gd name="T5" fmla="*/ 287 h 564"/>
                <a:gd name="T6" fmla="*/ 79 w 552"/>
                <a:gd name="T7" fmla="*/ 218 h 564"/>
                <a:gd name="T8" fmla="*/ 39 w 552"/>
                <a:gd name="T9" fmla="*/ 97 h 564"/>
                <a:gd name="T10" fmla="*/ 62 w 552"/>
                <a:gd name="T11" fmla="*/ 75 h 564"/>
                <a:gd name="T12" fmla="*/ 189 w 552"/>
                <a:gd name="T13" fmla="*/ 99 h 564"/>
                <a:gd name="T14" fmla="*/ 255 w 552"/>
                <a:gd name="T15" fmla="*/ 85 h 564"/>
                <a:gd name="T16" fmla="*/ 359 w 552"/>
                <a:gd name="T17" fmla="*/ 10 h 564"/>
                <a:gd name="T18" fmla="*/ 386 w 552"/>
                <a:gd name="T19" fmla="*/ 26 h 564"/>
                <a:gd name="T20" fmla="*/ 400 w 552"/>
                <a:gd name="T21" fmla="*/ 153 h 564"/>
                <a:gd name="T22" fmla="*/ 433 w 552"/>
                <a:gd name="T23" fmla="*/ 211 h 564"/>
                <a:gd name="T24" fmla="*/ 537 w 552"/>
                <a:gd name="T25" fmla="*/ 287 h 564"/>
                <a:gd name="T26" fmla="*/ 537 w 552"/>
                <a:gd name="T27" fmla="*/ 319 h 564"/>
                <a:gd name="T28" fmla="*/ 420 w 552"/>
                <a:gd name="T29" fmla="*/ 370 h 564"/>
                <a:gd name="T30" fmla="*/ 375 w 552"/>
                <a:gd name="T31" fmla="*/ 421 h 564"/>
                <a:gd name="T32" fmla="*/ 333 w 552"/>
                <a:gd name="T33" fmla="*/ 543 h 564"/>
                <a:gd name="T34" fmla="*/ 302 w 552"/>
                <a:gd name="T35" fmla="*/ 552 h 564"/>
                <a:gd name="T36" fmla="*/ 216 w 552"/>
                <a:gd name="T37" fmla="*/ 457 h 564"/>
                <a:gd name="T38" fmla="*/ 153 w 552"/>
                <a:gd name="T39" fmla="*/ 429 h 564"/>
                <a:gd name="T40" fmla="*/ 24 w 552"/>
                <a:gd name="T41" fmla="*/ 428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2" h="564">
                  <a:moveTo>
                    <a:pt x="24" y="428"/>
                  </a:moveTo>
                  <a:cubicBezTo>
                    <a:pt x="7" y="427"/>
                    <a:pt x="0" y="415"/>
                    <a:pt x="8" y="400"/>
                  </a:cubicBezTo>
                  <a:cubicBezTo>
                    <a:pt x="25" y="366"/>
                    <a:pt x="46" y="328"/>
                    <a:pt x="71" y="287"/>
                  </a:cubicBezTo>
                  <a:cubicBezTo>
                    <a:pt x="82" y="269"/>
                    <a:pt x="86" y="238"/>
                    <a:pt x="79" y="218"/>
                  </a:cubicBezTo>
                  <a:cubicBezTo>
                    <a:pt x="63" y="174"/>
                    <a:pt x="49" y="132"/>
                    <a:pt x="39" y="97"/>
                  </a:cubicBezTo>
                  <a:cubicBezTo>
                    <a:pt x="35" y="81"/>
                    <a:pt x="45" y="72"/>
                    <a:pt x="62" y="75"/>
                  </a:cubicBezTo>
                  <a:cubicBezTo>
                    <a:pt x="100" y="81"/>
                    <a:pt x="143" y="89"/>
                    <a:pt x="189" y="99"/>
                  </a:cubicBezTo>
                  <a:cubicBezTo>
                    <a:pt x="209" y="104"/>
                    <a:pt x="239" y="98"/>
                    <a:pt x="255" y="85"/>
                  </a:cubicBezTo>
                  <a:cubicBezTo>
                    <a:pt x="292" y="58"/>
                    <a:pt x="327" y="33"/>
                    <a:pt x="359" y="10"/>
                  </a:cubicBezTo>
                  <a:cubicBezTo>
                    <a:pt x="373" y="0"/>
                    <a:pt x="385" y="8"/>
                    <a:pt x="386" y="26"/>
                  </a:cubicBezTo>
                  <a:cubicBezTo>
                    <a:pt x="390" y="67"/>
                    <a:pt x="395" y="108"/>
                    <a:pt x="400" y="153"/>
                  </a:cubicBezTo>
                  <a:cubicBezTo>
                    <a:pt x="402" y="173"/>
                    <a:pt x="417" y="200"/>
                    <a:pt x="433" y="211"/>
                  </a:cubicBezTo>
                  <a:cubicBezTo>
                    <a:pt x="470" y="238"/>
                    <a:pt x="504" y="263"/>
                    <a:pt x="537" y="287"/>
                  </a:cubicBezTo>
                  <a:cubicBezTo>
                    <a:pt x="552" y="297"/>
                    <a:pt x="552" y="311"/>
                    <a:pt x="537" y="319"/>
                  </a:cubicBezTo>
                  <a:cubicBezTo>
                    <a:pt x="501" y="335"/>
                    <a:pt x="462" y="353"/>
                    <a:pt x="420" y="370"/>
                  </a:cubicBezTo>
                  <a:cubicBezTo>
                    <a:pt x="401" y="378"/>
                    <a:pt x="381" y="402"/>
                    <a:pt x="375" y="421"/>
                  </a:cubicBezTo>
                  <a:cubicBezTo>
                    <a:pt x="361" y="466"/>
                    <a:pt x="346" y="507"/>
                    <a:pt x="333" y="543"/>
                  </a:cubicBezTo>
                  <a:cubicBezTo>
                    <a:pt x="326" y="559"/>
                    <a:pt x="313" y="564"/>
                    <a:pt x="302" y="552"/>
                  </a:cubicBezTo>
                  <a:cubicBezTo>
                    <a:pt x="276" y="526"/>
                    <a:pt x="247" y="493"/>
                    <a:pt x="216" y="457"/>
                  </a:cubicBezTo>
                  <a:cubicBezTo>
                    <a:pt x="203" y="441"/>
                    <a:pt x="174" y="428"/>
                    <a:pt x="153" y="429"/>
                  </a:cubicBezTo>
                  <a:cubicBezTo>
                    <a:pt x="106" y="430"/>
                    <a:pt x="61" y="430"/>
                    <a:pt x="24" y="428"/>
                  </a:cubicBezTo>
                  <a:close/>
                </a:path>
              </a:pathLst>
            </a:custGeom>
            <a:solidFill>
              <a:srgbClr val="EF5077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2000250" y="4546600"/>
              <a:ext cx="1392238" cy="1322388"/>
            </a:xfrm>
            <a:custGeom>
              <a:avLst/>
              <a:gdLst>
                <a:gd name="T0" fmla="*/ 488 w 600"/>
                <a:gd name="T1" fmla="*/ 11 h 570"/>
                <a:gd name="T2" fmla="*/ 483 w 600"/>
                <a:gd name="T3" fmla="*/ 170 h 570"/>
                <a:gd name="T4" fmla="*/ 585 w 600"/>
                <a:gd name="T5" fmla="*/ 316 h 570"/>
                <a:gd name="T6" fmla="*/ 600 w 600"/>
                <a:gd name="T7" fmla="*/ 335 h 570"/>
                <a:gd name="T8" fmla="*/ 594 w 600"/>
                <a:gd name="T9" fmla="*/ 356 h 570"/>
                <a:gd name="T10" fmla="*/ 592 w 600"/>
                <a:gd name="T11" fmla="*/ 360 h 570"/>
                <a:gd name="T12" fmla="*/ 589 w 600"/>
                <a:gd name="T13" fmla="*/ 365 h 570"/>
                <a:gd name="T14" fmla="*/ 586 w 600"/>
                <a:gd name="T15" fmla="*/ 369 h 570"/>
                <a:gd name="T16" fmla="*/ 582 w 600"/>
                <a:gd name="T17" fmla="*/ 372 h 570"/>
                <a:gd name="T18" fmla="*/ 578 w 600"/>
                <a:gd name="T19" fmla="*/ 375 h 570"/>
                <a:gd name="T20" fmla="*/ 573 w 600"/>
                <a:gd name="T21" fmla="*/ 378 h 570"/>
                <a:gd name="T22" fmla="*/ 566 w 600"/>
                <a:gd name="T23" fmla="*/ 380 h 570"/>
                <a:gd name="T24" fmla="*/ 398 w 600"/>
                <a:gd name="T25" fmla="*/ 437 h 570"/>
                <a:gd name="T26" fmla="*/ 298 w 600"/>
                <a:gd name="T27" fmla="*/ 570 h 570"/>
                <a:gd name="T28" fmla="*/ 198 w 600"/>
                <a:gd name="T29" fmla="*/ 437 h 570"/>
                <a:gd name="T30" fmla="*/ 30 w 600"/>
                <a:gd name="T31" fmla="*/ 380 h 570"/>
                <a:gd name="T32" fmla="*/ 24 w 600"/>
                <a:gd name="T33" fmla="*/ 378 h 570"/>
                <a:gd name="T34" fmla="*/ 20 w 600"/>
                <a:gd name="T35" fmla="*/ 376 h 570"/>
                <a:gd name="T36" fmla="*/ 16 w 600"/>
                <a:gd name="T37" fmla="*/ 374 h 570"/>
                <a:gd name="T38" fmla="*/ 11 w 600"/>
                <a:gd name="T39" fmla="*/ 370 h 570"/>
                <a:gd name="T40" fmla="*/ 8 w 600"/>
                <a:gd name="T41" fmla="*/ 366 h 570"/>
                <a:gd name="T42" fmla="*/ 5 w 600"/>
                <a:gd name="T43" fmla="*/ 362 h 570"/>
                <a:gd name="T44" fmla="*/ 3 w 600"/>
                <a:gd name="T45" fmla="*/ 358 h 570"/>
                <a:gd name="T46" fmla="*/ 1 w 600"/>
                <a:gd name="T47" fmla="*/ 352 h 570"/>
                <a:gd name="T48" fmla="*/ 0 w 600"/>
                <a:gd name="T49" fmla="*/ 347 h 570"/>
                <a:gd name="T50" fmla="*/ 0 w 600"/>
                <a:gd name="T51" fmla="*/ 342 h 570"/>
                <a:gd name="T52" fmla="*/ 1 w 600"/>
                <a:gd name="T53" fmla="*/ 337 h 570"/>
                <a:gd name="T54" fmla="*/ 2 w 600"/>
                <a:gd name="T55" fmla="*/ 332 h 570"/>
                <a:gd name="T56" fmla="*/ 6 w 600"/>
                <a:gd name="T57" fmla="*/ 322 h 570"/>
                <a:gd name="T58" fmla="*/ 11 w 600"/>
                <a:gd name="T59" fmla="*/ 316 h 570"/>
                <a:gd name="T60" fmla="*/ 113 w 600"/>
                <a:gd name="T61" fmla="*/ 170 h 570"/>
                <a:gd name="T62" fmla="*/ 109 w 600"/>
                <a:gd name="T63" fmla="*/ 11 h 570"/>
                <a:gd name="T64" fmla="*/ 135 w 600"/>
                <a:gd name="T65" fmla="*/ 0 h 570"/>
                <a:gd name="T66" fmla="*/ 213 w 600"/>
                <a:gd name="T67" fmla="*/ 30 h 570"/>
                <a:gd name="T68" fmla="*/ 298 w 600"/>
                <a:gd name="T69" fmla="*/ 61 h 570"/>
                <a:gd name="T70" fmla="*/ 383 w 600"/>
                <a:gd name="T71" fmla="*/ 30 h 570"/>
                <a:gd name="T72" fmla="*/ 461 w 600"/>
                <a:gd name="T73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0" h="570">
                  <a:moveTo>
                    <a:pt x="461" y="0"/>
                  </a:moveTo>
                  <a:cubicBezTo>
                    <a:pt x="472" y="0"/>
                    <a:pt x="481" y="4"/>
                    <a:pt x="488" y="11"/>
                  </a:cubicBezTo>
                  <a:cubicBezTo>
                    <a:pt x="493" y="16"/>
                    <a:pt x="498" y="26"/>
                    <a:pt x="497" y="42"/>
                  </a:cubicBezTo>
                  <a:cubicBezTo>
                    <a:pt x="493" y="85"/>
                    <a:pt x="488" y="128"/>
                    <a:pt x="483" y="170"/>
                  </a:cubicBezTo>
                  <a:cubicBezTo>
                    <a:pt x="481" y="183"/>
                    <a:pt x="489" y="207"/>
                    <a:pt x="499" y="217"/>
                  </a:cubicBezTo>
                  <a:cubicBezTo>
                    <a:pt x="528" y="248"/>
                    <a:pt x="556" y="280"/>
                    <a:pt x="585" y="316"/>
                  </a:cubicBezTo>
                  <a:cubicBezTo>
                    <a:pt x="589" y="321"/>
                    <a:pt x="592" y="327"/>
                    <a:pt x="594" y="333"/>
                  </a:cubicBezTo>
                  <a:cubicBezTo>
                    <a:pt x="600" y="335"/>
                    <a:pt x="600" y="335"/>
                    <a:pt x="600" y="335"/>
                  </a:cubicBezTo>
                  <a:cubicBezTo>
                    <a:pt x="595" y="354"/>
                    <a:pt x="595" y="354"/>
                    <a:pt x="595" y="354"/>
                  </a:cubicBezTo>
                  <a:cubicBezTo>
                    <a:pt x="595" y="354"/>
                    <a:pt x="594" y="355"/>
                    <a:pt x="594" y="356"/>
                  </a:cubicBezTo>
                  <a:cubicBezTo>
                    <a:pt x="594" y="356"/>
                    <a:pt x="594" y="357"/>
                    <a:pt x="593" y="358"/>
                  </a:cubicBezTo>
                  <a:cubicBezTo>
                    <a:pt x="593" y="359"/>
                    <a:pt x="593" y="360"/>
                    <a:pt x="592" y="360"/>
                  </a:cubicBezTo>
                  <a:cubicBezTo>
                    <a:pt x="592" y="361"/>
                    <a:pt x="591" y="362"/>
                    <a:pt x="591" y="363"/>
                  </a:cubicBezTo>
                  <a:cubicBezTo>
                    <a:pt x="590" y="364"/>
                    <a:pt x="590" y="364"/>
                    <a:pt x="589" y="365"/>
                  </a:cubicBezTo>
                  <a:cubicBezTo>
                    <a:pt x="589" y="366"/>
                    <a:pt x="588" y="367"/>
                    <a:pt x="588" y="367"/>
                  </a:cubicBezTo>
                  <a:cubicBezTo>
                    <a:pt x="587" y="368"/>
                    <a:pt x="587" y="368"/>
                    <a:pt x="586" y="369"/>
                  </a:cubicBezTo>
                  <a:cubicBezTo>
                    <a:pt x="585" y="370"/>
                    <a:pt x="585" y="370"/>
                    <a:pt x="584" y="371"/>
                  </a:cubicBezTo>
                  <a:cubicBezTo>
                    <a:pt x="583" y="372"/>
                    <a:pt x="583" y="372"/>
                    <a:pt x="582" y="372"/>
                  </a:cubicBezTo>
                  <a:cubicBezTo>
                    <a:pt x="581" y="373"/>
                    <a:pt x="581" y="374"/>
                    <a:pt x="580" y="374"/>
                  </a:cubicBezTo>
                  <a:cubicBezTo>
                    <a:pt x="579" y="375"/>
                    <a:pt x="578" y="375"/>
                    <a:pt x="578" y="375"/>
                  </a:cubicBezTo>
                  <a:cubicBezTo>
                    <a:pt x="577" y="376"/>
                    <a:pt x="576" y="376"/>
                    <a:pt x="575" y="377"/>
                  </a:cubicBezTo>
                  <a:cubicBezTo>
                    <a:pt x="575" y="377"/>
                    <a:pt x="574" y="377"/>
                    <a:pt x="573" y="378"/>
                  </a:cubicBezTo>
                  <a:cubicBezTo>
                    <a:pt x="572" y="378"/>
                    <a:pt x="572" y="378"/>
                    <a:pt x="571" y="379"/>
                  </a:cubicBezTo>
                  <a:cubicBezTo>
                    <a:pt x="569" y="379"/>
                    <a:pt x="568" y="380"/>
                    <a:pt x="566" y="380"/>
                  </a:cubicBezTo>
                  <a:cubicBezTo>
                    <a:pt x="531" y="389"/>
                    <a:pt x="488" y="398"/>
                    <a:pt x="439" y="407"/>
                  </a:cubicBezTo>
                  <a:cubicBezTo>
                    <a:pt x="425" y="410"/>
                    <a:pt x="405" y="424"/>
                    <a:pt x="398" y="437"/>
                  </a:cubicBezTo>
                  <a:cubicBezTo>
                    <a:pt x="375" y="480"/>
                    <a:pt x="352" y="519"/>
                    <a:pt x="332" y="550"/>
                  </a:cubicBezTo>
                  <a:cubicBezTo>
                    <a:pt x="323" y="563"/>
                    <a:pt x="311" y="570"/>
                    <a:pt x="298" y="570"/>
                  </a:cubicBezTo>
                  <a:cubicBezTo>
                    <a:pt x="285" y="570"/>
                    <a:pt x="273" y="563"/>
                    <a:pt x="265" y="550"/>
                  </a:cubicBezTo>
                  <a:cubicBezTo>
                    <a:pt x="244" y="519"/>
                    <a:pt x="221" y="480"/>
                    <a:pt x="198" y="437"/>
                  </a:cubicBezTo>
                  <a:cubicBezTo>
                    <a:pt x="191" y="424"/>
                    <a:pt x="171" y="410"/>
                    <a:pt x="157" y="407"/>
                  </a:cubicBezTo>
                  <a:cubicBezTo>
                    <a:pt x="108" y="398"/>
                    <a:pt x="65" y="389"/>
                    <a:pt x="30" y="380"/>
                  </a:cubicBezTo>
                  <a:cubicBezTo>
                    <a:pt x="29" y="380"/>
                    <a:pt x="27" y="379"/>
                    <a:pt x="26" y="379"/>
                  </a:cubicBezTo>
                  <a:cubicBezTo>
                    <a:pt x="25" y="379"/>
                    <a:pt x="25" y="379"/>
                    <a:pt x="24" y="378"/>
                  </a:cubicBezTo>
                  <a:cubicBezTo>
                    <a:pt x="23" y="378"/>
                    <a:pt x="22" y="378"/>
                    <a:pt x="21" y="377"/>
                  </a:cubicBezTo>
                  <a:cubicBezTo>
                    <a:pt x="21" y="377"/>
                    <a:pt x="20" y="377"/>
                    <a:pt x="20" y="376"/>
                  </a:cubicBezTo>
                  <a:cubicBezTo>
                    <a:pt x="19" y="376"/>
                    <a:pt x="18" y="375"/>
                    <a:pt x="17" y="375"/>
                  </a:cubicBezTo>
                  <a:cubicBezTo>
                    <a:pt x="17" y="374"/>
                    <a:pt x="16" y="374"/>
                    <a:pt x="16" y="374"/>
                  </a:cubicBezTo>
                  <a:cubicBezTo>
                    <a:pt x="15" y="373"/>
                    <a:pt x="13" y="372"/>
                    <a:pt x="12" y="371"/>
                  </a:cubicBezTo>
                  <a:cubicBezTo>
                    <a:pt x="12" y="371"/>
                    <a:pt x="11" y="370"/>
                    <a:pt x="11" y="370"/>
                  </a:cubicBezTo>
                  <a:cubicBezTo>
                    <a:pt x="10" y="369"/>
                    <a:pt x="10" y="369"/>
                    <a:pt x="9" y="368"/>
                  </a:cubicBezTo>
                  <a:cubicBezTo>
                    <a:pt x="8" y="367"/>
                    <a:pt x="8" y="367"/>
                    <a:pt x="8" y="366"/>
                  </a:cubicBezTo>
                  <a:cubicBezTo>
                    <a:pt x="7" y="365"/>
                    <a:pt x="6" y="365"/>
                    <a:pt x="6" y="364"/>
                  </a:cubicBezTo>
                  <a:cubicBezTo>
                    <a:pt x="5" y="363"/>
                    <a:pt x="5" y="363"/>
                    <a:pt x="5" y="362"/>
                  </a:cubicBezTo>
                  <a:cubicBezTo>
                    <a:pt x="4" y="361"/>
                    <a:pt x="4" y="360"/>
                    <a:pt x="3" y="359"/>
                  </a:cubicBezTo>
                  <a:cubicBezTo>
                    <a:pt x="3" y="359"/>
                    <a:pt x="3" y="358"/>
                    <a:pt x="3" y="358"/>
                  </a:cubicBezTo>
                  <a:cubicBezTo>
                    <a:pt x="2" y="356"/>
                    <a:pt x="2" y="355"/>
                    <a:pt x="1" y="353"/>
                  </a:cubicBezTo>
                  <a:cubicBezTo>
                    <a:pt x="1" y="353"/>
                    <a:pt x="1" y="352"/>
                    <a:pt x="1" y="352"/>
                  </a:cubicBezTo>
                  <a:cubicBezTo>
                    <a:pt x="1" y="351"/>
                    <a:pt x="1" y="350"/>
                    <a:pt x="0" y="349"/>
                  </a:cubicBezTo>
                  <a:cubicBezTo>
                    <a:pt x="0" y="348"/>
                    <a:pt x="0" y="348"/>
                    <a:pt x="0" y="347"/>
                  </a:cubicBezTo>
                  <a:cubicBezTo>
                    <a:pt x="0" y="346"/>
                    <a:pt x="0" y="345"/>
                    <a:pt x="0" y="344"/>
                  </a:cubicBezTo>
                  <a:cubicBezTo>
                    <a:pt x="0" y="343"/>
                    <a:pt x="0" y="343"/>
                    <a:pt x="0" y="342"/>
                  </a:cubicBezTo>
                  <a:cubicBezTo>
                    <a:pt x="0" y="341"/>
                    <a:pt x="0" y="339"/>
                    <a:pt x="1" y="338"/>
                  </a:cubicBezTo>
                  <a:cubicBezTo>
                    <a:pt x="1" y="338"/>
                    <a:pt x="1" y="337"/>
                    <a:pt x="1" y="337"/>
                  </a:cubicBezTo>
                  <a:cubicBezTo>
                    <a:pt x="1" y="336"/>
                    <a:pt x="1" y="335"/>
                    <a:pt x="2" y="333"/>
                  </a:cubicBezTo>
                  <a:cubicBezTo>
                    <a:pt x="2" y="333"/>
                    <a:pt x="2" y="332"/>
                    <a:pt x="2" y="332"/>
                  </a:cubicBezTo>
                  <a:cubicBezTo>
                    <a:pt x="2" y="331"/>
                    <a:pt x="3" y="331"/>
                    <a:pt x="3" y="330"/>
                  </a:cubicBezTo>
                  <a:cubicBezTo>
                    <a:pt x="6" y="322"/>
                    <a:pt x="6" y="322"/>
                    <a:pt x="6" y="322"/>
                  </a:cubicBezTo>
                  <a:cubicBezTo>
                    <a:pt x="7" y="321"/>
                    <a:pt x="7" y="321"/>
                    <a:pt x="7" y="321"/>
                  </a:cubicBezTo>
                  <a:cubicBezTo>
                    <a:pt x="9" y="319"/>
                    <a:pt x="10" y="318"/>
                    <a:pt x="11" y="316"/>
                  </a:cubicBezTo>
                  <a:cubicBezTo>
                    <a:pt x="40" y="280"/>
                    <a:pt x="68" y="248"/>
                    <a:pt x="97" y="217"/>
                  </a:cubicBezTo>
                  <a:cubicBezTo>
                    <a:pt x="107" y="207"/>
                    <a:pt x="115" y="183"/>
                    <a:pt x="113" y="170"/>
                  </a:cubicBezTo>
                  <a:cubicBezTo>
                    <a:pt x="108" y="127"/>
                    <a:pt x="103" y="85"/>
                    <a:pt x="99" y="42"/>
                  </a:cubicBezTo>
                  <a:cubicBezTo>
                    <a:pt x="98" y="26"/>
                    <a:pt x="103" y="16"/>
                    <a:pt x="109" y="11"/>
                  </a:cubicBezTo>
                  <a:cubicBezTo>
                    <a:pt x="115" y="4"/>
                    <a:pt x="124" y="0"/>
                    <a:pt x="135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42" y="0"/>
                    <a:pt x="149" y="1"/>
                    <a:pt x="156" y="5"/>
                  </a:cubicBezTo>
                  <a:cubicBezTo>
                    <a:pt x="175" y="13"/>
                    <a:pt x="193" y="22"/>
                    <a:pt x="213" y="30"/>
                  </a:cubicBezTo>
                  <a:cubicBezTo>
                    <a:pt x="233" y="39"/>
                    <a:pt x="253" y="47"/>
                    <a:pt x="273" y="57"/>
                  </a:cubicBezTo>
                  <a:cubicBezTo>
                    <a:pt x="279" y="60"/>
                    <a:pt x="288" y="61"/>
                    <a:pt x="298" y="61"/>
                  </a:cubicBezTo>
                  <a:cubicBezTo>
                    <a:pt x="308" y="61"/>
                    <a:pt x="317" y="60"/>
                    <a:pt x="323" y="57"/>
                  </a:cubicBezTo>
                  <a:cubicBezTo>
                    <a:pt x="344" y="47"/>
                    <a:pt x="363" y="39"/>
                    <a:pt x="383" y="30"/>
                  </a:cubicBezTo>
                  <a:cubicBezTo>
                    <a:pt x="403" y="21"/>
                    <a:pt x="421" y="13"/>
                    <a:pt x="440" y="5"/>
                  </a:cubicBezTo>
                  <a:cubicBezTo>
                    <a:pt x="447" y="1"/>
                    <a:pt x="454" y="0"/>
                    <a:pt x="4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2039938" y="4584700"/>
              <a:ext cx="1304925" cy="1243013"/>
            </a:xfrm>
            <a:custGeom>
              <a:avLst/>
              <a:gdLst>
                <a:gd name="T0" fmla="*/ 297 w 562"/>
                <a:gd name="T1" fmla="*/ 523 h 536"/>
                <a:gd name="T2" fmla="*/ 265 w 562"/>
                <a:gd name="T3" fmla="*/ 523 h 536"/>
                <a:gd name="T4" fmla="*/ 199 w 562"/>
                <a:gd name="T5" fmla="*/ 411 h 536"/>
                <a:gd name="T6" fmla="*/ 143 w 562"/>
                <a:gd name="T7" fmla="*/ 371 h 536"/>
                <a:gd name="T8" fmla="*/ 18 w 562"/>
                <a:gd name="T9" fmla="*/ 344 h 536"/>
                <a:gd name="T10" fmla="*/ 10 w 562"/>
                <a:gd name="T11" fmla="*/ 313 h 536"/>
                <a:gd name="T12" fmla="*/ 95 w 562"/>
                <a:gd name="T13" fmla="*/ 216 h 536"/>
                <a:gd name="T14" fmla="*/ 117 w 562"/>
                <a:gd name="T15" fmla="*/ 151 h 536"/>
                <a:gd name="T16" fmla="*/ 103 w 562"/>
                <a:gd name="T17" fmla="*/ 24 h 536"/>
                <a:gd name="T18" fmla="*/ 130 w 562"/>
                <a:gd name="T19" fmla="*/ 8 h 536"/>
                <a:gd name="T20" fmla="*/ 248 w 562"/>
                <a:gd name="T21" fmla="*/ 60 h 536"/>
                <a:gd name="T22" fmla="*/ 315 w 562"/>
                <a:gd name="T23" fmla="*/ 60 h 536"/>
                <a:gd name="T24" fmla="*/ 432 w 562"/>
                <a:gd name="T25" fmla="*/ 8 h 536"/>
                <a:gd name="T26" fmla="*/ 459 w 562"/>
                <a:gd name="T27" fmla="*/ 24 h 536"/>
                <a:gd name="T28" fmla="*/ 446 w 562"/>
                <a:gd name="T29" fmla="*/ 151 h 536"/>
                <a:gd name="T30" fmla="*/ 467 w 562"/>
                <a:gd name="T31" fmla="*/ 216 h 536"/>
                <a:gd name="T32" fmla="*/ 552 w 562"/>
                <a:gd name="T33" fmla="*/ 313 h 536"/>
                <a:gd name="T34" fmla="*/ 544 w 562"/>
                <a:gd name="T35" fmla="*/ 344 h 536"/>
                <a:gd name="T36" fmla="*/ 419 w 562"/>
                <a:gd name="T37" fmla="*/ 371 h 536"/>
                <a:gd name="T38" fmla="*/ 363 w 562"/>
                <a:gd name="T39" fmla="*/ 411 h 536"/>
                <a:gd name="T40" fmla="*/ 297 w 562"/>
                <a:gd name="T41" fmla="*/ 52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2" h="536">
                  <a:moveTo>
                    <a:pt x="297" y="523"/>
                  </a:moveTo>
                  <a:cubicBezTo>
                    <a:pt x="288" y="536"/>
                    <a:pt x="274" y="536"/>
                    <a:pt x="265" y="523"/>
                  </a:cubicBezTo>
                  <a:cubicBezTo>
                    <a:pt x="244" y="491"/>
                    <a:pt x="222" y="453"/>
                    <a:pt x="199" y="411"/>
                  </a:cubicBezTo>
                  <a:cubicBezTo>
                    <a:pt x="189" y="393"/>
                    <a:pt x="164" y="374"/>
                    <a:pt x="143" y="371"/>
                  </a:cubicBezTo>
                  <a:cubicBezTo>
                    <a:pt x="97" y="362"/>
                    <a:pt x="54" y="353"/>
                    <a:pt x="18" y="344"/>
                  </a:cubicBezTo>
                  <a:cubicBezTo>
                    <a:pt x="3" y="340"/>
                    <a:pt x="0" y="326"/>
                    <a:pt x="10" y="313"/>
                  </a:cubicBezTo>
                  <a:cubicBezTo>
                    <a:pt x="35" y="283"/>
                    <a:pt x="63" y="250"/>
                    <a:pt x="95" y="216"/>
                  </a:cubicBezTo>
                  <a:cubicBezTo>
                    <a:pt x="109" y="201"/>
                    <a:pt x="119" y="171"/>
                    <a:pt x="117" y="151"/>
                  </a:cubicBezTo>
                  <a:cubicBezTo>
                    <a:pt x="111" y="105"/>
                    <a:pt x="106" y="63"/>
                    <a:pt x="103" y="24"/>
                  </a:cubicBezTo>
                  <a:cubicBezTo>
                    <a:pt x="101" y="7"/>
                    <a:pt x="114" y="0"/>
                    <a:pt x="130" y="8"/>
                  </a:cubicBezTo>
                  <a:cubicBezTo>
                    <a:pt x="168" y="25"/>
                    <a:pt x="206" y="41"/>
                    <a:pt x="248" y="60"/>
                  </a:cubicBezTo>
                  <a:cubicBezTo>
                    <a:pt x="266" y="68"/>
                    <a:pt x="296" y="68"/>
                    <a:pt x="315" y="60"/>
                  </a:cubicBezTo>
                  <a:cubicBezTo>
                    <a:pt x="356" y="41"/>
                    <a:pt x="394" y="25"/>
                    <a:pt x="432" y="8"/>
                  </a:cubicBezTo>
                  <a:cubicBezTo>
                    <a:pt x="448" y="0"/>
                    <a:pt x="461" y="7"/>
                    <a:pt x="459" y="24"/>
                  </a:cubicBezTo>
                  <a:cubicBezTo>
                    <a:pt x="456" y="63"/>
                    <a:pt x="451" y="105"/>
                    <a:pt x="446" y="151"/>
                  </a:cubicBezTo>
                  <a:cubicBezTo>
                    <a:pt x="443" y="171"/>
                    <a:pt x="453" y="201"/>
                    <a:pt x="467" y="216"/>
                  </a:cubicBezTo>
                  <a:cubicBezTo>
                    <a:pt x="499" y="250"/>
                    <a:pt x="527" y="283"/>
                    <a:pt x="552" y="313"/>
                  </a:cubicBezTo>
                  <a:cubicBezTo>
                    <a:pt x="562" y="326"/>
                    <a:pt x="559" y="340"/>
                    <a:pt x="544" y="344"/>
                  </a:cubicBezTo>
                  <a:cubicBezTo>
                    <a:pt x="508" y="353"/>
                    <a:pt x="465" y="362"/>
                    <a:pt x="419" y="371"/>
                  </a:cubicBezTo>
                  <a:cubicBezTo>
                    <a:pt x="398" y="374"/>
                    <a:pt x="373" y="393"/>
                    <a:pt x="363" y="411"/>
                  </a:cubicBezTo>
                  <a:cubicBezTo>
                    <a:pt x="340" y="453"/>
                    <a:pt x="318" y="491"/>
                    <a:pt x="297" y="523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3197225" y="3756025"/>
              <a:ext cx="1363663" cy="1379538"/>
            </a:xfrm>
            <a:custGeom>
              <a:avLst/>
              <a:gdLst>
                <a:gd name="T0" fmla="*/ 192 w 588"/>
                <a:gd name="T1" fmla="*/ 2 h 595"/>
                <a:gd name="T2" fmla="*/ 327 w 588"/>
                <a:gd name="T3" fmla="*/ 85 h 595"/>
                <a:gd name="T4" fmla="*/ 505 w 588"/>
                <a:gd name="T5" fmla="*/ 70 h 595"/>
                <a:gd name="T6" fmla="*/ 529 w 588"/>
                <a:gd name="T7" fmla="*/ 67 h 595"/>
                <a:gd name="T8" fmla="*/ 544 w 588"/>
                <a:gd name="T9" fmla="*/ 82 h 595"/>
                <a:gd name="T10" fmla="*/ 547 w 588"/>
                <a:gd name="T11" fmla="*/ 86 h 595"/>
                <a:gd name="T12" fmla="*/ 549 w 588"/>
                <a:gd name="T13" fmla="*/ 90 h 595"/>
                <a:gd name="T14" fmla="*/ 551 w 588"/>
                <a:gd name="T15" fmla="*/ 95 h 595"/>
                <a:gd name="T16" fmla="*/ 552 w 588"/>
                <a:gd name="T17" fmla="*/ 101 h 595"/>
                <a:gd name="T18" fmla="*/ 553 w 588"/>
                <a:gd name="T19" fmla="*/ 106 h 595"/>
                <a:gd name="T20" fmla="*/ 552 w 588"/>
                <a:gd name="T21" fmla="*/ 111 h 595"/>
                <a:gd name="T22" fmla="*/ 551 w 588"/>
                <a:gd name="T23" fmla="*/ 118 h 595"/>
                <a:gd name="T24" fmla="*/ 516 w 588"/>
                <a:gd name="T25" fmla="*/ 292 h 595"/>
                <a:gd name="T26" fmla="*/ 581 w 588"/>
                <a:gd name="T27" fmla="*/ 445 h 595"/>
                <a:gd name="T28" fmla="*/ 416 w 588"/>
                <a:gd name="T29" fmla="*/ 466 h 595"/>
                <a:gd name="T30" fmla="*/ 283 w 588"/>
                <a:gd name="T31" fmla="*/ 583 h 595"/>
                <a:gd name="T32" fmla="*/ 279 w 588"/>
                <a:gd name="T33" fmla="*/ 587 h 595"/>
                <a:gd name="T34" fmla="*/ 275 w 588"/>
                <a:gd name="T35" fmla="*/ 589 h 595"/>
                <a:gd name="T36" fmla="*/ 271 w 588"/>
                <a:gd name="T37" fmla="*/ 592 h 595"/>
                <a:gd name="T38" fmla="*/ 265 w 588"/>
                <a:gd name="T39" fmla="*/ 594 h 595"/>
                <a:gd name="T40" fmla="*/ 260 w 588"/>
                <a:gd name="T41" fmla="*/ 595 h 595"/>
                <a:gd name="T42" fmla="*/ 255 w 588"/>
                <a:gd name="T43" fmla="*/ 595 h 595"/>
                <a:gd name="T44" fmla="*/ 250 w 588"/>
                <a:gd name="T45" fmla="*/ 595 h 595"/>
                <a:gd name="T46" fmla="*/ 244 w 588"/>
                <a:gd name="T47" fmla="*/ 594 h 595"/>
                <a:gd name="T48" fmla="*/ 239 w 588"/>
                <a:gd name="T49" fmla="*/ 592 h 595"/>
                <a:gd name="T50" fmla="*/ 235 w 588"/>
                <a:gd name="T51" fmla="*/ 589 h 595"/>
                <a:gd name="T52" fmla="*/ 231 w 588"/>
                <a:gd name="T53" fmla="*/ 586 h 595"/>
                <a:gd name="T54" fmla="*/ 227 w 588"/>
                <a:gd name="T55" fmla="*/ 583 h 595"/>
                <a:gd name="T56" fmla="*/ 220 w 588"/>
                <a:gd name="T57" fmla="*/ 574 h 595"/>
                <a:gd name="T58" fmla="*/ 218 w 588"/>
                <a:gd name="T59" fmla="*/ 567 h 595"/>
                <a:gd name="T60" fmla="*/ 142 w 588"/>
                <a:gd name="T61" fmla="*/ 406 h 595"/>
                <a:gd name="T62" fmla="*/ 2 w 588"/>
                <a:gd name="T63" fmla="*/ 330 h 595"/>
                <a:gd name="T64" fmla="*/ 6 w 588"/>
                <a:gd name="T65" fmla="*/ 302 h 595"/>
                <a:gd name="T66" fmla="*/ 72 w 588"/>
                <a:gd name="T67" fmla="*/ 249 h 595"/>
                <a:gd name="T68" fmla="*/ 141 w 588"/>
                <a:gd name="T69" fmla="*/ 191 h 595"/>
                <a:gd name="T70" fmla="*/ 156 w 588"/>
                <a:gd name="T71" fmla="*/ 102 h 595"/>
                <a:gd name="T72" fmla="*/ 169 w 588"/>
                <a:gd name="T73" fmla="*/ 1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8" h="595">
                  <a:moveTo>
                    <a:pt x="169" y="19"/>
                  </a:moveTo>
                  <a:cubicBezTo>
                    <a:pt x="174" y="10"/>
                    <a:pt x="182" y="4"/>
                    <a:pt x="192" y="2"/>
                  </a:cubicBezTo>
                  <a:cubicBezTo>
                    <a:pt x="199" y="0"/>
                    <a:pt x="211" y="0"/>
                    <a:pt x="223" y="9"/>
                  </a:cubicBezTo>
                  <a:cubicBezTo>
                    <a:pt x="259" y="34"/>
                    <a:pt x="293" y="59"/>
                    <a:pt x="327" y="85"/>
                  </a:cubicBezTo>
                  <a:cubicBezTo>
                    <a:pt x="338" y="93"/>
                    <a:pt x="362" y="98"/>
                    <a:pt x="377" y="95"/>
                  </a:cubicBezTo>
                  <a:cubicBezTo>
                    <a:pt x="417" y="86"/>
                    <a:pt x="459" y="77"/>
                    <a:pt x="505" y="70"/>
                  </a:cubicBezTo>
                  <a:cubicBezTo>
                    <a:pt x="512" y="69"/>
                    <a:pt x="518" y="69"/>
                    <a:pt x="524" y="70"/>
                  </a:cubicBezTo>
                  <a:cubicBezTo>
                    <a:pt x="529" y="67"/>
                    <a:pt x="529" y="67"/>
                    <a:pt x="529" y="67"/>
                  </a:cubicBezTo>
                  <a:cubicBezTo>
                    <a:pt x="542" y="80"/>
                    <a:pt x="542" y="80"/>
                    <a:pt x="542" y="80"/>
                  </a:cubicBezTo>
                  <a:cubicBezTo>
                    <a:pt x="543" y="81"/>
                    <a:pt x="543" y="81"/>
                    <a:pt x="544" y="82"/>
                  </a:cubicBezTo>
                  <a:cubicBezTo>
                    <a:pt x="544" y="82"/>
                    <a:pt x="545" y="83"/>
                    <a:pt x="546" y="84"/>
                  </a:cubicBezTo>
                  <a:cubicBezTo>
                    <a:pt x="546" y="85"/>
                    <a:pt x="546" y="85"/>
                    <a:pt x="547" y="86"/>
                  </a:cubicBezTo>
                  <a:cubicBezTo>
                    <a:pt x="547" y="87"/>
                    <a:pt x="548" y="88"/>
                    <a:pt x="548" y="89"/>
                  </a:cubicBezTo>
                  <a:cubicBezTo>
                    <a:pt x="549" y="89"/>
                    <a:pt x="549" y="90"/>
                    <a:pt x="549" y="90"/>
                  </a:cubicBezTo>
                  <a:cubicBezTo>
                    <a:pt x="550" y="91"/>
                    <a:pt x="550" y="92"/>
                    <a:pt x="551" y="93"/>
                  </a:cubicBezTo>
                  <a:cubicBezTo>
                    <a:pt x="551" y="94"/>
                    <a:pt x="551" y="95"/>
                    <a:pt x="551" y="95"/>
                  </a:cubicBezTo>
                  <a:cubicBezTo>
                    <a:pt x="552" y="96"/>
                    <a:pt x="552" y="97"/>
                    <a:pt x="552" y="98"/>
                  </a:cubicBezTo>
                  <a:cubicBezTo>
                    <a:pt x="552" y="99"/>
                    <a:pt x="552" y="100"/>
                    <a:pt x="552" y="101"/>
                  </a:cubicBezTo>
                  <a:cubicBezTo>
                    <a:pt x="553" y="102"/>
                    <a:pt x="553" y="103"/>
                    <a:pt x="553" y="103"/>
                  </a:cubicBezTo>
                  <a:cubicBezTo>
                    <a:pt x="553" y="104"/>
                    <a:pt x="553" y="105"/>
                    <a:pt x="553" y="106"/>
                  </a:cubicBezTo>
                  <a:cubicBezTo>
                    <a:pt x="553" y="107"/>
                    <a:pt x="553" y="108"/>
                    <a:pt x="553" y="109"/>
                  </a:cubicBezTo>
                  <a:cubicBezTo>
                    <a:pt x="553" y="109"/>
                    <a:pt x="553" y="110"/>
                    <a:pt x="552" y="111"/>
                  </a:cubicBezTo>
                  <a:cubicBezTo>
                    <a:pt x="552" y="112"/>
                    <a:pt x="552" y="113"/>
                    <a:pt x="552" y="114"/>
                  </a:cubicBezTo>
                  <a:cubicBezTo>
                    <a:pt x="552" y="115"/>
                    <a:pt x="552" y="117"/>
                    <a:pt x="551" y="118"/>
                  </a:cubicBezTo>
                  <a:cubicBezTo>
                    <a:pt x="541" y="153"/>
                    <a:pt x="528" y="195"/>
                    <a:pt x="511" y="241"/>
                  </a:cubicBezTo>
                  <a:cubicBezTo>
                    <a:pt x="506" y="255"/>
                    <a:pt x="509" y="280"/>
                    <a:pt x="516" y="292"/>
                  </a:cubicBezTo>
                  <a:cubicBezTo>
                    <a:pt x="542" y="333"/>
                    <a:pt x="564" y="373"/>
                    <a:pt x="581" y="406"/>
                  </a:cubicBezTo>
                  <a:cubicBezTo>
                    <a:pt x="588" y="420"/>
                    <a:pt x="588" y="434"/>
                    <a:pt x="581" y="445"/>
                  </a:cubicBezTo>
                  <a:cubicBezTo>
                    <a:pt x="575" y="456"/>
                    <a:pt x="562" y="463"/>
                    <a:pt x="548" y="464"/>
                  </a:cubicBezTo>
                  <a:cubicBezTo>
                    <a:pt x="510" y="467"/>
                    <a:pt x="464" y="467"/>
                    <a:pt x="416" y="466"/>
                  </a:cubicBezTo>
                  <a:cubicBezTo>
                    <a:pt x="402" y="465"/>
                    <a:pt x="379" y="475"/>
                    <a:pt x="370" y="486"/>
                  </a:cubicBezTo>
                  <a:cubicBezTo>
                    <a:pt x="337" y="524"/>
                    <a:pt x="308" y="557"/>
                    <a:pt x="283" y="583"/>
                  </a:cubicBezTo>
                  <a:cubicBezTo>
                    <a:pt x="282" y="584"/>
                    <a:pt x="281" y="585"/>
                    <a:pt x="280" y="586"/>
                  </a:cubicBezTo>
                  <a:cubicBezTo>
                    <a:pt x="279" y="586"/>
                    <a:pt x="279" y="586"/>
                    <a:pt x="279" y="587"/>
                  </a:cubicBezTo>
                  <a:cubicBezTo>
                    <a:pt x="278" y="587"/>
                    <a:pt x="277" y="588"/>
                    <a:pt x="276" y="589"/>
                  </a:cubicBezTo>
                  <a:cubicBezTo>
                    <a:pt x="276" y="589"/>
                    <a:pt x="275" y="589"/>
                    <a:pt x="275" y="589"/>
                  </a:cubicBezTo>
                  <a:cubicBezTo>
                    <a:pt x="274" y="590"/>
                    <a:pt x="273" y="591"/>
                    <a:pt x="272" y="591"/>
                  </a:cubicBezTo>
                  <a:cubicBezTo>
                    <a:pt x="271" y="591"/>
                    <a:pt x="271" y="591"/>
                    <a:pt x="271" y="592"/>
                  </a:cubicBezTo>
                  <a:cubicBezTo>
                    <a:pt x="269" y="592"/>
                    <a:pt x="268" y="593"/>
                    <a:pt x="266" y="594"/>
                  </a:cubicBezTo>
                  <a:cubicBezTo>
                    <a:pt x="266" y="594"/>
                    <a:pt x="265" y="594"/>
                    <a:pt x="265" y="594"/>
                  </a:cubicBezTo>
                  <a:cubicBezTo>
                    <a:pt x="264" y="594"/>
                    <a:pt x="263" y="594"/>
                    <a:pt x="262" y="595"/>
                  </a:cubicBezTo>
                  <a:cubicBezTo>
                    <a:pt x="261" y="595"/>
                    <a:pt x="260" y="595"/>
                    <a:pt x="260" y="595"/>
                  </a:cubicBezTo>
                  <a:cubicBezTo>
                    <a:pt x="259" y="595"/>
                    <a:pt x="258" y="595"/>
                    <a:pt x="257" y="595"/>
                  </a:cubicBezTo>
                  <a:cubicBezTo>
                    <a:pt x="256" y="595"/>
                    <a:pt x="255" y="595"/>
                    <a:pt x="255" y="595"/>
                  </a:cubicBezTo>
                  <a:cubicBezTo>
                    <a:pt x="254" y="595"/>
                    <a:pt x="253" y="595"/>
                    <a:pt x="251" y="595"/>
                  </a:cubicBezTo>
                  <a:cubicBezTo>
                    <a:pt x="251" y="595"/>
                    <a:pt x="251" y="595"/>
                    <a:pt x="250" y="595"/>
                  </a:cubicBezTo>
                  <a:cubicBezTo>
                    <a:pt x="248" y="595"/>
                    <a:pt x="247" y="595"/>
                    <a:pt x="245" y="594"/>
                  </a:cubicBezTo>
                  <a:cubicBezTo>
                    <a:pt x="245" y="594"/>
                    <a:pt x="244" y="594"/>
                    <a:pt x="244" y="594"/>
                  </a:cubicBezTo>
                  <a:cubicBezTo>
                    <a:pt x="243" y="593"/>
                    <a:pt x="242" y="593"/>
                    <a:pt x="241" y="592"/>
                  </a:cubicBezTo>
                  <a:cubicBezTo>
                    <a:pt x="240" y="592"/>
                    <a:pt x="240" y="592"/>
                    <a:pt x="239" y="592"/>
                  </a:cubicBezTo>
                  <a:cubicBezTo>
                    <a:pt x="238" y="591"/>
                    <a:pt x="237" y="591"/>
                    <a:pt x="237" y="590"/>
                  </a:cubicBezTo>
                  <a:cubicBezTo>
                    <a:pt x="236" y="590"/>
                    <a:pt x="236" y="590"/>
                    <a:pt x="235" y="589"/>
                  </a:cubicBezTo>
                  <a:cubicBezTo>
                    <a:pt x="234" y="589"/>
                    <a:pt x="233" y="588"/>
                    <a:pt x="232" y="587"/>
                  </a:cubicBezTo>
                  <a:cubicBezTo>
                    <a:pt x="231" y="587"/>
                    <a:pt x="231" y="586"/>
                    <a:pt x="231" y="586"/>
                  </a:cubicBezTo>
                  <a:cubicBezTo>
                    <a:pt x="230" y="585"/>
                    <a:pt x="229" y="585"/>
                    <a:pt x="228" y="584"/>
                  </a:cubicBezTo>
                  <a:cubicBezTo>
                    <a:pt x="228" y="583"/>
                    <a:pt x="228" y="583"/>
                    <a:pt x="227" y="583"/>
                  </a:cubicBezTo>
                  <a:cubicBezTo>
                    <a:pt x="227" y="582"/>
                    <a:pt x="227" y="582"/>
                    <a:pt x="226" y="581"/>
                  </a:cubicBezTo>
                  <a:cubicBezTo>
                    <a:pt x="220" y="574"/>
                    <a:pt x="220" y="574"/>
                    <a:pt x="220" y="574"/>
                  </a:cubicBezTo>
                  <a:cubicBezTo>
                    <a:pt x="221" y="573"/>
                    <a:pt x="221" y="573"/>
                    <a:pt x="221" y="573"/>
                  </a:cubicBezTo>
                  <a:cubicBezTo>
                    <a:pt x="220" y="571"/>
                    <a:pt x="219" y="569"/>
                    <a:pt x="218" y="567"/>
                  </a:cubicBezTo>
                  <a:cubicBezTo>
                    <a:pt x="202" y="524"/>
                    <a:pt x="188" y="483"/>
                    <a:pt x="175" y="443"/>
                  </a:cubicBezTo>
                  <a:cubicBezTo>
                    <a:pt x="171" y="429"/>
                    <a:pt x="155" y="411"/>
                    <a:pt x="142" y="406"/>
                  </a:cubicBezTo>
                  <a:cubicBezTo>
                    <a:pt x="103" y="389"/>
                    <a:pt x="63" y="372"/>
                    <a:pt x="25" y="354"/>
                  </a:cubicBezTo>
                  <a:cubicBezTo>
                    <a:pt x="10" y="347"/>
                    <a:pt x="5" y="337"/>
                    <a:pt x="2" y="330"/>
                  </a:cubicBezTo>
                  <a:cubicBezTo>
                    <a:pt x="0" y="321"/>
                    <a:pt x="1" y="311"/>
                    <a:pt x="6" y="302"/>
                  </a:cubicBezTo>
                  <a:cubicBezTo>
                    <a:pt x="6" y="302"/>
                    <a:pt x="6" y="302"/>
                    <a:pt x="6" y="302"/>
                  </a:cubicBezTo>
                  <a:cubicBezTo>
                    <a:pt x="9" y="296"/>
                    <a:pt x="14" y="290"/>
                    <a:pt x="21" y="286"/>
                  </a:cubicBezTo>
                  <a:cubicBezTo>
                    <a:pt x="38" y="274"/>
                    <a:pt x="54" y="262"/>
                    <a:pt x="72" y="249"/>
                  </a:cubicBezTo>
                  <a:cubicBezTo>
                    <a:pt x="89" y="236"/>
                    <a:pt x="106" y="224"/>
                    <a:pt x="124" y="210"/>
                  </a:cubicBezTo>
                  <a:cubicBezTo>
                    <a:pt x="130" y="207"/>
                    <a:pt x="136" y="199"/>
                    <a:pt x="141" y="191"/>
                  </a:cubicBezTo>
                  <a:cubicBezTo>
                    <a:pt x="145" y="183"/>
                    <a:pt x="149" y="174"/>
                    <a:pt x="149" y="167"/>
                  </a:cubicBezTo>
                  <a:cubicBezTo>
                    <a:pt x="152" y="145"/>
                    <a:pt x="154" y="123"/>
                    <a:pt x="156" y="102"/>
                  </a:cubicBezTo>
                  <a:cubicBezTo>
                    <a:pt x="159" y="81"/>
                    <a:pt x="161" y="60"/>
                    <a:pt x="163" y="40"/>
                  </a:cubicBezTo>
                  <a:cubicBezTo>
                    <a:pt x="164" y="32"/>
                    <a:pt x="166" y="25"/>
                    <a:pt x="169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3238500" y="3792538"/>
              <a:ext cx="1279525" cy="1308100"/>
            </a:xfrm>
            <a:custGeom>
              <a:avLst/>
              <a:gdLst>
                <a:gd name="T0" fmla="*/ 544 w 552"/>
                <a:gd name="T1" fmla="*/ 400 h 564"/>
                <a:gd name="T2" fmla="*/ 528 w 552"/>
                <a:gd name="T3" fmla="*/ 428 h 564"/>
                <a:gd name="T4" fmla="*/ 399 w 552"/>
                <a:gd name="T5" fmla="*/ 429 h 564"/>
                <a:gd name="T6" fmla="*/ 336 w 552"/>
                <a:gd name="T7" fmla="*/ 457 h 564"/>
                <a:gd name="T8" fmla="*/ 250 w 552"/>
                <a:gd name="T9" fmla="*/ 552 h 564"/>
                <a:gd name="T10" fmla="*/ 219 w 552"/>
                <a:gd name="T11" fmla="*/ 543 h 564"/>
                <a:gd name="T12" fmla="*/ 177 w 552"/>
                <a:gd name="T13" fmla="*/ 421 h 564"/>
                <a:gd name="T14" fmla="*/ 132 w 552"/>
                <a:gd name="T15" fmla="*/ 370 h 564"/>
                <a:gd name="T16" fmla="*/ 15 w 552"/>
                <a:gd name="T17" fmla="*/ 319 h 564"/>
                <a:gd name="T18" fmla="*/ 15 w 552"/>
                <a:gd name="T19" fmla="*/ 287 h 564"/>
                <a:gd name="T20" fmla="*/ 119 w 552"/>
                <a:gd name="T21" fmla="*/ 211 h 564"/>
                <a:gd name="T22" fmla="*/ 152 w 552"/>
                <a:gd name="T23" fmla="*/ 153 h 564"/>
                <a:gd name="T24" fmla="*/ 166 w 552"/>
                <a:gd name="T25" fmla="*/ 26 h 564"/>
                <a:gd name="T26" fmla="*/ 193 w 552"/>
                <a:gd name="T27" fmla="*/ 10 h 564"/>
                <a:gd name="T28" fmla="*/ 297 w 552"/>
                <a:gd name="T29" fmla="*/ 85 h 564"/>
                <a:gd name="T30" fmla="*/ 363 w 552"/>
                <a:gd name="T31" fmla="*/ 99 h 564"/>
                <a:gd name="T32" fmla="*/ 490 w 552"/>
                <a:gd name="T33" fmla="*/ 74 h 564"/>
                <a:gd name="T34" fmla="*/ 513 w 552"/>
                <a:gd name="T35" fmla="*/ 97 h 564"/>
                <a:gd name="T36" fmla="*/ 473 w 552"/>
                <a:gd name="T37" fmla="*/ 218 h 564"/>
                <a:gd name="T38" fmla="*/ 481 w 552"/>
                <a:gd name="T39" fmla="*/ 287 h 564"/>
                <a:gd name="T40" fmla="*/ 544 w 552"/>
                <a:gd name="T41" fmla="*/ 40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2" h="564">
                  <a:moveTo>
                    <a:pt x="544" y="400"/>
                  </a:moveTo>
                  <a:cubicBezTo>
                    <a:pt x="552" y="415"/>
                    <a:pt x="545" y="427"/>
                    <a:pt x="528" y="428"/>
                  </a:cubicBezTo>
                  <a:cubicBezTo>
                    <a:pt x="491" y="430"/>
                    <a:pt x="446" y="430"/>
                    <a:pt x="399" y="429"/>
                  </a:cubicBezTo>
                  <a:cubicBezTo>
                    <a:pt x="378" y="428"/>
                    <a:pt x="349" y="441"/>
                    <a:pt x="336" y="457"/>
                  </a:cubicBezTo>
                  <a:cubicBezTo>
                    <a:pt x="305" y="493"/>
                    <a:pt x="276" y="526"/>
                    <a:pt x="250" y="552"/>
                  </a:cubicBezTo>
                  <a:cubicBezTo>
                    <a:pt x="239" y="564"/>
                    <a:pt x="226" y="559"/>
                    <a:pt x="219" y="543"/>
                  </a:cubicBezTo>
                  <a:cubicBezTo>
                    <a:pt x="206" y="507"/>
                    <a:pt x="191" y="466"/>
                    <a:pt x="177" y="421"/>
                  </a:cubicBezTo>
                  <a:cubicBezTo>
                    <a:pt x="171" y="401"/>
                    <a:pt x="151" y="378"/>
                    <a:pt x="132" y="370"/>
                  </a:cubicBezTo>
                  <a:cubicBezTo>
                    <a:pt x="90" y="353"/>
                    <a:pt x="51" y="335"/>
                    <a:pt x="15" y="319"/>
                  </a:cubicBezTo>
                  <a:cubicBezTo>
                    <a:pt x="0" y="311"/>
                    <a:pt x="0" y="297"/>
                    <a:pt x="15" y="287"/>
                  </a:cubicBezTo>
                  <a:cubicBezTo>
                    <a:pt x="48" y="263"/>
                    <a:pt x="82" y="238"/>
                    <a:pt x="119" y="211"/>
                  </a:cubicBezTo>
                  <a:cubicBezTo>
                    <a:pt x="135" y="200"/>
                    <a:pt x="150" y="173"/>
                    <a:pt x="152" y="153"/>
                  </a:cubicBezTo>
                  <a:cubicBezTo>
                    <a:pt x="157" y="108"/>
                    <a:pt x="162" y="67"/>
                    <a:pt x="166" y="26"/>
                  </a:cubicBezTo>
                  <a:cubicBezTo>
                    <a:pt x="167" y="8"/>
                    <a:pt x="179" y="0"/>
                    <a:pt x="193" y="10"/>
                  </a:cubicBezTo>
                  <a:cubicBezTo>
                    <a:pt x="225" y="32"/>
                    <a:pt x="260" y="58"/>
                    <a:pt x="297" y="85"/>
                  </a:cubicBezTo>
                  <a:cubicBezTo>
                    <a:pt x="313" y="98"/>
                    <a:pt x="343" y="104"/>
                    <a:pt x="363" y="99"/>
                  </a:cubicBezTo>
                  <a:cubicBezTo>
                    <a:pt x="409" y="89"/>
                    <a:pt x="452" y="81"/>
                    <a:pt x="490" y="74"/>
                  </a:cubicBezTo>
                  <a:cubicBezTo>
                    <a:pt x="507" y="72"/>
                    <a:pt x="517" y="81"/>
                    <a:pt x="513" y="97"/>
                  </a:cubicBezTo>
                  <a:cubicBezTo>
                    <a:pt x="503" y="132"/>
                    <a:pt x="489" y="174"/>
                    <a:pt x="473" y="218"/>
                  </a:cubicBezTo>
                  <a:cubicBezTo>
                    <a:pt x="466" y="238"/>
                    <a:pt x="470" y="269"/>
                    <a:pt x="481" y="287"/>
                  </a:cubicBezTo>
                  <a:cubicBezTo>
                    <a:pt x="506" y="328"/>
                    <a:pt x="527" y="366"/>
                    <a:pt x="544" y="400"/>
                  </a:cubicBezTo>
                  <a:close/>
                </a:path>
              </a:pathLst>
            </a:custGeom>
            <a:solidFill>
              <a:srgbClr val="F89A1A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3184525" y="2297113"/>
              <a:ext cx="1366838" cy="1379537"/>
            </a:xfrm>
            <a:custGeom>
              <a:avLst/>
              <a:gdLst>
                <a:gd name="T0" fmla="*/ 3 w 589"/>
                <a:gd name="T1" fmla="*/ 266 h 595"/>
                <a:gd name="T2" fmla="*/ 143 w 589"/>
                <a:gd name="T3" fmla="*/ 190 h 595"/>
                <a:gd name="T4" fmla="*/ 219 w 589"/>
                <a:gd name="T5" fmla="*/ 29 h 595"/>
                <a:gd name="T6" fmla="*/ 228 w 589"/>
                <a:gd name="T7" fmla="*/ 7 h 595"/>
                <a:gd name="T8" fmla="*/ 249 w 589"/>
                <a:gd name="T9" fmla="*/ 1 h 595"/>
                <a:gd name="T10" fmla="*/ 254 w 589"/>
                <a:gd name="T11" fmla="*/ 0 h 595"/>
                <a:gd name="T12" fmla="*/ 259 w 589"/>
                <a:gd name="T13" fmla="*/ 0 h 595"/>
                <a:gd name="T14" fmla="*/ 264 w 589"/>
                <a:gd name="T15" fmla="*/ 1 h 595"/>
                <a:gd name="T16" fmla="*/ 269 w 589"/>
                <a:gd name="T17" fmla="*/ 3 h 595"/>
                <a:gd name="T18" fmla="*/ 274 w 589"/>
                <a:gd name="T19" fmla="*/ 5 h 595"/>
                <a:gd name="T20" fmla="*/ 278 w 589"/>
                <a:gd name="T21" fmla="*/ 8 h 595"/>
                <a:gd name="T22" fmla="*/ 284 w 589"/>
                <a:gd name="T23" fmla="*/ 13 h 595"/>
                <a:gd name="T24" fmla="*/ 417 w 589"/>
                <a:gd name="T25" fmla="*/ 130 h 595"/>
                <a:gd name="T26" fmla="*/ 582 w 589"/>
                <a:gd name="T27" fmla="*/ 150 h 595"/>
                <a:gd name="T28" fmla="*/ 517 w 589"/>
                <a:gd name="T29" fmla="*/ 303 h 595"/>
                <a:gd name="T30" fmla="*/ 552 w 589"/>
                <a:gd name="T31" fmla="*/ 477 h 595"/>
                <a:gd name="T32" fmla="*/ 553 w 589"/>
                <a:gd name="T33" fmla="*/ 483 h 595"/>
                <a:gd name="T34" fmla="*/ 554 w 589"/>
                <a:gd name="T35" fmla="*/ 488 h 595"/>
                <a:gd name="T36" fmla="*/ 554 w 589"/>
                <a:gd name="T37" fmla="*/ 493 h 595"/>
                <a:gd name="T38" fmla="*/ 553 w 589"/>
                <a:gd name="T39" fmla="*/ 499 h 595"/>
                <a:gd name="T40" fmla="*/ 551 w 589"/>
                <a:gd name="T41" fmla="*/ 503 h 595"/>
                <a:gd name="T42" fmla="*/ 549 w 589"/>
                <a:gd name="T43" fmla="*/ 508 h 595"/>
                <a:gd name="T44" fmla="*/ 546 w 589"/>
                <a:gd name="T45" fmla="*/ 512 h 595"/>
                <a:gd name="T46" fmla="*/ 542 w 589"/>
                <a:gd name="T47" fmla="*/ 517 h 595"/>
                <a:gd name="T48" fmla="*/ 538 w 589"/>
                <a:gd name="T49" fmla="*/ 520 h 595"/>
                <a:gd name="T50" fmla="*/ 534 w 589"/>
                <a:gd name="T51" fmla="*/ 522 h 595"/>
                <a:gd name="T52" fmla="*/ 529 w 589"/>
                <a:gd name="T53" fmla="*/ 524 h 595"/>
                <a:gd name="T54" fmla="*/ 524 w 589"/>
                <a:gd name="T55" fmla="*/ 525 h 595"/>
                <a:gd name="T56" fmla="*/ 513 w 589"/>
                <a:gd name="T57" fmla="*/ 527 h 595"/>
                <a:gd name="T58" fmla="*/ 506 w 589"/>
                <a:gd name="T59" fmla="*/ 526 h 595"/>
                <a:gd name="T60" fmla="*/ 328 w 589"/>
                <a:gd name="T61" fmla="*/ 511 h 595"/>
                <a:gd name="T62" fmla="*/ 193 w 589"/>
                <a:gd name="T63" fmla="*/ 594 h 595"/>
                <a:gd name="T64" fmla="*/ 170 w 589"/>
                <a:gd name="T65" fmla="*/ 577 h 595"/>
                <a:gd name="T66" fmla="*/ 157 w 589"/>
                <a:gd name="T67" fmla="*/ 493 h 595"/>
                <a:gd name="T68" fmla="*/ 142 w 589"/>
                <a:gd name="T69" fmla="*/ 405 h 595"/>
                <a:gd name="T70" fmla="*/ 72 w 589"/>
                <a:gd name="T71" fmla="*/ 347 h 595"/>
                <a:gd name="T72" fmla="*/ 7 w 589"/>
                <a:gd name="T73" fmla="*/ 294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9" h="595">
                  <a:moveTo>
                    <a:pt x="7" y="294"/>
                  </a:moveTo>
                  <a:cubicBezTo>
                    <a:pt x="2" y="285"/>
                    <a:pt x="0" y="275"/>
                    <a:pt x="3" y="266"/>
                  </a:cubicBezTo>
                  <a:cubicBezTo>
                    <a:pt x="6" y="259"/>
                    <a:pt x="11" y="249"/>
                    <a:pt x="26" y="242"/>
                  </a:cubicBezTo>
                  <a:cubicBezTo>
                    <a:pt x="64" y="224"/>
                    <a:pt x="104" y="206"/>
                    <a:pt x="143" y="190"/>
                  </a:cubicBezTo>
                  <a:cubicBezTo>
                    <a:pt x="156" y="185"/>
                    <a:pt x="172" y="166"/>
                    <a:pt x="176" y="152"/>
                  </a:cubicBezTo>
                  <a:cubicBezTo>
                    <a:pt x="189" y="112"/>
                    <a:pt x="202" y="72"/>
                    <a:pt x="219" y="29"/>
                  </a:cubicBezTo>
                  <a:cubicBezTo>
                    <a:pt x="221" y="22"/>
                    <a:pt x="225" y="17"/>
                    <a:pt x="229" y="12"/>
                  </a:cubicBezTo>
                  <a:cubicBezTo>
                    <a:pt x="228" y="7"/>
                    <a:pt x="228" y="7"/>
                    <a:pt x="228" y="7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7" y="1"/>
                    <a:pt x="248" y="1"/>
                    <a:pt x="249" y="1"/>
                  </a:cubicBezTo>
                  <a:cubicBezTo>
                    <a:pt x="249" y="1"/>
                    <a:pt x="250" y="1"/>
                    <a:pt x="252" y="0"/>
                  </a:cubicBezTo>
                  <a:cubicBezTo>
                    <a:pt x="252" y="0"/>
                    <a:pt x="253" y="0"/>
                    <a:pt x="254" y="0"/>
                  </a:cubicBezTo>
                  <a:cubicBezTo>
                    <a:pt x="255" y="0"/>
                    <a:pt x="256" y="0"/>
                    <a:pt x="257" y="0"/>
                  </a:cubicBezTo>
                  <a:cubicBezTo>
                    <a:pt x="258" y="0"/>
                    <a:pt x="258" y="0"/>
                    <a:pt x="259" y="0"/>
                  </a:cubicBezTo>
                  <a:cubicBezTo>
                    <a:pt x="260" y="1"/>
                    <a:pt x="261" y="1"/>
                    <a:pt x="262" y="1"/>
                  </a:cubicBezTo>
                  <a:cubicBezTo>
                    <a:pt x="263" y="1"/>
                    <a:pt x="263" y="1"/>
                    <a:pt x="264" y="1"/>
                  </a:cubicBezTo>
                  <a:cubicBezTo>
                    <a:pt x="265" y="2"/>
                    <a:pt x="266" y="2"/>
                    <a:pt x="267" y="2"/>
                  </a:cubicBezTo>
                  <a:cubicBezTo>
                    <a:pt x="268" y="2"/>
                    <a:pt x="268" y="3"/>
                    <a:pt x="269" y="3"/>
                  </a:cubicBezTo>
                  <a:cubicBezTo>
                    <a:pt x="270" y="3"/>
                    <a:pt x="271" y="4"/>
                    <a:pt x="272" y="4"/>
                  </a:cubicBezTo>
                  <a:cubicBezTo>
                    <a:pt x="273" y="4"/>
                    <a:pt x="273" y="5"/>
                    <a:pt x="274" y="5"/>
                  </a:cubicBezTo>
                  <a:cubicBezTo>
                    <a:pt x="275" y="6"/>
                    <a:pt x="276" y="6"/>
                    <a:pt x="276" y="7"/>
                  </a:cubicBezTo>
                  <a:cubicBezTo>
                    <a:pt x="277" y="7"/>
                    <a:pt x="278" y="8"/>
                    <a:pt x="278" y="8"/>
                  </a:cubicBezTo>
                  <a:cubicBezTo>
                    <a:pt x="279" y="9"/>
                    <a:pt x="280" y="9"/>
                    <a:pt x="280" y="10"/>
                  </a:cubicBezTo>
                  <a:cubicBezTo>
                    <a:pt x="282" y="11"/>
                    <a:pt x="283" y="12"/>
                    <a:pt x="284" y="13"/>
                  </a:cubicBezTo>
                  <a:cubicBezTo>
                    <a:pt x="309" y="39"/>
                    <a:pt x="338" y="71"/>
                    <a:pt x="370" y="109"/>
                  </a:cubicBezTo>
                  <a:cubicBezTo>
                    <a:pt x="380" y="120"/>
                    <a:pt x="402" y="130"/>
                    <a:pt x="417" y="130"/>
                  </a:cubicBezTo>
                  <a:cubicBezTo>
                    <a:pt x="465" y="129"/>
                    <a:pt x="511" y="129"/>
                    <a:pt x="548" y="131"/>
                  </a:cubicBezTo>
                  <a:cubicBezTo>
                    <a:pt x="563" y="132"/>
                    <a:pt x="576" y="139"/>
                    <a:pt x="582" y="150"/>
                  </a:cubicBezTo>
                  <a:cubicBezTo>
                    <a:pt x="589" y="162"/>
                    <a:pt x="589" y="176"/>
                    <a:pt x="582" y="189"/>
                  </a:cubicBezTo>
                  <a:cubicBezTo>
                    <a:pt x="565" y="223"/>
                    <a:pt x="543" y="262"/>
                    <a:pt x="517" y="303"/>
                  </a:cubicBezTo>
                  <a:cubicBezTo>
                    <a:pt x="510" y="316"/>
                    <a:pt x="507" y="341"/>
                    <a:pt x="512" y="354"/>
                  </a:cubicBezTo>
                  <a:cubicBezTo>
                    <a:pt x="529" y="401"/>
                    <a:pt x="542" y="442"/>
                    <a:pt x="552" y="477"/>
                  </a:cubicBezTo>
                  <a:cubicBezTo>
                    <a:pt x="552" y="479"/>
                    <a:pt x="553" y="480"/>
                    <a:pt x="553" y="482"/>
                  </a:cubicBezTo>
                  <a:cubicBezTo>
                    <a:pt x="553" y="482"/>
                    <a:pt x="553" y="483"/>
                    <a:pt x="553" y="483"/>
                  </a:cubicBezTo>
                  <a:cubicBezTo>
                    <a:pt x="553" y="484"/>
                    <a:pt x="554" y="485"/>
                    <a:pt x="554" y="486"/>
                  </a:cubicBezTo>
                  <a:cubicBezTo>
                    <a:pt x="554" y="487"/>
                    <a:pt x="554" y="487"/>
                    <a:pt x="554" y="488"/>
                  </a:cubicBezTo>
                  <a:cubicBezTo>
                    <a:pt x="554" y="489"/>
                    <a:pt x="554" y="490"/>
                    <a:pt x="554" y="491"/>
                  </a:cubicBezTo>
                  <a:cubicBezTo>
                    <a:pt x="554" y="492"/>
                    <a:pt x="554" y="492"/>
                    <a:pt x="554" y="493"/>
                  </a:cubicBezTo>
                  <a:cubicBezTo>
                    <a:pt x="553" y="494"/>
                    <a:pt x="553" y="496"/>
                    <a:pt x="553" y="497"/>
                  </a:cubicBezTo>
                  <a:cubicBezTo>
                    <a:pt x="553" y="498"/>
                    <a:pt x="553" y="498"/>
                    <a:pt x="553" y="499"/>
                  </a:cubicBezTo>
                  <a:cubicBezTo>
                    <a:pt x="552" y="500"/>
                    <a:pt x="552" y="501"/>
                    <a:pt x="552" y="502"/>
                  </a:cubicBezTo>
                  <a:cubicBezTo>
                    <a:pt x="551" y="502"/>
                    <a:pt x="551" y="503"/>
                    <a:pt x="551" y="503"/>
                  </a:cubicBezTo>
                  <a:cubicBezTo>
                    <a:pt x="551" y="505"/>
                    <a:pt x="550" y="505"/>
                    <a:pt x="550" y="506"/>
                  </a:cubicBezTo>
                  <a:cubicBezTo>
                    <a:pt x="549" y="507"/>
                    <a:pt x="549" y="507"/>
                    <a:pt x="549" y="508"/>
                  </a:cubicBezTo>
                  <a:cubicBezTo>
                    <a:pt x="548" y="509"/>
                    <a:pt x="548" y="510"/>
                    <a:pt x="547" y="511"/>
                  </a:cubicBezTo>
                  <a:cubicBezTo>
                    <a:pt x="547" y="511"/>
                    <a:pt x="547" y="512"/>
                    <a:pt x="546" y="512"/>
                  </a:cubicBezTo>
                  <a:cubicBezTo>
                    <a:pt x="545" y="513"/>
                    <a:pt x="544" y="514"/>
                    <a:pt x="543" y="516"/>
                  </a:cubicBezTo>
                  <a:cubicBezTo>
                    <a:pt x="543" y="516"/>
                    <a:pt x="542" y="516"/>
                    <a:pt x="542" y="517"/>
                  </a:cubicBezTo>
                  <a:cubicBezTo>
                    <a:pt x="541" y="517"/>
                    <a:pt x="540" y="518"/>
                    <a:pt x="539" y="519"/>
                  </a:cubicBezTo>
                  <a:cubicBezTo>
                    <a:pt x="539" y="519"/>
                    <a:pt x="539" y="519"/>
                    <a:pt x="538" y="520"/>
                  </a:cubicBezTo>
                  <a:cubicBezTo>
                    <a:pt x="537" y="520"/>
                    <a:pt x="536" y="521"/>
                    <a:pt x="535" y="521"/>
                  </a:cubicBezTo>
                  <a:cubicBezTo>
                    <a:pt x="535" y="522"/>
                    <a:pt x="534" y="522"/>
                    <a:pt x="534" y="522"/>
                  </a:cubicBezTo>
                  <a:cubicBezTo>
                    <a:pt x="533" y="523"/>
                    <a:pt x="531" y="523"/>
                    <a:pt x="530" y="524"/>
                  </a:cubicBezTo>
                  <a:cubicBezTo>
                    <a:pt x="530" y="524"/>
                    <a:pt x="529" y="524"/>
                    <a:pt x="529" y="524"/>
                  </a:cubicBezTo>
                  <a:cubicBezTo>
                    <a:pt x="528" y="524"/>
                    <a:pt x="527" y="525"/>
                    <a:pt x="526" y="525"/>
                  </a:cubicBezTo>
                  <a:cubicBezTo>
                    <a:pt x="525" y="525"/>
                    <a:pt x="525" y="525"/>
                    <a:pt x="524" y="525"/>
                  </a:cubicBezTo>
                  <a:cubicBezTo>
                    <a:pt x="524" y="526"/>
                    <a:pt x="523" y="526"/>
                    <a:pt x="522" y="526"/>
                  </a:cubicBezTo>
                  <a:cubicBezTo>
                    <a:pt x="513" y="527"/>
                    <a:pt x="513" y="527"/>
                    <a:pt x="513" y="527"/>
                  </a:cubicBezTo>
                  <a:cubicBezTo>
                    <a:pt x="512" y="526"/>
                    <a:pt x="512" y="526"/>
                    <a:pt x="512" y="526"/>
                  </a:cubicBezTo>
                  <a:cubicBezTo>
                    <a:pt x="510" y="526"/>
                    <a:pt x="508" y="526"/>
                    <a:pt x="506" y="526"/>
                  </a:cubicBezTo>
                  <a:cubicBezTo>
                    <a:pt x="460" y="518"/>
                    <a:pt x="418" y="510"/>
                    <a:pt x="378" y="501"/>
                  </a:cubicBezTo>
                  <a:cubicBezTo>
                    <a:pt x="363" y="497"/>
                    <a:pt x="339" y="502"/>
                    <a:pt x="328" y="511"/>
                  </a:cubicBezTo>
                  <a:cubicBezTo>
                    <a:pt x="294" y="536"/>
                    <a:pt x="259" y="562"/>
                    <a:pt x="224" y="586"/>
                  </a:cubicBezTo>
                  <a:cubicBezTo>
                    <a:pt x="212" y="595"/>
                    <a:pt x="200" y="595"/>
                    <a:pt x="193" y="594"/>
                  </a:cubicBezTo>
                  <a:cubicBezTo>
                    <a:pt x="183" y="592"/>
                    <a:pt x="175" y="586"/>
                    <a:pt x="170" y="577"/>
                  </a:cubicBezTo>
                  <a:cubicBezTo>
                    <a:pt x="170" y="577"/>
                    <a:pt x="170" y="577"/>
                    <a:pt x="170" y="577"/>
                  </a:cubicBezTo>
                  <a:cubicBezTo>
                    <a:pt x="167" y="571"/>
                    <a:pt x="165" y="564"/>
                    <a:pt x="164" y="556"/>
                  </a:cubicBezTo>
                  <a:cubicBezTo>
                    <a:pt x="162" y="535"/>
                    <a:pt x="160" y="515"/>
                    <a:pt x="157" y="493"/>
                  </a:cubicBezTo>
                  <a:cubicBezTo>
                    <a:pt x="155" y="473"/>
                    <a:pt x="153" y="451"/>
                    <a:pt x="150" y="428"/>
                  </a:cubicBezTo>
                  <a:cubicBezTo>
                    <a:pt x="150" y="422"/>
                    <a:pt x="146" y="413"/>
                    <a:pt x="142" y="405"/>
                  </a:cubicBezTo>
                  <a:cubicBezTo>
                    <a:pt x="137" y="396"/>
                    <a:pt x="131" y="389"/>
                    <a:pt x="125" y="385"/>
                  </a:cubicBezTo>
                  <a:cubicBezTo>
                    <a:pt x="107" y="372"/>
                    <a:pt x="89" y="359"/>
                    <a:pt x="72" y="347"/>
                  </a:cubicBezTo>
                  <a:cubicBezTo>
                    <a:pt x="55" y="334"/>
                    <a:pt x="38" y="322"/>
                    <a:pt x="22" y="310"/>
                  </a:cubicBezTo>
                  <a:cubicBezTo>
                    <a:pt x="15" y="305"/>
                    <a:pt x="10" y="300"/>
                    <a:pt x="7" y="2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228975" y="2333625"/>
              <a:ext cx="1277938" cy="1306513"/>
            </a:xfrm>
            <a:custGeom>
              <a:avLst/>
              <a:gdLst>
                <a:gd name="T0" fmla="*/ 528 w 551"/>
                <a:gd name="T1" fmla="*/ 136 h 563"/>
                <a:gd name="T2" fmla="*/ 544 w 551"/>
                <a:gd name="T3" fmla="*/ 164 h 563"/>
                <a:gd name="T4" fmla="*/ 481 w 551"/>
                <a:gd name="T5" fmla="*/ 276 h 563"/>
                <a:gd name="T6" fmla="*/ 473 w 551"/>
                <a:gd name="T7" fmla="*/ 345 h 563"/>
                <a:gd name="T8" fmla="*/ 513 w 551"/>
                <a:gd name="T9" fmla="*/ 467 h 563"/>
                <a:gd name="T10" fmla="*/ 490 w 551"/>
                <a:gd name="T11" fmla="*/ 489 h 563"/>
                <a:gd name="T12" fmla="*/ 363 w 551"/>
                <a:gd name="T13" fmla="*/ 464 h 563"/>
                <a:gd name="T14" fmla="*/ 296 w 551"/>
                <a:gd name="T15" fmla="*/ 478 h 563"/>
                <a:gd name="T16" fmla="*/ 193 w 551"/>
                <a:gd name="T17" fmla="*/ 553 h 563"/>
                <a:gd name="T18" fmla="*/ 166 w 551"/>
                <a:gd name="T19" fmla="*/ 538 h 563"/>
                <a:gd name="T20" fmla="*/ 152 w 551"/>
                <a:gd name="T21" fmla="*/ 410 h 563"/>
                <a:gd name="T22" fmla="*/ 119 w 551"/>
                <a:gd name="T23" fmla="*/ 352 h 563"/>
                <a:gd name="T24" fmla="*/ 15 w 551"/>
                <a:gd name="T25" fmla="*/ 277 h 563"/>
                <a:gd name="T26" fmla="*/ 15 w 551"/>
                <a:gd name="T27" fmla="*/ 245 h 563"/>
                <a:gd name="T28" fmla="*/ 132 w 551"/>
                <a:gd name="T29" fmla="*/ 193 h 563"/>
                <a:gd name="T30" fmla="*/ 177 w 551"/>
                <a:gd name="T31" fmla="*/ 142 h 563"/>
                <a:gd name="T32" fmla="*/ 219 w 551"/>
                <a:gd name="T33" fmla="*/ 20 h 563"/>
                <a:gd name="T34" fmla="*/ 250 w 551"/>
                <a:gd name="T35" fmla="*/ 12 h 563"/>
                <a:gd name="T36" fmla="*/ 336 w 551"/>
                <a:gd name="T37" fmla="*/ 107 h 563"/>
                <a:gd name="T38" fmla="*/ 399 w 551"/>
                <a:gd name="T39" fmla="*/ 135 h 563"/>
                <a:gd name="T40" fmla="*/ 528 w 551"/>
                <a:gd name="T41" fmla="*/ 136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1" h="563">
                  <a:moveTo>
                    <a:pt x="528" y="136"/>
                  </a:moveTo>
                  <a:cubicBezTo>
                    <a:pt x="545" y="137"/>
                    <a:pt x="551" y="149"/>
                    <a:pt x="544" y="164"/>
                  </a:cubicBezTo>
                  <a:cubicBezTo>
                    <a:pt x="527" y="197"/>
                    <a:pt x="505" y="236"/>
                    <a:pt x="481" y="276"/>
                  </a:cubicBezTo>
                  <a:cubicBezTo>
                    <a:pt x="470" y="294"/>
                    <a:pt x="466" y="326"/>
                    <a:pt x="473" y="345"/>
                  </a:cubicBezTo>
                  <a:cubicBezTo>
                    <a:pt x="489" y="389"/>
                    <a:pt x="503" y="431"/>
                    <a:pt x="513" y="467"/>
                  </a:cubicBezTo>
                  <a:cubicBezTo>
                    <a:pt x="517" y="482"/>
                    <a:pt x="507" y="492"/>
                    <a:pt x="490" y="489"/>
                  </a:cubicBezTo>
                  <a:cubicBezTo>
                    <a:pt x="452" y="483"/>
                    <a:pt x="409" y="475"/>
                    <a:pt x="363" y="464"/>
                  </a:cubicBezTo>
                  <a:cubicBezTo>
                    <a:pt x="343" y="460"/>
                    <a:pt x="313" y="466"/>
                    <a:pt x="296" y="478"/>
                  </a:cubicBezTo>
                  <a:cubicBezTo>
                    <a:pt x="260" y="506"/>
                    <a:pt x="225" y="531"/>
                    <a:pt x="193" y="553"/>
                  </a:cubicBezTo>
                  <a:cubicBezTo>
                    <a:pt x="179" y="563"/>
                    <a:pt x="167" y="556"/>
                    <a:pt x="166" y="538"/>
                  </a:cubicBezTo>
                  <a:cubicBezTo>
                    <a:pt x="162" y="497"/>
                    <a:pt x="156" y="455"/>
                    <a:pt x="152" y="410"/>
                  </a:cubicBezTo>
                  <a:cubicBezTo>
                    <a:pt x="150" y="390"/>
                    <a:pt x="135" y="364"/>
                    <a:pt x="119" y="352"/>
                  </a:cubicBezTo>
                  <a:cubicBezTo>
                    <a:pt x="82" y="326"/>
                    <a:pt x="48" y="301"/>
                    <a:pt x="15" y="277"/>
                  </a:cubicBezTo>
                  <a:cubicBezTo>
                    <a:pt x="0" y="266"/>
                    <a:pt x="0" y="252"/>
                    <a:pt x="15" y="245"/>
                  </a:cubicBezTo>
                  <a:cubicBezTo>
                    <a:pt x="51" y="229"/>
                    <a:pt x="90" y="211"/>
                    <a:pt x="132" y="193"/>
                  </a:cubicBezTo>
                  <a:cubicBezTo>
                    <a:pt x="151" y="185"/>
                    <a:pt x="171" y="162"/>
                    <a:pt x="177" y="142"/>
                  </a:cubicBezTo>
                  <a:cubicBezTo>
                    <a:pt x="191" y="98"/>
                    <a:pt x="206" y="56"/>
                    <a:pt x="219" y="20"/>
                  </a:cubicBezTo>
                  <a:cubicBezTo>
                    <a:pt x="225" y="4"/>
                    <a:pt x="239" y="0"/>
                    <a:pt x="250" y="12"/>
                  </a:cubicBezTo>
                  <a:cubicBezTo>
                    <a:pt x="276" y="38"/>
                    <a:pt x="305" y="71"/>
                    <a:pt x="336" y="107"/>
                  </a:cubicBezTo>
                  <a:cubicBezTo>
                    <a:pt x="349" y="123"/>
                    <a:pt x="378" y="135"/>
                    <a:pt x="399" y="135"/>
                  </a:cubicBezTo>
                  <a:cubicBezTo>
                    <a:pt x="446" y="133"/>
                    <a:pt x="491" y="134"/>
                    <a:pt x="528" y="136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Freeform 18"/>
            <p:cNvSpPr>
              <a:spLocks noEditPoints="1"/>
            </p:cNvSpPr>
            <p:nvPr/>
          </p:nvSpPr>
          <p:spPr bwMode="auto">
            <a:xfrm>
              <a:off x="2597150" y="4894263"/>
              <a:ext cx="174625" cy="196850"/>
            </a:xfrm>
            <a:custGeom>
              <a:avLst/>
              <a:gdLst>
                <a:gd name="T0" fmla="*/ 52 w 75"/>
                <a:gd name="T1" fmla="*/ 25 h 85"/>
                <a:gd name="T2" fmla="*/ 50 w 75"/>
                <a:gd name="T3" fmla="*/ 24 h 85"/>
                <a:gd name="T4" fmla="*/ 46 w 75"/>
                <a:gd name="T5" fmla="*/ 16 h 85"/>
                <a:gd name="T6" fmla="*/ 51 w 75"/>
                <a:gd name="T7" fmla="*/ 5 h 85"/>
                <a:gd name="T8" fmla="*/ 57 w 75"/>
                <a:gd name="T9" fmla="*/ 1 h 85"/>
                <a:gd name="T10" fmla="*/ 63 w 75"/>
                <a:gd name="T11" fmla="*/ 3 h 85"/>
                <a:gd name="T12" fmla="*/ 65 w 75"/>
                <a:gd name="T13" fmla="*/ 5 h 85"/>
                <a:gd name="T14" fmla="*/ 58 w 75"/>
                <a:gd name="T15" fmla="*/ 11 h 85"/>
                <a:gd name="T16" fmla="*/ 52 w 75"/>
                <a:gd name="T17" fmla="*/ 25 h 85"/>
                <a:gd name="T18" fmla="*/ 6 w 75"/>
                <a:gd name="T19" fmla="*/ 78 h 85"/>
                <a:gd name="T20" fmla="*/ 4 w 75"/>
                <a:gd name="T21" fmla="*/ 77 h 85"/>
                <a:gd name="T22" fmla="*/ 0 w 75"/>
                <a:gd name="T23" fmla="*/ 71 h 85"/>
                <a:gd name="T24" fmla="*/ 3 w 75"/>
                <a:gd name="T25" fmla="*/ 64 h 85"/>
                <a:gd name="T26" fmla="*/ 21 w 75"/>
                <a:gd name="T27" fmla="*/ 60 h 85"/>
                <a:gd name="T28" fmla="*/ 23 w 75"/>
                <a:gd name="T29" fmla="*/ 61 h 85"/>
                <a:gd name="T30" fmla="*/ 10 w 75"/>
                <a:gd name="T31" fmla="*/ 71 h 85"/>
                <a:gd name="T32" fmla="*/ 6 w 75"/>
                <a:gd name="T33" fmla="*/ 78 h 85"/>
                <a:gd name="T34" fmla="*/ 23 w 75"/>
                <a:gd name="T35" fmla="*/ 85 h 85"/>
                <a:gd name="T36" fmla="*/ 7 w 75"/>
                <a:gd name="T37" fmla="*/ 79 h 85"/>
                <a:gd name="T38" fmla="*/ 12 w 75"/>
                <a:gd name="T39" fmla="*/ 72 h 85"/>
                <a:gd name="T40" fmla="*/ 25 w 75"/>
                <a:gd name="T41" fmla="*/ 63 h 85"/>
                <a:gd name="T42" fmla="*/ 26 w 75"/>
                <a:gd name="T43" fmla="*/ 63 h 85"/>
                <a:gd name="T44" fmla="*/ 46 w 75"/>
                <a:gd name="T45" fmla="*/ 50 h 85"/>
                <a:gd name="T46" fmla="*/ 55 w 75"/>
                <a:gd name="T47" fmla="*/ 28 h 85"/>
                <a:gd name="T48" fmla="*/ 54 w 75"/>
                <a:gd name="T49" fmla="*/ 27 h 85"/>
                <a:gd name="T50" fmla="*/ 60 w 75"/>
                <a:gd name="T51" fmla="*/ 12 h 85"/>
                <a:gd name="T52" fmla="*/ 67 w 75"/>
                <a:gd name="T53" fmla="*/ 6 h 85"/>
                <a:gd name="T54" fmla="*/ 75 w 75"/>
                <a:gd name="T55" fmla="*/ 20 h 85"/>
                <a:gd name="T56" fmla="*/ 67 w 75"/>
                <a:gd name="T57" fmla="*/ 39 h 85"/>
                <a:gd name="T58" fmla="*/ 55 w 75"/>
                <a:gd name="T59" fmla="*/ 57 h 85"/>
                <a:gd name="T60" fmla="*/ 39 w 75"/>
                <a:gd name="T61" fmla="*/ 73 h 85"/>
                <a:gd name="T62" fmla="*/ 23 w 75"/>
                <a:gd name="T6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85">
                  <a:moveTo>
                    <a:pt x="52" y="25"/>
                  </a:moveTo>
                  <a:cubicBezTo>
                    <a:pt x="50" y="24"/>
                    <a:pt x="50" y="24"/>
                    <a:pt x="50" y="24"/>
                  </a:cubicBezTo>
                  <a:cubicBezTo>
                    <a:pt x="47" y="21"/>
                    <a:pt x="45" y="19"/>
                    <a:pt x="46" y="16"/>
                  </a:cubicBezTo>
                  <a:cubicBezTo>
                    <a:pt x="46" y="13"/>
                    <a:pt x="47" y="9"/>
                    <a:pt x="51" y="5"/>
                  </a:cubicBezTo>
                  <a:cubicBezTo>
                    <a:pt x="53" y="2"/>
                    <a:pt x="55" y="1"/>
                    <a:pt x="57" y="1"/>
                  </a:cubicBezTo>
                  <a:cubicBezTo>
                    <a:pt x="58" y="0"/>
                    <a:pt x="61" y="1"/>
                    <a:pt x="63" y="3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7"/>
                    <a:pt x="60" y="9"/>
                    <a:pt x="58" y="11"/>
                  </a:cubicBezTo>
                  <a:cubicBezTo>
                    <a:pt x="55" y="15"/>
                    <a:pt x="53" y="20"/>
                    <a:pt x="52" y="25"/>
                  </a:cubicBezTo>
                  <a:close/>
                  <a:moveTo>
                    <a:pt x="6" y="78"/>
                  </a:moveTo>
                  <a:cubicBezTo>
                    <a:pt x="4" y="77"/>
                    <a:pt x="4" y="77"/>
                    <a:pt x="4" y="77"/>
                  </a:cubicBezTo>
                  <a:cubicBezTo>
                    <a:pt x="1" y="75"/>
                    <a:pt x="0" y="73"/>
                    <a:pt x="0" y="71"/>
                  </a:cubicBezTo>
                  <a:cubicBezTo>
                    <a:pt x="0" y="69"/>
                    <a:pt x="1" y="67"/>
                    <a:pt x="3" y="64"/>
                  </a:cubicBezTo>
                  <a:cubicBezTo>
                    <a:pt x="9" y="57"/>
                    <a:pt x="15" y="55"/>
                    <a:pt x="21" y="60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18" y="63"/>
                    <a:pt x="14" y="66"/>
                    <a:pt x="10" y="71"/>
                  </a:cubicBezTo>
                  <a:cubicBezTo>
                    <a:pt x="8" y="73"/>
                    <a:pt x="7" y="75"/>
                    <a:pt x="6" y="78"/>
                  </a:cubicBezTo>
                  <a:close/>
                  <a:moveTo>
                    <a:pt x="23" y="85"/>
                  </a:moveTo>
                  <a:cubicBezTo>
                    <a:pt x="18" y="84"/>
                    <a:pt x="12" y="82"/>
                    <a:pt x="7" y="79"/>
                  </a:cubicBezTo>
                  <a:cubicBezTo>
                    <a:pt x="9" y="77"/>
                    <a:pt x="10" y="74"/>
                    <a:pt x="12" y="72"/>
                  </a:cubicBezTo>
                  <a:cubicBezTo>
                    <a:pt x="15" y="68"/>
                    <a:pt x="19" y="65"/>
                    <a:pt x="25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30" y="66"/>
                    <a:pt x="36" y="62"/>
                    <a:pt x="46" y="50"/>
                  </a:cubicBezTo>
                  <a:cubicBezTo>
                    <a:pt x="56" y="38"/>
                    <a:pt x="59" y="31"/>
                    <a:pt x="55" y="28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5" y="21"/>
                    <a:pt x="57" y="16"/>
                    <a:pt x="60" y="12"/>
                  </a:cubicBezTo>
                  <a:cubicBezTo>
                    <a:pt x="62" y="10"/>
                    <a:pt x="64" y="8"/>
                    <a:pt x="67" y="6"/>
                  </a:cubicBezTo>
                  <a:cubicBezTo>
                    <a:pt x="71" y="10"/>
                    <a:pt x="73" y="15"/>
                    <a:pt x="75" y="20"/>
                  </a:cubicBezTo>
                  <a:cubicBezTo>
                    <a:pt x="73" y="27"/>
                    <a:pt x="70" y="33"/>
                    <a:pt x="67" y="39"/>
                  </a:cubicBezTo>
                  <a:cubicBezTo>
                    <a:pt x="64" y="45"/>
                    <a:pt x="59" y="51"/>
                    <a:pt x="55" y="57"/>
                  </a:cubicBezTo>
                  <a:cubicBezTo>
                    <a:pt x="50" y="63"/>
                    <a:pt x="45" y="68"/>
                    <a:pt x="39" y="73"/>
                  </a:cubicBezTo>
                  <a:cubicBezTo>
                    <a:pt x="34" y="78"/>
                    <a:pt x="29" y="82"/>
                    <a:pt x="23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3836988" y="4162425"/>
              <a:ext cx="233362" cy="207963"/>
            </a:xfrm>
            <a:custGeom>
              <a:avLst/>
              <a:gdLst>
                <a:gd name="T0" fmla="*/ 48 w 101"/>
                <a:gd name="T1" fmla="*/ 89 h 89"/>
                <a:gd name="T2" fmla="*/ 38 w 101"/>
                <a:gd name="T3" fmla="*/ 84 h 89"/>
                <a:gd name="T4" fmla="*/ 12 w 101"/>
                <a:gd name="T5" fmla="*/ 60 h 89"/>
                <a:gd name="T6" fmla="*/ 0 w 101"/>
                <a:gd name="T7" fmla="*/ 26 h 89"/>
                <a:gd name="T8" fmla="*/ 9 w 101"/>
                <a:gd name="T9" fmla="*/ 4 h 89"/>
                <a:gd name="T10" fmla="*/ 19 w 101"/>
                <a:gd name="T11" fmla="*/ 0 h 89"/>
                <a:gd name="T12" fmla="*/ 24 w 101"/>
                <a:gd name="T13" fmla="*/ 0 h 89"/>
                <a:gd name="T14" fmla="*/ 32 w 101"/>
                <a:gd name="T15" fmla="*/ 1 h 89"/>
                <a:gd name="T16" fmla="*/ 49 w 101"/>
                <a:gd name="T17" fmla="*/ 12 h 89"/>
                <a:gd name="T18" fmla="*/ 50 w 101"/>
                <a:gd name="T19" fmla="*/ 12 h 89"/>
                <a:gd name="T20" fmla="*/ 51 w 101"/>
                <a:gd name="T21" fmla="*/ 12 h 89"/>
                <a:gd name="T22" fmla="*/ 69 w 101"/>
                <a:gd name="T23" fmla="*/ 2 h 89"/>
                <a:gd name="T24" fmla="*/ 77 w 101"/>
                <a:gd name="T25" fmla="*/ 1 h 89"/>
                <a:gd name="T26" fmla="*/ 82 w 101"/>
                <a:gd name="T27" fmla="*/ 1 h 89"/>
                <a:gd name="T28" fmla="*/ 92 w 101"/>
                <a:gd name="T29" fmla="*/ 6 h 89"/>
                <a:gd name="T30" fmla="*/ 100 w 101"/>
                <a:gd name="T31" fmla="*/ 28 h 89"/>
                <a:gd name="T32" fmla="*/ 86 w 101"/>
                <a:gd name="T33" fmla="*/ 62 h 89"/>
                <a:gd name="T34" fmla="*/ 58 w 101"/>
                <a:gd name="T35" fmla="*/ 84 h 89"/>
                <a:gd name="T36" fmla="*/ 48 w 101"/>
                <a:gd name="T3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89">
                  <a:moveTo>
                    <a:pt x="48" y="89"/>
                  </a:moveTo>
                  <a:cubicBezTo>
                    <a:pt x="44" y="88"/>
                    <a:pt x="41" y="86"/>
                    <a:pt x="38" y="84"/>
                  </a:cubicBezTo>
                  <a:cubicBezTo>
                    <a:pt x="29" y="78"/>
                    <a:pt x="19" y="70"/>
                    <a:pt x="12" y="60"/>
                  </a:cubicBezTo>
                  <a:cubicBezTo>
                    <a:pt x="4" y="50"/>
                    <a:pt x="0" y="39"/>
                    <a:pt x="0" y="26"/>
                  </a:cubicBezTo>
                  <a:cubicBezTo>
                    <a:pt x="0" y="17"/>
                    <a:pt x="3" y="9"/>
                    <a:pt x="9" y="4"/>
                  </a:cubicBezTo>
                  <a:cubicBezTo>
                    <a:pt x="12" y="2"/>
                    <a:pt x="15" y="1"/>
                    <a:pt x="19" y="0"/>
                  </a:cubicBezTo>
                  <a:cubicBezTo>
                    <a:pt x="21" y="0"/>
                    <a:pt x="23" y="0"/>
                    <a:pt x="24" y="0"/>
                  </a:cubicBezTo>
                  <a:cubicBezTo>
                    <a:pt x="27" y="0"/>
                    <a:pt x="29" y="0"/>
                    <a:pt x="32" y="1"/>
                  </a:cubicBezTo>
                  <a:cubicBezTo>
                    <a:pt x="38" y="3"/>
                    <a:pt x="43" y="7"/>
                    <a:pt x="49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7" y="7"/>
                    <a:pt x="63" y="3"/>
                    <a:pt x="69" y="2"/>
                  </a:cubicBezTo>
                  <a:cubicBezTo>
                    <a:pt x="72" y="1"/>
                    <a:pt x="74" y="1"/>
                    <a:pt x="77" y="1"/>
                  </a:cubicBezTo>
                  <a:cubicBezTo>
                    <a:pt x="79" y="1"/>
                    <a:pt x="80" y="1"/>
                    <a:pt x="82" y="1"/>
                  </a:cubicBezTo>
                  <a:cubicBezTo>
                    <a:pt x="86" y="2"/>
                    <a:pt x="89" y="4"/>
                    <a:pt x="92" y="6"/>
                  </a:cubicBezTo>
                  <a:cubicBezTo>
                    <a:pt x="98" y="11"/>
                    <a:pt x="101" y="19"/>
                    <a:pt x="100" y="28"/>
                  </a:cubicBezTo>
                  <a:cubicBezTo>
                    <a:pt x="99" y="41"/>
                    <a:pt x="94" y="52"/>
                    <a:pt x="86" y="62"/>
                  </a:cubicBezTo>
                  <a:cubicBezTo>
                    <a:pt x="78" y="71"/>
                    <a:pt x="68" y="79"/>
                    <a:pt x="58" y="84"/>
                  </a:cubicBezTo>
                  <a:cubicBezTo>
                    <a:pt x="55" y="86"/>
                    <a:pt x="52" y="88"/>
                    <a:pt x="48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1327150" y="4192588"/>
              <a:ext cx="198438" cy="209550"/>
            </a:xfrm>
            <a:custGeom>
              <a:avLst/>
              <a:gdLst>
                <a:gd name="T0" fmla="*/ 50 w 86"/>
                <a:gd name="T1" fmla="*/ 0 h 90"/>
                <a:gd name="T2" fmla="*/ 14 w 86"/>
                <a:gd name="T3" fmla="*/ 36 h 90"/>
                <a:gd name="T4" fmla="*/ 23 w 86"/>
                <a:gd name="T5" fmla="*/ 60 h 90"/>
                <a:gd name="T6" fmla="*/ 2 w 86"/>
                <a:gd name="T7" fmla="*/ 82 h 90"/>
                <a:gd name="T8" fmla="*/ 0 w 86"/>
                <a:gd name="T9" fmla="*/ 85 h 90"/>
                <a:gd name="T10" fmla="*/ 2 w 86"/>
                <a:gd name="T11" fmla="*/ 88 h 90"/>
                <a:gd name="T12" fmla="*/ 8 w 86"/>
                <a:gd name="T13" fmla="*/ 88 h 90"/>
                <a:gd name="T14" fmla="*/ 30 w 86"/>
                <a:gd name="T15" fmla="*/ 66 h 90"/>
                <a:gd name="T16" fmla="*/ 50 w 86"/>
                <a:gd name="T17" fmla="*/ 72 h 90"/>
                <a:gd name="T18" fmla="*/ 86 w 86"/>
                <a:gd name="T19" fmla="*/ 36 h 90"/>
                <a:gd name="T20" fmla="*/ 50 w 86"/>
                <a:gd name="T21" fmla="*/ 0 h 90"/>
                <a:gd name="T22" fmla="*/ 50 w 86"/>
                <a:gd name="T23" fmla="*/ 6 h 90"/>
                <a:gd name="T24" fmla="*/ 80 w 86"/>
                <a:gd name="T25" fmla="*/ 36 h 90"/>
                <a:gd name="T26" fmla="*/ 50 w 86"/>
                <a:gd name="T27" fmla="*/ 66 h 90"/>
                <a:gd name="T28" fmla="*/ 20 w 86"/>
                <a:gd name="T29" fmla="*/ 36 h 90"/>
                <a:gd name="T30" fmla="*/ 50 w 86"/>
                <a:gd name="T31" fmla="*/ 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90">
                  <a:moveTo>
                    <a:pt x="50" y="0"/>
                  </a:moveTo>
                  <a:cubicBezTo>
                    <a:pt x="30" y="0"/>
                    <a:pt x="14" y="16"/>
                    <a:pt x="14" y="36"/>
                  </a:cubicBezTo>
                  <a:cubicBezTo>
                    <a:pt x="14" y="45"/>
                    <a:pt x="18" y="54"/>
                    <a:pt x="23" y="60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1" y="83"/>
                    <a:pt x="0" y="84"/>
                    <a:pt x="0" y="85"/>
                  </a:cubicBezTo>
                  <a:cubicBezTo>
                    <a:pt x="0" y="86"/>
                    <a:pt x="1" y="88"/>
                    <a:pt x="2" y="88"/>
                  </a:cubicBezTo>
                  <a:cubicBezTo>
                    <a:pt x="3" y="90"/>
                    <a:pt x="6" y="90"/>
                    <a:pt x="8" y="88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36" y="70"/>
                    <a:pt x="43" y="72"/>
                    <a:pt x="50" y="72"/>
                  </a:cubicBezTo>
                  <a:cubicBezTo>
                    <a:pt x="70" y="72"/>
                    <a:pt x="86" y="56"/>
                    <a:pt x="86" y="36"/>
                  </a:cubicBezTo>
                  <a:cubicBezTo>
                    <a:pt x="86" y="16"/>
                    <a:pt x="70" y="0"/>
                    <a:pt x="50" y="0"/>
                  </a:cubicBezTo>
                  <a:close/>
                  <a:moveTo>
                    <a:pt x="50" y="6"/>
                  </a:moveTo>
                  <a:cubicBezTo>
                    <a:pt x="67" y="6"/>
                    <a:pt x="80" y="20"/>
                    <a:pt x="80" y="36"/>
                  </a:cubicBezTo>
                  <a:cubicBezTo>
                    <a:pt x="80" y="53"/>
                    <a:pt x="67" y="66"/>
                    <a:pt x="50" y="66"/>
                  </a:cubicBezTo>
                  <a:cubicBezTo>
                    <a:pt x="34" y="66"/>
                    <a:pt x="20" y="53"/>
                    <a:pt x="20" y="36"/>
                  </a:cubicBezTo>
                  <a:cubicBezTo>
                    <a:pt x="20" y="20"/>
                    <a:pt x="34" y="6"/>
                    <a:pt x="5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1303338" y="2738438"/>
              <a:ext cx="242887" cy="163512"/>
            </a:xfrm>
            <a:custGeom>
              <a:avLst/>
              <a:gdLst>
                <a:gd name="T0" fmla="*/ 0 w 104"/>
                <a:gd name="T1" fmla="*/ 10 h 71"/>
                <a:gd name="T2" fmla="*/ 0 w 104"/>
                <a:gd name="T3" fmla="*/ 61 h 71"/>
                <a:gd name="T4" fmla="*/ 10 w 104"/>
                <a:gd name="T5" fmla="*/ 71 h 71"/>
                <a:gd name="T6" fmla="*/ 94 w 104"/>
                <a:gd name="T7" fmla="*/ 71 h 71"/>
                <a:gd name="T8" fmla="*/ 104 w 104"/>
                <a:gd name="T9" fmla="*/ 61 h 71"/>
                <a:gd name="T10" fmla="*/ 104 w 104"/>
                <a:gd name="T11" fmla="*/ 10 h 71"/>
                <a:gd name="T12" fmla="*/ 94 w 104"/>
                <a:gd name="T13" fmla="*/ 0 h 71"/>
                <a:gd name="T14" fmla="*/ 10 w 104"/>
                <a:gd name="T15" fmla="*/ 0 h 71"/>
                <a:gd name="T16" fmla="*/ 0 w 104"/>
                <a:gd name="T17" fmla="*/ 10 h 71"/>
                <a:gd name="T18" fmla="*/ 7 w 104"/>
                <a:gd name="T19" fmla="*/ 61 h 71"/>
                <a:gd name="T20" fmla="*/ 7 w 104"/>
                <a:gd name="T21" fmla="*/ 10 h 71"/>
                <a:gd name="T22" fmla="*/ 39 w 104"/>
                <a:gd name="T23" fmla="*/ 37 h 71"/>
                <a:gd name="T24" fmla="*/ 7 w 104"/>
                <a:gd name="T25" fmla="*/ 62 h 71"/>
                <a:gd name="T26" fmla="*/ 7 w 104"/>
                <a:gd name="T27" fmla="*/ 61 h 71"/>
                <a:gd name="T28" fmla="*/ 98 w 104"/>
                <a:gd name="T29" fmla="*/ 62 h 71"/>
                <a:gd name="T30" fmla="*/ 65 w 104"/>
                <a:gd name="T31" fmla="*/ 37 h 71"/>
                <a:gd name="T32" fmla="*/ 98 w 104"/>
                <a:gd name="T33" fmla="*/ 10 h 71"/>
                <a:gd name="T34" fmla="*/ 98 w 104"/>
                <a:gd name="T35" fmla="*/ 61 h 71"/>
                <a:gd name="T36" fmla="*/ 98 w 104"/>
                <a:gd name="T37" fmla="*/ 62 h 71"/>
                <a:gd name="T38" fmla="*/ 12 w 104"/>
                <a:gd name="T39" fmla="*/ 6 h 71"/>
                <a:gd name="T40" fmla="*/ 93 w 104"/>
                <a:gd name="T41" fmla="*/ 6 h 71"/>
                <a:gd name="T42" fmla="*/ 55 w 104"/>
                <a:gd name="T43" fmla="*/ 37 h 71"/>
                <a:gd name="T44" fmla="*/ 49 w 104"/>
                <a:gd name="T45" fmla="*/ 37 h 71"/>
                <a:gd name="T46" fmla="*/ 12 w 104"/>
                <a:gd name="T47" fmla="*/ 6 h 71"/>
                <a:gd name="T48" fmla="*/ 91 w 104"/>
                <a:gd name="T49" fmla="*/ 65 h 71"/>
                <a:gd name="T50" fmla="*/ 13 w 104"/>
                <a:gd name="T51" fmla="*/ 65 h 71"/>
                <a:gd name="T52" fmla="*/ 44 w 104"/>
                <a:gd name="T53" fmla="*/ 41 h 71"/>
                <a:gd name="T54" fmla="*/ 45 w 104"/>
                <a:gd name="T55" fmla="*/ 42 h 71"/>
                <a:gd name="T56" fmla="*/ 52 w 104"/>
                <a:gd name="T57" fmla="*/ 44 h 71"/>
                <a:gd name="T58" fmla="*/ 59 w 104"/>
                <a:gd name="T59" fmla="*/ 42 h 71"/>
                <a:gd name="T60" fmla="*/ 60 w 104"/>
                <a:gd name="T61" fmla="*/ 41 h 71"/>
                <a:gd name="T62" fmla="*/ 91 w 104"/>
                <a:gd name="T63" fmla="*/ 6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4" h="71">
                  <a:moveTo>
                    <a:pt x="0" y="10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7"/>
                    <a:pt x="5" y="71"/>
                    <a:pt x="10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100" y="71"/>
                    <a:pt x="104" y="67"/>
                    <a:pt x="104" y="61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lose/>
                  <a:moveTo>
                    <a:pt x="7" y="61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7" y="62"/>
                    <a:pt x="7" y="61"/>
                    <a:pt x="7" y="61"/>
                  </a:cubicBezTo>
                  <a:close/>
                  <a:moveTo>
                    <a:pt x="98" y="62"/>
                  </a:moveTo>
                  <a:cubicBezTo>
                    <a:pt x="65" y="37"/>
                    <a:pt x="65" y="37"/>
                    <a:pt x="65" y="37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98" y="62"/>
                    <a:pt x="98" y="62"/>
                    <a:pt x="98" y="62"/>
                  </a:cubicBezTo>
                  <a:close/>
                  <a:moveTo>
                    <a:pt x="12" y="6"/>
                  </a:moveTo>
                  <a:cubicBezTo>
                    <a:pt x="93" y="6"/>
                    <a:pt x="93" y="6"/>
                    <a:pt x="93" y="6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4" y="38"/>
                    <a:pt x="51" y="38"/>
                    <a:pt x="49" y="37"/>
                  </a:cubicBezTo>
                  <a:lnTo>
                    <a:pt x="12" y="6"/>
                  </a:lnTo>
                  <a:close/>
                  <a:moveTo>
                    <a:pt x="91" y="65"/>
                  </a:moveTo>
                  <a:cubicBezTo>
                    <a:pt x="13" y="65"/>
                    <a:pt x="13" y="65"/>
                    <a:pt x="13" y="65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7" y="44"/>
                    <a:pt x="50" y="44"/>
                    <a:pt x="52" y="44"/>
                  </a:cubicBezTo>
                  <a:cubicBezTo>
                    <a:pt x="55" y="44"/>
                    <a:pt x="57" y="44"/>
                    <a:pt x="59" y="42"/>
                  </a:cubicBezTo>
                  <a:cubicBezTo>
                    <a:pt x="60" y="41"/>
                    <a:pt x="60" y="41"/>
                    <a:pt x="60" y="41"/>
                  </a:cubicBezTo>
                  <a:lnTo>
                    <a:pt x="91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Freeform 22"/>
            <p:cNvSpPr/>
            <p:nvPr/>
          </p:nvSpPr>
          <p:spPr bwMode="auto">
            <a:xfrm>
              <a:off x="3851275" y="2730500"/>
              <a:ext cx="131763" cy="153988"/>
            </a:xfrm>
            <a:custGeom>
              <a:avLst/>
              <a:gdLst>
                <a:gd name="T0" fmla="*/ 64 w 128"/>
                <a:gd name="T1" fmla="*/ 0 h 150"/>
                <a:gd name="T2" fmla="*/ 128 w 128"/>
                <a:gd name="T3" fmla="*/ 64 h 150"/>
                <a:gd name="T4" fmla="*/ 128 w 128"/>
                <a:gd name="T5" fmla="*/ 150 h 150"/>
                <a:gd name="T6" fmla="*/ 87 w 128"/>
                <a:gd name="T7" fmla="*/ 150 h 150"/>
                <a:gd name="T8" fmla="*/ 87 w 128"/>
                <a:gd name="T9" fmla="*/ 87 h 150"/>
                <a:gd name="T10" fmla="*/ 43 w 128"/>
                <a:gd name="T11" fmla="*/ 87 h 150"/>
                <a:gd name="T12" fmla="*/ 43 w 128"/>
                <a:gd name="T13" fmla="*/ 150 h 150"/>
                <a:gd name="T14" fmla="*/ 0 w 128"/>
                <a:gd name="T15" fmla="*/ 150 h 150"/>
                <a:gd name="T16" fmla="*/ 0 w 128"/>
                <a:gd name="T17" fmla="*/ 64 h 150"/>
                <a:gd name="T18" fmla="*/ 64 w 128"/>
                <a:gd name="T1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50">
                  <a:moveTo>
                    <a:pt x="64" y="0"/>
                  </a:moveTo>
                  <a:lnTo>
                    <a:pt x="128" y="64"/>
                  </a:lnTo>
                  <a:lnTo>
                    <a:pt x="128" y="150"/>
                  </a:lnTo>
                  <a:lnTo>
                    <a:pt x="87" y="150"/>
                  </a:lnTo>
                  <a:lnTo>
                    <a:pt x="87" y="87"/>
                  </a:lnTo>
                  <a:lnTo>
                    <a:pt x="43" y="87"/>
                  </a:lnTo>
                  <a:lnTo>
                    <a:pt x="43" y="150"/>
                  </a:lnTo>
                  <a:lnTo>
                    <a:pt x="0" y="150"/>
                  </a:lnTo>
                  <a:lnTo>
                    <a:pt x="0" y="64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" name="Freeform 23"/>
            <p:cNvSpPr/>
            <p:nvPr/>
          </p:nvSpPr>
          <p:spPr bwMode="auto">
            <a:xfrm>
              <a:off x="3819525" y="2678113"/>
              <a:ext cx="195263" cy="106362"/>
            </a:xfrm>
            <a:custGeom>
              <a:avLst/>
              <a:gdLst>
                <a:gd name="T0" fmla="*/ 80 w 84"/>
                <a:gd name="T1" fmla="*/ 46 h 46"/>
                <a:gd name="T2" fmla="*/ 77 w 84"/>
                <a:gd name="T3" fmla="*/ 44 h 46"/>
                <a:gd name="T4" fmla="*/ 42 w 84"/>
                <a:gd name="T5" fmla="*/ 10 h 46"/>
                <a:gd name="T6" fmla="*/ 8 w 84"/>
                <a:gd name="T7" fmla="*/ 44 h 46"/>
                <a:gd name="T8" fmla="*/ 2 w 84"/>
                <a:gd name="T9" fmla="*/ 44 h 46"/>
                <a:gd name="T10" fmla="*/ 2 w 84"/>
                <a:gd name="T11" fmla="*/ 38 h 46"/>
                <a:gd name="T12" fmla="*/ 39 w 84"/>
                <a:gd name="T13" fmla="*/ 1 h 46"/>
                <a:gd name="T14" fmla="*/ 45 w 84"/>
                <a:gd name="T15" fmla="*/ 1 h 46"/>
                <a:gd name="T16" fmla="*/ 82 w 84"/>
                <a:gd name="T17" fmla="*/ 38 h 46"/>
                <a:gd name="T18" fmla="*/ 82 w 84"/>
                <a:gd name="T19" fmla="*/ 44 h 46"/>
                <a:gd name="T20" fmla="*/ 80 w 84"/>
                <a:gd name="T2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46">
                  <a:moveTo>
                    <a:pt x="80" y="46"/>
                  </a:moveTo>
                  <a:cubicBezTo>
                    <a:pt x="78" y="46"/>
                    <a:pt x="77" y="45"/>
                    <a:pt x="77" y="44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6" y="46"/>
                    <a:pt x="4" y="46"/>
                    <a:pt x="2" y="44"/>
                  </a:cubicBezTo>
                  <a:cubicBezTo>
                    <a:pt x="0" y="43"/>
                    <a:pt x="0" y="40"/>
                    <a:pt x="2" y="38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1" y="0"/>
                    <a:pt x="44" y="0"/>
                    <a:pt x="45" y="1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4" y="40"/>
                    <a:pt x="84" y="43"/>
                    <a:pt x="82" y="44"/>
                  </a:cubicBezTo>
                  <a:cubicBezTo>
                    <a:pt x="82" y="45"/>
                    <a:pt x="81" y="46"/>
                    <a:pt x="8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7" name="Freeform 24"/>
            <p:cNvSpPr/>
            <p:nvPr/>
          </p:nvSpPr>
          <p:spPr bwMode="auto">
            <a:xfrm>
              <a:off x="2681288" y="1936750"/>
              <a:ext cx="50800" cy="55563"/>
            </a:xfrm>
            <a:custGeom>
              <a:avLst/>
              <a:gdLst>
                <a:gd name="T0" fmla="*/ 1 w 22"/>
                <a:gd name="T1" fmla="*/ 14 h 24"/>
                <a:gd name="T2" fmla="*/ 11 w 22"/>
                <a:gd name="T3" fmla="*/ 24 h 24"/>
                <a:gd name="T4" fmla="*/ 21 w 22"/>
                <a:gd name="T5" fmla="*/ 14 h 24"/>
                <a:gd name="T6" fmla="*/ 22 w 22"/>
                <a:gd name="T7" fmla="*/ 12 h 24"/>
                <a:gd name="T8" fmla="*/ 21 w 22"/>
                <a:gd name="T9" fmla="*/ 9 h 24"/>
                <a:gd name="T10" fmla="*/ 21 w 22"/>
                <a:gd name="T11" fmla="*/ 9 h 24"/>
                <a:gd name="T12" fmla="*/ 12 w 22"/>
                <a:gd name="T13" fmla="*/ 1 h 24"/>
                <a:gd name="T14" fmla="*/ 14 w 22"/>
                <a:gd name="T15" fmla="*/ 0 h 24"/>
                <a:gd name="T16" fmla="*/ 11 w 22"/>
                <a:gd name="T17" fmla="*/ 1 h 24"/>
                <a:gd name="T18" fmla="*/ 8 w 22"/>
                <a:gd name="T19" fmla="*/ 1 h 24"/>
                <a:gd name="T20" fmla="*/ 10 w 22"/>
                <a:gd name="T21" fmla="*/ 1 h 24"/>
                <a:gd name="T22" fmla="*/ 10 w 22"/>
                <a:gd name="T23" fmla="*/ 1 h 24"/>
                <a:gd name="T24" fmla="*/ 6 w 22"/>
                <a:gd name="T25" fmla="*/ 2 h 24"/>
                <a:gd name="T26" fmla="*/ 8 w 22"/>
                <a:gd name="T27" fmla="*/ 2 h 24"/>
                <a:gd name="T28" fmla="*/ 1 w 22"/>
                <a:gd name="T29" fmla="*/ 9 h 24"/>
                <a:gd name="T30" fmla="*/ 1 w 22"/>
                <a:gd name="T31" fmla="*/ 9 h 24"/>
                <a:gd name="T32" fmla="*/ 0 w 22"/>
                <a:gd name="T33" fmla="*/ 12 h 24"/>
                <a:gd name="T34" fmla="*/ 1 w 22"/>
                <a:gd name="T35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24">
                  <a:moveTo>
                    <a:pt x="1" y="14"/>
                  </a:moveTo>
                  <a:cubicBezTo>
                    <a:pt x="2" y="20"/>
                    <a:pt x="7" y="24"/>
                    <a:pt x="11" y="24"/>
                  </a:cubicBezTo>
                  <a:cubicBezTo>
                    <a:pt x="16" y="24"/>
                    <a:pt x="20" y="20"/>
                    <a:pt x="21" y="14"/>
                  </a:cubicBezTo>
                  <a:cubicBezTo>
                    <a:pt x="21" y="14"/>
                    <a:pt x="22" y="13"/>
                    <a:pt x="22" y="12"/>
                  </a:cubicBezTo>
                  <a:cubicBezTo>
                    <a:pt x="22" y="10"/>
                    <a:pt x="22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5"/>
                    <a:pt x="16" y="1"/>
                    <a:pt x="12" y="1"/>
                  </a:cubicBezTo>
                  <a:cubicBezTo>
                    <a:pt x="13" y="0"/>
                    <a:pt x="13" y="0"/>
                    <a:pt x="14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9" y="1"/>
                    <a:pt x="9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8" y="1"/>
                    <a:pt x="6" y="2"/>
                  </a:cubicBezTo>
                  <a:cubicBezTo>
                    <a:pt x="6" y="2"/>
                    <a:pt x="7" y="1"/>
                    <a:pt x="8" y="2"/>
                  </a:cubicBezTo>
                  <a:cubicBezTo>
                    <a:pt x="5" y="3"/>
                    <a:pt x="2" y="6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10"/>
                    <a:pt x="0" y="12"/>
                  </a:cubicBezTo>
                  <a:cubicBezTo>
                    <a:pt x="0" y="13"/>
                    <a:pt x="1" y="14"/>
                    <a:pt x="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8" name="Freeform 25"/>
            <p:cNvSpPr/>
            <p:nvPr/>
          </p:nvSpPr>
          <p:spPr bwMode="auto">
            <a:xfrm>
              <a:off x="2641600" y="2000250"/>
              <a:ext cx="139700" cy="187325"/>
            </a:xfrm>
            <a:custGeom>
              <a:avLst/>
              <a:gdLst>
                <a:gd name="T0" fmla="*/ 58 w 60"/>
                <a:gd name="T1" fmla="*/ 9 h 81"/>
                <a:gd name="T2" fmla="*/ 53 w 60"/>
                <a:gd name="T3" fmla="*/ 10 h 81"/>
                <a:gd name="T4" fmla="*/ 48 w 60"/>
                <a:gd name="T5" fmla="*/ 15 h 81"/>
                <a:gd name="T6" fmla="*/ 45 w 60"/>
                <a:gd name="T7" fmla="*/ 7 h 81"/>
                <a:gd name="T8" fmla="*/ 44 w 60"/>
                <a:gd name="T9" fmla="*/ 3 h 81"/>
                <a:gd name="T10" fmla="*/ 42 w 60"/>
                <a:gd name="T11" fmla="*/ 1 h 81"/>
                <a:gd name="T12" fmla="*/ 42 w 60"/>
                <a:gd name="T13" fmla="*/ 1 h 81"/>
                <a:gd name="T14" fmla="*/ 37 w 60"/>
                <a:gd name="T15" fmla="*/ 0 h 81"/>
                <a:gd name="T16" fmla="*/ 34 w 60"/>
                <a:gd name="T17" fmla="*/ 0 h 81"/>
                <a:gd name="T18" fmla="*/ 34 w 60"/>
                <a:gd name="T19" fmla="*/ 3 h 81"/>
                <a:gd name="T20" fmla="*/ 31 w 60"/>
                <a:gd name="T21" fmla="*/ 12 h 81"/>
                <a:gd name="T22" fmla="*/ 30 w 60"/>
                <a:gd name="T23" fmla="*/ 5 h 81"/>
                <a:gd name="T24" fmla="*/ 30 w 60"/>
                <a:gd name="T25" fmla="*/ 4 h 81"/>
                <a:gd name="T26" fmla="*/ 30 w 60"/>
                <a:gd name="T27" fmla="*/ 4 h 81"/>
                <a:gd name="T28" fmla="*/ 31 w 60"/>
                <a:gd name="T29" fmla="*/ 0 h 81"/>
                <a:gd name="T30" fmla="*/ 31 w 60"/>
                <a:gd name="T31" fmla="*/ 0 h 81"/>
                <a:gd name="T32" fmla="*/ 25 w 60"/>
                <a:gd name="T33" fmla="*/ 0 h 81"/>
                <a:gd name="T34" fmla="*/ 24 w 60"/>
                <a:gd name="T35" fmla="*/ 0 h 81"/>
                <a:gd name="T36" fmla="*/ 26 w 60"/>
                <a:gd name="T37" fmla="*/ 4 h 81"/>
                <a:gd name="T38" fmla="*/ 26 w 60"/>
                <a:gd name="T39" fmla="*/ 4 h 81"/>
                <a:gd name="T40" fmla="*/ 26 w 60"/>
                <a:gd name="T41" fmla="*/ 5 h 81"/>
                <a:gd name="T42" fmla="*/ 24 w 60"/>
                <a:gd name="T43" fmla="*/ 12 h 81"/>
                <a:gd name="T44" fmla="*/ 22 w 60"/>
                <a:gd name="T45" fmla="*/ 3 h 81"/>
                <a:gd name="T46" fmla="*/ 22 w 60"/>
                <a:gd name="T47" fmla="*/ 0 h 81"/>
                <a:gd name="T48" fmla="*/ 19 w 60"/>
                <a:gd name="T49" fmla="*/ 0 h 81"/>
                <a:gd name="T50" fmla="*/ 14 w 60"/>
                <a:gd name="T51" fmla="*/ 1 h 81"/>
                <a:gd name="T52" fmla="*/ 14 w 60"/>
                <a:gd name="T53" fmla="*/ 1 h 81"/>
                <a:gd name="T54" fmla="*/ 12 w 60"/>
                <a:gd name="T55" fmla="*/ 3 h 81"/>
                <a:gd name="T56" fmla="*/ 11 w 60"/>
                <a:gd name="T57" fmla="*/ 7 h 81"/>
                <a:gd name="T58" fmla="*/ 1 w 60"/>
                <a:gd name="T59" fmla="*/ 33 h 81"/>
                <a:gd name="T60" fmla="*/ 4 w 60"/>
                <a:gd name="T61" fmla="*/ 38 h 81"/>
                <a:gd name="T62" fmla="*/ 10 w 60"/>
                <a:gd name="T63" fmla="*/ 35 h 81"/>
                <a:gd name="T64" fmla="*/ 16 w 60"/>
                <a:gd name="T65" fmla="*/ 20 h 81"/>
                <a:gd name="T66" fmla="*/ 16 w 60"/>
                <a:gd name="T67" fmla="*/ 29 h 81"/>
                <a:gd name="T68" fmla="*/ 16 w 60"/>
                <a:gd name="T69" fmla="*/ 29 h 81"/>
                <a:gd name="T70" fmla="*/ 16 w 60"/>
                <a:gd name="T71" fmla="*/ 29 h 81"/>
                <a:gd name="T72" fmla="*/ 16 w 60"/>
                <a:gd name="T73" fmla="*/ 75 h 81"/>
                <a:gd name="T74" fmla="*/ 21 w 60"/>
                <a:gd name="T75" fmla="*/ 81 h 81"/>
                <a:gd name="T76" fmla="*/ 26 w 60"/>
                <a:gd name="T77" fmla="*/ 75 h 81"/>
                <a:gd name="T78" fmla="*/ 26 w 60"/>
                <a:gd name="T79" fmla="*/ 38 h 81"/>
                <a:gd name="T80" fmla="*/ 29 w 60"/>
                <a:gd name="T81" fmla="*/ 38 h 81"/>
                <a:gd name="T82" fmla="*/ 29 w 60"/>
                <a:gd name="T83" fmla="*/ 75 h 81"/>
                <a:gd name="T84" fmla="*/ 34 w 60"/>
                <a:gd name="T85" fmla="*/ 81 h 81"/>
                <a:gd name="T86" fmla="*/ 40 w 60"/>
                <a:gd name="T87" fmla="*/ 75 h 81"/>
                <a:gd name="T88" fmla="*/ 40 w 60"/>
                <a:gd name="T89" fmla="*/ 29 h 81"/>
                <a:gd name="T90" fmla="*/ 40 w 60"/>
                <a:gd name="T91" fmla="*/ 29 h 81"/>
                <a:gd name="T92" fmla="*/ 40 w 60"/>
                <a:gd name="T93" fmla="*/ 29 h 81"/>
                <a:gd name="T94" fmla="*/ 40 w 60"/>
                <a:gd name="T95" fmla="*/ 19 h 81"/>
                <a:gd name="T96" fmla="*/ 42 w 60"/>
                <a:gd name="T97" fmla="*/ 24 h 81"/>
                <a:gd name="T98" fmla="*/ 43 w 60"/>
                <a:gd name="T99" fmla="*/ 26 h 81"/>
                <a:gd name="T100" fmla="*/ 48 w 60"/>
                <a:gd name="T101" fmla="*/ 26 h 81"/>
                <a:gd name="T102" fmla="*/ 51 w 60"/>
                <a:gd name="T103" fmla="*/ 23 h 81"/>
                <a:gd name="T104" fmla="*/ 58 w 60"/>
                <a:gd name="T105" fmla="*/ 15 h 81"/>
                <a:gd name="T106" fmla="*/ 58 w 60"/>
                <a:gd name="T107" fmla="*/ 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0" h="81">
                  <a:moveTo>
                    <a:pt x="58" y="9"/>
                  </a:moveTo>
                  <a:cubicBezTo>
                    <a:pt x="57" y="8"/>
                    <a:pt x="54" y="8"/>
                    <a:pt x="53" y="10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3" y="2"/>
                    <a:pt x="43" y="2"/>
                    <a:pt x="42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0" y="0"/>
                    <a:pt x="38" y="0"/>
                    <a:pt x="3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1"/>
                    <a:pt x="34" y="2"/>
                    <a:pt x="34" y="3"/>
                  </a:cubicBezTo>
                  <a:cubicBezTo>
                    <a:pt x="34" y="7"/>
                    <a:pt x="33" y="10"/>
                    <a:pt x="31" y="12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5"/>
                    <a:pt x="26" y="5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0"/>
                    <a:pt x="22" y="7"/>
                    <a:pt x="22" y="3"/>
                  </a:cubicBezTo>
                  <a:cubicBezTo>
                    <a:pt x="22" y="2"/>
                    <a:pt x="22" y="1"/>
                    <a:pt x="22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5" y="0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2" y="3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5"/>
                    <a:pt x="2" y="37"/>
                    <a:pt x="4" y="38"/>
                  </a:cubicBezTo>
                  <a:cubicBezTo>
                    <a:pt x="6" y="38"/>
                    <a:pt x="9" y="37"/>
                    <a:pt x="10" y="35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16" y="78"/>
                    <a:pt x="18" y="81"/>
                    <a:pt x="21" y="81"/>
                  </a:cubicBezTo>
                  <a:cubicBezTo>
                    <a:pt x="24" y="81"/>
                    <a:pt x="26" y="78"/>
                    <a:pt x="26" y="75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8"/>
                    <a:pt x="31" y="81"/>
                    <a:pt x="34" y="81"/>
                  </a:cubicBezTo>
                  <a:cubicBezTo>
                    <a:pt x="37" y="81"/>
                    <a:pt x="40" y="78"/>
                    <a:pt x="40" y="75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5"/>
                    <a:pt x="42" y="26"/>
                    <a:pt x="43" y="26"/>
                  </a:cubicBezTo>
                  <a:cubicBezTo>
                    <a:pt x="44" y="28"/>
                    <a:pt x="47" y="28"/>
                    <a:pt x="48" y="26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60" y="13"/>
                    <a:pt x="60" y="11"/>
                    <a:pt x="5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矩形 24"/>
            <p:cNvSpPr>
              <a:spLocks noChangeArrowheads="1"/>
            </p:cNvSpPr>
            <p:nvPr/>
          </p:nvSpPr>
          <p:spPr bwMode="auto">
            <a:xfrm>
              <a:off x="2252663" y="2282825"/>
              <a:ext cx="773112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0" name="矩形 25"/>
            <p:cNvSpPr>
              <a:spLocks noChangeArrowheads="1"/>
            </p:cNvSpPr>
            <p:nvPr/>
          </p:nvSpPr>
          <p:spPr bwMode="auto">
            <a:xfrm>
              <a:off x="3492500" y="2932113"/>
              <a:ext cx="77152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1" name="矩形 26"/>
            <p:cNvSpPr>
              <a:spLocks noChangeArrowheads="1"/>
            </p:cNvSpPr>
            <p:nvPr/>
          </p:nvSpPr>
          <p:spPr bwMode="auto">
            <a:xfrm>
              <a:off x="3519488" y="4438650"/>
              <a:ext cx="77152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2" name="矩形 27"/>
            <p:cNvSpPr>
              <a:spLocks noChangeArrowheads="1"/>
            </p:cNvSpPr>
            <p:nvPr/>
          </p:nvSpPr>
          <p:spPr bwMode="auto">
            <a:xfrm>
              <a:off x="2230438" y="5146675"/>
              <a:ext cx="773112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3" name="矩形 28"/>
            <p:cNvSpPr>
              <a:spLocks noChangeArrowheads="1"/>
            </p:cNvSpPr>
            <p:nvPr/>
          </p:nvSpPr>
          <p:spPr bwMode="auto">
            <a:xfrm>
              <a:off x="984250" y="4452938"/>
              <a:ext cx="773113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4" name="矩形 29"/>
            <p:cNvSpPr>
              <a:spLocks noChangeArrowheads="1"/>
            </p:cNvSpPr>
            <p:nvPr/>
          </p:nvSpPr>
          <p:spPr bwMode="auto">
            <a:xfrm>
              <a:off x="993775" y="3001963"/>
              <a:ext cx="773113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</p:grpSp>
      <p:sp>
        <p:nvSpPr>
          <p:cNvPr id="36" name="矩形 31"/>
          <p:cNvSpPr>
            <a:spLocks noChangeArrowheads="1"/>
          </p:cNvSpPr>
          <p:nvPr/>
        </p:nvSpPr>
        <p:spPr bwMode="auto">
          <a:xfrm>
            <a:off x="7242819" y="2397545"/>
            <a:ext cx="29885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/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7242818" y="2969959"/>
            <a:ext cx="3989473" cy="1771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buNone/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Down Arrow Callout 26"/>
          <p:cNvSpPr/>
          <p:nvPr/>
        </p:nvSpPr>
        <p:spPr>
          <a:xfrm>
            <a:off x="6184067" y="1730157"/>
            <a:ext cx="2260692" cy="3932984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9" name="Down Arrow Callout 33"/>
          <p:cNvSpPr/>
          <p:nvPr/>
        </p:nvSpPr>
        <p:spPr>
          <a:xfrm>
            <a:off x="3756920" y="1730157"/>
            <a:ext cx="2260692" cy="3932984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10" name="Flowchart: Off-page Connector 40"/>
          <p:cNvSpPr/>
          <p:nvPr/>
        </p:nvSpPr>
        <p:spPr>
          <a:xfrm>
            <a:off x="4409191" y="2074680"/>
            <a:ext cx="956149" cy="930987"/>
          </a:xfrm>
          <a:prstGeom prst="flowChartOffpageConnector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299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299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299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299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7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11" name="Flowchart: Off-page Connector 42"/>
          <p:cNvSpPr/>
          <p:nvPr/>
        </p:nvSpPr>
        <p:spPr>
          <a:xfrm>
            <a:off x="6816983" y="2074680"/>
            <a:ext cx="956149" cy="930987"/>
          </a:xfrm>
          <a:prstGeom prst="flowChartOffpageConnector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12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700" b="1" dirty="0">
                <a:solidFill>
                  <a:srgbClr val="FF5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sz="3000" b="1" dirty="0">
              <a:solidFill>
                <a:srgbClr val="FF5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Down Arrow Callout 15"/>
          <p:cNvSpPr/>
          <p:nvPr/>
        </p:nvSpPr>
        <p:spPr>
          <a:xfrm>
            <a:off x="8611214" y="1730157"/>
            <a:ext cx="2260692" cy="3932984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13" name="Flowchart: Off-page Connector 17"/>
          <p:cNvSpPr/>
          <p:nvPr/>
        </p:nvSpPr>
        <p:spPr>
          <a:xfrm>
            <a:off x="9244130" y="2086293"/>
            <a:ext cx="954214" cy="930987"/>
          </a:xfrm>
          <a:prstGeom prst="flowChartOffpageConnector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12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7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sz="30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47896" y="3443096"/>
            <a:ext cx="1480675" cy="141680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912495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53752" y="3443096"/>
            <a:ext cx="1480676" cy="141680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912495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000254" y="3443096"/>
            <a:ext cx="1480676" cy="141680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912495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7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74" r="17349"/>
          <a:stretch>
            <a:fillRect/>
          </a:stretch>
        </p:blipFill>
        <p:spPr bwMode="auto">
          <a:xfrm>
            <a:off x="1320095" y="1728222"/>
            <a:ext cx="2272305" cy="38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9096"/>
            <a:ext cx="12198746" cy="570526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-6746" y="1209096"/>
            <a:ext cx="12192000" cy="5705260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0" name="任意多边形 9"/>
          <p:cNvSpPr/>
          <p:nvPr/>
        </p:nvSpPr>
        <p:spPr>
          <a:xfrm>
            <a:off x="-6746" y="3124992"/>
            <a:ext cx="4132263" cy="3530600"/>
          </a:xfrm>
          <a:custGeom>
            <a:avLst/>
            <a:gdLst>
              <a:gd name="connsiteX0" fmla="*/ 2522753 w 5509793"/>
              <a:gd name="connsiteY0" fmla="*/ 0 h 4707288"/>
              <a:gd name="connsiteX1" fmla="*/ 5509793 w 5509793"/>
              <a:gd name="connsiteY1" fmla="*/ 2987040 h 4707288"/>
              <a:gd name="connsiteX2" fmla="*/ 4999654 w 5509793"/>
              <a:gd name="connsiteY2" fmla="*/ 4657123 h 4707288"/>
              <a:gd name="connsiteX3" fmla="*/ 4962141 w 5509793"/>
              <a:gd name="connsiteY3" fmla="*/ 4707288 h 4707288"/>
              <a:gd name="connsiteX4" fmla="*/ 81980 w 5509793"/>
              <a:gd name="connsiteY4" fmla="*/ 4707288 h 4707288"/>
              <a:gd name="connsiteX5" fmla="*/ 45852 w 5509793"/>
              <a:gd name="connsiteY5" fmla="*/ 4657123 h 4707288"/>
              <a:gd name="connsiteX6" fmla="*/ 0 w 5509793"/>
              <a:gd name="connsiteY6" fmla="*/ 4581648 h 4707288"/>
              <a:gd name="connsiteX7" fmla="*/ 0 w 5509793"/>
              <a:gd name="connsiteY7" fmla="*/ 1392433 h 4707288"/>
              <a:gd name="connsiteX8" fmla="*/ 45852 w 5509793"/>
              <a:gd name="connsiteY8" fmla="*/ 1316958 h 4707288"/>
              <a:gd name="connsiteX9" fmla="*/ 2522753 w 5509793"/>
              <a:gd name="connsiteY9" fmla="*/ 0 h 4707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09793" h="4707288">
                <a:moveTo>
                  <a:pt x="2522753" y="0"/>
                </a:moveTo>
                <a:cubicBezTo>
                  <a:pt x="4172450" y="0"/>
                  <a:pt x="5509793" y="1337343"/>
                  <a:pt x="5509793" y="2987040"/>
                </a:cubicBezTo>
                <a:cubicBezTo>
                  <a:pt x="5509793" y="3605677"/>
                  <a:pt x="5321729" y="4180388"/>
                  <a:pt x="4999654" y="4657123"/>
                </a:cubicBezTo>
                <a:lnTo>
                  <a:pt x="4962141" y="4707288"/>
                </a:lnTo>
                <a:lnTo>
                  <a:pt x="81980" y="4707288"/>
                </a:lnTo>
                <a:lnTo>
                  <a:pt x="45852" y="4657123"/>
                </a:lnTo>
                <a:lnTo>
                  <a:pt x="0" y="4581648"/>
                </a:lnTo>
                <a:lnTo>
                  <a:pt x="0" y="1392433"/>
                </a:lnTo>
                <a:lnTo>
                  <a:pt x="45852" y="1316958"/>
                </a:lnTo>
                <a:cubicBezTo>
                  <a:pt x="582645" y="522400"/>
                  <a:pt x="1491692" y="0"/>
                  <a:pt x="2522753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-6746" y="3383756"/>
            <a:ext cx="3948113" cy="3530600"/>
          </a:xfrm>
          <a:custGeom>
            <a:avLst/>
            <a:gdLst>
              <a:gd name="connsiteX0" fmla="*/ 2276461 w 5263501"/>
              <a:gd name="connsiteY0" fmla="*/ 0 h 4707289"/>
              <a:gd name="connsiteX1" fmla="*/ 5263501 w 5263501"/>
              <a:gd name="connsiteY1" fmla="*/ 2987040 h 4707289"/>
              <a:gd name="connsiteX2" fmla="*/ 4753362 w 5263501"/>
              <a:gd name="connsiteY2" fmla="*/ 4657123 h 4707289"/>
              <a:gd name="connsiteX3" fmla="*/ 4715848 w 5263501"/>
              <a:gd name="connsiteY3" fmla="*/ 4707289 h 4707289"/>
              <a:gd name="connsiteX4" fmla="*/ 0 w 5263501"/>
              <a:gd name="connsiteY4" fmla="*/ 4707289 h 4707289"/>
              <a:gd name="connsiteX5" fmla="*/ 0 w 5263501"/>
              <a:gd name="connsiteY5" fmla="*/ 1055664 h 4707289"/>
              <a:gd name="connsiteX6" fmla="*/ 164305 w 5263501"/>
              <a:gd name="connsiteY6" fmla="*/ 874884 h 4707289"/>
              <a:gd name="connsiteX7" fmla="*/ 2276461 w 5263501"/>
              <a:gd name="connsiteY7" fmla="*/ 0 h 4707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3501" h="4707289">
                <a:moveTo>
                  <a:pt x="2276461" y="0"/>
                </a:moveTo>
                <a:cubicBezTo>
                  <a:pt x="3926158" y="0"/>
                  <a:pt x="5263501" y="1337343"/>
                  <a:pt x="5263501" y="2987040"/>
                </a:cubicBezTo>
                <a:cubicBezTo>
                  <a:pt x="5263501" y="3605677"/>
                  <a:pt x="5075437" y="4180388"/>
                  <a:pt x="4753362" y="4657123"/>
                </a:cubicBezTo>
                <a:lnTo>
                  <a:pt x="4715848" y="4707289"/>
                </a:lnTo>
                <a:lnTo>
                  <a:pt x="0" y="4707289"/>
                </a:lnTo>
                <a:lnTo>
                  <a:pt x="0" y="1055664"/>
                </a:lnTo>
                <a:lnTo>
                  <a:pt x="164305" y="874884"/>
                </a:lnTo>
                <a:cubicBezTo>
                  <a:pt x="704853" y="334336"/>
                  <a:pt x="1451613" y="0"/>
                  <a:pt x="2276461" y="0"/>
                </a:cubicBezTo>
                <a:close/>
              </a:path>
            </a:pathLst>
          </a:cu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152591" y="4692253"/>
            <a:ext cx="3095169" cy="46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</a:p>
        </p:txBody>
      </p:sp>
      <p:grpSp>
        <p:nvGrpSpPr>
          <p:cNvPr id="13" name="组合 13"/>
          <p:cNvGrpSpPr/>
          <p:nvPr/>
        </p:nvGrpSpPr>
        <p:grpSpPr bwMode="auto">
          <a:xfrm>
            <a:off x="1386078" y="3788964"/>
            <a:ext cx="735013" cy="735012"/>
            <a:chOff x="2048488" y="2848746"/>
            <a:chExt cx="1106608" cy="1106608"/>
          </a:xfrm>
        </p:grpSpPr>
        <p:grpSp>
          <p:nvGrpSpPr>
            <p:cNvPr id="14" name="组合 13"/>
            <p:cNvGrpSpPr/>
            <p:nvPr/>
          </p:nvGrpSpPr>
          <p:grpSpPr>
            <a:xfrm>
              <a:off x="2358384" y="3109314"/>
              <a:ext cx="546734" cy="610396"/>
              <a:chOff x="6016626" y="5110164"/>
              <a:chExt cx="231775" cy="258763"/>
            </a:xfrm>
            <a:solidFill>
              <a:schemeClr val="bg1"/>
            </a:solidFill>
          </p:grpSpPr>
          <p:sp>
            <p:nvSpPr>
              <p:cNvPr id="16" name="Rectangle 74"/>
              <p:cNvSpPr>
                <a:spLocks noChangeArrowheads="1"/>
              </p:cNvSpPr>
              <p:nvPr/>
            </p:nvSpPr>
            <p:spPr bwMode="auto">
              <a:xfrm>
                <a:off x="6119813" y="5281614"/>
                <a:ext cx="23813" cy="873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" name="Freeform 75"/>
              <p:cNvSpPr/>
              <p:nvPr/>
            </p:nvSpPr>
            <p:spPr bwMode="auto">
              <a:xfrm>
                <a:off x="6016626" y="5110164"/>
                <a:ext cx="207963" cy="73025"/>
              </a:xfrm>
              <a:custGeom>
                <a:avLst/>
                <a:gdLst>
                  <a:gd name="T0" fmla="*/ 115 w 231"/>
                  <a:gd name="T1" fmla="*/ 28 h 81"/>
                  <a:gd name="T2" fmla="*/ 30 w 231"/>
                  <a:gd name="T3" fmla="*/ 28 h 81"/>
                  <a:gd name="T4" fmla="*/ 25 w 231"/>
                  <a:gd name="T5" fmla="*/ 30 h 81"/>
                  <a:gd name="T6" fmla="*/ 2 w 231"/>
                  <a:gd name="T7" fmla="*/ 50 h 81"/>
                  <a:gd name="T8" fmla="*/ 0 w 231"/>
                  <a:gd name="T9" fmla="*/ 54 h 81"/>
                  <a:gd name="T10" fmla="*/ 0 w 231"/>
                  <a:gd name="T11" fmla="*/ 55 h 81"/>
                  <a:gd name="T12" fmla="*/ 2 w 231"/>
                  <a:gd name="T13" fmla="*/ 60 h 81"/>
                  <a:gd name="T14" fmla="*/ 25 w 231"/>
                  <a:gd name="T15" fmla="*/ 79 h 81"/>
                  <a:gd name="T16" fmla="*/ 30 w 231"/>
                  <a:gd name="T17" fmla="*/ 81 h 81"/>
                  <a:gd name="T18" fmla="*/ 229 w 231"/>
                  <a:gd name="T19" fmla="*/ 81 h 81"/>
                  <a:gd name="T20" fmla="*/ 231 w 231"/>
                  <a:gd name="T21" fmla="*/ 78 h 81"/>
                  <a:gd name="T22" fmla="*/ 231 w 231"/>
                  <a:gd name="T23" fmla="*/ 31 h 81"/>
                  <a:gd name="T24" fmla="*/ 229 w 231"/>
                  <a:gd name="T25" fmla="*/ 28 h 81"/>
                  <a:gd name="T26" fmla="*/ 142 w 231"/>
                  <a:gd name="T27" fmla="*/ 28 h 81"/>
                  <a:gd name="T28" fmla="*/ 142 w 231"/>
                  <a:gd name="T29" fmla="*/ 13 h 81"/>
                  <a:gd name="T30" fmla="*/ 142 w 231"/>
                  <a:gd name="T31" fmla="*/ 0 h 81"/>
                  <a:gd name="T32" fmla="*/ 115 w 231"/>
                  <a:gd name="T33" fmla="*/ 0 h 81"/>
                  <a:gd name="T34" fmla="*/ 115 w 231"/>
                  <a:gd name="T35" fmla="*/ 13 h 81"/>
                  <a:gd name="T36" fmla="*/ 115 w 231"/>
                  <a:gd name="T37" fmla="*/ 28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1" h="81">
                    <a:moveTo>
                      <a:pt x="115" y="28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28" y="28"/>
                      <a:pt x="26" y="29"/>
                      <a:pt x="25" y="30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0" y="53"/>
                      <a:pt x="0" y="54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6"/>
                      <a:pt x="1" y="59"/>
                      <a:pt x="2" y="60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26" y="80"/>
                      <a:pt x="28" y="81"/>
                      <a:pt x="30" y="81"/>
                    </a:cubicBezTo>
                    <a:cubicBezTo>
                      <a:pt x="229" y="81"/>
                      <a:pt x="229" y="81"/>
                      <a:pt x="229" y="81"/>
                    </a:cubicBezTo>
                    <a:cubicBezTo>
                      <a:pt x="230" y="81"/>
                      <a:pt x="231" y="80"/>
                      <a:pt x="231" y="78"/>
                    </a:cubicBezTo>
                    <a:cubicBezTo>
                      <a:pt x="231" y="31"/>
                      <a:pt x="231" y="31"/>
                      <a:pt x="231" y="31"/>
                    </a:cubicBezTo>
                    <a:cubicBezTo>
                      <a:pt x="231" y="30"/>
                      <a:pt x="230" y="28"/>
                      <a:pt x="229" y="28"/>
                    </a:cubicBezTo>
                    <a:cubicBezTo>
                      <a:pt x="142" y="28"/>
                      <a:pt x="142" y="28"/>
                      <a:pt x="142" y="28"/>
                    </a:cubicBezTo>
                    <a:cubicBezTo>
                      <a:pt x="142" y="13"/>
                      <a:pt x="142" y="13"/>
                      <a:pt x="142" y="13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5" y="13"/>
                      <a:pt x="115" y="13"/>
                      <a:pt x="115" y="13"/>
                    </a:cubicBezTo>
                    <a:lnTo>
                      <a:pt x="115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" name="Freeform 76"/>
              <p:cNvSpPr/>
              <p:nvPr/>
            </p:nvSpPr>
            <p:spPr bwMode="auto">
              <a:xfrm>
                <a:off x="6040438" y="5197476"/>
                <a:ext cx="207963" cy="71438"/>
              </a:xfrm>
              <a:custGeom>
                <a:avLst/>
                <a:gdLst>
                  <a:gd name="T0" fmla="*/ 89 w 231"/>
                  <a:gd name="T1" fmla="*/ 27 h 80"/>
                  <a:gd name="T2" fmla="*/ 3 w 231"/>
                  <a:gd name="T3" fmla="*/ 27 h 80"/>
                  <a:gd name="T4" fmla="*/ 0 w 231"/>
                  <a:gd name="T5" fmla="*/ 30 h 80"/>
                  <a:gd name="T6" fmla="*/ 0 w 231"/>
                  <a:gd name="T7" fmla="*/ 77 h 80"/>
                  <a:gd name="T8" fmla="*/ 3 w 231"/>
                  <a:gd name="T9" fmla="*/ 80 h 80"/>
                  <a:gd name="T10" fmla="*/ 202 w 231"/>
                  <a:gd name="T11" fmla="*/ 80 h 80"/>
                  <a:gd name="T12" fmla="*/ 206 w 231"/>
                  <a:gd name="T13" fmla="*/ 78 h 80"/>
                  <a:gd name="T14" fmla="*/ 229 w 231"/>
                  <a:gd name="T15" fmla="*/ 59 h 80"/>
                  <a:gd name="T16" fmla="*/ 231 w 231"/>
                  <a:gd name="T17" fmla="*/ 54 h 80"/>
                  <a:gd name="T18" fmla="*/ 231 w 231"/>
                  <a:gd name="T19" fmla="*/ 53 h 80"/>
                  <a:gd name="T20" fmla="*/ 229 w 231"/>
                  <a:gd name="T21" fmla="*/ 49 h 80"/>
                  <a:gd name="T22" fmla="*/ 206 w 231"/>
                  <a:gd name="T23" fmla="*/ 29 h 80"/>
                  <a:gd name="T24" fmla="*/ 202 w 231"/>
                  <a:gd name="T25" fmla="*/ 27 h 80"/>
                  <a:gd name="T26" fmla="*/ 116 w 231"/>
                  <a:gd name="T27" fmla="*/ 27 h 80"/>
                  <a:gd name="T28" fmla="*/ 116 w 231"/>
                  <a:gd name="T29" fmla="*/ 12 h 80"/>
                  <a:gd name="T30" fmla="*/ 116 w 231"/>
                  <a:gd name="T31" fmla="*/ 1 h 80"/>
                  <a:gd name="T32" fmla="*/ 116 w 231"/>
                  <a:gd name="T33" fmla="*/ 0 h 80"/>
                  <a:gd name="T34" fmla="*/ 89 w 231"/>
                  <a:gd name="T35" fmla="*/ 0 h 80"/>
                  <a:gd name="T36" fmla="*/ 89 w 231"/>
                  <a:gd name="T37" fmla="*/ 1 h 80"/>
                  <a:gd name="T38" fmla="*/ 89 w 231"/>
                  <a:gd name="T39" fmla="*/ 12 h 80"/>
                  <a:gd name="T40" fmla="*/ 89 w 231"/>
                  <a:gd name="T41" fmla="*/ 2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1" h="80">
                    <a:moveTo>
                      <a:pt x="89" y="27"/>
                    </a:moveTo>
                    <a:cubicBezTo>
                      <a:pt x="3" y="27"/>
                      <a:pt x="3" y="27"/>
                      <a:pt x="3" y="27"/>
                    </a:cubicBezTo>
                    <a:cubicBezTo>
                      <a:pt x="1" y="27"/>
                      <a:pt x="0" y="29"/>
                      <a:pt x="0" y="30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9"/>
                      <a:pt x="1" y="80"/>
                      <a:pt x="3" y="80"/>
                    </a:cubicBezTo>
                    <a:cubicBezTo>
                      <a:pt x="202" y="80"/>
                      <a:pt x="202" y="80"/>
                      <a:pt x="202" y="80"/>
                    </a:cubicBezTo>
                    <a:cubicBezTo>
                      <a:pt x="203" y="80"/>
                      <a:pt x="205" y="79"/>
                      <a:pt x="206" y="78"/>
                    </a:cubicBezTo>
                    <a:cubicBezTo>
                      <a:pt x="229" y="59"/>
                      <a:pt x="229" y="59"/>
                      <a:pt x="229" y="59"/>
                    </a:cubicBezTo>
                    <a:cubicBezTo>
                      <a:pt x="230" y="58"/>
                      <a:pt x="231" y="55"/>
                      <a:pt x="231" y="54"/>
                    </a:cubicBezTo>
                    <a:cubicBezTo>
                      <a:pt x="231" y="53"/>
                      <a:pt x="231" y="53"/>
                      <a:pt x="231" y="53"/>
                    </a:cubicBezTo>
                    <a:cubicBezTo>
                      <a:pt x="231" y="52"/>
                      <a:pt x="230" y="50"/>
                      <a:pt x="229" y="49"/>
                    </a:cubicBezTo>
                    <a:cubicBezTo>
                      <a:pt x="206" y="29"/>
                      <a:pt x="206" y="29"/>
                      <a:pt x="206" y="29"/>
                    </a:cubicBezTo>
                    <a:cubicBezTo>
                      <a:pt x="205" y="28"/>
                      <a:pt x="203" y="27"/>
                      <a:pt x="202" y="27"/>
                    </a:cubicBezTo>
                    <a:cubicBezTo>
                      <a:pt x="116" y="27"/>
                      <a:pt x="116" y="27"/>
                      <a:pt x="116" y="27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1"/>
                      <a:pt x="116" y="1"/>
                      <a:pt x="116" y="1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9" y="12"/>
                      <a:pt x="89" y="12"/>
                      <a:pt x="89" y="12"/>
                    </a:cubicBezTo>
                    <a:lnTo>
                      <a:pt x="8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5" name="椭圆 14"/>
            <p:cNvSpPr/>
            <p:nvPr/>
          </p:nvSpPr>
          <p:spPr>
            <a:xfrm>
              <a:off x="2048488" y="2848746"/>
              <a:ext cx="1106608" cy="1106608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9" name="矩形 7"/>
          <p:cNvSpPr>
            <a:spLocks noChangeArrowheads="1"/>
          </p:cNvSpPr>
          <p:nvPr/>
        </p:nvSpPr>
        <p:spPr bwMode="auto">
          <a:xfrm>
            <a:off x="428686" y="5295545"/>
            <a:ext cx="2687105" cy="101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字体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，本模版所有图形线条及其相应素材均可自由编辑、改色、替换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椭圆 7"/>
          <p:cNvSpPr/>
          <p:nvPr/>
        </p:nvSpPr>
        <p:spPr>
          <a:xfrm>
            <a:off x="1333499" y="1862139"/>
            <a:ext cx="3657600" cy="3657600"/>
          </a:xfrm>
          <a:prstGeom prst="ellipse">
            <a:avLst/>
          </a:prstGeom>
          <a:solidFill>
            <a:srgbClr val="F89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0" r="28550"/>
          <a:stretch>
            <a:fillRect/>
          </a:stretch>
        </p:blipFill>
        <p:spPr>
          <a:xfrm>
            <a:off x="1582466" y="2111106"/>
            <a:ext cx="3159667" cy="3159667"/>
          </a:xfrm>
          <a:prstGeom prst="ellipse">
            <a:avLst/>
          </a:prstGeom>
        </p:spPr>
      </p:pic>
      <p:sp>
        <p:nvSpPr>
          <p:cNvPr id="13" name="矩形 31"/>
          <p:cNvSpPr>
            <a:spLocks noChangeArrowheads="1"/>
          </p:cNvSpPr>
          <p:nvPr/>
        </p:nvSpPr>
        <p:spPr bwMode="auto">
          <a:xfrm>
            <a:off x="7242819" y="2397545"/>
            <a:ext cx="29885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7242819" y="3155672"/>
            <a:ext cx="3688772" cy="1383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buNone/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207524" y="1222136"/>
            <a:ext cx="4535176" cy="818923"/>
            <a:chOff x="3764280" y="1050389"/>
            <a:chExt cx="4101778" cy="740664"/>
          </a:xfrm>
        </p:grpSpPr>
        <p:sp>
          <p:nvSpPr>
            <p:cNvPr id="5" name="圆角矩形 4"/>
            <p:cNvSpPr/>
            <p:nvPr/>
          </p:nvSpPr>
          <p:spPr>
            <a:xfrm>
              <a:off x="3764280" y="1050389"/>
              <a:ext cx="4101778" cy="740664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129272" y="1128438"/>
              <a:ext cx="3222713" cy="584566"/>
              <a:chOff x="4641336" y="1128438"/>
              <a:chExt cx="3222713" cy="584566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4641336" y="1128438"/>
                <a:ext cx="1066676" cy="5845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</a:p>
            </p:txBody>
          </p:sp>
          <p:cxnSp>
            <p:nvCxnSpPr>
              <p:cNvPr id="8" name="直接连接符 7"/>
              <p:cNvCxnSpPr/>
              <p:nvPr/>
            </p:nvCxnSpPr>
            <p:spPr>
              <a:xfrm flipH="1">
                <a:off x="5728095" y="1278990"/>
                <a:ext cx="149081" cy="283464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文本框 8"/>
              <p:cNvSpPr txBox="1"/>
              <p:nvPr/>
            </p:nvSpPr>
            <p:spPr>
              <a:xfrm>
                <a:off x="5897259" y="1239785"/>
                <a:ext cx="1966790" cy="47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Contents</a:t>
                </a:r>
                <a:endPara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666" y="653083"/>
            <a:ext cx="2024132" cy="164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451" y="1474891"/>
            <a:ext cx="2680053" cy="147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2"/>
          <p:cNvSpPr txBox="1"/>
          <p:nvPr/>
        </p:nvSpPr>
        <p:spPr>
          <a:xfrm>
            <a:off x="2539437" y="2928202"/>
            <a:ext cx="342109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4" name="文本框 1"/>
          <p:cNvSpPr txBox="1"/>
          <p:nvPr/>
        </p:nvSpPr>
        <p:spPr>
          <a:xfrm>
            <a:off x="1416477" y="2865752"/>
            <a:ext cx="11430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3600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/</a:t>
            </a:r>
            <a:endParaRPr lang="zh-CN" altLang="en-US" sz="36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2539437" y="3636949"/>
            <a:ext cx="342109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6" name="文本框 1"/>
          <p:cNvSpPr txBox="1"/>
          <p:nvPr/>
        </p:nvSpPr>
        <p:spPr>
          <a:xfrm>
            <a:off x="1416477" y="3574499"/>
            <a:ext cx="11430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3600" b="1" dirty="0" smtClean="0">
                <a:solidFill>
                  <a:srgbClr val="F89A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/</a:t>
            </a:r>
            <a:endParaRPr lang="zh-CN" altLang="en-US" sz="3600" b="1" dirty="0">
              <a:solidFill>
                <a:srgbClr val="F89A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2539437" y="4406357"/>
            <a:ext cx="342109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8" name="文本框 1"/>
          <p:cNvSpPr txBox="1"/>
          <p:nvPr/>
        </p:nvSpPr>
        <p:spPr>
          <a:xfrm>
            <a:off x="1416477" y="4343907"/>
            <a:ext cx="11430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3600" b="1" dirty="0" smtClean="0">
                <a:solidFill>
                  <a:srgbClr val="EF507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/</a:t>
            </a:r>
            <a:endParaRPr lang="zh-CN" altLang="en-US" sz="3600" b="1" dirty="0">
              <a:solidFill>
                <a:srgbClr val="EF507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2539437" y="5113315"/>
            <a:ext cx="342109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20" name="文本框 1"/>
          <p:cNvSpPr txBox="1"/>
          <p:nvPr/>
        </p:nvSpPr>
        <p:spPr>
          <a:xfrm>
            <a:off x="1416477" y="5050865"/>
            <a:ext cx="11430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36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/</a:t>
            </a:r>
            <a:endParaRPr lang="zh-CN" altLang="en-US" sz="36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662" y="15667"/>
            <a:ext cx="2587906" cy="210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664405" y="1497996"/>
            <a:ext cx="5151438" cy="1862138"/>
            <a:chOff x="1709561" y="1622174"/>
            <a:chExt cx="5151438" cy="1862138"/>
          </a:xfrm>
        </p:grpSpPr>
        <p:sp>
          <p:nvSpPr>
            <p:cNvPr id="4" name="文本框 3"/>
            <p:cNvSpPr txBox="1"/>
            <p:nvPr/>
          </p:nvSpPr>
          <p:spPr>
            <a:xfrm>
              <a:off x="3827286" y="1800124"/>
              <a:ext cx="3033713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09561" y="1622174"/>
              <a:ext cx="2117725" cy="1862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500" b="1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115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9605" y="4258761"/>
            <a:ext cx="1670928" cy="21819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6818" y="4361327"/>
            <a:ext cx="1504954" cy="2079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3782130" y="2199821"/>
            <a:ext cx="3166305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单击此处编辑您要的内容。建议字体使用微软雅黑。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Freeform 25"/>
          <p:cNvSpPr/>
          <p:nvPr/>
        </p:nvSpPr>
        <p:spPr bwMode="auto">
          <a:xfrm>
            <a:off x="1972279" y="3531390"/>
            <a:ext cx="842737" cy="1491596"/>
          </a:xfrm>
          <a:custGeom>
            <a:avLst/>
            <a:gdLst/>
            <a:ahLst/>
            <a:cxnLst>
              <a:cxn ang="0">
                <a:pos x="766" y="0"/>
              </a:cxn>
              <a:cxn ang="0">
                <a:pos x="704" y="60"/>
              </a:cxn>
              <a:cxn ang="0">
                <a:pos x="616" y="162"/>
              </a:cxn>
              <a:cxn ang="0">
                <a:pos x="566" y="228"/>
              </a:cxn>
              <a:cxn ang="0">
                <a:pos x="516" y="306"/>
              </a:cxn>
              <a:cxn ang="0">
                <a:pos x="468" y="392"/>
              </a:cxn>
              <a:cxn ang="0">
                <a:pos x="426" y="488"/>
              </a:cxn>
              <a:cxn ang="0">
                <a:pos x="392" y="592"/>
              </a:cxn>
              <a:cxn ang="0">
                <a:pos x="370" y="704"/>
              </a:cxn>
              <a:cxn ang="0">
                <a:pos x="360" y="822"/>
              </a:cxn>
              <a:cxn ang="0">
                <a:pos x="366" y="948"/>
              </a:cxn>
              <a:cxn ang="0">
                <a:pos x="382" y="1044"/>
              </a:cxn>
              <a:cxn ang="0">
                <a:pos x="400" y="1112"/>
              </a:cxn>
              <a:cxn ang="0">
                <a:pos x="422" y="1180"/>
              </a:cxn>
              <a:cxn ang="0">
                <a:pos x="452" y="1250"/>
              </a:cxn>
              <a:cxn ang="0">
                <a:pos x="486" y="1320"/>
              </a:cxn>
              <a:cxn ang="0">
                <a:pos x="116" y="1288"/>
              </a:cxn>
              <a:cxn ang="0">
                <a:pos x="110" y="1286"/>
              </a:cxn>
              <a:cxn ang="0">
                <a:pos x="76" y="1252"/>
              </a:cxn>
              <a:cxn ang="0">
                <a:pos x="52" y="1220"/>
              </a:cxn>
              <a:cxn ang="0">
                <a:pos x="30" y="1176"/>
              </a:cxn>
              <a:cxn ang="0">
                <a:pos x="12" y="1118"/>
              </a:cxn>
              <a:cxn ang="0">
                <a:pos x="0" y="1046"/>
              </a:cxn>
              <a:cxn ang="0">
                <a:pos x="2" y="956"/>
              </a:cxn>
              <a:cxn ang="0">
                <a:pos x="6" y="904"/>
              </a:cxn>
              <a:cxn ang="0">
                <a:pos x="22" y="804"/>
              </a:cxn>
              <a:cxn ang="0">
                <a:pos x="48" y="710"/>
              </a:cxn>
              <a:cxn ang="0">
                <a:pos x="80" y="624"/>
              </a:cxn>
              <a:cxn ang="0">
                <a:pos x="118" y="544"/>
              </a:cxn>
              <a:cxn ang="0">
                <a:pos x="162" y="470"/>
              </a:cxn>
              <a:cxn ang="0">
                <a:pos x="212" y="402"/>
              </a:cxn>
              <a:cxn ang="0">
                <a:pos x="264" y="338"/>
              </a:cxn>
              <a:cxn ang="0">
                <a:pos x="292" y="308"/>
              </a:cxn>
              <a:cxn ang="0">
                <a:pos x="354" y="250"/>
              </a:cxn>
              <a:cxn ang="0">
                <a:pos x="426" y="194"/>
              </a:cxn>
              <a:cxn ang="0">
                <a:pos x="502" y="142"/>
              </a:cxn>
              <a:cxn ang="0">
                <a:pos x="646" y="60"/>
              </a:cxn>
              <a:cxn ang="0">
                <a:pos x="766" y="0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lnTo>
                  <a:pt x="766" y="0"/>
                </a:lnTo>
                <a:close/>
              </a:path>
            </a:pathLst>
          </a:custGeom>
          <a:solidFill>
            <a:srgbClr val="146BAC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endParaRPr lang="ko-KR" altLang="en-US">
              <a:solidFill>
                <a:prstClr val="black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25"/>
          <p:cNvSpPr/>
          <p:nvPr/>
        </p:nvSpPr>
        <p:spPr bwMode="auto">
          <a:xfrm rot="14549685">
            <a:off x="4375559" y="4526588"/>
            <a:ext cx="842597" cy="1491843"/>
          </a:xfrm>
          <a:custGeom>
            <a:avLst/>
            <a:gdLst/>
            <a:ahLst/>
            <a:cxnLst>
              <a:cxn ang="0">
                <a:pos x="766" y="0"/>
              </a:cxn>
              <a:cxn ang="0">
                <a:pos x="704" y="60"/>
              </a:cxn>
              <a:cxn ang="0">
                <a:pos x="616" y="162"/>
              </a:cxn>
              <a:cxn ang="0">
                <a:pos x="566" y="228"/>
              </a:cxn>
              <a:cxn ang="0">
                <a:pos x="516" y="306"/>
              </a:cxn>
              <a:cxn ang="0">
                <a:pos x="468" y="392"/>
              </a:cxn>
              <a:cxn ang="0">
                <a:pos x="426" y="488"/>
              </a:cxn>
              <a:cxn ang="0">
                <a:pos x="392" y="592"/>
              </a:cxn>
              <a:cxn ang="0">
                <a:pos x="370" y="704"/>
              </a:cxn>
              <a:cxn ang="0">
                <a:pos x="360" y="822"/>
              </a:cxn>
              <a:cxn ang="0">
                <a:pos x="366" y="948"/>
              </a:cxn>
              <a:cxn ang="0">
                <a:pos x="382" y="1044"/>
              </a:cxn>
              <a:cxn ang="0">
                <a:pos x="400" y="1112"/>
              </a:cxn>
              <a:cxn ang="0">
                <a:pos x="422" y="1180"/>
              </a:cxn>
              <a:cxn ang="0">
                <a:pos x="452" y="1250"/>
              </a:cxn>
              <a:cxn ang="0">
                <a:pos x="486" y="1320"/>
              </a:cxn>
              <a:cxn ang="0">
                <a:pos x="116" y="1288"/>
              </a:cxn>
              <a:cxn ang="0">
                <a:pos x="110" y="1286"/>
              </a:cxn>
              <a:cxn ang="0">
                <a:pos x="76" y="1252"/>
              </a:cxn>
              <a:cxn ang="0">
                <a:pos x="52" y="1220"/>
              </a:cxn>
              <a:cxn ang="0">
                <a:pos x="30" y="1176"/>
              </a:cxn>
              <a:cxn ang="0">
                <a:pos x="12" y="1118"/>
              </a:cxn>
              <a:cxn ang="0">
                <a:pos x="0" y="1046"/>
              </a:cxn>
              <a:cxn ang="0">
                <a:pos x="2" y="956"/>
              </a:cxn>
              <a:cxn ang="0">
                <a:pos x="6" y="904"/>
              </a:cxn>
              <a:cxn ang="0">
                <a:pos x="22" y="804"/>
              </a:cxn>
              <a:cxn ang="0">
                <a:pos x="48" y="710"/>
              </a:cxn>
              <a:cxn ang="0">
                <a:pos x="80" y="624"/>
              </a:cxn>
              <a:cxn ang="0">
                <a:pos x="118" y="544"/>
              </a:cxn>
              <a:cxn ang="0">
                <a:pos x="162" y="470"/>
              </a:cxn>
              <a:cxn ang="0">
                <a:pos x="212" y="402"/>
              </a:cxn>
              <a:cxn ang="0">
                <a:pos x="264" y="338"/>
              </a:cxn>
              <a:cxn ang="0">
                <a:pos x="292" y="308"/>
              </a:cxn>
              <a:cxn ang="0">
                <a:pos x="354" y="250"/>
              </a:cxn>
              <a:cxn ang="0">
                <a:pos x="426" y="194"/>
              </a:cxn>
              <a:cxn ang="0">
                <a:pos x="502" y="142"/>
              </a:cxn>
              <a:cxn ang="0">
                <a:pos x="646" y="60"/>
              </a:cxn>
              <a:cxn ang="0">
                <a:pos x="766" y="0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lnTo>
                  <a:pt x="766" y="0"/>
                </a:lnTo>
                <a:close/>
              </a:path>
            </a:pathLst>
          </a:custGeom>
          <a:solidFill>
            <a:srgbClr val="D6A203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endParaRPr lang="ko-KR" altLang="en-US">
              <a:solidFill>
                <a:prstClr val="black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25"/>
          <p:cNvSpPr/>
          <p:nvPr/>
        </p:nvSpPr>
        <p:spPr bwMode="auto">
          <a:xfrm rot="7202387">
            <a:off x="4073603" y="1879431"/>
            <a:ext cx="842597" cy="1491843"/>
          </a:xfrm>
          <a:custGeom>
            <a:avLst/>
            <a:gdLst/>
            <a:ahLst/>
            <a:cxnLst>
              <a:cxn ang="0">
                <a:pos x="766" y="0"/>
              </a:cxn>
              <a:cxn ang="0">
                <a:pos x="704" y="60"/>
              </a:cxn>
              <a:cxn ang="0">
                <a:pos x="616" y="162"/>
              </a:cxn>
              <a:cxn ang="0">
                <a:pos x="566" y="228"/>
              </a:cxn>
              <a:cxn ang="0">
                <a:pos x="516" y="306"/>
              </a:cxn>
              <a:cxn ang="0">
                <a:pos x="468" y="392"/>
              </a:cxn>
              <a:cxn ang="0">
                <a:pos x="426" y="488"/>
              </a:cxn>
              <a:cxn ang="0">
                <a:pos x="392" y="592"/>
              </a:cxn>
              <a:cxn ang="0">
                <a:pos x="370" y="704"/>
              </a:cxn>
              <a:cxn ang="0">
                <a:pos x="360" y="822"/>
              </a:cxn>
              <a:cxn ang="0">
                <a:pos x="366" y="948"/>
              </a:cxn>
              <a:cxn ang="0">
                <a:pos x="382" y="1044"/>
              </a:cxn>
              <a:cxn ang="0">
                <a:pos x="400" y="1112"/>
              </a:cxn>
              <a:cxn ang="0">
                <a:pos x="422" y="1180"/>
              </a:cxn>
              <a:cxn ang="0">
                <a:pos x="452" y="1250"/>
              </a:cxn>
              <a:cxn ang="0">
                <a:pos x="486" y="1320"/>
              </a:cxn>
              <a:cxn ang="0">
                <a:pos x="116" y="1288"/>
              </a:cxn>
              <a:cxn ang="0">
                <a:pos x="110" y="1286"/>
              </a:cxn>
              <a:cxn ang="0">
                <a:pos x="76" y="1252"/>
              </a:cxn>
              <a:cxn ang="0">
                <a:pos x="52" y="1220"/>
              </a:cxn>
              <a:cxn ang="0">
                <a:pos x="30" y="1176"/>
              </a:cxn>
              <a:cxn ang="0">
                <a:pos x="12" y="1118"/>
              </a:cxn>
              <a:cxn ang="0">
                <a:pos x="0" y="1046"/>
              </a:cxn>
              <a:cxn ang="0">
                <a:pos x="2" y="956"/>
              </a:cxn>
              <a:cxn ang="0">
                <a:pos x="6" y="904"/>
              </a:cxn>
              <a:cxn ang="0">
                <a:pos x="22" y="804"/>
              </a:cxn>
              <a:cxn ang="0">
                <a:pos x="48" y="710"/>
              </a:cxn>
              <a:cxn ang="0">
                <a:pos x="80" y="624"/>
              </a:cxn>
              <a:cxn ang="0">
                <a:pos x="118" y="544"/>
              </a:cxn>
              <a:cxn ang="0">
                <a:pos x="162" y="470"/>
              </a:cxn>
              <a:cxn ang="0">
                <a:pos x="212" y="402"/>
              </a:cxn>
              <a:cxn ang="0">
                <a:pos x="264" y="338"/>
              </a:cxn>
              <a:cxn ang="0">
                <a:pos x="292" y="308"/>
              </a:cxn>
              <a:cxn ang="0">
                <a:pos x="354" y="250"/>
              </a:cxn>
              <a:cxn ang="0">
                <a:pos x="426" y="194"/>
              </a:cxn>
              <a:cxn ang="0">
                <a:pos x="502" y="142"/>
              </a:cxn>
              <a:cxn ang="0">
                <a:pos x="646" y="60"/>
              </a:cxn>
              <a:cxn ang="0">
                <a:pos x="766" y="0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lnTo>
                  <a:pt x="766" y="0"/>
                </a:lnTo>
                <a:close/>
              </a:path>
            </a:pathLst>
          </a:custGeom>
          <a:solidFill>
            <a:srgbClr val="B11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아래쪽 화살표 461"/>
          <p:cNvSpPr/>
          <p:nvPr/>
        </p:nvSpPr>
        <p:spPr>
          <a:xfrm>
            <a:off x="8707688" y="4478200"/>
            <a:ext cx="533400" cy="323850"/>
          </a:xfrm>
          <a:prstGeom prst="downArrow">
            <a:avLst/>
          </a:prstGeom>
          <a:solidFill>
            <a:srgbClr val="C1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아래쪽 화살표 462"/>
          <p:cNvSpPr/>
          <p:nvPr/>
        </p:nvSpPr>
        <p:spPr>
          <a:xfrm>
            <a:off x="8707688" y="2874556"/>
            <a:ext cx="533400" cy="323850"/>
          </a:xfrm>
          <a:prstGeom prst="downArrow">
            <a:avLst/>
          </a:prstGeom>
          <a:solidFill>
            <a:srgbClr val="C1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모서리가 둥근 직사각형 236"/>
          <p:cNvSpPr/>
          <p:nvPr/>
        </p:nvSpPr>
        <p:spPr bwMode="auto">
          <a:xfrm>
            <a:off x="2330879" y="2336800"/>
            <a:ext cx="3078145" cy="3036106"/>
          </a:xfrm>
          <a:prstGeom prst="roundRect">
            <a:avLst>
              <a:gd name="adj" fmla="val 5110"/>
            </a:avLst>
          </a:prstGeom>
          <a:solidFill>
            <a:srgbClr val="4454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모서리가 둥근 직사각형 445"/>
          <p:cNvSpPr/>
          <p:nvPr/>
        </p:nvSpPr>
        <p:spPr bwMode="auto">
          <a:xfrm>
            <a:off x="7609138" y="3360316"/>
            <a:ext cx="2817562" cy="920894"/>
          </a:xfrm>
          <a:prstGeom prst="roundRect">
            <a:avLst>
              <a:gd name="adj" fmla="val 4658"/>
            </a:avLst>
          </a:pr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모서리가 둥근 직사각형 450"/>
          <p:cNvSpPr/>
          <p:nvPr/>
        </p:nvSpPr>
        <p:spPr bwMode="auto">
          <a:xfrm>
            <a:off x="7609138" y="4972070"/>
            <a:ext cx="2817562" cy="920894"/>
          </a:xfrm>
          <a:prstGeom prst="roundRect">
            <a:avLst>
              <a:gd name="adj" fmla="val 4658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모서리가 둥근 직사각형 438"/>
          <p:cNvSpPr/>
          <p:nvPr/>
        </p:nvSpPr>
        <p:spPr bwMode="auto">
          <a:xfrm>
            <a:off x="7609137" y="1735862"/>
            <a:ext cx="2817562" cy="920894"/>
          </a:xfrm>
          <a:prstGeom prst="roundRect">
            <a:avLst>
              <a:gd name="adj" fmla="val 4658"/>
            </a:avLst>
          </a:prstGeom>
          <a:solidFill>
            <a:srgbClr val="F89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9"/>
          <p:cNvSpPr/>
          <p:nvPr/>
        </p:nvSpPr>
        <p:spPr bwMode="auto">
          <a:xfrm rot="7202387">
            <a:off x="2534792" y="2086360"/>
            <a:ext cx="1852395" cy="1053972"/>
          </a:xfrm>
          <a:custGeom>
            <a:avLst/>
            <a:gdLst/>
            <a:ahLst/>
            <a:cxnLst>
              <a:cxn ang="0">
                <a:pos x="1440" y="656"/>
              </a:cxn>
              <a:cxn ang="0">
                <a:pos x="1416" y="558"/>
              </a:cxn>
              <a:cxn ang="0">
                <a:pos x="1370" y="444"/>
              </a:cxn>
              <a:cxn ang="0">
                <a:pos x="1326" y="374"/>
              </a:cxn>
              <a:cxn ang="0">
                <a:pos x="1266" y="306"/>
              </a:cxn>
              <a:cxn ang="0">
                <a:pos x="1192" y="246"/>
              </a:cxn>
              <a:cxn ang="0">
                <a:pos x="1098" y="200"/>
              </a:cxn>
              <a:cxn ang="0">
                <a:pos x="982" y="174"/>
              </a:cxn>
              <a:cxn ang="0">
                <a:pos x="894" y="168"/>
              </a:cxn>
              <a:cxn ang="0">
                <a:pos x="432" y="230"/>
              </a:cxn>
              <a:cxn ang="0">
                <a:pos x="386" y="236"/>
              </a:cxn>
              <a:cxn ang="0">
                <a:pos x="276" y="238"/>
              </a:cxn>
              <a:cxn ang="0">
                <a:pos x="178" y="220"/>
              </a:cxn>
              <a:cxn ang="0">
                <a:pos x="82" y="174"/>
              </a:cxn>
              <a:cxn ang="0">
                <a:pos x="42" y="136"/>
              </a:cxn>
              <a:cxn ang="0">
                <a:pos x="24" y="116"/>
              </a:cxn>
              <a:cxn ang="0">
                <a:pos x="10" y="80"/>
              </a:cxn>
              <a:cxn ang="0">
                <a:pos x="0" y="0"/>
              </a:cxn>
              <a:cxn ang="0">
                <a:pos x="2" y="42"/>
              </a:cxn>
              <a:cxn ang="0">
                <a:pos x="22" y="152"/>
              </a:cxn>
              <a:cxn ang="0">
                <a:pos x="74" y="284"/>
              </a:cxn>
              <a:cxn ang="0">
                <a:pos x="126" y="378"/>
              </a:cxn>
              <a:cxn ang="0">
                <a:pos x="198" y="478"/>
              </a:cxn>
              <a:cxn ang="0">
                <a:pos x="294" y="586"/>
              </a:cxn>
              <a:cxn ang="0">
                <a:pos x="418" y="696"/>
              </a:cxn>
              <a:cxn ang="0">
                <a:pos x="570" y="806"/>
              </a:cxn>
              <a:cxn ang="0">
                <a:pos x="614" y="834"/>
              </a:cxn>
              <a:cxn ang="0">
                <a:pos x="732" y="892"/>
              </a:cxn>
              <a:cxn ang="0">
                <a:pos x="854" y="934"/>
              </a:cxn>
              <a:cxn ang="0">
                <a:pos x="990" y="958"/>
              </a:cxn>
              <a:cxn ang="0">
                <a:pos x="1086" y="954"/>
              </a:cxn>
              <a:cxn ang="0">
                <a:pos x="1152" y="936"/>
              </a:cxn>
              <a:cxn ang="0">
                <a:pos x="1252" y="892"/>
              </a:cxn>
              <a:cxn ang="0">
                <a:pos x="1340" y="836"/>
              </a:cxn>
              <a:cxn ang="0">
                <a:pos x="1430" y="754"/>
              </a:cxn>
              <a:cxn ang="0">
                <a:pos x="1444" y="744"/>
              </a:cxn>
              <a:cxn ang="0">
                <a:pos x="1488" y="734"/>
              </a:cxn>
              <a:cxn ang="0">
                <a:pos x="1562" y="734"/>
              </a:cxn>
              <a:cxn ang="0">
                <a:pos x="1630" y="736"/>
              </a:cxn>
              <a:cxn ang="0">
                <a:pos x="1664" y="742"/>
              </a:cxn>
              <a:cxn ang="0">
                <a:pos x="1680" y="732"/>
              </a:cxn>
              <a:cxn ang="0">
                <a:pos x="1684" y="700"/>
              </a:cxn>
              <a:cxn ang="0">
                <a:pos x="1680" y="684"/>
              </a:cxn>
              <a:cxn ang="0">
                <a:pos x="1668" y="670"/>
              </a:cxn>
              <a:cxn ang="0">
                <a:pos x="1654" y="668"/>
              </a:cxn>
              <a:cxn ang="0">
                <a:pos x="1624" y="688"/>
              </a:cxn>
              <a:cxn ang="0">
                <a:pos x="1600" y="696"/>
              </a:cxn>
              <a:cxn ang="0">
                <a:pos x="1544" y="696"/>
              </a:cxn>
              <a:cxn ang="0">
                <a:pos x="1506" y="694"/>
              </a:cxn>
              <a:cxn ang="0">
                <a:pos x="1458" y="688"/>
              </a:cxn>
              <a:cxn ang="0">
                <a:pos x="1444" y="678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lnTo>
                  <a:pt x="1444" y="678"/>
                </a:lnTo>
                <a:close/>
              </a:path>
            </a:pathLst>
          </a:custGeom>
          <a:solidFill>
            <a:srgbClr val="EF5077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endParaRPr lang="ko-KR" altLang="en-US">
              <a:solidFill>
                <a:prstClr val="black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49"/>
          <p:cNvSpPr/>
          <p:nvPr/>
        </p:nvSpPr>
        <p:spPr bwMode="auto">
          <a:xfrm rot="14549685">
            <a:off x="4435285" y="3880280"/>
            <a:ext cx="1852613" cy="1054100"/>
          </a:xfrm>
          <a:custGeom>
            <a:avLst/>
            <a:gdLst/>
            <a:ahLst/>
            <a:cxnLst>
              <a:cxn ang="0">
                <a:pos x="1440" y="656"/>
              </a:cxn>
              <a:cxn ang="0">
                <a:pos x="1416" y="558"/>
              </a:cxn>
              <a:cxn ang="0">
                <a:pos x="1370" y="444"/>
              </a:cxn>
              <a:cxn ang="0">
                <a:pos x="1326" y="374"/>
              </a:cxn>
              <a:cxn ang="0">
                <a:pos x="1266" y="306"/>
              </a:cxn>
              <a:cxn ang="0">
                <a:pos x="1192" y="246"/>
              </a:cxn>
              <a:cxn ang="0">
                <a:pos x="1098" y="200"/>
              </a:cxn>
              <a:cxn ang="0">
                <a:pos x="982" y="174"/>
              </a:cxn>
              <a:cxn ang="0">
                <a:pos x="894" y="168"/>
              </a:cxn>
              <a:cxn ang="0">
                <a:pos x="432" y="230"/>
              </a:cxn>
              <a:cxn ang="0">
                <a:pos x="386" y="236"/>
              </a:cxn>
              <a:cxn ang="0">
                <a:pos x="276" y="238"/>
              </a:cxn>
              <a:cxn ang="0">
                <a:pos x="178" y="220"/>
              </a:cxn>
              <a:cxn ang="0">
                <a:pos x="82" y="174"/>
              </a:cxn>
              <a:cxn ang="0">
                <a:pos x="42" y="136"/>
              </a:cxn>
              <a:cxn ang="0">
                <a:pos x="24" y="116"/>
              </a:cxn>
              <a:cxn ang="0">
                <a:pos x="10" y="80"/>
              </a:cxn>
              <a:cxn ang="0">
                <a:pos x="0" y="0"/>
              </a:cxn>
              <a:cxn ang="0">
                <a:pos x="2" y="42"/>
              </a:cxn>
              <a:cxn ang="0">
                <a:pos x="22" y="152"/>
              </a:cxn>
              <a:cxn ang="0">
                <a:pos x="74" y="284"/>
              </a:cxn>
              <a:cxn ang="0">
                <a:pos x="126" y="378"/>
              </a:cxn>
              <a:cxn ang="0">
                <a:pos x="198" y="478"/>
              </a:cxn>
              <a:cxn ang="0">
                <a:pos x="294" y="586"/>
              </a:cxn>
              <a:cxn ang="0">
                <a:pos x="418" y="696"/>
              </a:cxn>
              <a:cxn ang="0">
                <a:pos x="570" y="806"/>
              </a:cxn>
              <a:cxn ang="0">
                <a:pos x="614" y="834"/>
              </a:cxn>
              <a:cxn ang="0">
                <a:pos x="732" y="892"/>
              </a:cxn>
              <a:cxn ang="0">
                <a:pos x="854" y="934"/>
              </a:cxn>
              <a:cxn ang="0">
                <a:pos x="990" y="958"/>
              </a:cxn>
              <a:cxn ang="0">
                <a:pos x="1086" y="954"/>
              </a:cxn>
              <a:cxn ang="0">
                <a:pos x="1152" y="936"/>
              </a:cxn>
              <a:cxn ang="0">
                <a:pos x="1252" y="892"/>
              </a:cxn>
              <a:cxn ang="0">
                <a:pos x="1340" y="836"/>
              </a:cxn>
              <a:cxn ang="0">
                <a:pos x="1430" y="754"/>
              </a:cxn>
              <a:cxn ang="0">
                <a:pos x="1444" y="744"/>
              </a:cxn>
              <a:cxn ang="0">
                <a:pos x="1488" y="734"/>
              </a:cxn>
              <a:cxn ang="0">
                <a:pos x="1562" y="734"/>
              </a:cxn>
              <a:cxn ang="0">
                <a:pos x="1630" y="736"/>
              </a:cxn>
              <a:cxn ang="0">
                <a:pos x="1664" y="742"/>
              </a:cxn>
              <a:cxn ang="0">
                <a:pos x="1680" y="732"/>
              </a:cxn>
              <a:cxn ang="0">
                <a:pos x="1684" y="700"/>
              </a:cxn>
              <a:cxn ang="0">
                <a:pos x="1680" y="684"/>
              </a:cxn>
              <a:cxn ang="0">
                <a:pos x="1668" y="670"/>
              </a:cxn>
              <a:cxn ang="0">
                <a:pos x="1654" y="668"/>
              </a:cxn>
              <a:cxn ang="0">
                <a:pos x="1624" y="688"/>
              </a:cxn>
              <a:cxn ang="0">
                <a:pos x="1600" y="696"/>
              </a:cxn>
              <a:cxn ang="0">
                <a:pos x="1544" y="696"/>
              </a:cxn>
              <a:cxn ang="0">
                <a:pos x="1506" y="694"/>
              </a:cxn>
              <a:cxn ang="0">
                <a:pos x="1458" y="688"/>
              </a:cxn>
              <a:cxn ang="0">
                <a:pos x="1444" y="678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lnTo>
                  <a:pt x="1444" y="678"/>
                </a:lnTo>
                <a:close/>
              </a:path>
            </a:pathLst>
          </a:custGeom>
          <a:solidFill>
            <a:srgbClr val="F8D94A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prstClr val="black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49"/>
          <p:cNvSpPr/>
          <p:nvPr/>
        </p:nvSpPr>
        <p:spPr bwMode="auto">
          <a:xfrm>
            <a:off x="1973866" y="4650482"/>
            <a:ext cx="1852613" cy="1054100"/>
          </a:xfrm>
          <a:custGeom>
            <a:avLst/>
            <a:gdLst/>
            <a:ahLst/>
            <a:cxnLst>
              <a:cxn ang="0">
                <a:pos x="1440" y="656"/>
              </a:cxn>
              <a:cxn ang="0">
                <a:pos x="1416" y="558"/>
              </a:cxn>
              <a:cxn ang="0">
                <a:pos x="1370" y="444"/>
              </a:cxn>
              <a:cxn ang="0">
                <a:pos x="1326" y="374"/>
              </a:cxn>
              <a:cxn ang="0">
                <a:pos x="1266" y="306"/>
              </a:cxn>
              <a:cxn ang="0">
                <a:pos x="1192" y="246"/>
              </a:cxn>
              <a:cxn ang="0">
                <a:pos x="1098" y="200"/>
              </a:cxn>
              <a:cxn ang="0">
                <a:pos x="982" y="174"/>
              </a:cxn>
              <a:cxn ang="0">
                <a:pos x="894" y="168"/>
              </a:cxn>
              <a:cxn ang="0">
                <a:pos x="432" y="230"/>
              </a:cxn>
              <a:cxn ang="0">
                <a:pos x="386" y="236"/>
              </a:cxn>
              <a:cxn ang="0">
                <a:pos x="276" y="238"/>
              </a:cxn>
              <a:cxn ang="0">
                <a:pos x="178" y="220"/>
              </a:cxn>
              <a:cxn ang="0">
                <a:pos x="82" y="174"/>
              </a:cxn>
              <a:cxn ang="0">
                <a:pos x="42" y="136"/>
              </a:cxn>
              <a:cxn ang="0">
                <a:pos x="24" y="116"/>
              </a:cxn>
              <a:cxn ang="0">
                <a:pos x="10" y="80"/>
              </a:cxn>
              <a:cxn ang="0">
                <a:pos x="0" y="0"/>
              </a:cxn>
              <a:cxn ang="0">
                <a:pos x="2" y="42"/>
              </a:cxn>
              <a:cxn ang="0">
                <a:pos x="22" y="152"/>
              </a:cxn>
              <a:cxn ang="0">
                <a:pos x="74" y="284"/>
              </a:cxn>
              <a:cxn ang="0">
                <a:pos x="126" y="378"/>
              </a:cxn>
              <a:cxn ang="0">
                <a:pos x="198" y="478"/>
              </a:cxn>
              <a:cxn ang="0">
                <a:pos x="294" y="586"/>
              </a:cxn>
              <a:cxn ang="0">
                <a:pos x="418" y="696"/>
              </a:cxn>
              <a:cxn ang="0">
                <a:pos x="570" y="806"/>
              </a:cxn>
              <a:cxn ang="0">
                <a:pos x="614" y="834"/>
              </a:cxn>
              <a:cxn ang="0">
                <a:pos x="732" y="892"/>
              </a:cxn>
              <a:cxn ang="0">
                <a:pos x="854" y="934"/>
              </a:cxn>
              <a:cxn ang="0">
                <a:pos x="990" y="958"/>
              </a:cxn>
              <a:cxn ang="0">
                <a:pos x="1086" y="954"/>
              </a:cxn>
              <a:cxn ang="0">
                <a:pos x="1152" y="936"/>
              </a:cxn>
              <a:cxn ang="0">
                <a:pos x="1252" y="892"/>
              </a:cxn>
              <a:cxn ang="0">
                <a:pos x="1340" y="836"/>
              </a:cxn>
              <a:cxn ang="0">
                <a:pos x="1430" y="754"/>
              </a:cxn>
              <a:cxn ang="0">
                <a:pos x="1444" y="744"/>
              </a:cxn>
              <a:cxn ang="0">
                <a:pos x="1488" y="734"/>
              </a:cxn>
              <a:cxn ang="0">
                <a:pos x="1562" y="734"/>
              </a:cxn>
              <a:cxn ang="0">
                <a:pos x="1630" y="736"/>
              </a:cxn>
              <a:cxn ang="0">
                <a:pos x="1664" y="742"/>
              </a:cxn>
              <a:cxn ang="0">
                <a:pos x="1680" y="732"/>
              </a:cxn>
              <a:cxn ang="0">
                <a:pos x="1684" y="700"/>
              </a:cxn>
              <a:cxn ang="0">
                <a:pos x="1680" y="684"/>
              </a:cxn>
              <a:cxn ang="0">
                <a:pos x="1668" y="670"/>
              </a:cxn>
              <a:cxn ang="0">
                <a:pos x="1654" y="668"/>
              </a:cxn>
              <a:cxn ang="0">
                <a:pos x="1624" y="688"/>
              </a:cxn>
              <a:cxn ang="0">
                <a:pos x="1600" y="696"/>
              </a:cxn>
              <a:cxn ang="0">
                <a:pos x="1544" y="696"/>
              </a:cxn>
              <a:cxn ang="0">
                <a:pos x="1506" y="694"/>
              </a:cxn>
              <a:cxn ang="0">
                <a:pos x="1458" y="688"/>
              </a:cxn>
              <a:cxn ang="0">
                <a:pos x="1444" y="678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lnTo>
                  <a:pt x="1444" y="678"/>
                </a:lnTo>
                <a:close/>
              </a:path>
            </a:pathLst>
          </a:custGeom>
          <a:solidFill>
            <a:srgbClr val="67CFE4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prstClr val="black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직사각형 401"/>
          <p:cNvSpPr/>
          <p:nvPr/>
        </p:nvSpPr>
        <p:spPr bwMode="auto">
          <a:xfrm>
            <a:off x="3042148" y="2560858"/>
            <a:ext cx="589917" cy="27695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ctr">
              <a:defRPr/>
            </a:pPr>
            <a:r>
              <a:rPr lang="en-US" altLang="ko-KR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TEXT</a:t>
            </a:r>
          </a:p>
        </p:txBody>
      </p:sp>
      <p:sp>
        <p:nvSpPr>
          <p:cNvPr id="21" name="직사각형 402"/>
          <p:cNvSpPr/>
          <p:nvPr/>
        </p:nvSpPr>
        <p:spPr bwMode="auto">
          <a:xfrm>
            <a:off x="2635161" y="5087630"/>
            <a:ext cx="589916" cy="27695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ctr">
              <a:defRPr/>
            </a:pPr>
            <a:r>
              <a:rPr lang="en-US" altLang="ko-KR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TEXT</a:t>
            </a:r>
          </a:p>
        </p:txBody>
      </p:sp>
      <p:sp>
        <p:nvSpPr>
          <p:cNvPr id="22" name="직사각형 403"/>
          <p:cNvSpPr/>
          <p:nvPr/>
        </p:nvSpPr>
        <p:spPr bwMode="auto">
          <a:xfrm>
            <a:off x="5113485" y="4172334"/>
            <a:ext cx="589916" cy="27695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ctr">
              <a:defRPr/>
            </a:pPr>
            <a:r>
              <a:rPr lang="en-US" altLang="ko-KR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TEXT</a:t>
            </a:r>
          </a:p>
        </p:txBody>
      </p:sp>
      <p:sp>
        <p:nvSpPr>
          <p:cNvPr id="23" name="직사각형 399"/>
          <p:cNvSpPr/>
          <p:nvPr/>
        </p:nvSpPr>
        <p:spPr bwMode="auto">
          <a:xfrm>
            <a:off x="3152506" y="3331052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ko-KR" altLang="en-US" sz="1600" b="1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8262323" y="1950088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8266404" y="2235993"/>
            <a:ext cx="138149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8262323" y="3553682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266404" y="3839587"/>
            <a:ext cx="138149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8262323" y="5196251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8266404" y="5482156"/>
            <a:ext cx="138149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838638" y="3839587"/>
            <a:ext cx="2043507" cy="77559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2495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Freeform 5"/>
          <p:cNvSpPr/>
          <p:nvPr/>
        </p:nvSpPr>
        <p:spPr bwMode="auto">
          <a:xfrm>
            <a:off x="4917368" y="3363729"/>
            <a:ext cx="1411673" cy="1916464"/>
          </a:xfrm>
          <a:custGeom>
            <a:avLst/>
            <a:gdLst/>
            <a:ahLst/>
            <a:cxnLst>
              <a:cxn ang="0">
                <a:pos x="182" y="10"/>
              </a:cxn>
              <a:cxn ang="0">
                <a:pos x="182" y="10"/>
              </a:cxn>
              <a:cxn ang="0">
                <a:pos x="265" y="57"/>
              </a:cxn>
              <a:cxn ang="0">
                <a:pos x="406" y="341"/>
              </a:cxn>
              <a:cxn ang="0">
                <a:pos x="411" y="384"/>
              </a:cxn>
              <a:cxn ang="0">
                <a:pos x="410" y="456"/>
              </a:cxn>
              <a:cxn ang="0">
                <a:pos x="395" y="559"/>
              </a:cxn>
              <a:cxn ang="0">
                <a:pos x="379" y="456"/>
              </a:cxn>
              <a:cxn ang="0">
                <a:pos x="357" y="402"/>
              </a:cxn>
              <a:cxn ang="0">
                <a:pos x="322" y="353"/>
              </a:cxn>
              <a:cxn ang="0">
                <a:pos x="119" y="262"/>
              </a:cxn>
              <a:cxn ang="0">
                <a:pos x="115" y="261"/>
              </a:cxn>
              <a:cxn ang="0">
                <a:pos x="87" y="254"/>
              </a:cxn>
              <a:cxn ang="0">
                <a:pos x="59" y="241"/>
              </a:cxn>
              <a:cxn ang="0">
                <a:pos x="39" y="224"/>
              </a:cxn>
              <a:cxn ang="0">
                <a:pos x="0" y="131"/>
              </a:cxn>
              <a:cxn ang="0">
                <a:pos x="39" y="39"/>
              </a:cxn>
              <a:cxn ang="0">
                <a:pos x="132" y="0"/>
              </a:cxn>
              <a:cxn ang="0">
                <a:pos x="144" y="1"/>
              </a:cxn>
              <a:cxn ang="0">
                <a:pos x="167" y="5"/>
              </a:cxn>
              <a:cxn ang="0">
                <a:pos x="182" y="10"/>
              </a:cxn>
            </a:cxnLst>
            <a:rect l="0" t="0" r="r" b="b"/>
            <a:pathLst>
              <a:path w="412" h="559">
                <a:moveTo>
                  <a:pt x="182" y="10"/>
                </a:moveTo>
                <a:cubicBezTo>
                  <a:pt x="182" y="10"/>
                  <a:pt x="182" y="10"/>
                  <a:pt x="182" y="10"/>
                </a:cubicBezTo>
                <a:cubicBezTo>
                  <a:pt x="216" y="24"/>
                  <a:pt x="244" y="40"/>
                  <a:pt x="265" y="57"/>
                </a:cubicBezTo>
                <a:cubicBezTo>
                  <a:pt x="339" y="116"/>
                  <a:pt x="385" y="210"/>
                  <a:pt x="406" y="341"/>
                </a:cubicBezTo>
                <a:cubicBezTo>
                  <a:pt x="408" y="355"/>
                  <a:pt x="409" y="369"/>
                  <a:pt x="411" y="384"/>
                </a:cubicBezTo>
                <a:cubicBezTo>
                  <a:pt x="412" y="406"/>
                  <a:pt x="412" y="430"/>
                  <a:pt x="410" y="456"/>
                </a:cubicBezTo>
                <a:cubicBezTo>
                  <a:pt x="408" y="488"/>
                  <a:pt x="403" y="522"/>
                  <a:pt x="395" y="559"/>
                </a:cubicBezTo>
                <a:cubicBezTo>
                  <a:pt x="393" y="520"/>
                  <a:pt x="387" y="486"/>
                  <a:pt x="379" y="456"/>
                </a:cubicBezTo>
                <a:cubicBezTo>
                  <a:pt x="373" y="436"/>
                  <a:pt x="366" y="418"/>
                  <a:pt x="357" y="402"/>
                </a:cubicBezTo>
                <a:cubicBezTo>
                  <a:pt x="347" y="382"/>
                  <a:pt x="336" y="366"/>
                  <a:pt x="322" y="353"/>
                </a:cubicBezTo>
                <a:cubicBezTo>
                  <a:pt x="285" y="315"/>
                  <a:pt x="218" y="284"/>
                  <a:pt x="119" y="262"/>
                </a:cubicBezTo>
                <a:cubicBezTo>
                  <a:pt x="118" y="262"/>
                  <a:pt x="116" y="261"/>
                  <a:pt x="115" y="261"/>
                </a:cubicBezTo>
                <a:cubicBezTo>
                  <a:pt x="106" y="259"/>
                  <a:pt x="97" y="257"/>
                  <a:pt x="87" y="254"/>
                </a:cubicBezTo>
                <a:cubicBezTo>
                  <a:pt x="77" y="252"/>
                  <a:pt x="68" y="247"/>
                  <a:pt x="59" y="241"/>
                </a:cubicBezTo>
                <a:cubicBezTo>
                  <a:pt x="52" y="236"/>
                  <a:pt x="45" y="231"/>
                  <a:pt x="39" y="224"/>
                </a:cubicBezTo>
                <a:cubicBezTo>
                  <a:pt x="13" y="198"/>
                  <a:pt x="0" y="168"/>
                  <a:pt x="0" y="131"/>
                </a:cubicBezTo>
                <a:cubicBezTo>
                  <a:pt x="0" y="95"/>
                  <a:pt x="13" y="64"/>
                  <a:pt x="39" y="39"/>
                </a:cubicBezTo>
                <a:cubicBezTo>
                  <a:pt x="64" y="13"/>
                  <a:pt x="95" y="0"/>
                  <a:pt x="132" y="0"/>
                </a:cubicBezTo>
                <a:cubicBezTo>
                  <a:pt x="136" y="0"/>
                  <a:pt x="140" y="0"/>
                  <a:pt x="144" y="1"/>
                </a:cubicBezTo>
                <a:cubicBezTo>
                  <a:pt x="152" y="1"/>
                  <a:pt x="160" y="3"/>
                  <a:pt x="167" y="5"/>
                </a:cubicBezTo>
                <a:cubicBezTo>
                  <a:pt x="172" y="6"/>
                  <a:pt x="177" y="8"/>
                  <a:pt x="182" y="10"/>
                </a:cubicBezTo>
                <a:close/>
              </a:path>
            </a:pathLst>
          </a:custGeom>
          <a:solidFill>
            <a:srgbClr val="00B0F0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/>
          <p:nvPr/>
        </p:nvSpPr>
        <p:spPr bwMode="auto">
          <a:xfrm flipH="1">
            <a:off x="6220147" y="3363729"/>
            <a:ext cx="1411673" cy="1916464"/>
          </a:xfrm>
          <a:custGeom>
            <a:avLst/>
            <a:gdLst/>
            <a:ahLst/>
            <a:cxnLst>
              <a:cxn ang="0">
                <a:pos x="182" y="10"/>
              </a:cxn>
              <a:cxn ang="0">
                <a:pos x="182" y="10"/>
              </a:cxn>
              <a:cxn ang="0">
                <a:pos x="265" y="57"/>
              </a:cxn>
              <a:cxn ang="0">
                <a:pos x="406" y="341"/>
              </a:cxn>
              <a:cxn ang="0">
                <a:pos x="411" y="384"/>
              </a:cxn>
              <a:cxn ang="0">
                <a:pos x="410" y="456"/>
              </a:cxn>
              <a:cxn ang="0">
                <a:pos x="395" y="559"/>
              </a:cxn>
              <a:cxn ang="0">
                <a:pos x="379" y="456"/>
              </a:cxn>
              <a:cxn ang="0">
                <a:pos x="357" y="402"/>
              </a:cxn>
              <a:cxn ang="0">
                <a:pos x="322" y="353"/>
              </a:cxn>
              <a:cxn ang="0">
                <a:pos x="119" y="262"/>
              </a:cxn>
              <a:cxn ang="0">
                <a:pos x="115" y="261"/>
              </a:cxn>
              <a:cxn ang="0">
                <a:pos x="87" y="254"/>
              </a:cxn>
              <a:cxn ang="0">
                <a:pos x="59" y="241"/>
              </a:cxn>
              <a:cxn ang="0">
                <a:pos x="39" y="224"/>
              </a:cxn>
              <a:cxn ang="0">
                <a:pos x="0" y="131"/>
              </a:cxn>
              <a:cxn ang="0">
                <a:pos x="39" y="39"/>
              </a:cxn>
              <a:cxn ang="0">
                <a:pos x="132" y="0"/>
              </a:cxn>
              <a:cxn ang="0">
                <a:pos x="144" y="1"/>
              </a:cxn>
              <a:cxn ang="0">
                <a:pos x="167" y="5"/>
              </a:cxn>
              <a:cxn ang="0">
                <a:pos x="182" y="10"/>
              </a:cxn>
            </a:cxnLst>
            <a:rect l="0" t="0" r="r" b="b"/>
            <a:pathLst>
              <a:path w="412" h="559">
                <a:moveTo>
                  <a:pt x="182" y="10"/>
                </a:moveTo>
                <a:cubicBezTo>
                  <a:pt x="182" y="10"/>
                  <a:pt x="182" y="10"/>
                  <a:pt x="182" y="10"/>
                </a:cubicBezTo>
                <a:cubicBezTo>
                  <a:pt x="216" y="24"/>
                  <a:pt x="244" y="40"/>
                  <a:pt x="265" y="57"/>
                </a:cubicBezTo>
                <a:cubicBezTo>
                  <a:pt x="339" y="116"/>
                  <a:pt x="385" y="210"/>
                  <a:pt x="406" y="341"/>
                </a:cubicBezTo>
                <a:cubicBezTo>
                  <a:pt x="408" y="355"/>
                  <a:pt x="409" y="369"/>
                  <a:pt x="411" y="384"/>
                </a:cubicBezTo>
                <a:cubicBezTo>
                  <a:pt x="412" y="406"/>
                  <a:pt x="412" y="430"/>
                  <a:pt x="410" y="456"/>
                </a:cubicBezTo>
                <a:cubicBezTo>
                  <a:pt x="408" y="488"/>
                  <a:pt x="403" y="522"/>
                  <a:pt x="395" y="559"/>
                </a:cubicBezTo>
                <a:cubicBezTo>
                  <a:pt x="393" y="520"/>
                  <a:pt x="387" y="486"/>
                  <a:pt x="379" y="456"/>
                </a:cubicBezTo>
                <a:cubicBezTo>
                  <a:pt x="373" y="436"/>
                  <a:pt x="366" y="418"/>
                  <a:pt x="357" y="402"/>
                </a:cubicBezTo>
                <a:cubicBezTo>
                  <a:pt x="347" y="382"/>
                  <a:pt x="336" y="366"/>
                  <a:pt x="322" y="353"/>
                </a:cubicBezTo>
                <a:cubicBezTo>
                  <a:pt x="285" y="315"/>
                  <a:pt x="218" y="284"/>
                  <a:pt x="119" y="262"/>
                </a:cubicBezTo>
                <a:cubicBezTo>
                  <a:pt x="118" y="262"/>
                  <a:pt x="116" y="261"/>
                  <a:pt x="115" y="261"/>
                </a:cubicBezTo>
                <a:cubicBezTo>
                  <a:pt x="106" y="259"/>
                  <a:pt x="97" y="257"/>
                  <a:pt x="87" y="254"/>
                </a:cubicBezTo>
                <a:cubicBezTo>
                  <a:pt x="77" y="252"/>
                  <a:pt x="68" y="247"/>
                  <a:pt x="59" y="241"/>
                </a:cubicBezTo>
                <a:cubicBezTo>
                  <a:pt x="52" y="236"/>
                  <a:pt x="45" y="231"/>
                  <a:pt x="39" y="224"/>
                </a:cubicBezTo>
                <a:cubicBezTo>
                  <a:pt x="13" y="198"/>
                  <a:pt x="0" y="168"/>
                  <a:pt x="0" y="131"/>
                </a:cubicBezTo>
                <a:cubicBezTo>
                  <a:pt x="0" y="95"/>
                  <a:pt x="13" y="64"/>
                  <a:pt x="39" y="39"/>
                </a:cubicBezTo>
                <a:cubicBezTo>
                  <a:pt x="64" y="13"/>
                  <a:pt x="95" y="0"/>
                  <a:pt x="132" y="0"/>
                </a:cubicBezTo>
                <a:cubicBezTo>
                  <a:pt x="136" y="0"/>
                  <a:pt x="140" y="0"/>
                  <a:pt x="144" y="1"/>
                </a:cubicBezTo>
                <a:cubicBezTo>
                  <a:pt x="152" y="1"/>
                  <a:pt x="160" y="3"/>
                  <a:pt x="167" y="5"/>
                </a:cubicBezTo>
                <a:cubicBezTo>
                  <a:pt x="172" y="6"/>
                  <a:pt x="177" y="8"/>
                  <a:pt x="182" y="10"/>
                </a:cubicBezTo>
                <a:close/>
              </a:path>
            </a:pathLst>
          </a:custGeom>
          <a:solidFill>
            <a:srgbClr val="00B0F0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6"/>
          <p:cNvSpPr/>
          <p:nvPr/>
        </p:nvSpPr>
        <p:spPr bwMode="auto">
          <a:xfrm>
            <a:off x="3582072" y="3490723"/>
            <a:ext cx="2732224" cy="2136315"/>
          </a:xfrm>
          <a:custGeom>
            <a:avLst/>
            <a:gdLst/>
            <a:ahLst/>
            <a:cxnLst>
              <a:cxn ang="0">
                <a:pos x="159" y="0"/>
              </a:cxn>
              <a:cxn ang="0">
                <a:pos x="271" y="47"/>
              </a:cxn>
              <a:cxn ang="0">
                <a:pos x="311" y="113"/>
              </a:cxn>
              <a:cxn ang="0">
                <a:pos x="316" y="137"/>
              </a:cxn>
              <a:cxn ang="0">
                <a:pos x="514" y="354"/>
              </a:cxn>
              <a:cxn ang="0">
                <a:pos x="785" y="623"/>
              </a:cxn>
              <a:cxn ang="0">
                <a:pos x="533" y="443"/>
              </a:cxn>
              <a:cxn ang="0">
                <a:pos x="300" y="427"/>
              </a:cxn>
              <a:cxn ang="0">
                <a:pos x="11" y="216"/>
              </a:cxn>
              <a:cxn ang="0">
                <a:pos x="0" y="158"/>
              </a:cxn>
              <a:cxn ang="0">
                <a:pos x="47" y="47"/>
              </a:cxn>
              <a:cxn ang="0">
                <a:pos x="159" y="0"/>
              </a:cxn>
            </a:cxnLst>
            <a:rect l="0" t="0" r="r" b="b"/>
            <a:pathLst>
              <a:path w="797" h="623">
                <a:moveTo>
                  <a:pt x="159" y="0"/>
                </a:moveTo>
                <a:cubicBezTo>
                  <a:pt x="203" y="0"/>
                  <a:pt x="240" y="16"/>
                  <a:pt x="271" y="47"/>
                </a:cubicBezTo>
                <a:cubicBezTo>
                  <a:pt x="290" y="66"/>
                  <a:pt x="304" y="88"/>
                  <a:pt x="311" y="113"/>
                </a:cubicBezTo>
                <a:cubicBezTo>
                  <a:pt x="313" y="121"/>
                  <a:pt x="315" y="129"/>
                  <a:pt x="316" y="137"/>
                </a:cubicBezTo>
                <a:cubicBezTo>
                  <a:pt x="342" y="248"/>
                  <a:pt x="408" y="320"/>
                  <a:pt x="514" y="354"/>
                </a:cubicBezTo>
                <a:cubicBezTo>
                  <a:pt x="706" y="404"/>
                  <a:pt x="797" y="493"/>
                  <a:pt x="785" y="623"/>
                </a:cubicBezTo>
                <a:cubicBezTo>
                  <a:pt x="770" y="504"/>
                  <a:pt x="686" y="444"/>
                  <a:pt x="533" y="443"/>
                </a:cubicBezTo>
                <a:cubicBezTo>
                  <a:pt x="453" y="445"/>
                  <a:pt x="375" y="440"/>
                  <a:pt x="300" y="427"/>
                </a:cubicBezTo>
                <a:cubicBezTo>
                  <a:pt x="156" y="401"/>
                  <a:pt x="60" y="331"/>
                  <a:pt x="11" y="216"/>
                </a:cubicBezTo>
                <a:cubicBezTo>
                  <a:pt x="4" y="198"/>
                  <a:pt x="0" y="179"/>
                  <a:pt x="0" y="158"/>
                </a:cubicBezTo>
                <a:cubicBezTo>
                  <a:pt x="0" y="115"/>
                  <a:pt x="16" y="77"/>
                  <a:pt x="47" y="47"/>
                </a:cubicBezTo>
                <a:cubicBezTo>
                  <a:pt x="78" y="16"/>
                  <a:pt x="115" y="0"/>
                  <a:pt x="159" y="0"/>
                </a:cubicBezTo>
                <a:close/>
              </a:path>
            </a:pathLst>
          </a:custGeom>
          <a:solidFill>
            <a:srgbClr val="F89A1A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/>
          <p:nvPr/>
        </p:nvSpPr>
        <p:spPr bwMode="auto">
          <a:xfrm flipH="1">
            <a:off x="6234894" y="3514547"/>
            <a:ext cx="2732224" cy="2136315"/>
          </a:xfrm>
          <a:custGeom>
            <a:avLst/>
            <a:gdLst/>
            <a:ahLst/>
            <a:cxnLst>
              <a:cxn ang="0">
                <a:pos x="159" y="0"/>
              </a:cxn>
              <a:cxn ang="0">
                <a:pos x="271" y="47"/>
              </a:cxn>
              <a:cxn ang="0">
                <a:pos x="311" y="113"/>
              </a:cxn>
              <a:cxn ang="0">
                <a:pos x="316" y="137"/>
              </a:cxn>
              <a:cxn ang="0">
                <a:pos x="514" y="354"/>
              </a:cxn>
              <a:cxn ang="0">
                <a:pos x="785" y="623"/>
              </a:cxn>
              <a:cxn ang="0">
                <a:pos x="533" y="443"/>
              </a:cxn>
              <a:cxn ang="0">
                <a:pos x="300" y="427"/>
              </a:cxn>
              <a:cxn ang="0">
                <a:pos x="11" y="216"/>
              </a:cxn>
              <a:cxn ang="0">
                <a:pos x="0" y="158"/>
              </a:cxn>
              <a:cxn ang="0">
                <a:pos x="47" y="47"/>
              </a:cxn>
              <a:cxn ang="0">
                <a:pos x="159" y="0"/>
              </a:cxn>
            </a:cxnLst>
            <a:rect l="0" t="0" r="r" b="b"/>
            <a:pathLst>
              <a:path w="797" h="623">
                <a:moveTo>
                  <a:pt x="159" y="0"/>
                </a:moveTo>
                <a:cubicBezTo>
                  <a:pt x="203" y="0"/>
                  <a:pt x="240" y="16"/>
                  <a:pt x="271" y="47"/>
                </a:cubicBezTo>
                <a:cubicBezTo>
                  <a:pt x="290" y="66"/>
                  <a:pt x="304" y="88"/>
                  <a:pt x="311" y="113"/>
                </a:cubicBezTo>
                <a:cubicBezTo>
                  <a:pt x="313" y="121"/>
                  <a:pt x="315" y="129"/>
                  <a:pt x="316" y="137"/>
                </a:cubicBezTo>
                <a:cubicBezTo>
                  <a:pt x="342" y="248"/>
                  <a:pt x="408" y="320"/>
                  <a:pt x="514" y="354"/>
                </a:cubicBezTo>
                <a:cubicBezTo>
                  <a:pt x="706" y="404"/>
                  <a:pt x="797" y="493"/>
                  <a:pt x="785" y="623"/>
                </a:cubicBezTo>
                <a:cubicBezTo>
                  <a:pt x="770" y="504"/>
                  <a:pt x="686" y="444"/>
                  <a:pt x="533" y="443"/>
                </a:cubicBezTo>
                <a:cubicBezTo>
                  <a:pt x="453" y="445"/>
                  <a:pt x="375" y="440"/>
                  <a:pt x="300" y="427"/>
                </a:cubicBezTo>
                <a:cubicBezTo>
                  <a:pt x="156" y="401"/>
                  <a:pt x="60" y="331"/>
                  <a:pt x="11" y="216"/>
                </a:cubicBezTo>
                <a:cubicBezTo>
                  <a:pt x="4" y="198"/>
                  <a:pt x="0" y="179"/>
                  <a:pt x="0" y="158"/>
                </a:cubicBezTo>
                <a:cubicBezTo>
                  <a:pt x="0" y="115"/>
                  <a:pt x="16" y="77"/>
                  <a:pt x="47" y="47"/>
                </a:cubicBezTo>
                <a:cubicBezTo>
                  <a:pt x="78" y="16"/>
                  <a:pt x="115" y="0"/>
                  <a:pt x="159" y="0"/>
                </a:cubicBezTo>
                <a:close/>
              </a:path>
            </a:pathLst>
          </a:custGeom>
          <a:solidFill>
            <a:srgbClr val="F89A1A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7"/>
          <p:cNvSpPr/>
          <p:nvPr/>
        </p:nvSpPr>
        <p:spPr bwMode="auto">
          <a:xfrm>
            <a:off x="2928343" y="4584674"/>
            <a:ext cx="3448341" cy="1834019"/>
          </a:xfrm>
          <a:custGeom>
            <a:avLst/>
            <a:gdLst/>
            <a:ahLst/>
            <a:cxnLst>
              <a:cxn ang="0">
                <a:pos x="101" y="357"/>
              </a:cxn>
              <a:cxn ang="0">
                <a:pos x="49" y="0"/>
              </a:cxn>
              <a:cxn ang="0">
                <a:pos x="481" y="173"/>
              </a:cxn>
              <a:cxn ang="0">
                <a:pos x="845" y="535"/>
              </a:cxn>
              <a:cxn ang="0">
                <a:pos x="673" y="368"/>
              </a:cxn>
              <a:cxn ang="0">
                <a:pos x="479" y="397"/>
              </a:cxn>
              <a:cxn ang="0">
                <a:pos x="101" y="357"/>
              </a:cxn>
            </a:cxnLst>
            <a:rect l="0" t="0" r="r" b="b"/>
            <a:pathLst>
              <a:path w="871" h="535">
                <a:moveTo>
                  <a:pt x="101" y="357"/>
                </a:moveTo>
                <a:cubicBezTo>
                  <a:pt x="17" y="278"/>
                  <a:pt x="0" y="159"/>
                  <a:pt x="49" y="0"/>
                </a:cubicBezTo>
                <a:cubicBezTo>
                  <a:pt x="103" y="117"/>
                  <a:pt x="247" y="175"/>
                  <a:pt x="481" y="173"/>
                </a:cubicBezTo>
                <a:cubicBezTo>
                  <a:pt x="750" y="162"/>
                  <a:pt x="871" y="282"/>
                  <a:pt x="845" y="535"/>
                </a:cubicBezTo>
                <a:cubicBezTo>
                  <a:pt x="838" y="430"/>
                  <a:pt x="780" y="374"/>
                  <a:pt x="673" y="368"/>
                </a:cubicBezTo>
                <a:cubicBezTo>
                  <a:pt x="611" y="367"/>
                  <a:pt x="547" y="377"/>
                  <a:pt x="479" y="397"/>
                </a:cubicBezTo>
                <a:cubicBezTo>
                  <a:pt x="316" y="442"/>
                  <a:pt x="190" y="429"/>
                  <a:pt x="101" y="357"/>
                </a:cubicBezTo>
                <a:close/>
              </a:path>
            </a:pathLst>
          </a:custGeom>
          <a:solidFill>
            <a:srgbClr val="00B050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7"/>
          <p:cNvSpPr/>
          <p:nvPr/>
        </p:nvSpPr>
        <p:spPr bwMode="auto">
          <a:xfrm flipH="1">
            <a:off x="6172505" y="4584674"/>
            <a:ext cx="3448341" cy="1834019"/>
          </a:xfrm>
          <a:custGeom>
            <a:avLst/>
            <a:gdLst/>
            <a:ahLst/>
            <a:cxnLst>
              <a:cxn ang="0">
                <a:pos x="101" y="357"/>
              </a:cxn>
              <a:cxn ang="0">
                <a:pos x="49" y="0"/>
              </a:cxn>
              <a:cxn ang="0">
                <a:pos x="481" y="173"/>
              </a:cxn>
              <a:cxn ang="0">
                <a:pos x="845" y="535"/>
              </a:cxn>
              <a:cxn ang="0">
                <a:pos x="673" y="368"/>
              </a:cxn>
              <a:cxn ang="0">
                <a:pos x="479" y="397"/>
              </a:cxn>
              <a:cxn ang="0">
                <a:pos x="101" y="357"/>
              </a:cxn>
            </a:cxnLst>
            <a:rect l="0" t="0" r="r" b="b"/>
            <a:pathLst>
              <a:path w="871" h="535">
                <a:moveTo>
                  <a:pt x="101" y="357"/>
                </a:moveTo>
                <a:cubicBezTo>
                  <a:pt x="17" y="278"/>
                  <a:pt x="0" y="159"/>
                  <a:pt x="49" y="0"/>
                </a:cubicBezTo>
                <a:cubicBezTo>
                  <a:pt x="103" y="117"/>
                  <a:pt x="247" y="175"/>
                  <a:pt x="481" y="173"/>
                </a:cubicBezTo>
                <a:cubicBezTo>
                  <a:pt x="750" y="162"/>
                  <a:pt x="871" y="282"/>
                  <a:pt x="845" y="535"/>
                </a:cubicBezTo>
                <a:cubicBezTo>
                  <a:pt x="838" y="430"/>
                  <a:pt x="780" y="374"/>
                  <a:pt x="673" y="368"/>
                </a:cubicBezTo>
                <a:cubicBezTo>
                  <a:pt x="611" y="367"/>
                  <a:pt x="547" y="377"/>
                  <a:pt x="479" y="397"/>
                </a:cubicBezTo>
                <a:cubicBezTo>
                  <a:pt x="316" y="442"/>
                  <a:pt x="190" y="429"/>
                  <a:pt x="101" y="357"/>
                </a:cubicBezTo>
                <a:close/>
              </a:path>
            </a:pathLst>
          </a:custGeom>
          <a:solidFill>
            <a:srgbClr val="00B050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76@|1FFC:2381804|FBC:16777215|LFC:16777215|LBC:16777215"/>
          <p:cNvSpPr/>
          <p:nvPr/>
        </p:nvSpPr>
        <p:spPr>
          <a:xfrm rot="14342338" flipH="1">
            <a:off x="5632010" y="1614794"/>
            <a:ext cx="1285168" cy="1285168"/>
          </a:xfrm>
          <a:prstGeom prst="ellipse">
            <a:avLst/>
          </a:prstGeom>
          <a:solidFill>
            <a:srgbClr val="EF507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92@|5FFC:16777215|FBC:16777215|LFC:16777215|LBC:16777215"/>
          <p:cNvSpPr>
            <a:spLocks noEditPoints="1"/>
          </p:cNvSpPr>
          <p:nvPr/>
        </p:nvSpPr>
        <p:spPr bwMode="auto">
          <a:xfrm>
            <a:off x="5965989" y="2025243"/>
            <a:ext cx="617209" cy="464271"/>
          </a:xfrm>
          <a:custGeom>
            <a:avLst/>
            <a:gdLst/>
            <a:ahLst/>
            <a:cxnLst>
              <a:cxn ang="0">
                <a:pos x="101" y="2"/>
              </a:cxn>
              <a:cxn ang="0">
                <a:pos x="27" y="0"/>
              </a:cxn>
              <a:cxn ang="0">
                <a:pos x="2" y="22"/>
              </a:cxn>
              <a:cxn ang="0">
                <a:pos x="2" y="32"/>
              </a:cxn>
              <a:cxn ang="0">
                <a:pos x="61" y="92"/>
              </a:cxn>
              <a:cxn ang="0">
                <a:pos x="121" y="32"/>
              </a:cxn>
              <a:cxn ang="0">
                <a:pos x="120" y="22"/>
              </a:cxn>
              <a:cxn ang="0">
                <a:pos x="86" y="14"/>
              </a:cxn>
              <a:cxn ang="0">
                <a:pos x="93" y="8"/>
              </a:cxn>
              <a:cxn ang="0">
                <a:pos x="76" y="27"/>
              </a:cxn>
              <a:cxn ang="0">
                <a:pos x="93" y="27"/>
              </a:cxn>
              <a:cxn ang="0">
                <a:pos x="73" y="25"/>
              </a:cxn>
              <a:cxn ang="0">
                <a:pos x="75" y="9"/>
              </a:cxn>
              <a:cxn ang="0">
                <a:pos x="70" y="27"/>
              </a:cxn>
              <a:cxn ang="0">
                <a:pos x="61" y="20"/>
              </a:cxn>
              <a:cxn ang="0">
                <a:pos x="70" y="8"/>
              </a:cxn>
              <a:cxn ang="0">
                <a:pos x="53" y="8"/>
              </a:cxn>
              <a:cxn ang="0">
                <a:pos x="58" y="17"/>
              </a:cxn>
              <a:cxn ang="0">
                <a:pos x="40" y="16"/>
              </a:cxn>
              <a:cxn ang="0">
                <a:pos x="58" y="17"/>
              </a:cxn>
              <a:cxn ang="0">
                <a:pos x="30" y="27"/>
              </a:cxn>
              <a:cxn ang="0">
                <a:pos x="47" y="27"/>
              </a:cxn>
              <a:cxn ang="0">
                <a:pos x="37" y="14"/>
              </a:cxn>
              <a:cxn ang="0">
                <a:pos x="43" y="8"/>
              </a:cxn>
              <a:cxn ang="0">
                <a:pos x="34" y="17"/>
              </a:cxn>
              <a:cxn ang="0">
                <a:pos x="8" y="27"/>
              </a:cxn>
              <a:cxn ang="0">
                <a:pos x="11" y="31"/>
              </a:cxn>
              <a:cxn ang="0">
                <a:pos x="49" y="71"/>
              </a:cxn>
              <a:cxn ang="0">
                <a:pos x="29" y="31"/>
              </a:cxn>
              <a:cxn ang="0">
                <a:pos x="57" y="78"/>
              </a:cxn>
              <a:cxn ang="0">
                <a:pos x="52" y="31"/>
              </a:cxn>
              <a:cxn ang="0">
                <a:pos x="61" y="79"/>
              </a:cxn>
              <a:cxn ang="0">
                <a:pos x="65" y="78"/>
              </a:cxn>
              <a:cxn ang="0">
                <a:pos x="94" y="31"/>
              </a:cxn>
              <a:cxn ang="0">
                <a:pos x="74" y="71"/>
              </a:cxn>
              <a:cxn ang="0">
                <a:pos x="112" y="31"/>
              </a:cxn>
              <a:cxn ang="0">
                <a:pos x="99" y="27"/>
              </a:cxn>
              <a:cxn ang="0">
                <a:pos x="97" y="9"/>
              </a:cxn>
              <a:cxn ang="0">
                <a:pos x="99" y="27"/>
              </a:cxn>
              <a:cxn ang="0">
                <a:pos x="99" y="27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83"/>
          <p:cNvSpPr>
            <a:spLocks noChangeAspect="1" noEditPoints="1"/>
          </p:cNvSpPr>
          <p:nvPr/>
        </p:nvSpPr>
        <p:spPr bwMode="auto">
          <a:xfrm>
            <a:off x="5224353" y="3583208"/>
            <a:ext cx="288643" cy="432971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245"/>
          <p:cNvSpPr/>
          <p:nvPr/>
        </p:nvSpPr>
        <p:spPr bwMode="auto">
          <a:xfrm>
            <a:off x="8708450" y="5185753"/>
            <a:ext cx="441286" cy="441286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8175873" y="3838354"/>
            <a:ext cx="492862" cy="492862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217"/>
          <p:cNvSpPr>
            <a:spLocks noEditPoints="1"/>
          </p:cNvSpPr>
          <p:nvPr/>
        </p:nvSpPr>
        <p:spPr bwMode="auto">
          <a:xfrm>
            <a:off x="3555620" y="5290051"/>
            <a:ext cx="504187" cy="378141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216"/>
          <p:cNvSpPr>
            <a:spLocks noEditPoints="1"/>
          </p:cNvSpPr>
          <p:nvPr/>
        </p:nvSpPr>
        <p:spPr bwMode="auto">
          <a:xfrm>
            <a:off x="3913807" y="3858102"/>
            <a:ext cx="451242" cy="454311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135"/>
          <p:cNvSpPr>
            <a:spLocks noEditPoints="1"/>
          </p:cNvSpPr>
          <p:nvPr/>
        </p:nvSpPr>
        <p:spPr bwMode="auto">
          <a:xfrm>
            <a:off x="6949392" y="3608567"/>
            <a:ext cx="403691" cy="378141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7631820" y="270849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7635901" y="2994397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9212788" y="367148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9216869" y="3957391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9668488" y="493953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9672569" y="5225437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 flipH="1">
            <a:off x="2396670" y="273251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 flipH="1">
            <a:off x="2396670" y="3018424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 flipH="1">
            <a:off x="815702" y="3695513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 flipH="1">
            <a:off x="815702" y="3981418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 flipH="1">
            <a:off x="360002" y="496355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 flipH="1">
            <a:off x="360002" y="5249464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pic>
        <p:nvPicPr>
          <p:cNvPr id="8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4996"/>
            <a:ext cx="12192000" cy="3323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4811184" y="3858657"/>
            <a:ext cx="7380816" cy="135333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10" name="组合 22"/>
          <p:cNvGrpSpPr/>
          <p:nvPr/>
        </p:nvGrpSpPr>
        <p:grpSpPr bwMode="auto">
          <a:xfrm>
            <a:off x="1341967" y="3858657"/>
            <a:ext cx="1615017" cy="1353335"/>
            <a:chOff x="1342417" y="2947481"/>
            <a:chExt cx="1614791" cy="1614791"/>
          </a:xfrm>
        </p:grpSpPr>
        <p:sp>
          <p:nvSpPr>
            <p:cNvPr id="11" name="矩形 10"/>
            <p:cNvSpPr/>
            <p:nvPr/>
          </p:nvSpPr>
          <p:spPr>
            <a:xfrm>
              <a:off x="1342417" y="2947481"/>
              <a:ext cx="1614791" cy="1614791"/>
            </a:xfrm>
            <a:prstGeom prst="rect">
              <a:avLst/>
            </a:prstGeom>
            <a:solidFill>
              <a:srgbClr val="9EC8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12" name="组合 24"/>
            <p:cNvGrpSpPr/>
            <p:nvPr/>
          </p:nvGrpSpPr>
          <p:grpSpPr bwMode="auto">
            <a:xfrm>
              <a:off x="1876426" y="3410832"/>
              <a:ext cx="558023" cy="688090"/>
              <a:chOff x="1876426" y="3554414"/>
              <a:chExt cx="211137" cy="260350"/>
            </a:xfrm>
          </p:grpSpPr>
          <p:sp>
            <p:nvSpPr>
              <p:cNvPr id="13" name="Freeform 174"/>
              <p:cNvSpPr/>
              <p:nvPr/>
            </p:nvSpPr>
            <p:spPr bwMode="auto">
              <a:xfrm>
                <a:off x="1876167" y="3656162"/>
                <a:ext cx="43241" cy="136130"/>
              </a:xfrm>
              <a:custGeom>
                <a:avLst/>
                <a:gdLst>
                  <a:gd name="T0" fmla="*/ 38 w 47"/>
                  <a:gd name="T1" fmla="*/ 36 h 151"/>
                  <a:gd name="T2" fmla="*/ 46 w 47"/>
                  <a:gd name="T3" fmla="*/ 0 h 151"/>
                  <a:gd name="T4" fmla="*/ 17 w 47"/>
                  <a:gd name="T5" fmla="*/ 0 h 151"/>
                  <a:gd name="T6" fmla="*/ 0 w 47"/>
                  <a:gd name="T7" fmla="*/ 53 h 151"/>
                  <a:gd name="T8" fmla="*/ 0 w 47"/>
                  <a:gd name="T9" fmla="*/ 98 h 151"/>
                  <a:gd name="T10" fmla="*/ 17 w 47"/>
                  <a:gd name="T11" fmla="*/ 151 h 151"/>
                  <a:gd name="T12" fmla="*/ 47 w 47"/>
                  <a:gd name="T13" fmla="*/ 151 h 151"/>
                  <a:gd name="T14" fmla="*/ 38 w 47"/>
                  <a:gd name="T15" fmla="*/ 114 h 151"/>
                  <a:gd name="T16" fmla="*/ 38 w 47"/>
                  <a:gd name="T17" fmla="*/ 3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151">
                    <a:moveTo>
                      <a:pt x="38" y="36"/>
                    </a:moveTo>
                    <a:cubicBezTo>
                      <a:pt x="38" y="27"/>
                      <a:pt x="41" y="13"/>
                      <a:pt x="46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39"/>
                      <a:pt x="0" y="53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12"/>
                      <a:pt x="8" y="151"/>
                      <a:pt x="17" y="151"/>
                    </a:cubicBezTo>
                    <a:cubicBezTo>
                      <a:pt x="47" y="151"/>
                      <a:pt x="47" y="151"/>
                      <a:pt x="47" y="151"/>
                    </a:cubicBezTo>
                    <a:cubicBezTo>
                      <a:pt x="41" y="137"/>
                      <a:pt x="38" y="123"/>
                      <a:pt x="38" y="114"/>
                    </a:cubicBezTo>
                    <a:lnTo>
                      <a:pt x="38" y="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" name="Freeform 175"/>
              <p:cNvSpPr/>
              <p:nvPr/>
            </p:nvSpPr>
            <p:spPr bwMode="auto">
              <a:xfrm>
                <a:off x="1925815" y="3554464"/>
                <a:ext cx="161754" cy="260249"/>
              </a:xfrm>
              <a:custGeom>
                <a:avLst/>
                <a:gdLst>
                  <a:gd name="T0" fmla="*/ 17 w 180"/>
                  <a:gd name="T1" fmla="*/ 100 h 289"/>
                  <a:gd name="T2" fmla="*/ 0 w 180"/>
                  <a:gd name="T3" fmla="*/ 149 h 289"/>
                  <a:gd name="T4" fmla="*/ 0 w 180"/>
                  <a:gd name="T5" fmla="*/ 227 h 289"/>
                  <a:gd name="T6" fmla="*/ 36 w 180"/>
                  <a:gd name="T7" fmla="*/ 289 h 289"/>
                  <a:gd name="T8" fmla="*/ 131 w 180"/>
                  <a:gd name="T9" fmla="*/ 289 h 289"/>
                  <a:gd name="T10" fmla="*/ 166 w 180"/>
                  <a:gd name="T11" fmla="*/ 255 h 289"/>
                  <a:gd name="T12" fmla="*/ 167 w 180"/>
                  <a:gd name="T13" fmla="*/ 253 h 289"/>
                  <a:gd name="T14" fmla="*/ 94 w 180"/>
                  <a:gd name="T15" fmla="*/ 253 h 289"/>
                  <a:gd name="T16" fmla="*/ 82 w 180"/>
                  <a:gd name="T17" fmla="*/ 241 h 289"/>
                  <a:gd name="T18" fmla="*/ 94 w 180"/>
                  <a:gd name="T19" fmla="*/ 230 h 289"/>
                  <a:gd name="T20" fmla="*/ 169 w 180"/>
                  <a:gd name="T21" fmla="*/ 230 h 289"/>
                  <a:gd name="T22" fmla="*/ 172 w 180"/>
                  <a:gd name="T23" fmla="*/ 199 h 289"/>
                  <a:gd name="T24" fmla="*/ 94 w 180"/>
                  <a:gd name="T25" fmla="*/ 199 h 289"/>
                  <a:gd name="T26" fmla="*/ 82 w 180"/>
                  <a:gd name="T27" fmla="*/ 188 h 289"/>
                  <a:gd name="T28" fmla="*/ 94 w 180"/>
                  <a:gd name="T29" fmla="*/ 177 h 289"/>
                  <a:gd name="T30" fmla="*/ 175 w 180"/>
                  <a:gd name="T31" fmla="*/ 177 h 289"/>
                  <a:gd name="T32" fmla="*/ 178 w 180"/>
                  <a:gd name="T33" fmla="*/ 146 h 289"/>
                  <a:gd name="T34" fmla="*/ 94 w 180"/>
                  <a:gd name="T35" fmla="*/ 146 h 289"/>
                  <a:gd name="T36" fmla="*/ 82 w 180"/>
                  <a:gd name="T37" fmla="*/ 135 h 289"/>
                  <a:gd name="T38" fmla="*/ 94 w 180"/>
                  <a:gd name="T39" fmla="*/ 124 h 289"/>
                  <a:gd name="T40" fmla="*/ 180 w 180"/>
                  <a:gd name="T41" fmla="*/ 124 h 289"/>
                  <a:gd name="T42" fmla="*/ 180 w 180"/>
                  <a:gd name="T43" fmla="*/ 121 h 289"/>
                  <a:gd name="T44" fmla="*/ 145 w 180"/>
                  <a:gd name="T45" fmla="*/ 87 h 289"/>
                  <a:gd name="T46" fmla="*/ 82 w 180"/>
                  <a:gd name="T47" fmla="*/ 87 h 289"/>
                  <a:gd name="T48" fmla="*/ 84 w 180"/>
                  <a:gd name="T49" fmla="*/ 71 h 289"/>
                  <a:gd name="T50" fmla="*/ 90 w 180"/>
                  <a:gd name="T51" fmla="*/ 38 h 289"/>
                  <a:gd name="T52" fmla="*/ 64 w 180"/>
                  <a:gd name="T53" fmla="*/ 2 h 289"/>
                  <a:gd name="T54" fmla="*/ 29 w 180"/>
                  <a:gd name="T55" fmla="*/ 28 h 289"/>
                  <a:gd name="T56" fmla="*/ 21 w 180"/>
                  <a:gd name="T57" fmla="*/ 74 h 289"/>
                  <a:gd name="T58" fmla="*/ 17 w 180"/>
                  <a:gd name="T59" fmla="*/ 10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80" h="289">
                    <a:moveTo>
                      <a:pt x="17" y="100"/>
                    </a:moveTo>
                    <a:cubicBezTo>
                      <a:pt x="7" y="114"/>
                      <a:pt x="0" y="137"/>
                      <a:pt x="0" y="149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46"/>
                      <a:pt x="16" y="289"/>
                      <a:pt x="36" y="289"/>
                    </a:cubicBezTo>
                    <a:cubicBezTo>
                      <a:pt x="131" y="289"/>
                      <a:pt x="131" y="289"/>
                      <a:pt x="131" y="289"/>
                    </a:cubicBezTo>
                    <a:cubicBezTo>
                      <a:pt x="150" y="289"/>
                      <a:pt x="166" y="274"/>
                      <a:pt x="166" y="255"/>
                    </a:cubicBezTo>
                    <a:cubicBezTo>
                      <a:pt x="167" y="253"/>
                      <a:pt x="167" y="253"/>
                      <a:pt x="167" y="253"/>
                    </a:cubicBezTo>
                    <a:cubicBezTo>
                      <a:pt x="94" y="253"/>
                      <a:pt x="94" y="253"/>
                      <a:pt x="94" y="253"/>
                    </a:cubicBezTo>
                    <a:cubicBezTo>
                      <a:pt x="87" y="253"/>
                      <a:pt x="82" y="248"/>
                      <a:pt x="82" y="241"/>
                    </a:cubicBezTo>
                    <a:cubicBezTo>
                      <a:pt x="82" y="235"/>
                      <a:pt x="87" y="230"/>
                      <a:pt x="94" y="230"/>
                    </a:cubicBezTo>
                    <a:cubicBezTo>
                      <a:pt x="169" y="230"/>
                      <a:pt x="169" y="230"/>
                      <a:pt x="169" y="230"/>
                    </a:cubicBezTo>
                    <a:cubicBezTo>
                      <a:pt x="172" y="199"/>
                      <a:pt x="172" y="199"/>
                      <a:pt x="172" y="199"/>
                    </a:cubicBezTo>
                    <a:cubicBezTo>
                      <a:pt x="94" y="199"/>
                      <a:pt x="94" y="199"/>
                      <a:pt x="94" y="199"/>
                    </a:cubicBezTo>
                    <a:cubicBezTo>
                      <a:pt x="87" y="199"/>
                      <a:pt x="82" y="194"/>
                      <a:pt x="82" y="188"/>
                    </a:cubicBezTo>
                    <a:cubicBezTo>
                      <a:pt x="82" y="182"/>
                      <a:pt x="87" y="177"/>
                      <a:pt x="94" y="177"/>
                    </a:cubicBezTo>
                    <a:cubicBezTo>
                      <a:pt x="175" y="177"/>
                      <a:pt x="175" y="177"/>
                      <a:pt x="175" y="177"/>
                    </a:cubicBezTo>
                    <a:cubicBezTo>
                      <a:pt x="178" y="146"/>
                      <a:pt x="178" y="146"/>
                      <a:pt x="178" y="146"/>
                    </a:cubicBezTo>
                    <a:cubicBezTo>
                      <a:pt x="94" y="146"/>
                      <a:pt x="94" y="146"/>
                      <a:pt x="94" y="146"/>
                    </a:cubicBezTo>
                    <a:cubicBezTo>
                      <a:pt x="87" y="146"/>
                      <a:pt x="82" y="141"/>
                      <a:pt x="82" y="135"/>
                    </a:cubicBezTo>
                    <a:cubicBezTo>
                      <a:pt x="82" y="129"/>
                      <a:pt x="87" y="124"/>
                      <a:pt x="94" y="124"/>
                    </a:cubicBezTo>
                    <a:cubicBezTo>
                      <a:pt x="180" y="124"/>
                      <a:pt x="180" y="124"/>
                      <a:pt x="180" y="124"/>
                    </a:cubicBezTo>
                    <a:cubicBezTo>
                      <a:pt x="180" y="121"/>
                      <a:pt x="180" y="121"/>
                      <a:pt x="180" y="121"/>
                    </a:cubicBezTo>
                    <a:cubicBezTo>
                      <a:pt x="180" y="102"/>
                      <a:pt x="164" y="87"/>
                      <a:pt x="145" y="87"/>
                    </a:cubicBezTo>
                    <a:cubicBezTo>
                      <a:pt x="82" y="87"/>
                      <a:pt x="82" y="87"/>
                      <a:pt x="82" y="87"/>
                    </a:cubicBezTo>
                    <a:cubicBezTo>
                      <a:pt x="84" y="71"/>
                      <a:pt x="84" y="71"/>
                      <a:pt x="84" y="71"/>
                    </a:cubicBezTo>
                    <a:cubicBezTo>
                      <a:pt x="90" y="38"/>
                      <a:pt x="90" y="38"/>
                      <a:pt x="90" y="38"/>
                    </a:cubicBezTo>
                    <a:cubicBezTo>
                      <a:pt x="92" y="21"/>
                      <a:pt x="81" y="5"/>
                      <a:pt x="64" y="2"/>
                    </a:cubicBezTo>
                    <a:cubicBezTo>
                      <a:pt x="47" y="0"/>
                      <a:pt x="32" y="11"/>
                      <a:pt x="29" y="28"/>
                    </a:cubicBezTo>
                    <a:cubicBezTo>
                      <a:pt x="21" y="74"/>
                      <a:pt x="21" y="74"/>
                      <a:pt x="21" y="74"/>
                    </a:cubicBezTo>
                    <a:lnTo>
                      <a:pt x="17" y="1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5" name="组合 27"/>
          <p:cNvGrpSpPr/>
          <p:nvPr/>
        </p:nvGrpSpPr>
        <p:grpSpPr bwMode="auto">
          <a:xfrm>
            <a:off x="3077633" y="3858657"/>
            <a:ext cx="1615017" cy="1353335"/>
            <a:chOff x="3077183" y="2947480"/>
            <a:chExt cx="1614791" cy="1614791"/>
          </a:xfrm>
        </p:grpSpPr>
        <p:sp>
          <p:nvSpPr>
            <p:cNvPr id="16" name="矩形 15"/>
            <p:cNvSpPr/>
            <p:nvPr/>
          </p:nvSpPr>
          <p:spPr>
            <a:xfrm>
              <a:off x="3077183" y="2947480"/>
              <a:ext cx="1614791" cy="161479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3626435" y="3446292"/>
              <a:ext cx="516285" cy="636621"/>
              <a:chOff x="2395538" y="3556001"/>
              <a:chExt cx="211138" cy="260350"/>
            </a:xfrm>
            <a:solidFill>
              <a:schemeClr val="bg1"/>
            </a:solidFill>
          </p:grpSpPr>
          <p:sp>
            <p:nvSpPr>
              <p:cNvPr id="18" name="Freeform 176"/>
              <p:cNvSpPr/>
              <p:nvPr/>
            </p:nvSpPr>
            <p:spPr bwMode="auto">
              <a:xfrm>
                <a:off x="2563813" y="3578226"/>
                <a:ext cx="42863" cy="136525"/>
              </a:xfrm>
              <a:custGeom>
                <a:avLst/>
                <a:gdLst>
                  <a:gd name="T0" fmla="*/ 9 w 47"/>
                  <a:gd name="T1" fmla="*/ 115 h 151"/>
                  <a:gd name="T2" fmla="*/ 1 w 47"/>
                  <a:gd name="T3" fmla="*/ 151 h 151"/>
                  <a:gd name="T4" fmla="*/ 30 w 47"/>
                  <a:gd name="T5" fmla="*/ 151 h 151"/>
                  <a:gd name="T6" fmla="*/ 47 w 47"/>
                  <a:gd name="T7" fmla="*/ 98 h 151"/>
                  <a:gd name="T8" fmla="*/ 47 w 47"/>
                  <a:gd name="T9" fmla="*/ 53 h 151"/>
                  <a:gd name="T10" fmla="*/ 30 w 47"/>
                  <a:gd name="T11" fmla="*/ 0 h 151"/>
                  <a:gd name="T12" fmla="*/ 0 w 47"/>
                  <a:gd name="T13" fmla="*/ 0 h 151"/>
                  <a:gd name="T14" fmla="*/ 9 w 47"/>
                  <a:gd name="T15" fmla="*/ 36 h 151"/>
                  <a:gd name="T16" fmla="*/ 9 w 47"/>
                  <a:gd name="T17" fmla="*/ 11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151">
                    <a:moveTo>
                      <a:pt x="9" y="115"/>
                    </a:moveTo>
                    <a:cubicBezTo>
                      <a:pt x="9" y="124"/>
                      <a:pt x="6" y="137"/>
                      <a:pt x="1" y="151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9" y="151"/>
                      <a:pt x="47" y="112"/>
                      <a:pt x="47" y="98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47" y="39"/>
                      <a:pt x="39" y="0"/>
                      <a:pt x="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14"/>
                      <a:pt x="9" y="28"/>
                      <a:pt x="9" y="36"/>
                    </a:cubicBezTo>
                    <a:lnTo>
                      <a:pt x="9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" name="Freeform 177"/>
              <p:cNvSpPr/>
              <p:nvPr/>
            </p:nvSpPr>
            <p:spPr bwMode="auto">
              <a:xfrm>
                <a:off x="2395538" y="3556001"/>
                <a:ext cx="161925" cy="260350"/>
              </a:xfrm>
              <a:custGeom>
                <a:avLst/>
                <a:gdLst>
                  <a:gd name="T0" fmla="*/ 163 w 180"/>
                  <a:gd name="T1" fmla="*/ 189 h 289"/>
                  <a:gd name="T2" fmla="*/ 180 w 180"/>
                  <a:gd name="T3" fmla="*/ 140 h 289"/>
                  <a:gd name="T4" fmla="*/ 180 w 180"/>
                  <a:gd name="T5" fmla="*/ 61 h 289"/>
                  <a:gd name="T6" fmla="*/ 144 w 180"/>
                  <a:gd name="T7" fmla="*/ 0 h 289"/>
                  <a:gd name="T8" fmla="*/ 49 w 180"/>
                  <a:gd name="T9" fmla="*/ 0 h 289"/>
                  <a:gd name="T10" fmla="*/ 14 w 180"/>
                  <a:gd name="T11" fmla="*/ 33 h 289"/>
                  <a:gd name="T12" fmla="*/ 13 w 180"/>
                  <a:gd name="T13" fmla="*/ 36 h 289"/>
                  <a:gd name="T14" fmla="*/ 86 w 180"/>
                  <a:gd name="T15" fmla="*/ 36 h 289"/>
                  <a:gd name="T16" fmla="*/ 98 w 180"/>
                  <a:gd name="T17" fmla="*/ 47 h 289"/>
                  <a:gd name="T18" fmla="*/ 86 w 180"/>
                  <a:gd name="T19" fmla="*/ 59 h 289"/>
                  <a:gd name="T20" fmla="*/ 11 w 180"/>
                  <a:gd name="T21" fmla="*/ 59 h 289"/>
                  <a:gd name="T22" fmla="*/ 8 w 180"/>
                  <a:gd name="T23" fmla="*/ 89 h 289"/>
                  <a:gd name="T24" fmla="*/ 86 w 180"/>
                  <a:gd name="T25" fmla="*/ 89 h 289"/>
                  <a:gd name="T26" fmla="*/ 98 w 180"/>
                  <a:gd name="T27" fmla="*/ 101 h 289"/>
                  <a:gd name="T28" fmla="*/ 86 w 180"/>
                  <a:gd name="T29" fmla="*/ 112 h 289"/>
                  <a:gd name="T30" fmla="*/ 5 w 180"/>
                  <a:gd name="T31" fmla="*/ 112 h 289"/>
                  <a:gd name="T32" fmla="*/ 2 w 180"/>
                  <a:gd name="T33" fmla="*/ 143 h 289"/>
                  <a:gd name="T34" fmla="*/ 86 w 180"/>
                  <a:gd name="T35" fmla="*/ 143 h 289"/>
                  <a:gd name="T36" fmla="*/ 98 w 180"/>
                  <a:gd name="T37" fmla="*/ 154 h 289"/>
                  <a:gd name="T38" fmla="*/ 86 w 180"/>
                  <a:gd name="T39" fmla="*/ 165 h 289"/>
                  <a:gd name="T40" fmla="*/ 0 w 180"/>
                  <a:gd name="T41" fmla="*/ 165 h 289"/>
                  <a:gd name="T42" fmla="*/ 0 w 180"/>
                  <a:gd name="T43" fmla="*/ 168 h 289"/>
                  <a:gd name="T44" fmla="*/ 35 w 180"/>
                  <a:gd name="T45" fmla="*/ 201 h 289"/>
                  <a:gd name="T46" fmla="*/ 98 w 180"/>
                  <a:gd name="T47" fmla="*/ 201 h 289"/>
                  <a:gd name="T48" fmla="*/ 96 w 180"/>
                  <a:gd name="T49" fmla="*/ 218 h 289"/>
                  <a:gd name="T50" fmla="*/ 90 w 180"/>
                  <a:gd name="T51" fmla="*/ 251 h 289"/>
                  <a:gd name="T52" fmla="*/ 116 w 180"/>
                  <a:gd name="T53" fmla="*/ 287 h 289"/>
                  <a:gd name="T54" fmla="*/ 151 w 180"/>
                  <a:gd name="T55" fmla="*/ 261 h 289"/>
                  <a:gd name="T56" fmla="*/ 159 w 180"/>
                  <a:gd name="T57" fmla="*/ 215 h 289"/>
                  <a:gd name="T58" fmla="*/ 163 w 180"/>
                  <a:gd name="T59" fmla="*/ 189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80" h="289">
                    <a:moveTo>
                      <a:pt x="163" y="189"/>
                    </a:moveTo>
                    <a:cubicBezTo>
                      <a:pt x="173" y="175"/>
                      <a:pt x="180" y="152"/>
                      <a:pt x="180" y="140"/>
                    </a:cubicBezTo>
                    <a:cubicBezTo>
                      <a:pt x="180" y="61"/>
                      <a:pt x="180" y="61"/>
                      <a:pt x="180" y="61"/>
                    </a:cubicBezTo>
                    <a:cubicBezTo>
                      <a:pt x="180" y="43"/>
                      <a:pt x="164" y="0"/>
                      <a:pt x="144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30" y="0"/>
                      <a:pt x="14" y="15"/>
                      <a:pt x="14" y="33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93" y="36"/>
                      <a:pt x="98" y="41"/>
                      <a:pt x="98" y="47"/>
                    </a:cubicBezTo>
                    <a:cubicBezTo>
                      <a:pt x="98" y="54"/>
                      <a:pt x="93" y="59"/>
                      <a:pt x="86" y="59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89"/>
                      <a:pt x="8" y="89"/>
                      <a:pt x="8" y="89"/>
                    </a:cubicBezTo>
                    <a:cubicBezTo>
                      <a:pt x="86" y="89"/>
                      <a:pt x="86" y="89"/>
                      <a:pt x="86" y="89"/>
                    </a:cubicBezTo>
                    <a:cubicBezTo>
                      <a:pt x="93" y="89"/>
                      <a:pt x="98" y="94"/>
                      <a:pt x="98" y="101"/>
                    </a:cubicBezTo>
                    <a:cubicBezTo>
                      <a:pt x="98" y="107"/>
                      <a:pt x="93" y="112"/>
                      <a:pt x="86" y="112"/>
                    </a:cubicBezTo>
                    <a:cubicBezTo>
                      <a:pt x="5" y="112"/>
                      <a:pt x="5" y="112"/>
                      <a:pt x="5" y="112"/>
                    </a:cubicBezTo>
                    <a:cubicBezTo>
                      <a:pt x="2" y="143"/>
                      <a:pt x="2" y="143"/>
                      <a:pt x="2" y="143"/>
                    </a:cubicBezTo>
                    <a:cubicBezTo>
                      <a:pt x="86" y="143"/>
                      <a:pt x="86" y="143"/>
                      <a:pt x="86" y="143"/>
                    </a:cubicBezTo>
                    <a:cubicBezTo>
                      <a:pt x="93" y="143"/>
                      <a:pt x="98" y="148"/>
                      <a:pt x="98" y="154"/>
                    </a:cubicBezTo>
                    <a:cubicBezTo>
                      <a:pt x="98" y="160"/>
                      <a:pt x="93" y="165"/>
                      <a:pt x="86" y="165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86"/>
                      <a:pt x="16" y="201"/>
                      <a:pt x="35" y="201"/>
                    </a:cubicBezTo>
                    <a:cubicBezTo>
                      <a:pt x="98" y="201"/>
                      <a:pt x="98" y="201"/>
                      <a:pt x="98" y="201"/>
                    </a:cubicBezTo>
                    <a:cubicBezTo>
                      <a:pt x="96" y="218"/>
                      <a:pt x="96" y="218"/>
                      <a:pt x="96" y="218"/>
                    </a:cubicBezTo>
                    <a:cubicBezTo>
                      <a:pt x="90" y="251"/>
                      <a:pt x="90" y="251"/>
                      <a:pt x="90" y="251"/>
                    </a:cubicBezTo>
                    <a:cubicBezTo>
                      <a:pt x="88" y="268"/>
                      <a:pt x="99" y="284"/>
                      <a:pt x="116" y="287"/>
                    </a:cubicBezTo>
                    <a:cubicBezTo>
                      <a:pt x="132" y="289"/>
                      <a:pt x="148" y="278"/>
                      <a:pt x="151" y="261"/>
                    </a:cubicBezTo>
                    <a:cubicBezTo>
                      <a:pt x="159" y="215"/>
                      <a:pt x="159" y="215"/>
                      <a:pt x="159" y="215"/>
                    </a:cubicBezTo>
                    <a:lnTo>
                      <a:pt x="163" y="1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341967" y="5600431"/>
            <a:ext cx="9464578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5241979" y="4195778"/>
            <a:ext cx="6707525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Freeform 6"/>
          <p:cNvSpPr/>
          <p:nvPr/>
        </p:nvSpPr>
        <p:spPr bwMode="auto">
          <a:xfrm>
            <a:off x="1475417" y="3734311"/>
            <a:ext cx="892336" cy="389793"/>
          </a:xfrm>
          <a:custGeom>
            <a:avLst/>
            <a:gdLst>
              <a:gd name="T0" fmla="*/ 54 w 256"/>
              <a:gd name="T1" fmla="*/ 107 h 112"/>
              <a:gd name="T2" fmla="*/ 70 w 256"/>
              <a:gd name="T3" fmla="*/ 108 h 112"/>
              <a:gd name="T4" fmla="*/ 143 w 256"/>
              <a:gd name="T5" fmla="*/ 80 h 112"/>
              <a:gd name="T6" fmla="*/ 239 w 256"/>
              <a:gd name="T7" fmla="*/ 65 h 112"/>
              <a:gd name="T8" fmla="*/ 239 w 256"/>
              <a:gd name="T9" fmla="*/ 63 h 112"/>
              <a:gd name="T10" fmla="*/ 256 w 256"/>
              <a:gd name="T11" fmla="*/ 52 h 112"/>
              <a:gd name="T12" fmla="*/ 252 w 256"/>
              <a:gd name="T13" fmla="*/ 0 h 112"/>
              <a:gd name="T14" fmla="*/ 0 w 256"/>
              <a:gd name="T15" fmla="*/ 22 h 112"/>
              <a:gd name="T16" fmla="*/ 37 w 256"/>
              <a:gd name="T17" fmla="*/ 112 h 112"/>
              <a:gd name="T18" fmla="*/ 54 w 256"/>
              <a:gd name="T19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6" h="112">
                <a:moveTo>
                  <a:pt x="54" y="107"/>
                </a:moveTo>
                <a:cubicBezTo>
                  <a:pt x="60" y="105"/>
                  <a:pt x="65" y="106"/>
                  <a:pt x="70" y="108"/>
                </a:cubicBezTo>
                <a:cubicBezTo>
                  <a:pt x="143" y="80"/>
                  <a:pt x="143" y="80"/>
                  <a:pt x="143" y="80"/>
                </a:cubicBezTo>
                <a:cubicBezTo>
                  <a:pt x="239" y="65"/>
                  <a:pt x="239" y="65"/>
                  <a:pt x="239" y="65"/>
                </a:cubicBezTo>
                <a:cubicBezTo>
                  <a:pt x="239" y="64"/>
                  <a:pt x="239" y="64"/>
                  <a:pt x="239" y="63"/>
                </a:cubicBezTo>
                <a:cubicBezTo>
                  <a:pt x="256" y="52"/>
                  <a:pt x="256" y="52"/>
                  <a:pt x="256" y="52"/>
                </a:cubicBezTo>
                <a:cubicBezTo>
                  <a:pt x="252" y="0"/>
                  <a:pt x="252" y="0"/>
                  <a:pt x="252" y="0"/>
                </a:cubicBezTo>
                <a:cubicBezTo>
                  <a:pt x="0" y="22"/>
                  <a:pt x="0" y="22"/>
                  <a:pt x="0" y="22"/>
                </a:cubicBezTo>
                <a:cubicBezTo>
                  <a:pt x="37" y="112"/>
                  <a:pt x="37" y="112"/>
                  <a:pt x="37" y="112"/>
                </a:cubicBezTo>
                <a:lnTo>
                  <a:pt x="54" y="107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2256614" y="5175901"/>
            <a:ext cx="531536" cy="386572"/>
          </a:xfrm>
          <a:custGeom>
            <a:avLst/>
            <a:gdLst>
              <a:gd name="T0" fmla="*/ 135 w 153"/>
              <a:gd name="T1" fmla="*/ 0 h 111"/>
              <a:gd name="T2" fmla="*/ 72 w 153"/>
              <a:gd name="T3" fmla="*/ 46 h 111"/>
              <a:gd name="T4" fmla="*/ 71 w 153"/>
              <a:gd name="T5" fmla="*/ 47 h 111"/>
              <a:gd name="T6" fmla="*/ 39 w 153"/>
              <a:gd name="T7" fmla="*/ 57 h 111"/>
              <a:gd name="T8" fmla="*/ 33 w 153"/>
              <a:gd name="T9" fmla="*/ 57 h 111"/>
              <a:gd name="T10" fmla="*/ 0 w 153"/>
              <a:gd name="T11" fmla="*/ 58 h 111"/>
              <a:gd name="T12" fmla="*/ 8 w 153"/>
              <a:gd name="T13" fmla="*/ 79 h 111"/>
              <a:gd name="T14" fmla="*/ 60 w 153"/>
              <a:gd name="T15" fmla="*/ 104 h 111"/>
              <a:gd name="T16" fmla="*/ 105 w 153"/>
              <a:gd name="T17" fmla="*/ 90 h 111"/>
              <a:gd name="T18" fmla="*/ 141 w 153"/>
              <a:gd name="T19" fmla="*/ 15 h 111"/>
              <a:gd name="T20" fmla="*/ 135 w 153"/>
              <a:gd name="T21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3" h="111">
                <a:moveTo>
                  <a:pt x="135" y="0"/>
                </a:moveTo>
                <a:cubicBezTo>
                  <a:pt x="72" y="46"/>
                  <a:pt x="72" y="46"/>
                  <a:pt x="72" y="46"/>
                </a:cubicBezTo>
                <a:cubicBezTo>
                  <a:pt x="71" y="47"/>
                  <a:pt x="71" y="47"/>
                  <a:pt x="71" y="47"/>
                </a:cubicBezTo>
                <a:cubicBezTo>
                  <a:pt x="61" y="52"/>
                  <a:pt x="50" y="55"/>
                  <a:pt x="39" y="57"/>
                </a:cubicBezTo>
                <a:cubicBezTo>
                  <a:pt x="37" y="57"/>
                  <a:pt x="35" y="57"/>
                  <a:pt x="33" y="57"/>
                </a:cubicBezTo>
                <a:cubicBezTo>
                  <a:pt x="0" y="58"/>
                  <a:pt x="0" y="58"/>
                  <a:pt x="0" y="58"/>
                </a:cubicBezTo>
                <a:cubicBezTo>
                  <a:pt x="8" y="79"/>
                  <a:pt x="8" y="79"/>
                  <a:pt x="8" y="79"/>
                </a:cubicBezTo>
                <a:cubicBezTo>
                  <a:pt x="16" y="100"/>
                  <a:pt x="39" y="111"/>
                  <a:pt x="60" y="104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36" y="80"/>
                  <a:pt x="153" y="46"/>
                  <a:pt x="141" y="15"/>
                </a:cubicBezTo>
                <a:cubicBezTo>
                  <a:pt x="139" y="10"/>
                  <a:pt x="137" y="5"/>
                  <a:pt x="135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803747" y="3935650"/>
            <a:ext cx="2013395" cy="1446423"/>
          </a:xfrm>
          <a:custGeom>
            <a:avLst/>
            <a:gdLst>
              <a:gd name="T0" fmla="*/ 338 w 578"/>
              <a:gd name="T1" fmla="*/ 30 h 415"/>
              <a:gd name="T2" fmla="*/ 229 w 578"/>
              <a:gd name="T3" fmla="*/ 72 h 415"/>
              <a:gd name="T4" fmla="*/ 195 w 578"/>
              <a:gd name="T5" fmla="*/ 94 h 415"/>
              <a:gd name="T6" fmla="*/ 156 w 578"/>
              <a:gd name="T7" fmla="*/ 131 h 415"/>
              <a:gd name="T8" fmla="*/ 0 w 578"/>
              <a:gd name="T9" fmla="*/ 173 h 415"/>
              <a:gd name="T10" fmla="*/ 76 w 578"/>
              <a:gd name="T11" fmla="*/ 415 h 415"/>
              <a:gd name="T12" fmla="*/ 234 w 578"/>
              <a:gd name="T13" fmla="*/ 388 h 415"/>
              <a:gd name="T14" fmla="*/ 317 w 578"/>
              <a:gd name="T15" fmla="*/ 406 h 415"/>
              <a:gd name="T16" fmla="*/ 350 w 578"/>
              <a:gd name="T17" fmla="*/ 409 h 415"/>
              <a:gd name="T18" fmla="*/ 450 w 578"/>
              <a:gd name="T19" fmla="*/ 405 h 415"/>
              <a:gd name="T20" fmla="*/ 484 w 578"/>
              <a:gd name="T21" fmla="*/ 396 h 415"/>
              <a:gd name="T22" fmla="*/ 558 w 578"/>
              <a:gd name="T23" fmla="*/ 341 h 415"/>
              <a:gd name="T24" fmla="*/ 574 w 578"/>
              <a:gd name="T25" fmla="*/ 314 h 415"/>
              <a:gd name="T26" fmla="*/ 574 w 578"/>
              <a:gd name="T27" fmla="*/ 295 h 415"/>
              <a:gd name="T28" fmla="*/ 552 w 578"/>
              <a:gd name="T29" fmla="*/ 268 h 415"/>
              <a:gd name="T30" fmla="*/ 552 w 578"/>
              <a:gd name="T31" fmla="*/ 268 h 415"/>
              <a:gd name="T32" fmla="*/ 552 w 578"/>
              <a:gd name="T33" fmla="*/ 266 h 415"/>
              <a:gd name="T34" fmla="*/ 560 w 578"/>
              <a:gd name="T35" fmla="*/ 263 h 415"/>
              <a:gd name="T36" fmla="*/ 578 w 578"/>
              <a:gd name="T37" fmla="*/ 236 h 415"/>
              <a:gd name="T38" fmla="*/ 575 w 578"/>
              <a:gd name="T39" fmla="*/ 210 h 415"/>
              <a:gd name="T40" fmla="*/ 554 w 578"/>
              <a:gd name="T41" fmla="*/ 180 h 415"/>
              <a:gd name="T42" fmla="*/ 544 w 578"/>
              <a:gd name="T43" fmla="*/ 178 h 415"/>
              <a:gd name="T44" fmla="*/ 544 w 578"/>
              <a:gd name="T45" fmla="*/ 175 h 415"/>
              <a:gd name="T46" fmla="*/ 555 w 578"/>
              <a:gd name="T47" fmla="*/ 173 h 415"/>
              <a:gd name="T48" fmla="*/ 568 w 578"/>
              <a:gd name="T49" fmla="*/ 143 h 415"/>
              <a:gd name="T50" fmla="*/ 566 w 578"/>
              <a:gd name="T51" fmla="*/ 122 h 415"/>
              <a:gd name="T52" fmla="*/ 527 w 578"/>
              <a:gd name="T53" fmla="*/ 100 h 415"/>
              <a:gd name="T54" fmla="*/ 520 w 578"/>
              <a:gd name="T55" fmla="*/ 99 h 415"/>
              <a:gd name="T56" fmla="*/ 520 w 578"/>
              <a:gd name="T57" fmla="*/ 97 h 415"/>
              <a:gd name="T58" fmla="*/ 538 w 578"/>
              <a:gd name="T59" fmla="*/ 89 h 415"/>
              <a:gd name="T60" fmla="*/ 554 w 578"/>
              <a:gd name="T61" fmla="*/ 57 h 415"/>
              <a:gd name="T62" fmla="*/ 549 w 578"/>
              <a:gd name="T63" fmla="*/ 26 h 415"/>
              <a:gd name="T64" fmla="*/ 516 w 578"/>
              <a:gd name="T65" fmla="*/ 2 h 415"/>
              <a:gd name="T66" fmla="*/ 338 w 578"/>
              <a:gd name="T67" fmla="*/ 30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78" h="415">
                <a:moveTo>
                  <a:pt x="338" y="30"/>
                </a:moveTo>
                <a:cubicBezTo>
                  <a:pt x="229" y="72"/>
                  <a:pt x="229" y="72"/>
                  <a:pt x="229" y="72"/>
                </a:cubicBezTo>
                <a:cubicBezTo>
                  <a:pt x="216" y="77"/>
                  <a:pt x="204" y="84"/>
                  <a:pt x="195" y="94"/>
                </a:cubicBezTo>
                <a:cubicBezTo>
                  <a:pt x="156" y="131"/>
                  <a:pt x="156" y="131"/>
                  <a:pt x="156" y="131"/>
                </a:cubicBezTo>
                <a:cubicBezTo>
                  <a:pt x="0" y="173"/>
                  <a:pt x="0" y="173"/>
                  <a:pt x="0" y="173"/>
                </a:cubicBezTo>
                <a:cubicBezTo>
                  <a:pt x="76" y="415"/>
                  <a:pt x="76" y="415"/>
                  <a:pt x="76" y="415"/>
                </a:cubicBezTo>
                <a:cubicBezTo>
                  <a:pt x="234" y="388"/>
                  <a:pt x="234" y="388"/>
                  <a:pt x="234" y="388"/>
                </a:cubicBezTo>
                <a:cubicBezTo>
                  <a:pt x="317" y="406"/>
                  <a:pt x="317" y="406"/>
                  <a:pt x="317" y="406"/>
                </a:cubicBezTo>
                <a:cubicBezTo>
                  <a:pt x="328" y="409"/>
                  <a:pt x="339" y="409"/>
                  <a:pt x="350" y="409"/>
                </a:cubicBezTo>
                <a:cubicBezTo>
                  <a:pt x="450" y="405"/>
                  <a:pt x="450" y="405"/>
                  <a:pt x="450" y="405"/>
                </a:cubicBezTo>
                <a:cubicBezTo>
                  <a:pt x="462" y="404"/>
                  <a:pt x="474" y="401"/>
                  <a:pt x="484" y="396"/>
                </a:cubicBezTo>
                <a:cubicBezTo>
                  <a:pt x="558" y="341"/>
                  <a:pt x="558" y="341"/>
                  <a:pt x="558" y="341"/>
                </a:cubicBezTo>
                <a:cubicBezTo>
                  <a:pt x="569" y="336"/>
                  <a:pt x="575" y="325"/>
                  <a:pt x="574" y="314"/>
                </a:cubicBezTo>
                <a:cubicBezTo>
                  <a:pt x="574" y="295"/>
                  <a:pt x="574" y="295"/>
                  <a:pt x="574" y="295"/>
                </a:cubicBezTo>
                <a:cubicBezTo>
                  <a:pt x="573" y="283"/>
                  <a:pt x="564" y="272"/>
                  <a:pt x="552" y="268"/>
                </a:cubicBezTo>
                <a:cubicBezTo>
                  <a:pt x="552" y="268"/>
                  <a:pt x="552" y="268"/>
                  <a:pt x="552" y="268"/>
                </a:cubicBezTo>
                <a:cubicBezTo>
                  <a:pt x="551" y="268"/>
                  <a:pt x="551" y="266"/>
                  <a:pt x="552" y="266"/>
                </a:cubicBezTo>
                <a:cubicBezTo>
                  <a:pt x="560" y="263"/>
                  <a:pt x="560" y="263"/>
                  <a:pt x="560" y="263"/>
                </a:cubicBezTo>
                <a:cubicBezTo>
                  <a:pt x="572" y="259"/>
                  <a:pt x="578" y="249"/>
                  <a:pt x="578" y="236"/>
                </a:cubicBezTo>
                <a:cubicBezTo>
                  <a:pt x="575" y="210"/>
                  <a:pt x="575" y="210"/>
                  <a:pt x="575" y="210"/>
                </a:cubicBezTo>
                <a:cubicBezTo>
                  <a:pt x="574" y="197"/>
                  <a:pt x="566" y="184"/>
                  <a:pt x="554" y="180"/>
                </a:cubicBezTo>
                <a:cubicBezTo>
                  <a:pt x="544" y="178"/>
                  <a:pt x="544" y="178"/>
                  <a:pt x="544" y="178"/>
                </a:cubicBezTo>
                <a:cubicBezTo>
                  <a:pt x="542" y="177"/>
                  <a:pt x="542" y="175"/>
                  <a:pt x="544" y="175"/>
                </a:cubicBezTo>
                <a:cubicBezTo>
                  <a:pt x="555" y="173"/>
                  <a:pt x="555" y="173"/>
                  <a:pt x="555" y="173"/>
                </a:cubicBezTo>
                <a:cubicBezTo>
                  <a:pt x="570" y="170"/>
                  <a:pt x="570" y="158"/>
                  <a:pt x="568" y="143"/>
                </a:cubicBezTo>
                <a:cubicBezTo>
                  <a:pt x="566" y="122"/>
                  <a:pt x="566" y="122"/>
                  <a:pt x="566" y="122"/>
                </a:cubicBezTo>
                <a:cubicBezTo>
                  <a:pt x="560" y="99"/>
                  <a:pt x="541" y="100"/>
                  <a:pt x="527" y="100"/>
                </a:cubicBezTo>
                <a:cubicBezTo>
                  <a:pt x="520" y="99"/>
                  <a:pt x="520" y="99"/>
                  <a:pt x="520" y="99"/>
                </a:cubicBezTo>
                <a:cubicBezTo>
                  <a:pt x="519" y="99"/>
                  <a:pt x="519" y="97"/>
                  <a:pt x="520" y="97"/>
                </a:cubicBezTo>
                <a:cubicBezTo>
                  <a:pt x="538" y="89"/>
                  <a:pt x="538" y="89"/>
                  <a:pt x="538" y="89"/>
                </a:cubicBezTo>
                <a:cubicBezTo>
                  <a:pt x="550" y="83"/>
                  <a:pt x="557" y="70"/>
                  <a:pt x="554" y="57"/>
                </a:cubicBezTo>
                <a:cubicBezTo>
                  <a:pt x="549" y="26"/>
                  <a:pt x="549" y="26"/>
                  <a:pt x="549" y="26"/>
                </a:cubicBezTo>
                <a:cubicBezTo>
                  <a:pt x="546" y="10"/>
                  <a:pt x="531" y="0"/>
                  <a:pt x="516" y="2"/>
                </a:cubicBezTo>
                <a:lnTo>
                  <a:pt x="338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Freeform 9"/>
          <p:cNvSpPr/>
          <p:nvPr/>
        </p:nvSpPr>
        <p:spPr bwMode="auto">
          <a:xfrm>
            <a:off x="0" y="4327054"/>
            <a:ext cx="1372331" cy="1639709"/>
          </a:xfrm>
          <a:custGeom>
            <a:avLst/>
            <a:gdLst>
              <a:gd name="T0" fmla="*/ 0 w 394"/>
              <a:gd name="T1" fmla="*/ 85 h 471"/>
              <a:gd name="T2" fmla="*/ 0 w 394"/>
              <a:gd name="T3" fmla="*/ 471 h 471"/>
              <a:gd name="T4" fmla="*/ 377 w 394"/>
              <a:gd name="T5" fmla="*/ 346 h 471"/>
              <a:gd name="T6" fmla="*/ 391 w 394"/>
              <a:gd name="T7" fmla="*/ 322 h 471"/>
              <a:gd name="T8" fmla="*/ 310 w 394"/>
              <a:gd name="T9" fmla="*/ 0 h 471"/>
              <a:gd name="T10" fmla="*/ 0 w 394"/>
              <a:gd name="T11" fmla="*/ 85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4" h="471">
                <a:moveTo>
                  <a:pt x="0" y="85"/>
                </a:moveTo>
                <a:cubicBezTo>
                  <a:pt x="0" y="471"/>
                  <a:pt x="0" y="471"/>
                  <a:pt x="0" y="471"/>
                </a:cubicBezTo>
                <a:cubicBezTo>
                  <a:pt x="377" y="346"/>
                  <a:pt x="377" y="346"/>
                  <a:pt x="377" y="346"/>
                </a:cubicBezTo>
                <a:cubicBezTo>
                  <a:pt x="388" y="343"/>
                  <a:pt x="394" y="332"/>
                  <a:pt x="391" y="322"/>
                </a:cubicBezTo>
                <a:cubicBezTo>
                  <a:pt x="310" y="0"/>
                  <a:pt x="310" y="0"/>
                  <a:pt x="310" y="0"/>
                </a:cubicBezTo>
                <a:lnTo>
                  <a:pt x="0" y="85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Freeform 10"/>
          <p:cNvSpPr/>
          <p:nvPr/>
        </p:nvSpPr>
        <p:spPr bwMode="auto">
          <a:xfrm>
            <a:off x="1085624" y="4312558"/>
            <a:ext cx="452610" cy="1138776"/>
          </a:xfrm>
          <a:custGeom>
            <a:avLst/>
            <a:gdLst>
              <a:gd name="T0" fmla="*/ 80 w 130"/>
              <a:gd name="T1" fmla="*/ 327 h 327"/>
              <a:gd name="T2" fmla="*/ 107 w 130"/>
              <a:gd name="T3" fmla="*/ 322 h 327"/>
              <a:gd name="T4" fmla="*/ 127 w 130"/>
              <a:gd name="T5" fmla="*/ 292 h 327"/>
              <a:gd name="T6" fmla="*/ 58 w 130"/>
              <a:gd name="T7" fmla="*/ 18 h 327"/>
              <a:gd name="T8" fmla="*/ 33 w 130"/>
              <a:gd name="T9" fmla="*/ 3 h 327"/>
              <a:gd name="T10" fmla="*/ 0 w 130"/>
              <a:gd name="T11" fmla="*/ 10 h 327"/>
              <a:gd name="T12" fmla="*/ 80 w 130"/>
              <a:gd name="T13" fmla="*/ 327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327">
                <a:moveTo>
                  <a:pt x="80" y="327"/>
                </a:moveTo>
                <a:cubicBezTo>
                  <a:pt x="107" y="322"/>
                  <a:pt x="107" y="322"/>
                  <a:pt x="107" y="322"/>
                </a:cubicBezTo>
                <a:cubicBezTo>
                  <a:pt x="121" y="320"/>
                  <a:pt x="130" y="306"/>
                  <a:pt x="127" y="292"/>
                </a:cubicBezTo>
                <a:cubicBezTo>
                  <a:pt x="58" y="18"/>
                  <a:pt x="58" y="18"/>
                  <a:pt x="58" y="18"/>
                </a:cubicBezTo>
                <a:cubicBezTo>
                  <a:pt x="56" y="7"/>
                  <a:pt x="44" y="0"/>
                  <a:pt x="33" y="3"/>
                </a:cubicBezTo>
                <a:cubicBezTo>
                  <a:pt x="0" y="10"/>
                  <a:pt x="0" y="10"/>
                  <a:pt x="0" y="10"/>
                </a:cubicBezTo>
                <a:lnTo>
                  <a:pt x="80" y="32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11"/>
          <p:cNvSpPr/>
          <p:nvPr/>
        </p:nvSpPr>
        <p:spPr bwMode="auto">
          <a:xfrm>
            <a:off x="1151662" y="4375375"/>
            <a:ext cx="323753" cy="1013142"/>
          </a:xfrm>
          <a:custGeom>
            <a:avLst/>
            <a:gdLst>
              <a:gd name="T0" fmla="*/ 0 w 93"/>
              <a:gd name="T1" fmla="*/ 4 h 291"/>
              <a:gd name="T2" fmla="*/ 18 w 93"/>
              <a:gd name="T3" fmla="*/ 0 h 291"/>
              <a:gd name="T4" fmla="*/ 18 w 93"/>
              <a:gd name="T5" fmla="*/ 0 h 291"/>
              <a:gd name="T6" fmla="*/ 24 w 93"/>
              <a:gd name="T7" fmla="*/ 4 h 291"/>
              <a:gd name="T8" fmla="*/ 92 w 93"/>
              <a:gd name="T9" fmla="*/ 277 h 291"/>
              <a:gd name="T10" fmla="*/ 91 w 93"/>
              <a:gd name="T11" fmla="*/ 284 h 291"/>
              <a:gd name="T12" fmla="*/ 85 w 93"/>
              <a:gd name="T13" fmla="*/ 288 h 291"/>
              <a:gd name="T14" fmla="*/ 73 w 93"/>
              <a:gd name="T15" fmla="*/ 291 h 291"/>
              <a:gd name="T16" fmla="*/ 0 w 93"/>
              <a:gd name="T17" fmla="*/ 4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" h="291">
                <a:moveTo>
                  <a:pt x="0" y="4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3" y="2"/>
                  <a:pt x="24" y="4"/>
                </a:cubicBezTo>
                <a:cubicBezTo>
                  <a:pt x="92" y="277"/>
                  <a:pt x="92" y="277"/>
                  <a:pt x="92" y="277"/>
                </a:cubicBezTo>
                <a:cubicBezTo>
                  <a:pt x="93" y="281"/>
                  <a:pt x="92" y="283"/>
                  <a:pt x="91" y="284"/>
                </a:cubicBezTo>
                <a:cubicBezTo>
                  <a:pt x="90" y="286"/>
                  <a:pt x="88" y="288"/>
                  <a:pt x="85" y="288"/>
                </a:cubicBezTo>
                <a:cubicBezTo>
                  <a:pt x="73" y="291"/>
                  <a:pt x="73" y="291"/>
                  <a:pt x="73" y="291"/>
                </a:cubicBezTo>
                <a:lnTo>
                  <a:pt x="0" y="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0" name="文本框 279"/>
          <p:cNvSpPr txBox="1"/>
          <p:nvPr/>
        </p:nvSpPr>
        <p:spPr>
          <a:xfrm>
            <a:off x="6615208" y="2194467"/>
            <a:ext cx="23751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81" name="文本框 280"/>
          <p:cNvSpPr txBox="1"/>
          <p:nvPr/>
        </p:nvSpPr>
        <p:spPr>
          <a:xfrm>
            <a:off x="6615208" y="3929386"/>
            <a:ext cx="43560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为您分担职场压力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2" name="矩形 281"/>
          <p:cNvSpPr>
            <a:spLocks noChangeArrowheads="1"/>
          </p:cNvSpPr>
          <p:nvPr/>
        </p:nvSpPr>
        <p:spPr bwMode="auto">
          <a:xfrm>
            <a:off x="6615208" y="2716584"/>
            <a:ext cx="4356028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6" name="组合 295"/>
          <p:cNvGrpSpPr/>
          <p:nvPr/>
        </p:nvGrpSpPr>
        <p:grpSpPr>
          <a:xfrm>
            <a:off x="452610" y="1546957"/>
            <a:ext cx="4487455" cy="2619025"/>
            <a:chOff x="452610" y="1546957"/>
            <a:chExt cx="4487455" cy="2619025"/>
          </a:xfrm>
          <a:solidFill>
            <a:srgbClr val="00B0F0"/>
          </a:solidFill>
        </p:grpSpPr>
        <p:sp>
          <p:nvSpPr>
            <p:cNvPr id="14" name="Freeform 12"/>
            <p:cNvSpPr/>
            <p:nvPr/>
          </p:nvSpPr>
          <p:spPr bwMode="auto">
            <a:xfrm>
              <a:off x="2119703" y="2503723"/>
              <a:ext cx="153018" cy="283486"/>
            </a:xfrm>
            <a:custGeom>
              <a:avLst/>
              <a:gdLst>
                <a:gd name="T0" fmla="*/ 0 w 44"/>
                <a:gd name="T1" fmla="*/ 1 h 81"/>
                <a:gd name="T2" fmla="*/ 9 w 44"/>
                <a:gd name="T3" fmla="*/ 81 h 81"/>
                <a:gd name="T4" fmla="*/ 41 w 44"/>
                <a:gd name="T5" fmla="*/ 37 h 81"/>
                <a:gd name="T6" fmla="*/ 0 w 44"/>
                <a:gd name="T7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81">
                  <a:moveTo>
                    <a:pt x="0" y="1"/>
                  </a:moveTo>
                  <a:cubicBezTo>
                    <a:pt x="9" y="81"/>
                    <a:pt x="9" y="81"/>
                    <a:pt x="9" y="81"/>
                  </a:cubicBezTo>
                  <a:cubicBezTo>
                    <a:pt x="30" y="77"/>
                    <a:pt x="44" y="58"/>
                    <a:pt x="41" y="37"/>
                  </a:cubicBezTo>
                  <a:cubicBezTo>
                    <a:pt x="39" y="16"/>
                    <a:pt x="2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1977959" y="2511777"/>
              <a:ext cx="135301" cy="149798"/>
            </a:xfrm>
            <a:custGeom>
              <a:avLst/>
              <a:gdLst>
                <a:gd name="T0" fmla="*/ 39 w 39"/>
                <a:gd name="T1" fmla="*/ 38 h 43"/>
                <a:gd name="T2" fmla="*/ 34 w 39"/>
                <a:gd name="T3" fmla="*/ 0 h 43"/>
                <a:gd name="T4" fmla="*/ 2 w 39"/>
                <a:gd name="T5" fmla="*/ 43 h 43"/>
                <a:gd name="T6" fmla="*/ 39 w 39"/>
                <a:gd name="T7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3">
                  <a:moveTo>
                    <a:pt x="39" y="38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4" y="4"/>
                    <a:pt x="0" y="22"/>
                    <a:pt x="2" y="43"/>
                  </a:cubicBezTo>
                  <a:lnTo>
                    <a:pt x="39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1987625" y="2668017"/>
              <a:ext cx="143353" cy="125636"/>
            </a:xfrm>
            <a:custGeom>
              <a:avLst/>
              <a:gdLst>
                <a:gd name="T0" fmla="*/ 0 w 41"/>
                <a:gd name="T1" fmla="*/ 5 h 36"/>
                <a:gd name="T2" fmla="*/ 41 w 41"/>
                <a:gd name="T3" fmla="*/ 35 h 36"/>
                <a:gd name="T4" fmla="*/ 36 w 41"/>
                <a:gd name="T5" fmla="*/ 0 h 36"/>
                <a:gd name="T6" fmla="*/ 0 w 41"/>
                <a:gd name="T7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6">
                  <a:moveTo>
                    <a:pt x="0" y="5"/>
                  </a:moveTo>
                  <a:cubicBezTo>
                    <a:pt x="5" y="23"/>
                    <a:pt x="22" y="36"/>
                    <a:pt x="41" y="35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5"/>
            <p:cNvSpPr/>
            <p:nvPr/>
          </p:nvSpPr>
          <p:spPr bwMode="auto">
            <a:xfrm>
              <a:off x="4366651" y="3599010"/>
              <a:ext cx="153018" cy="278655"/>
            </a:xfrm>
            <a:custGeom>
              <a:avLst/>
              <a:gdLst>
                <a:gd name="T0" fmla="*/ 0 w 44"/>
                <a:gd name="T1" fmla="*/ 1 h 80"/>
                <a:gd name="T2" fmla="*/ 10 w 44"/>
                <a:gd name="T3" fmla="*/ 80 h 80"/>
                <a:gd name="T4" fmla="*/ 41 w 44"/>
                <a:gd name="T5" fmla="*/ 36 h 80"/>
                <a:gd name="T6" fmla="*/ 0 w 44"/>
                <a:gd name="T7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80">
                  <a:moveTo>
                    <a:pt x="0" y="1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30" y="76"/>
                    <a:pt x="44" y="57"/>
                    <a:pt x="41" y="36"/>
                  </a:cubicBezTo>
                  <a:cubicBezTo>
                    <a:pt x="39" y="15"/>
                    <a:pt x="2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4223297" y="3602231"/>
              <a:ext cx="135301" cy="149798"/>
            </a:xfrm>
            <a:custGeom>
              <a:avLst/>
              <a:gdLst>
                <a:gd name="T0" fmla="*/ 39 w 39"/>
                <a:gd name="T1" fmla="*/ 39 h 43"/>
                <a:gd name="T2" fmla="*/ 34 w 39"/>
                <a:gd name="T3" fmla="*/ 0 h 43"/>
                <a:gd name="T4" fmla="*/ 2 w 39"/>
                <a:gd name="T5" fmla="*/ 43 h 43"/>
                <a:gd name="T6" fmla="*/ 39 w 39"/>
                <a:gd name="T7" fmla="*/ 3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3">
                  <a:moveTo>
                    <a:pt x="39" y="39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4" y="5"/>
                    <a:pt x="0" y="23"/>
                    <a:pt x="2" y="43"/>
                  </a:cubicBezTo>
                  <a:lnTo>
                    <a:pt x="39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4232961" y="3761692"/>
              <a:ext cx="143353" cy="122415"/>
            </a:xfrm>
            <a:custGeom>
              <a:avLst/>
              <a:gdLst>
                <a:gd name="T0" fmla="*/ 0 w 41"/>
                <a:gd name="T1" fmla="*/ 4 h 35"/>
                <a:gd name="T2" fmla="*/ 41 w 41"/>
                <a:gd name="T3" fmla="*/ 34 h 35"/>
                <a:gd name="T4" fmla="*/ 37 w 41"/>
                <a:gd name="T5" fmla="*/ 0 h 35"/>
                <a:gd name="T6" fmla="*/ 0 w 41"/>
                <a:gd name="T7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5">
                  <a:moveTo>
                    <a:pt x="0" y="4"/>
                  </a:moveTo>
                  <a:cubicBezTo>
                    <a:pt x="5" y="22"/>
                    <a:pt x="22" y="35"/>
                    <a:pt x="41" y="34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8"/>
            <p:cNvSpPr/>
            <p:nvPr/>
          </p:nvSpPr>
          <p:spPr bwMode="auto">
            <a:xfrm>
              <a:off x="1325620" y="3599010"/>
              <a:ext cx="67650" cy="124026"/>
            </a:xfrm>
            <a:custGeom>
              <a:avLst/>
              <a:gdLst>
                <a:gd name="T0" fmla="*/ 19 w 19"/>
                <a:gd name="T1" fmla="*/ 30 h 36"/>
                <a:gd name="T2" fmla="*/ 14 w 19"/>
                <a:gd name="T3" fmla="*/ 35 h 36"/>
                <a:gd name="T4" fmla="*/ 9 w 19"/>
                <a:gd name="T5" fmla="*/ 36 h 36"/>
                <a:gd name="T6" fmla="*/ 3 w 19"/>
                <a:gd name="T7" fmla="*/ 32 h 36"/>
                <a:gd name="T8" fmla="*/ 0 w 19"/>
                <a:gd name="T9" fmla="*/ 6 h 36"/>
                <a:gd name="T10" fmla="*/ 5 w 19"/>
                <a:gd name="T11" fmla="*/ 1 h 36"/>
                <a:gd name="T12" fmla="*/ 10 w 19"/>
                <a:gd name="T13" fmla="*/ 0 h 36"/>
                <a:gd name="T14" fmla="*/ 15 w 19"/>
                <a:gd name="T15" fmla="*/ 4 h 36"/>
                <a:gd name="T16" fmla="*/ 19 w 19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6">
                  <a:moveTo>
                    <a:pt x="19" y="30"/>
                  </a:moveTo>
                  <a:cubicBezTo>
                    <a:pt x="19" y="32"/>
                    <a:pt x="17" y="35"/>
                    <a:pt x="14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6" y="36"/>
                    <a:pt x="4" y="34"/>
                    <a:pt x="3" y="3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5" y="2"/>
                    <a:pt x="15" y="4"/>
                  </a:cubicBezTo>
                  <a:lnTo>
                    <a:pt x="19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9"/>
            <p:cNvSpPr/>
            <p:nvPr/>
          </p:nvSpPr>
          <p:spPr bwMode="auto">
            <a:xfrm>
              <a:off x="1396490" y="3552300"/>
              <a:ext cx="69261" cy="164293"/>
            </a:xfrm>
            <a:custGeom>
              <a:avLst/>
              <a:gdLst>
                <a:gd name="T0" fmla="*/ 20 w 20"/>
                <a:gd name="T1" fmla="*/ 40 h 47"/>
                <a:gd name="T2" fmla="*/ 16 w 20"/>
                <a:gd name="T3" fmla="*/ 46 h 47"/>
                <a:gd name="T4" fmla="*/ 10 w 20"/>
                <a:gd name="T5" fmla="*/ 46 h 47"/>
                <a:gd name="T6" fmla="*/ 5 w 20"/>
                <a:gd name="T7" fmla="*/ 42 h 47"/>
                <a:gd name="T8" fmla="*/ 0 w 20"/>
                <a:gd name="T9" fmla="*/ 7 h 47"/>
                <a:gd name="T10" fmla="*/ 5 w 20"/>
                <a:gd name="T11" fmla="*/ 1 h 47"/>
                <a:gd name="T12" fmla="*/ 10 w 20"/>
                <a:gd name="T13" fmla="*/ 1 h 47"/>
                <a:gd name="T14" fmla="*/ 16 w 20"/>
                <a:gd name="T15" fmla="*/ 5 h 47"/>
                <a:gd name="T16" fmla="*/ 20 w 20"/>
                <a:gd name="T17" fmla="*/ 4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7">
                  <a:moveTo>
                    <a:pt x="20" y="40"/>
                  </a:moveTo>
                  <a:cubicBezTo>
                    <a:pt x="20" y="43"/>
                    <a:pt x="18" y="45"/>
                    <a:pt x="16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8" y="47"/>
                    <a:pt x="5" y="45"/>
                    <a:pt x="5" y="4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5" y="2"/>
                    <a:pt x="16" y="5"/>
                  </a:cubicBezTo>
                  <a:lnTo>
                    <a:pt x="20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0"/>
            <p:cNvSpPr/>
            <p:nvPr/>
          </p:nvSpPr>
          <p:spPr bwMode="auto">
            <a:xfrm>
              <a:off x="1465752" y="3500757"/>
              <a:ext cx="75703" cy="206172"/>
            </a:xfrm>
            <a:custGeom>
              <a:avLst/>
              <a:gdLst>
                <a:gd name="T0" fmla="*/ 22 w 22"/>
                <a:gd name="T1" fmla="*/ 52 h 59"/>
                <a:gd name="T2" fmla="*/ 17 w 22"/>
                <a:gd name="T3" fmla="*/ 58 h 59"/>
                <a:gd name="T4" fmla="*/ 12 w 22"/>
                <a:gd name="T5" fmla="*/ 59 h 59"/>
                <a:gd name="T6" fmla="*/ 6 w 22"/>
                <a:gd name="T7" fmla="*/ 54 h 59"/>
                <a:gd name="T8" fmla="*/ 1 w 22"/>
                <a:gd name="T9" fmla="*/ 7 h 59"/>
                <a:gd name="T10" fmla="*/ 5 w 22"/>
                <a:gd name="T11" fmla="*/ 1 h 59"/>
                <a:gd name="T12" fmla="*/ 10 w 22"/>
                <a:gd name="T13" fmla="*/ 0 h 59"/>
                <a:gd name="T14" fmla="*/ 16 w 22"/>
                <a:gd name="T15" fmla="*/ 5 h 59"/>
                <a:gd name="T16" fmla="*/ 22 w 22"/>
                <a:gd name="T17" fmla="*/ 5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9">
                  <a:moveTo>
                    <a:pt x="22" y="52"/>
                  </a:moveTo>
                  <a:cubicBezTo>
                    <a:pt x="22" y="55"/>
                    <a:pt x="20" y="58"/>
                    <a:pt x="17" y="58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9" y="59"/>
                    <a:pt x="7" y="57"/>
                    <a:pt x="6" y="5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5" y="2"/>
                    <a:pt x="16" y="5"/>
                  </a:cubicBezTo>
                  <a:lnTo>
                    <a:pt x="22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1330451" y="3713370"/>
              <a:ext cx="302815" cy="83758"/>
            </a:xfrm>
            <a:custGeom>
              <a:avLst/>
              <a:gdLst>
                <a:gd name="T0" fmla="*/ 7 w 87"/>
                <a:gd name="T1" fmla="*/ 23 h 24"/>
                <a:gd name="T2" fmla="*/ 1 w 87"/>
                <a:gd name="T3" fmla="*/ 19 h 24"/>
                <a:gd name="T4" fmla="*/ 1 w 87"/>
                <a:gd name="T5" fmla="*/ 15 h 24"/>
                <a:gd name="T6" fmla="*/ 5 w 87"/>
                <a:gd name="T7" fmla="*/ 9 h 24"/>
                <a:gd name="T8" fmla="*/ 81 w 87"/>
                <a:gd name="T9" fmla="*/ 0 h 24"/>
                <a:gd name="T10" fmla="*/ 86 w 87"/>
                <a:gd name="T11" fmla="*/ 4 h 24"/>
                <a:gd name="T12" fmla="*/ 87 w 87"/>
                <a:gd name="T13" fmla="*/ 9 h 24"/>
                <a:gd name="T14" fmla="*/ 83 w 87"/>
                <a:gd name="T15" fmla="*/ 14 h 24"/>
                <a:gd name="T16" fmla="*/ 7 w 87"/>
                <a:gd name="T17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4">
                  <a:moveTo>
                    <a:pt x="7" y="23"/>
                  </a:moveTo>
                  <a:cubicBezTo>
                    <a:pt x="4" y="24"/>
                    <a:pt x="1" y="22"/>
                    <a:pt x="1" y="19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2"/>
                    <a:pt x="2" y="10"/>
                    <a:pt x="5" y="9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4" y="0"/>
                    <a:pt x="86" y="2"/>
                    <a:pt x="86" y="4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7" y="11"/>
                    <a:pt x="85" y="14"/>
                    <a:pt x="83" y="14"/>
                  </a:cubicBezTo>
                  <a:lnTo>
                    <a:pt x="7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1541455" y="3536193"/>
              <a:ext cx="70872" cy="159461"/>
            </a:xfrm>
            <a:custGeom>
              <a:avLst/>
              <a:gdLst>
                <a:gd name="T0" fmla="*/ 20 w 20"/>
                <a:gd name="T1" fmla="*/ 40 h 46"/>
                <a:gd name="T2" fmla="*/ 15 w 20"/>
                <a:gd name="T3" fmla="*/ 45 h 46"/>
                <a:gd name="T4" fmla="*/ 10 w 20"/>
                <a:gd name="T5" fmla="*/ 46 h 46"/>
                <a:gd name="T6" fmla="*/ 5 w 20"/>
                <a:gd name="T7" fmla="*/ 42 h 46"/>
                <a:gd name="T8" fmla="*/ 0 w 20"/>
                <a:gd name="T9" fmla="*/ 7 h 46"/>
                <a:gd name="T10" fmla="*/ 5 w 20"/>
                <a:gd name="T11" fmla="*/ 1 h 46"/>
                <a:gd name="T12" fmla="*/ 10 w 20"/>
                <a:gd name="T13" fmla="*/ 1 h 46"/>
                <a:gd name="T14" fmla="*/ 15 w 20"/>
                <a:gd name="T15" fmla="*/ 5 h 46"/>
                <a:gd name="T16" fmla="*/ 20 w 20"/>
                <a:gd name="T17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6">
                  <a:moveTo>
                    <a:pt x="20" y="40"/>
                  </a:moveTo>
                  <a:cubicBezTo>
                    <a:pt x="20" y="43"/>
                    <a:pt x="18" y="45"/>
                    <a:pt x="15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7" y="46"/>
                    <a:pt x="5" y="45"/>
                    <a:pt x="5" y="4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5" y="2"/>
                    <a:pt x="15" y="5"/>
                  </a:cubicBezTo>
                  <a:lnTo>
                    <a:pt x="20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"/>
            <p:cNvSpPr/>
            <p:nvPr/>
          </p:nvSpPr>
          <p:spPr bwMode="auto">
            <a:xfrm>
              <a:off x="4495509" y="2204130"/>
              <a:ext cx="66039" cy="125636"/>
            </a:xfrm>
            <a:custGeom>
              <a:avLst/>
              <a:gdLst>
                <a:gd name="T0" fmla="*/ 18 w 19"/>
                <a:gd name="T1" fmla="*/ 29 h 36"/>
                <a:gd name="T2" fmla="*/ 14 w 19"/>
                <a:gd name="T3" fmla="*/ 35 h 36"/>
                <a:gd name="T4" fmla="*/ 9 w 19"/>
                <a:gd name="T5" fmla="*/ 36 h 36"/>
                <a:gd name="T6" fmla="*/ 3 w 19"/>
                <a:gd name="T7" fmla="*/ 31 h 36"/>
                <a:gd name="T8" fmla="*/ 0 w 19"/>
                <a:gd name="T9" fmla="*/ 6 h 36"/>
                <a:gd name="T10" fmla="*/ 5 w 19"/>
                <a:gd name="T11" fmla="*/ 1 h 36"/>
                <a:gd name="T12" fmla="*/ 10 w 19"/>
                <a:gd name="T13" fmla="*/ 0 h 36"/>
                <a:gd name="T14" fmla="*/ 15 w 19"/>
                <a:gd name="T15" fmla="*/ 4 h 36"/>
                <a:gd name="T16" fmla="*/ 18 w 19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6">
                  <a:moveTo>
                    <a:pt x="18" y="29"/>
                  </a:moveTo>
                  <a:cubicBezTo>
                    <a:pt x="19" y="32"/>
                    <a:pt x="17" y="35"/>
                    <a:pt x="14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6" y="36"/>
                    <a:pt x="4" y="34"/>
                    <a:pt x="3" y="3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1"/>
                    <a:pt x="15" y="4"/>
                  </a:cubicBezTo>
                  <a:lnTo>
                    <a:pt x="18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4564768" y="2159030"/>
              <a:ext cx="69261" cy="161072"/>
            </a:xfrm>
            <a:custGeom>
              <a:avLst/>
              <a:gdLst>
                <a:gd name="T0" fmla="*/ 20 w 20"/>
                <a:gd name="T1" fmla="*/ 40 h 46"/>
                <a:gd name="T2" fmla="*/ 15 w 20"/>
                <a:gd name="T3" fmla="*/ 45 h 46"/>
                <a:gd name="T4" fmla="*/ 10 w 20"/>
                <a:gd name="T5" fmla="*/ 46 h 46"/>
                <a:gd name="T6" fmla="*/ 5 w 20"/>
                <a:gd name="T7" fmla="*/ 42 h 46"/>
                <a:gd name="T8" fmla="*/ 0 w 20"/>
                <a:gd name="T9" fmla="*/ 7 h 46"/>
                <a:gd name="T10" fmla="*/ 5 w 20"/>
                <a:gd name="T11" fmla="*/ 1 h 46"/>
                <a:gd name="T12" fmla="*/ 10 w 20"/>
                <a:gd name="T13" fmla="*/ 0 h 46"/>
                <a:gd name="T14" fmla="*/ 15 w 20"/>
                <a:gd name="T15" fmla="*/ 5 h 46"/>
                <a:gd name="T16" fmla="*/ 20 w 20"/>
                <a:gd name="T17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6">
                  <a:moveTo>
                    <a:pt x="20" y="40"/>
                  </a:moveTo>
                  <a:cubicBezTo>
                    <a:pt x="20" y="43"/>
                    <a:pt x="18" y="45"/>
                    <a:pt x="15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7" y="46"/>
                    <a:pt x="5" y="44"/>
                    <a:pt x="5" y="4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5" y="2"/>
                    <a:pt x="15" y="5"/>
                  </a:cubicBezTo>
                  <a:lnTo>
                    <a:pt x="20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5"/>
            <p:cNvSpPr/>
            <p:nvPr/>
          </p:nvSpPr>
          <p:spPr bwMode="auto">
            <a:xfrm>
              <a:off x="4634030" y="2107488"/>
              <a:ext cx="77314" cy="204562"/>
            </a:xfrm>
            <a:custGeom>
              <a:avLst/>
              <a:gdLst>
                <a:gd name="T0" fmla="*/ 21 w 22"/>
                <a:gd name="T1" fmla="*/ 52 h 59"/>
                <a:gd name="T2" fmla="*/ 17 w 22"/>
                <a:gd name="T3" fmla="*/ 58 h 59"/>
                <a:gd name="T4" fmla="*/ 12 w 22"/>
                <a:gd name="T5" fmla="*/ 58 h 59"/>
                <a:gd name="T6" fmla="*/ 6 w 22"/>
                <a:gd name="T7" fmla="*/ 54 h 59"/>
                <a:gd name="T8" fmla="*/ 0 w 22"/>
                <a:gd name="T9" fmla="*/ 6 h 59"/>
                <a:gd name="T10" fmla="*/ 5 w 22"/>
                <a:gd name="T11" fmla="*/ 1 h 59"/>
                <a:gd name="T12" fmla="*/ 10 w 22"/>
                <a:gd name="T13" fmla="*/ 0 h 59"/>
                <a:gd name="T14" fmla="*/ 16 w 22"/>
                <a:gd name="T15" fmla="*/ 4 h 59"/>
                <a:gd name="T16" fmla="*/ 21 w 22"/>
                <a:gd name="T17" fmla="*/ 5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9">
                  <a:moveTo>
                    <a:pt x="21" y="52"/>
                  </a:moveTo>
                  <a:cubicBezTo>
                    <a:pt x="22" y="55"/>
                    <a:pt x="20" y="57"/>
                    <a:pt x="17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9" y="59"/>
                    <a:pt x="7" y="57"/>
                    <a:pt x="6" y="5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5" y="2"/>
                    <a:pt x="16" y="4"/>
                  </a:cubicBezTo>
                  <a:lnTo>
                    <a:pt x="21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6"/>
            <p:cNvSpPr/>
            <p:nvPr/>
          </p:nvSpPr>
          <p:spPr bwMode="auto">
            <a:xfrm>
              <a:off x="4498729" y="2316881"/>
              <a:ext cx="302815" cy="86979"/>
            </a:xfrm>
            <a:custGeom>
              <a:avLst/>
              <a:gdLst>
                <a:gd name="T0" fmla="*/ 6 w 87"/>
                <a:gd name="T1" fmla="*/ 24 h 25"/>
                <a:gd name="T2" fmla="*/ 1 w 87"/>
                <a:gd name="T3" fmla="*/ 20 h 25"/>
                <a:gd name="T4" fmla="*/ 0 w 87"/>
                <a:gd name="T5" fmla="*/ 16 h 25"/>
                <a:gd name="T6" fmla="*/ 5 w 87"/>
                <a:gd name="T7" fmla="*/ 10 h 25"/>
                <a:gd name="T8" fmla="*/ 81 w 87"/>
                <a:gd name="T9" fmla="*/ 1 h 25"/>
                <a:gd name="T10" fmla="*/ 86 w 87"/>
                <a:gd name="T11" fmla="*/ 5 h 25"/>
                <a:gd name="T12" fmla="*/ 87 w 87"/>
                <a:gd name="T13" fmla="*/ 9 h 25"/>
                <a:gd name="T14" fmla="*/ 82 w 87"/>
                <a:gd name="T15" fmla="*/ 15 h 25"/>
                <a:gd name="T16" fmla="*/ 6 w 87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5">
                  <a:moveTo>
                    <a:pt x="6" y="24"/>
                  </a:moveTo>
                  <a:cubicBezTo>
                    <a:pt x="4" y="25"/>
                    <a:pt x="1" y="23"/>
                    <a:pt x="1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0"/>
                    <a:pt x="5" y="10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3" y="0"/>
                    <a:pt x="86" y="2"/>
                    <a:pt x="86" y="5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7" y="12"/>
                    <a:pt x="85" y="14"/>
                    <a:pt x="82" y="15"/>
                  </a:cubicBezTo>
                  <a:lnTo>
                    <a:pt x="6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7"/>
            <p:cNvSpPr/>
            <p:nvPr/>
          </p:nvSpPr>
          <p:spPr bwMode="auto">
            <a:xfrm>
              <a:off x="4711344" y="2141312"/>
              <a:ext cx="69261" cy="161072"/>
            </a:xfrm>
            <a:custGeom>
              <a:avLst/>
              <a:gdLst>
                <a:gd name="T0" fmla="*/ 20 w 20"/>
                <a:gd name="T1" fmla="*/ 40 h 46"/>
                <a:gd name="T2" fmla="*/ 15 w 20"/>
                <a:gd name="T3" fmla="*/ 45 h 46"/>
                <a:gd name="T4" fmla="*/ 10 w 20"/>
                <a:gd name="T5" fmla="*/ 46 h 46"/>
                <a:gd name="T6" fmla="*/ 4 w 20"/>
                <a:gd name="T7" fmla="*/ 42 h 46"/>
                <a:gd name="T8" fmla="*/ 0 w 20"/>
                <a:gd name="T9" fmla="*/ 6 h 46"/>
                <a:gd name="T10" fmla="*/ 4 w 20"/>
                <a:gd name="T11" fmla="*/ 1 h 46"/>
                <a:gd name="T12" fmla="*/ 10 w 20"/>
                <a:gd name="T13" fmla="*/ 0 h 46"/>
                <a:gd name="T14" fmla="*/ 15 w 20"/>
                <a:gd name="T15" fmla="*/ 5 h 46"/>
                <a:gd name="T16" fmla="*/ 20 w 20"/>
                <a:gd name="T17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6">
                  <a:moveTo>
                    <a:pt x="20" y="40"/>
                  </a:moveTo>
                  <a:cubicBezTo>
                    <a:pt x="20" y="42"/>
                    <a:pt x="18" y="45"/>
                    <a:pt x="15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7" y="46"/>
                    <a:pt x="5" y="44"/>
                    <a:pt x="4" y="4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4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2"/>
                    <a:pt x="15" y="5"/>
                  </a:cubicBezTo>
                  <a:lnTo>
                    <a:pt x="20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8"/>
            <p:cNvSpPr/>
            <p:nvPr/>
          </p:nvSpPr>
          <p:spPr bwMode="auto">
            <a:xfrm>
              <a:off x="723211" y="2880632"/>
              <a:ext cx="56375" cy="77314"/>
            </a:xfrm>
            <a:custGeom>
              <a:avLst/>
              <a:gdLst>
                <a:gd name="T0" fmla="*/ 16 w 16"/>
                <a:gd name="T1" fmla="*/ 16 h 22"/>
                <a:gd name="T2" fmla="*/ 12 w 16"/>
                <a:gd name="T3" fmla="*/ 21 h 22"/>
                <a:gd name="T4" fmla="*/ 7 w 16"/>
                <a:gd name="T5" fmla="*/ 22 h 22"/>
                <a:gd name="T6" fmla="*/ 1 w 16"/>
                <a:gd name="T7" fmla="*/ 18 h 22"/>
                <a:gd name="T8" fmla="*/ 0 w 16"/>
                <a:gd name="T9" fmla="*/ 6 h 22"/>
                <a:gd name="T10" fmla="*/ 4 w 16"/>
                <a:gd name="T11" fmla="*/ 1 h 22"/>
                <a:gd name="T12" fmla="*/ 9 w 16"/>
                <a:gd name="T13" fmla="*/ 0 h 22"/>
                <a:gd name="T14" fmla="*/ 15 w 16"/>
                <a:gd name="T15" fmla="*/ 4 h 22"/>
                <a:gd name="T16" fmla="*/ 16 w 16"/>
                <a:gd name="T1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2">
                  <a:moveTo>
                    <a:pt x="16" y="16"/>
                  </a:moveTo>
                  <a:cubicBezTo>
                    <a:pt x="16" y="18"/>
                    <a:pt x="14" y="21"/>
                    <a:pt x="12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4" y="22"/>
                    <a:pt x="2" y="20"/>
                    <a:pt x="1" y="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1"/>
                    <a:pt x="4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4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9"/>
            <p:cNvSpPr/>
            <p:nvPr/>
          </p:nvSpPr>
          <p:spPr bwMode="auto">
            <a:xfrm>
              <a:off x="790862" y="2829089"/>
              <a:ext cx="61208" cy="117583"/>
            </a:xfrm>
            <a:custGeom>
              <a:avLst/>
              <a:gdLst>
                <a:gd name="T0" fmla="*/ 18 w 18"/>
                <a:gd name="T1" fmla="*/ 28 h 34"/>
                <a:gd name="T2" fmla="*/ 14 w 18"/>
                <a:gd name="T3" fmla="*/ 34 h 34"/>
                <a:gd name="T4" fmla="*/ 9 w 18"/>
                <a:gd name="T5" fmla="*/ 34 h 34"/>
                <a:gd name="T6" fmla="*/ 3 w 18"/>
                <a:gd name="T7" fmla="*/ 30 h 34"/>
                <a:gd name="T8" fmla="*/ 0 w 18"/>
                <a:gd name="T9" fmla="*/ 7 h 34"/>
                <a:gd name="T10" fmla="*/ 5 w 18"/>
                <a:gd name="T11" fmla="*/ 1 h 34"/>
                <a:gd name="T12" fmla="*/ 10 w 18"/>
                <a:gd name="T13" fmla="*/ 1 h 34"/>
                <a:gd name="T14" fmla="*/ 15 w 18"/>
                <a:gd name="T15" fmla="*/ 5 h 34"/>
                <a:gd name="T16" fmla="*/ 18 w 18"/>
                <a:gd name="T17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4">
                  <a:moveTo>
                    <a:pt x="18" y="28"/>
                  </a:moveTo>
                  <a:cubicBezTo>
                    <a:pt x="18" y="31"/>
                    <a:pt x="16" y="33"/>
                    <a:pt x="14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6" y="34"/>
                    <a:pt x="4" y="33"/>
                    <a:pt x="3" y="3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2" y="0"/>
                    <a:pt x="15" y="2"/>
                    <a:pt x="15" y="5"/>
                  </a:cubicBezTo>
                  <a:lnTo>
                    <a:pt x="18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0"/>
            <p:cNvSpPr/>
            <p:nvPr/>
          </p:nvSpPr>
          <p:spPr bwMode="auto">
            <a:xfrm>
              <a:off x="852068" y="2782378"/>
              <a:ext cx="70872" cy="157850"/>
            </a:xfrm>
            <a:custGeom>
              <a:avLst/>
              <a:gdLst>
                <a:gd name="T0" fmla="*/ 19 w 20"/>
                <a:gd name="T1" fmla="*/ 39 h 45"/>
                <a:gd name="T2" fmla="*/ 15 w 20"/>
                <a:gd name="T3" fmla="*/ 44 h 45"/>
                <a:gd name="T4" fmla="*/ 10 w 20"/>
                <a:gd name="T5" fmla="*/ 45 h 45"/>
                <a:gd name="T6" fmla="*/ 5 w 20"/>
                <a:gd name="T7" fmla="*/ 41 h 45"/>
                <a:gd name="T8" fmla="*/ 1 w 20"/>
                <a:gd name="T9" fmla="*/ 7 h 45"/>
                <a:gd name="T10" fmla="*/ 5 w 20"/>
                <a:gd name="T11" fmla="*/ 1 h 45"/>
                <a:gd name="T12" fmla="*/ 10 w 20"/>
                <a:gd name="T13" fmla="*/ 1 h 45"/>
                <a:gd name="T14" fmla="*/ 15 w 20"/>
                <a:gd name="T15" fmla="*/ 5 h 45"/>
                <a:gd name="T16" fmla="*/ 19 w 20"/>
                <a:gd name="T17" fmla="*/ 3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5">
                  <a:moveTo>
                    <a:pt x="19" y="39"/>
                  </a:moveTo>
                  <a:cubicBezTo>
                    <a:pt x="20" y="41"/>
                    <a:pt x="18" y="44"/>
                    <a:pt x="15" y="4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8" y="45"/>
                    <a:pt x="5" y="43"/>
                    <a:pt x="5" y="4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2" y="2"/>
                    <a:pt x="5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5" y="2"/>
                    <a:pt x="15" y="5"/>
                  </a:cubicBezTo>
                  <a:lnTo>
                    <a:pt x="19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1"/>
            <p:cNvSpPr/>
            <p:nvPr/>
          </p:nvSpPr>
          <p:spPr bwMode="auto">
            <a:xfrm>
              <a:off x="713547" y="2734057"/>
              <a:ext cx="149796" cy="132078"/>
            </a:xfrm>
            <a:custGeom>
              <a:avLst/>
              <a:gdLst>
                <a:gd name="T0" fmla="*/ 2 w 43"/>
                <a:gd name="T1" fmla="*/ 38 h 38"/>
                <a:gd name="T2" fmla="*/ 1 w 43"/>
                <a:gd name="T3" fmla="*/ 38 h 38"/>
                <a:gd name="T4" fmla="*/ 0 w 43"/>
                <a:gd name="T5" fmla="*/ 35 h 38"/>
                <a:gd name="T6" fmla="*/ 13 w 43"/>
                <a:gd name="T7" fmla="*/ 19 h 38"/>
                <a:gd name="T8" fmla="*/ 14 w 43"/>
                <a:gd name="T9" fmla="*/ 18 h 38"/>
                <a:gd name="T10" fmla="*/ 26 w 43"/>
                <a:gd name="T11" fmla="*/ 17 h 38"/>
                <a:gd name="T12" fmla="*/ 39 w 43"/>
                <a:gd name="T13" fmla="*/ 1 h 38"/>
                <a:gd name="T14" fmla="*/ 42 w 43"/>
                <a:gd name="T15" fmla="*/ 1 h 38"/>
                <a:gd name="T16" fmla="*/ 42 w 43"/>
                <a:gd name="T17" fmla="*/ 4 h 38"/>
                <a:gd name="T18" fmla="*/ 29 w 43"/>
                <a:gd name="T19" fmla="*/ 20 h 38"/>
                <a:gd name="T20" fmla="*/ 28 w 43"/>
                <a:gd name="T21" fmla="*/ 21 h 38"/>
                <a:gd name="T22" fmla="*/ 15 w 43"/>
                <a:gd name="T23" fmla="*/ 22 h 38"/>
                <a:gd name="T24" fmla="*/ 3 w 43"/>
                <a:gd name="T25" fmla="*/ 37 h 38"/>
                <a:gd name="T26" fmla="*/ 2 w 43"/>
                <a:gd name="T2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8">
                  <a:moveTo>
                    <a:pt x="2" y="38"/>
                  </a:moveTo>
                  <a:cubicBezTo>
                    <a:pt x="2" y="38"/>
                    <a:pt x="1" y="38"/>
                    <a:pt x="1" y="38"/>
                  </a:cubicBezTo>
                  <a:cubicBezTo>
                    <a:pt x="0" y="37"/>
                    <a:pt x="0" y="36"/>
                    <a:pt x="0" y="35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4" y="18"/>
                    <a:pt x="14" y="18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0"/>
                    <a:pt x="41" y="0"/>
                    <a:pt x="42" y="1"/>
                  </a:cubicBezTo>
                  <a:cubicBezTo>
                    <a:pt x="43" y="2"/>
                    <a:pt x="43" y="3"/>
                    <a:pt x="42" y="4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8" y="21"/>
                    <a:pt x="28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8"/>
                    <a:pt x="3" y="38"/>
                    <a:pt x="2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633012" y="2751775"/>
              <a:ext cx="323753" cy="281876"/>
            </a:xfrm>
            <a:custGeom>
              <a:avLst/>
              <a:gdLst>
                <a:gd name="T0" fmla="*/ 86 w 93"/>
                <a:gd name="T1" fmla="*/ 59 h 81"/>
                <a:gd name="T2" fmla="*/ 23 w 93"/>
                <a:gd name="T3" fmla="*/ 66 h 81"/>
                <a:gd name="T4" fmla="*/ 15 w 93"/>
                <a:gd name="T5" fmla="*/ 4 h 81"/>
                <a:gd name="T6" fmla="*/ 10 w 93"/>
                <a:gd name="T7" fmla="*/ 0 h 81"/>
                <a:gd name="T8" fmla="*/ 5 w 93"/>
                <a:gd name="T9" fmla="*/ 1 h 81"/>
                <a:gd name="T10" fmla="*/ 1 w 93"/>
                <a:gd name="T11" fmla="*/ 6 h 81"/>
                <a:gd name="T12" fmla="*/ 9 w 93"/>
                <a:gd name="T13" fmla="*/ 73 h 81"/>
                <a:gd name="T14" fmla="*/ 9 w 93"/>
                <a:gd name="T15" fmla="*/ 77 h 81"/>
                <a:gd name="T16" fmla="*/ 10 w 93"/>
                <a:gd name="T17" fmla="*/ 79 h 81"/>
                <a:gd name="T18" fmla="*/ 15 w 93"/>
                <a:gd name="T19" fmla="*/ 81 h 81"/>
                <a:gd name="T20" fmla="*/ 15 w 93"/>
                <a:gd name="T21" fmla="*/ 81 h 81"/>
                <a:gd name="T22" fmla="*/ 20 w 93"/>
                <a:gd name="T23" fmla="*/ 81 h 81"/>
                <a:gd name="T24" fmla="*/ 88 w 93"/>
                <a:gd name="T25" fmla="*/ 72 h 81"/>
                <a:gd name="T26" fmla="*/ 92 w 93"/>
                <a:gd name="T27" fmla="*/ 67 h 81"/>
                <a:gd name="T28" fmla="*/ 92 w 93"/>
                <a:gd name="T29" fmla="*/ 63 h 81"/>
                <a:gd name="T30" fmla="*/ 86 w 93"/>
                <a:gd name="T31" fmla="*/ 59 h 81"/>
                <a:gd name="T32" fmla="*/ 9 w 93"/>
                <a:gd name="T33" fmla="*/ 9 h 81"/>
                <a:gd name="T34" fmla="*/ 12 w 93"/>
                <a:gd name="T35" fmla="*/ 12 h 81"/>
                <a:gd name="T36" fmla="*/ 9 w 93"/>
                <a:gd name="T37" fmla="*/ 16 h 81"/>
                <a:gd name="T38" fmla="*/ 6 w 93"/>
                <a:gd name="T39" fmla="*/ 13 h 81"/>
                <a:gd name="T40" fmla="*/ 9 w 93"/>
                <a:gd name="T41" fmla="*/ 9 h 81"/>
                <a:gd name="T42" fmla="*/ 11 w 93"/>
                <a:gd name="T43" fmla="*/ 31 h 81"/>
                <a:gd name="T44" fmla="*/ 15 w 93"/>
                <a:gd name="T45" fmla="*/ 34 h 81"/>
                <a:gd name="T46" fmla="*/ 12 w 93"/>
                <a:gd name="T47" fmla="*/ 38 h 81"/>
                <a:gd name="T48" fmla="*/ 8 w 93"/>
                <a:gd name="T49" fmla="*/ 35 h 81"/>
                <a:gd name="T50" fmla="*/ 11 w 93"/>
                <a:gd name="T51" fmla="*/ 31 h 81"/>
                <a:gd name="T52" fmla="*/ 14 w 93"/>
                <a:gd name="T53" fmla="*/ 53 h 81"/>
                <a:gd name="T54" fmla="*/ 18 w 93"/>
                <a:gd name="T55" fmla="*/ 56 h 81"/>
                <a:gd name="T56" fmla="*/ 15 w 93"/>
                <a:gd name="T57" fmla="*/ 60 h 81"/>
                <a:gd name="T58" fmla="*/ 11 w 93"/>
                <a:gd name="T59" fmla="*/ 57 h 81"/>
                <a:gd name="T60" fmla="*/ 14 w 93"/>
                <a:gd name="T61" fmla="*/ 5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3" h="81">
                  <a:moveTo>
                    <a:pt x="86" y="59"/>
                  </a:moveTo>
                  <a:cubicBezTo>
                    <a:pt x="23" y="66"/>
                    <a:pt x="23" y="66"/>
                    <a:pt x="23" y="66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3" y="0"/>
                    <a:pt x="10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10" y="78"/>
                    <a:pt x="10" y="78"/>
                    <a:pt x="10" y="79"/>
                  </a:cubicBezTo>
                  <a:cubicBezTo>
                    <a:pt x="11" y="80"/>
                    <a:pt x="13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1" y="72"/>
                    <a:pt x="93" y="69"/>
                    <a:pt x="92" y="67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1" y="60"/>
                    <a:pt x="89" y="58"/>
                    <a:pt x="86" y="59"/>
                  </a:cubicBezTo>
                  <a:close/>
                  <a:moveTo>
                    <a:pt x="9" y="9"/>
                  </a:moveTo>
                  <a:cubicBezTo>
                    <a:pt x="11" y="9"/>
                    <a:pt x="12" y="11"/>
                    <a:pt x="12" y="12"/>
                  </a:cubicBezTo>
                  <a:cubicBezTo>
                    <a:pt x="13" y="14"/>
                    <a:pt x="11" y="16"/>
                    <a:pt x="9" y="16"/>
                  </a:cubicBezTo>
                  <a:cubicBezTo>
                    <a:pt x="7" y="17"/>
                    <a:pt x="6" y="15"/>
                    <a:pt x="6" y="13"/>
                  </a:cubicBezTo>
                  <a:cubicBezTo>
                    <a:pt x="5" y="11"/>
                    <a:pt x="7" y="10"/>
                    <a:pt x="9" y="9"/>
                  </a:cubicBezTo>
                  <a:close/>
                  <a:moveTo>
                    <a:pt x="11" y="31"/>
                  </a:moveTo>
                  <a:cubicBezTo>
                    <a:pt x="13" y="31"/>
                    <a:pt x="15" y="32"/>
                    <a:pt x="15" y="34"/>
                  </a:cubicBezTo>
                  <a:cubicBezTo>
                    <a:pt x="15" y="36"/>
                    <a:pt x="14" y="38"/>
                    <a:pt x="12" y="38"/>
                  </a:cubicBezTo>
                  <a:cubicBezTo>
                    <a:pt x="10" y="39"/>
                    <a:pt x="8" y="37"/>
                    <a:pt x="8" y="35"/>
                  </a:cubicBezTo>
                  <a:cubicBezTo>
                    <a:pt x="8" y="33"/>
                    <a:pt x="9" y="32"/>
                    <a:pt x="11" y="31"/>
                  </a:cubicBezTo>
                  <a:close/>
                  <a:moveTo>
                    <a:pt x="14" y="53"/>
                  </a:moveTo>
                  <a:cubicBezTo>
                    <a:pt x="16" y="53"/>
                    <a:pt x="18" y="54"/>
                    <a:pt x="18" y="56"/>
                  </a:cubicBezTo>
                  <a:cubicBezTo>
                    <a:pt x="18" y="58"/>
                    <a:pt x="17" y="60"/>
                    <a:pt x="15" y="60"/>
                  </a:cubicBezTo>
                  <a:cubicBezTo>
                    <a:pt x="13" y="60"/>
                    <a:pt x="11" y="59"/>
                    <a:pt x="11" y="57"/>
                  </a:cubicBezTo>
                  <a:cubicBezTo>
                    <a:pt x="11" y="55"/>
                    <a:pt x="12" y="53"/>
                    <a:pt x="14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3"/>
            <p:cNvSpPr/>
            <p:nvPr/>
          </p:nvSpPr>
          <p:spPr bwMode="auto">
            <a:xfrm>
              <a:off x="2833249" y="2856470"/>
              <a:ext cx="59596" cy="75704"/>
            </a:xfrm>
            <a:custGeom>
              <a:avLst/>
              <a:gdLst>
                <a:gd name="T0" fmla="*/ 17 w 17"/>
                <a:gd name="T1" fmla="*/ 16 h 22"/>
                <a:gd name="T2" fmla="*/ 12 w 17"/>
                <a:gd name="T3" fmla="*/ 21 h 22"/>
                <a:gd name="T4" fmla="*/ 7 w 17"/>
                <a:gd name="T5" fmla="*/ 22 h 22"/>
                <a:gd name="T6" fmla="*/ 2 w 17"/>
                <a:gd name="T7" fmla="*/ 18 h 22"/>
                <a:gd name="T8" fmla="*/ 1 w 17"/>
                <a:gd name="T9" fmla="*/ 6 h 22"/>
                <a:gd name="T10" fmla="*/ 5 w 17"/>
                <a:gd name="T11" fmla="*/ 1 h 22"/>
                <a:gd name="T12" fmla="*/ 10 w 17"/>
                <a:gd name="T13" fmla="*/ 0 h 22"/>
                <a:gd name="T14" fmla="*/ 15 w 17"/>
                <a:gd name="T15" fmla="*/ 4 h 22"/>
                <a:gd name="T16" fmla="*/ 17 w 17"/>
                <a:gd name="T1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2">
                  <a:moveTo>
                    <a:pt x="17" y="16"/>
                  </a:moveTo>
                  <a:cubicBezTo>
                    <a:pt x="17" y="19"/>
                    <a:pt x="15" y="21"/>
                    <a:pt x="12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5" y="22"/>
                    <a:pt x="2" y="21"/>
                    <a:pt x="2" y="18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2"/>
                    <a:pt x="15" y="4"/>
                  </a:cubicBezTo>
                  <a:lnTo>
                    <a:pt x="17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4"/>
            <p:cNvSpPr/>
            <p:nvPr/>
          </p:nvSpPr>
          <p:spPr bwMode="auto">
            <a:xfrm>
              <a:off x="2904121" y="2808148"/>
              <a:ext cx="62817" cy="117583"/>
            </a:xfrm>
            <a:custGeom>
              <a:avLst/>
              <a:gdLst>
                <a:gd name="T0" fmla="*/ 18 w 18"/>
                <a:gd name="T1" fmla="*/ 27 h 34"/>
                <a:gd name="T2" fmla="*/ 13 w 18"/>
                <a:gd name="T3" fmla="*/ 33 h 34"/>
                <a:gd name="T4" fmla="*/ 8 w 18"/>
                <a:gd name="T5" fmla="*/ 33 h 34"/>
                <a:gd name="T6" fmla="*/ 3 w 18"/>
                <a:gd name="T7" fmla="*/ 29 h 34"/>
                <a:gd name="T8" fmla="*/ 0 w 18"/>
                <a:gd name="T9" fmla="*/ 6 h 34"/>
                <a:gd name="T10" fmla="*/ 4 w 18"/>
                <a:gd name="T11" fmla="*/ 1 h 34"/>
                <a:gd name="T12" fmla="*/ 9 w 18"/>
                <a:gd name="T13" fmla="*/ 0 h 34"/>
                <a:gd name="T14" fmla="*/ 15 w 18"/>
                <a:gd name="T15" fmla="*/ 4 h 34"/>
                <a:gd name="T16" fmla="*/ 18 w 18"/>
                <a:gd name="T17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4">
                  <a:moveTo>
                    <a:pt x="18" y="27"/>
                  </a:moveTo>
                  <a:cubicBezTo>
                    <a:pt x="18" y="30"/>
                    <a:pt x="16" y="33"/>
                    <a:pt x="13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3" y="32"/>
                    <a:pt x="3" y="2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2"/>
                    <a:pt x="15" y="4"/>
                  </a:cubicBezTo>
                  <a:lnTo>
                    <a:pt x="18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5"/>
            <p:cNvSpPr/>
            <p:nvPr/>
          </p:nvSpPr>
          <p:spPr bwMode="auto">
            <a:xfrm>
              <a:off x="2966939" y="2761438"/>
              <a:ext cx="66039" cy="154629"/>
            </a:xfrm>
            <a:custGeom>
              <a:avLst/>
              <a:gdLst>
                <a:gd name="T0" fmla="*/ 19 w 19"/>
                <a:gd name="T1" fmla="*/ 38 h 44"/>
                <a:gd name="T2" fmla="*/ 15 w 19"/>
                <a:gd name="T3" fmla="*/ 43 h 44"/>
                <a:gd name="T4" fmla="*/ 10 w 19"/>
                <a:gd name="T5" fmla="*/ 44 h 44"/>
                <a:gd name="T6" fmla="*/ 4 w 19"/>
                <a:gd name="T7" fmla="*/ 40 h 44"/>
                <a:gd name="T8" fmla="*/ 0 w 19"/>
                <a:gd name="T9" fmla="*/ 6 h 44"/>
                <a:gd name="T10" fmla="*/ 4 w 19"/>
                <a:gd name="T11" fmla="*/ 1 h 44"/>
                <a:gd name="T12" fmla="*/ 9 w 19"/>
                <a:gd name="T13" fmla="*/ 0 h 44"/>
                <a:gd name="T14" fmla="*/ 15 w 19"/>
                <a:gd name="T15" fmla="*/ 4 h 44"/>
                <a:gd name="T16" fmla="*/ 19 w 19"/>
                <a:gd name="T17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44">
                  <a:moveTo>
                    <a:pt x="19" y="38"/>
                  </a:moveTo>
                  <a:cubicBezTo>
                    <a:pt x="19" y="41"/>
                    <a:pt x="17" y="43"/>
                    <a:pt x="15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7" y="44"/>
                    <a:pt x="5" y="43"/>
                    <a:pt x="4" y="4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2"/>
                    <a:pt x="15" y="4"/>
                  </a:cubicBezTo>
                  <a:lnTo>
                    <a:pt x="19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6"/>
            <p:cNvSpPr/>
            <p:nvPr/>
          </p:nvSpPr>
          <p:spPr bwMode="auto">
            <a:xfrm>
              <a:off x="2823584" y="2709896"/>
              <a:ext cx="153018" cy="132078"/>
            </a:xfrm>
            <a:custGeom>
              <a:avLst/>
              <a:gdLst>
                <a:gd name="T0" fmla="*/ 3 w 44"/>
                <a:gd name="T1" fmla="*/ 38 h 38"/>
                <a:gd name="T2" fmla="*/ 1 w 44"/>
                <a:gd name="T3" fmla="*/ 38 h 38"/>
                <a:gd name="T4" fmla="*/ 1 w 44"/>
                <a:gd name="T5" fmla="*/ 35 h 38"/>
                <a:gd name="T6" fmla="*/ 13 w 44"/>
                <a:gd name="T7" fmla="*/ 19 h 38"/>
                <a:gd name="T8" fmla="*/ 15 w 44"/>
                <a:gd name="T9" fmla="*/ 19 h 38"/>
                <a:gd name="T10" fmla="*/ 27 w 44"/>
                <a:gd name="T11" fmla="*/ 17 h 38"/>
                <a:gd name="T12" fmla="*/ 40 w 44"/>
                <a:gd name="T13" fmla="*/ 1 h 38"/>
                <a:gd name="T14" fmla="*/ 43 w 44"/>
                <a:gd name="T15" fmla="*/ 1 h 38"/>
                <a:gd name="T16" fmla="*/ 43 w 44"/>
                <a:gd name="T17" fmla="*/ 4 h 38"/>
                <a:gd name="T18" fmla="*/ 29 w 44"/>
                <a:gd name="T19" fmla="*/ 20 h 38"/>
                <a:gd name="T20" fmla="*/ 28 w 44"/>
                <a:gd name="T21" fmla="*/ 21 h 38"/>
                <a:gd name="T22" fmla="*/ 16 w 44"/>
                <a:gd name="T23" fmla="*/ 22 h 38"/>
                <a:gd name="T24" fmla="*/ 4 w 44"/>
                <a:gd name="T25" fmla="*/ 38 h 38"/>
                <a:gd name="T26" fmla="*/ 3 w 44"/>
                <a:gd name="T2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8">
                  <a:moveTo>
                    <a:pt x="3" y="38"/>
                  </a:moveTo>
                  <a:cubicBezTo>
                    <a:pt x="2" y="38"/>
                    <a:pt x="2" y="38"/>
                    <a:pt x="1" y="38"/>
                  </a:cubicBezTo>
                  <a:cubicBezTo>
                    <a:pt x="0" y="37"/>
                    <a:pt x="0" y="36"/>
                    <a:pt x="1" y="35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5" y="19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1" y="1"/>
                    <a:pt x="42" y="0"/>
                    <a:pt x="43" y="1"/>
                  </a:cubicBezTo>
                  <a:cubicBezTo>
                    <a:pt x="44" y="2"/>
                    <a:pt x="44" y="3"/>
                    <a:pt x="43" y="4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2746270" y="2727613"/>
              <a:ext cx="320532" cy="285097"/>
            </a:xfrm>
            <a:custGeom>
              <a:avLst/>
              <a:gdLst>
                <a:gd name="T0" fmla="*/ 86 w 92"/>
                <a:gd name="T1" fmla="*/ 59 h 82"/>
                <a:gd name="T2" fmla="*/ 23 w 92"/>
                <a:gd name="T3" fmla="*/ 67 h 82"/>
                <a:gd name="T4" fmla="*/ 15 w 92"/>
                <a:gd name="T5" fmla="*/ 5 h 82"/>
                <a:gd name="T6" fmla="*/ 10 w 92"/>
                <a:gd name="T7" fmla="*/ 0 h 82"/>
                <a:gd name="T8" fmla="*/ 4 w 92"/>
                <a:gd name="T9" fmla="*/ 1 h 82"/>
                <a:gd name="T10" fmla="*/ 0 w 92"/>
                <a:gd name="T11" fmla="*/ 6 h 82"/>
                <a:gd name="T12" fmla="*/ 9 w 92"/>
                <a:gd name="T13" fmla="*/ 73 h 82"/>
                <a:gd name="T14" fmla="*/ 9 w 92"/>
                <a:gd name="T15" fmla="*/ 77 h 82"/>
                <a:gd name="T16" fmla="*/ 10 w 92"/>
                <a:gd name="T17" fmla="*/ 79 h 82"/>
                <a:gd name="T18" fmla="*/ 14 w 92"/>
                <a:gd name="T19" fmla="*/ 82 h 82"/>
                <a:gd name="T20" fmla="*/ 14 w 92"/>
                <a:gd name="T21" fmla="*/ 82 h 82"/>
                <a:gd name="T22" fmla="*/ 19 w 92"/>
                <a:gd name="T23" fmla="*/ 81 h 82"/>
                <a:gd name="T24" fmla="*/ 88 w 92"/>
                <a:gd name="T25" fmla="*/ 72 h 82"/>
                <a:gd name="T26" fmla="*/ 92 w 92"/>
                <a:gd name="T27" fmla="*/ 67 h 82"/>
                <a:gd name="T28" fmla="*/ 91 w 92"/>
                <a:gd name="T29" fmla="*/ 63 h 82"/>
                <a:gd name="T30" fmla="*/ 86 w 92"/>
                <a:gd name="T31" fmla="*/ 59 h 82"/>
                <a:gd name="T32" fmla="*/ 8 w 92"/>
                <a:gd name="T33" fmla="*/ 10 h 82"/>
                <a:gd name="T34" fmla="*/ 12 w 92"/>
                <a:gd name="T35" fmla="*/ 13 h 82"/>
                <a:gd name="T36" fmla="*/ 9 w 92"/>
                <a:gd name="T37" fmla="*/ 17 h 82"/>
                <a:gd name="T38" fmla="*/ 5 w 92"/>
                <a:gd name="T39" fmla="*/ 14 h 82"/>
                <a:gd name="T40" fmla="*/ 8 w 92"/>
                <a:gd name="T41" fmla="*/ 10 h 82"/>
                <a:gd name="T42" fmla="*/ 11 w 92"/>
                <a:gd name="T43" fmla="*/ 32 h 82"/>
                <a:gd name="T44" fmla="*/ 15 w 92"/>
                <a:gd name="T45" fmla="*/ 35 h 82"/>
                <a:gd name="T46" fmla="*/ 12 w 92"/>
                <a:gd name="T47" fmla="*/ 39 h 82"/>
                <a:gd name="T48" fmla="*/ 8 w 92"/>
                <a:gd name="T49" fmla="*/ 36 h 82"/>
                <a:gd name="T50" fmla="*/ 11 w 92"/>
                <a:gd name="T51" fmla="*/ 32 h 82"/>
                <a:gd name="T52" fmla="*/ 14 w 92"/>
                <a:gd name="T53" fmla="*/ 54 h 82"/>
                <a:gd name="T54" fmla="*/ 17 w 92"/>
                <a:gd name="T55" fmla="*/ 57 h 82"/>
                <a:gd name="T56" fmla="*/ 14 w 92"/>
                <a:gd name="T57" fmla="*/ 61 h 82"/>
                <a:gd name="T58" fmla="*/ 10 w 92"/>
                <a:gd name="T59" fmla="*/ 57 h 82"/>
                <a:gd name="T60" fmla="*/ 14 w 92"/>
                <a:gd name="T61" fmla="*/ 5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82">
                  <a:moveTo>
                    <a:pt x="86" y="59"/>
                  </a:moveTo>
                  <a:cubicBezTo>
                    <a:pt x="23" y="67"/>
                    <a:pt x="23" y="67"/>
                    <a:pt x="23" y="67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2"/>
                    <a:pt x="12" y="0"/>
                    <a:pt x="1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8"/>
                    <a:pt x="9" y="79"/>
                    <a:pt x="10" y="79"/>
                  </a:cubicBezTo>
                  <a:cubicBezTo>
                    <a:pt x="11" y="81"/>
                    <a:pt x="12" y="82"/>
                    <a:pt x="14" y="82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0" y="72"/>
                    <a:pt x="92" y="70"/>
                    <a:pt x="92" y="67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0"/>
                    <a:pt x="89" y="59"/>
                    <a:pt x="86" y="59"/>
                  </a:cubicBezTo>
                  <a:close/>
                  <a:moveTo>
                    <a:pt x="8" y="10"/>
                  </a:moveTo>
                  <a:cubicBezTo>
                    <a:pt x="10" y="9"/>
                    <a:pt x="12" y="11"/>
                    <a:pt x="12" y="13"/>
                  </a:cubicBezTo>
                  <a:cubicBezTo>
                    <a:pt x="12" y="15"/>
                    <a:pt x="11" y="16"/>
                    <a:pt x="9" y="17"/>
                  </a:cubicBezTo>
                  <a:cubicBezTo>
                    <a:pt x="7" y="17"/>
                    <a:pt x="5" y="16"/>
                    <a:pt x="5" y="14"/>
                  </a:cubicBezTo>
                  <a:cubicBezTo>
                    <a:pt x="5" y="12"/>
                    <a:pt x="6" y="10"/>
                    <a:pt x="8" y="10"/>
                  </a:cubicBezTo>
                  <a:close/>
                  <a:moveTo>
                    <a:pt x="11" y="32"/>
                  </a:moveTo>
                  <a:cubicBezTo>
                    <a:pt x="13" y="31"/>
                    <a:pt x="15" y="33"/>
                    <a:pt x="15" y="35"/>
                  </a:cubicBezTo>
                  <a:cubicBezTo>
                    <a:pt x="15" y="37"/>
                    <a:pt x="14" y="38"/>
                    <a:pt x="12" y="39"/>
                  </a:cubicBezTo>
                  <a:cubicBezTo>
                    <a:pt x="10" y="39"/>
                    <a:pt x="8" y="37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lose/>
                  <a:moveTo>
                    <a:pt x="14" y="54"/>
                  </a:moveTo>
                  <a:cubicBezTo>
                    <a:pt x="15" y="53"/>
                    <a:pt x="17" y="55"/>
                    <a:pt x="17" y="57"/>
                  </a:cubicBezTo>
                  <a:cubicBezTo>
                    <a:pt x="18" y="59"/>
                    <a:pt x="16" y="60"/>
                    <a:pt x="14" y="61"/>
                  </a:cubicBezTo>
                  <a:cubicBezTo>
                    <a:pt x="12" y="61"/>
                    <a:pt x="11" y="59"/>
                    <a:pt x="10" y="57"/>
                  </a:cubicBezTo>
                  <a:cubicBezTo>
                    <a:pt x="10" y="56"/>
                    <a:pt x="12" y="54"/>
                    <a:pt x="14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8"/>
            <p:cNvSpPr/>
            <p:nvPr/>
          </p:nvSpPr>
          <p:spPr bwMode="auto">
            <a:xfrm>
              <a:off x="3881825" y="2616474"/>
              <a:ext cx="59596" cy="75704"/>
            </a:xfrm>
            <a:custGeom>
              <a:avLst/>
              <a:gdLst>
                <a:gd name="T0" fmla="*/ 17 w 17"/>
                <a:gd name="T1" fmla="*/ 16 h 22"/>
                <a:gd name="T2" fmla="*/ 12 w 17"/>
                <a:gd name="T3" fmla="*/ 21 h 22"/>
                <a:gd name="T4" fmla="*/ 7 w 17"/>
                <a:gd name="T5" fmla="*/ 22 h 22"/>
                <a:gd name="T6" fmla="*/ 2 w 17"/>
                <a:gd name="T7" fmla="*/ 18 h 22"/>
                <a:gd name="T8" fmla="*/ 1 w 17"/>
                <a:gd name="T9" fmla="*/ 6 h 22"/>
                <a:gd name="T10" fmla="*/ 5 w 17"/>
                <a:gd name="T11" fmla="*/ 1 h 22"/>
                <a:gd name="T12" fmla="*/ 10 w 17"/>
                <a:gd name="T13" fmla="*/ 0 h 22"/>
                <a:gd name="T14" fmla="*/ 15 w 17"/>
                <a:gd name="T15" fmla="*/ 4 h 22"/>
                <a:gd name="T16" fmla="*/ 17 w 17"/>
                <a:gd name="T1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2">
                  <a:moveTo>
                    <a:pt x="17" y="16"/>
                  </a:moveTo>
                  <a:cubicBezTo>
                    <a:pt x="17" y="19"/>
                    <a:pt x="15" y="21"/>
                    <a:pt x="12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5" y="22"/>
                    <a:pt x="2" y="20"/>
                    <a:pt x="2" y="18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2"/>
                    <a:pt x="15" y="4"/>
                  </a:cubicBezTo>
                  <a:lnTo>
                    <a:pt x="17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9"/>
            <p:cNvSpPr/>
            <p:nvPr/>
          </p:nvSpPr>
          <p:spPr bwMode="auto">
            <a:xfrm>
              <a:off x="3951086" y="2566542"/>
              <a:ext cx="62817" cy="119193"/>
            </a:xfrm>
            <a:custGeom>
              <a:avLst/>
              <a:gdLst>
                <a:gd name="T0" fmla="*/ 18 w 18"/>
                <a:gd name="T1" fmla="*/ 27 h 34"/>
                <a:gd name="T2" fmla="*/ 13 w 18"/>
                <a:gd name="T3" fmla="*/ 33 h 34"/>
                <a:gd name="T4" fmla="*/ 8 w 18"/>
                <a:gd name="T5" fmla="*/ 33 h 34"/>
                <a:gd name="T6" fmla="*/ 3 w 18"/>
                <a:gd name="T7" fmla="*/ 29 h 34"/>
                <a:gd name="T8" fmla="*/ 0 w 18"/>
                <a:gd name="T9" fmla="*/ 6 h 34"/>
                <a:gd name="T10" fmla="*/ 4 w 18"/>
                <a:gd name="T11" fmla="*/ 1 h 34"/>
                <a:gd name="T12" fmla="*/ 9 w 18"/>
                <a:gd name="T13" fmla="*/ 0 h 34"/>
                <a:gd name="T14" fmla="*/ 15 w 18"/>
                <a:gd name="T15" fmla="*/ 4 h 34"/>
                <a:gd name="T16" fmla="*/ 18 w 18"/>
                <a:gd name="T17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4">
                  <a:moveTo>
                    <a:pt x="18" y="27"/>
                  </a:moveTo>
                  <a:cubicBezTo>
                    <a:pt x="18" y="30"/>
                    <a:pt x="16" y="32"/>
                    <a:pt x="13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3" y="32"/>
                    <a:pt x="3" y="2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4"/>
                  </a:cubicBezTo>
                  <a:lnTo>
                    <a:pt x="18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0"/>
            <p:cNvSpPr/>
            <p:nvPr/>
          </p:nvSpPr>
          <p:spPr bwMode="auto">
            <a:xfrm>
              <a:off x="4013904" y="2521441"/>
              <a:ext cx="66039" cy="153019"/>
            </a:xfrm>
            <a:custGeom>
              <a:avLst/>
              <a:gdLst>
                <a:gd name="T0" fmla="*/ 19 w 19"/>
                <a:gd name="T1" fmla="*/ 38 h 44"/>
                <a:gd name="T2" fmla="*/ 15 w 19"/>
                <a:gd name="T3" fmla="*/ 43 h 44"/>
                <a:gd name="T4" fmla="*/ 10 w 19"/>
                <a:gd name="T5" fmla="*/ 44 h 44"/>
                <a:gd name="T6" fmla="*/ 4 w 19"/>
                <a:gd name="T7" fmla="*/ 40 h 44"/>
                <a:gd name="T8" fmla="*/ 0 w 19"/>
                <a:gd name="T9" fmla="*/ 6 h 44"/>
                <a:gd name="T10" fmla="*/ 4 w 19"/>
                <a:gd name="T11" fmla="*/ 1 h 44"/>
                <a:gd name="T12" fmla="*/ 10 w 19"/>
                <a:gd name="T13" fmla="*/ 0 h 44"/>
                <a:gd name="T14" fmla="*/ 15 w 19"/>
                <a:gd name="T15" fmla="*/ 4 h 44"/>
                <a:gd name="T16" fmla="*/ 19 w 19"/>
                <a:gd name="T17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44">
                  <a:moveTo>
                    <a:pt x="19" y="38"/>
                  </a:moveTo>
                  <a:cubicBezTo>
                    <a:pt x="19" y="41"/>
                    <a:pt x="17" y="43"/>
                    <a:pt x="15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7" y="44"/>
                    <a:pt x="5" y="42"/>
                    <a:pt x="4" y="4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2"/>
                    <a:pt x="15" y="4"/>
                  </a:cubicBezTo>
                  <a:lnTo>
                    <a:pt x="19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1"/>
            <p:cNvSpPr/>
            <p:nvPr/>
          </p:nvSpPr>
          <p:spPr bwMode="auto">
            <a:xfrm>
              <a:off x="3872161" y="2469898"/>
              <a:ext cx="153018" cy="132078"/>
            </a:xfrm>
            <a:custGeom>
              <a:avLst/>
              <a:gdLst>
                <a:gd name="T0" fmla="*/ 3 w 44"/>
                <a:gd name="T1" fmla="*/ 38 h 38"/>
                <a:gd name="T2" fmla="*/ 1 w 44"/>
                <a:gd name="T3" fmla="*/ 38 h 38"/>
                <a:gd name="T4" fmla="*/ 1 w 44"/>
                <a:gd name="T5" fmla="*/ 35 h 38"/>
                <a:gd name="T6" fmla="*/ 13 w 44"/>
                <a:gd name="T7" fmla="*/ 19 h 38"/>
                <a:gd name="T8" fmla="*/ 15 w 44"/>
                <a:gd name="T9" fmla="*/ 18 h 38"/>
                <a:gd name="T10" fmla="*/ 27 w 44"/>
                <a:gd name="T11" fmla="*/ 17 h 38"/>
                <a:gd name="T12" fmla="*/ 40 w 44"/>
                <a:gd name="T13" fmla="*/ 1 h 38"/>
                <a:gd name="T14" fmla="*/ 43 w 44"/>
                <a:gd name="T15" fmla="*/ 1 h 38"/>
                <a:gd name="T16" fmla="*/ 43 w 44"/>
                <a:gd name="T17" fmla="*/ 4 h 38"/>
                <a:gd name="T18" fmla="*/ 30 w 44"/>
                <a:gd name="T19" fmla="*/ 20 h 38"/>
                <a:gd name="T20" fmla="*/ 28 w 44"/>
                <a:gd name="T21" fmla="*/ 21 h 38"/>
                <a:gd name="T22" fmla="*/ 16 w 44"/>
                <a:gd name="T23" fmla="*/ 22 h 38"/>
                <a:gd name="T24" fmla="*/ 4 w 44"/>
                <a:gd name="T25" fmla="*/ 38 h 38"/>
                <a:gd name="T26" fmla="*/ 3 w 44"/>
                <a:gd name="T2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8">
                  <a:moveTo>
                    <a:pt x="3" y="38"/>
                  </a:moveTo>
                  <a:cubicBezTo>
                    <a:pt x="2" y="38"/>
                    <a:pt x="2" y="38"/>
                    <a:pt x="1" y="38"/>
                  </a:cubicBezTo>
                  <a:cubicBezTo>
                    <a:pt x="0" y="37"/>
                    <a:pt x="0" y="36"/>
                    <a:pt x="1" y="35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8"/>
                    <a:pt x="15" y="18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1" y="1"/>
                    <a:pt x="42" y="0"/>
                    <a:pt x="43" y="1"/>
                  </a:cubicBezTo>
                  <a:cubicBezTo>
                    <a:pt x="44" y="2"/>
                    <a:pt x="44" y="3"/>
                    <a:pt x="43" y="4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2"/>
            <p:cNvSpPr>
              <a:spLocks noEditPoints="1"/>
            </p:cNvSpPr>
            <p:nvPr/>
          </p:nvSpPr>
          <p:spPr bwMode="auto">
            <a:xfrm>
              <a:off x="3794846" y="2487616"/>
              <a:ext cx="320532" cy="285097"/>
            </a:xfrm>
            <a:custGeom>
              <a:avLst/>
              <a:gdLst>
                <a:gd name="T0" fmla="*/ 86 w 92"/>
                <a:gd name="T1" fmla="*/ 59 h 82"/>
                <a:gd name="T2" fmla="*/ 23 w 92"/>
                <a:gd name="T3" fmla="*/ 67 h 82"/>
                <a:gd name="T4" fmla="*/ 15 w 92"/>
                <a:gd name="T5" fmla="*/ 5 h 82"/>
                <a:gd name="T6" fmla="*/ 10 w 92"/>
                <a:gd name="T7" fmla="*/ 0 h 82"/>
                <a:gd name="T8" fmla="*/ 5 w 92"/>
                <a:gd name="T9" fmla="*/ 1 h 82"/>
                <a:gd name="T10" fmla="*/ 0 w 92"/>
                <a:gd name="T11" fmla="*/ 6 h 82"/>
                <a:gd name="T12" fmla="*/ 9 w 92"/>
                <a:gd name="T13" fmla="*/ 73 h 82"/>
                <a:gd name="T14" fmla="*/ 9 w 92"/>
                <a:gd name="T15" fmla="*/ 77 h 82"/>
                <a:gd name="T16" fmla="*/ 10 w 92"/>
                <a:gd name="T17" fmla="*/ 79 h 82"/>
                <a:gd name="T18" fmla="*/ 14 w 92"/>
                <a:gd name="T19" fmla="*/ 81 h 82"/>
                <a:gd name="T20" fmla="*/ 14 w 92"/>
                <a:gd name="T21" fmla="*/ 81 h 82"/>
                <a:gd name="T22" fmla="*/ 20 w 92"/>
                <a:gd name="T23" fmla="*/ 81 h 82"/>
                <a:gd name="T24" fmla="*/ 88 w 92"/>
                <a:gd name="T25" fmla="*/ 72 h 82"/>
                <a:gd name="T26" fmla="*/ 92 w 92"/>
                <a:gd name="T27" fmla="*/ 67 h 82"/>
                <a:gd name="T28" fmla="*/ 91 w 92"/>
                <a:gd name="T29" fmla="*/ 63 h 82"/>
                <a:gd name="T30" fmla="*/ 86 w 92"/>
                <a:gd name="T31" fmla="*/ 59 h 82"/>
                <a:gd name="T32" fmla="*/ 8 w 92"/>
                <a:gd name="T33" fmla="*/ 10 h 82"/>
                <a:gd name="T34" fmla="*/ 12 w 92"/>
                <a:gd name="T35" fmla="*/ 13 h 82"/>
                <a:gd name="T36" fmla="*/ 9 w 92"/>
                <a:gd name="T37" fmla="*/ 17 h 82"/>
                <a:gd name="T38" fmla="*/ 5 w 92"/>
                <a:gd name="T39" fmla="*/ 14 h 82"/>
                <a:gd name="T40" fmla="*/ 8 w 92"/>
                <a:gd name="T41" fmla="*/ 10 h 82"/>
                <a:gd name="T42" fmla="*/ 11 w 92"/>
                <a:gd name="T43" fmla="*/ 31 h 82"/>
                <a:gd name="T44" fmla="*/ 15 w 92"/>
                <a:gd name="T45" fmla="*/ 35 h 82"/>
                <a:gd name="T46" fmla="*/ 12 w 92"/>
                <a:gd name="T47" fmla="*/ 38 h 82"/>
                <a:gd name="T48" fmla="*/ 8 w 92"/>
                <a:gd name="T49" fmla="*/ 35 h 82"/>
                <a:gd name="T50" fmla="*/ 11 w 92"/>
                <a:gd name="T51" fmla="*/ 31 h 82"/>
                <a:gd name="T52" fmla="*/ 14 w 92"/>
                <a:gd name="T53" fmla="*/ 53 h 82"/>
                <a:gd name="T54" fmla="*/ 18 w 92"/>
                <a:gd name="T55" fmla="*/ 56 h 82"/>
                <a:gd name="T56" fmla="*/ 14 w 92"/>
                <a:gd name="T57" fmla="*/ 60 h 82"/>
                <a:gd name="T58" fmla="*/ 11 w 92"/>
                <a:gd name="T59" fmla="*/ 57 h 82"/>
                <a:gd name="T60" fmla="*/ 14 w 92"/>
                <a:gd name="T61" fmla="*/ 5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82">
                  <a:moveTo>
                    <a:pt x="86" y="59"/>
                  </a:moveTo>
                  <a:cubicBezTo>
                    <a:pt x="23" y="67"/>
                    <a:pt x="23" y="67"/>
                    <a:pt x="23" y="67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2"/>
                    <a:pt x="12" y="0"/>
                    <a:pt x="10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8"/>
                    <a:pt x="9" y="79"/>
                    <a:pt x="10" y="79"/>
                  </a:cubicBezTo>
                  <a:cubicBezTo>
                    <a:pt x="11" y="81"/>
                    <a:pt x="12" y="82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0" y="72"/>
                    <a:pt x="92" y="70"/>
                    <a:pt x="92" y="67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0"/>
                    <a:pt x="89" y="58"/>
                    <a:pt x="86" y="59"/>
                  </a:cubicBezTo>
                  <a:close/>
                  <a:moveTo>
                    <a:pt x="8" y="10"/>
                  </a:moveTo>
                  <a:cubicBezTo>
                    <a:pt x="10" y="9"/>
                    <a:pt x="12" y="11"/>
                    <a:pt x="12" y="13"/>
                  </a:cubicBezTo>
                  <a:cubicBezTo>
                    <a:pt x="12" y="15"/>
                    <a:pt x="11" y="16"/>
                    <a:pt x="9" y="17"/>
                  </a:cubicBezTo>
                  <a:cubicBezTo>
                    <a:pt x="7" y="17"/>
                    <a:pt x="5" y="15"/>
                    <a:pt x="5" y="14"/>
                  </a:cubicBezTo>
                  <a:cubicBezTo>
                    <a:pt x="5" y="12"/>
                    <a:pt x="6" y="10"/>
                    <a:pt x="8" y="10"/>
                  </a:cubicBezTo>
                  <a:close/>
                  <a:moveTo>
                    <a:pt x="11" y="31"/>
                  </a:moveTo>
                  <a:cubicBezTo>
                    <a:pt x="13" y="31"/>
                    <a:pt x="15" y="33"/>
                    <a:pt x="15" y="35"/>
                  </a:cubicBezTo>
                  <a:cubicBezTo>
                    <a:pt x="15" y="36"/>
                    <a:pt x="14" y="38"/>
                    <a:pt x="12" y="38"/>
                  </a:cubicBezTo>
                  <a:cubicBezTo>
                    <a:pt x="10" y="39"/>
                    <a:pt x="8" y="37"/>
                    <a:pt x="8" y="35"/>
                  </a:cubicBezTo>
                  <a:cubicBezTo>
                    <a:pt x="8" y="33"/>
                    <a:pt x="9" y="32"/>
                    <a:pt x="11" y="31"/>
                  </a:cubicBezTo>
                  <a:close/>
                  <a:moveTo>
                    <a:pt x="14" y="53"/>
                  </a:moveTo>
                  <a:cubicBezTo>
                    <a:pt x="16" y="53"/>
                    <a:pt x="17" y="55"/>
                    <a:pt x="18" y="56"/>
                  </a:cubicBezTo>
                  <a:cubicBezTo>
                    <a:pt x="18" y="58"/>
                    <a:pt x="16" y="60"/>
                    <a:pt x="14" y="60"/>
                  </a:cubicBezTo>
                  <a:cubicBezTo>
                    <a:pt x="13" y="61"/>
                    <a:pt x="11" y="59"/>
                    <a:pt x="11" y="57"/>
                  </a:cubicBezTo>
                  <a:cubicBezTo>
                    <a:pt x="10" y="55"/>
                    <a:pt x="12" y="54"/>
                    <a:pt x="14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3"/>
            <p:cNvSpPr>
              <a:spLocks noEditPoints="1"/>
            </p:cNvSpPr>
            <p:nvPr/>
          </p:nvSpPr>
          <p:spPr bwMode="auto">
            <a:xfrm>
              <a:off x="525094" y="3333242"/>
              <a:ext cx="317311" cy="272212"/>
            </a:xfrm>
            <a:custGeom>
              <a:avLst/>
              <a:gdLst>
                <a:gd name="T0" fmla="*/ 72 w 91"/>
                <a:gd name="T1" fmla="*/ 11 h 78"/>
                <a:gd name="T2" fmla="*/ 72 w 91"/>
                <a:gd name="T3" fmla="*/ 11 h 78"/>
                <a:gd name="T4" fmla="*/ 70 w 91"/>
                <a:gd name="T5" fmla="*/ 9 h 78"/>
                <a:gd name="T6" fmla="*/ 62 w 91"/>
                <a:gd name="T7" fmla="*/ 10 h 78"/>
                <a:gd name="T8" fmla="*/ 61 w 91"/>
                <a:gd name="T9" fmla="*/ 12 h 78"/>
                <a:gd name="T10" fmla="*/ 56 w 91"/>
                <a:gd name="T11" fmla="*/ 12 h 78"/>
                <a:gd name="T12" fmla="*/ 56 w 91"/>
                <a:gd name="T13" fmla="*/ 7 h 78"/>
                <a:gd name="T14" fmla="*/ 44 w 91"/>
                <a:gd name="T15" fmla="*/ 1 h 78"/>
                <a:gd name="T16" fmla="*/ 37 w 91"/>
                <a:gd name="T17" fmla="*/ 2 h 78"/>
                <a:gd name="T18" fmla="*/ 27 w 91"/>
                <a:gd name="T19" fmla="*/ 11 h 78"/>
                <a:gd name="T20" fmla="*/ 28 w 91"/>
                <a:gd name="T21" fmla="*/ 16 h 78"/>
                <a:gd name="T22" fmla="*/ 23 w 91"/>
                <a:gd name="T23" fmla="*/ 16 h 78"/>
                <a:gd name="T24" fmla="*/ 21 w 91"/>
                <a:gd name="T25" fmla="*/ 15 h 78"/>
                <a:gd name="T26" fmla="*/ 14 w 91"/>
                <a:gd name="T27" fmla="*/ 16 h 78"/>
                <a:gd name="T28" fmla="*/ 12 w 91"/>
                <a:gd name="T29" fmla="*/ 18 h 78"/>
                <a:gd name="T30" fmla="*/ 12 w 91"/>
                <a:gd name="T31" fmla="*/ 18 h 78"/>
                <a:gd name="T32" fmla="*/ 1 w 91"/>
                <a:gd name="T33" fmla="*/ 35 h 78"/>
                <a:gd name="T34" fmla="*/ 4 w 91"/>
                <a:gd name="T35" fmla="*/ 63 h 78"/>
                <a:gd name="T36" fmla="*/ 21 w 91"/>
                <a:gd name="T37" fmla="*/ 77 h 78"/>
                <a:gd name="T38" fmla="*/ 77 w 91"/>
                <a:gd name="T39" fmla="*/ 70 h 78"/>
                <a:gd name="T40" fmla="*/ 90 w 91"/>
                <a:gd name="T41" fmla="*/ 53 h 78"/>
                <a:gd name="T42" fmla="*/ 86 w 91"/>
                <a:gd name="T43" fmla="*/ 24 h 78"/>
                <a:gd name="T44" fmla="*/ 72 w 91"/>
                <a:gd name="T45" fmla="*/ 11 h 78"/>
                <a:gd name="T46" fmla="*/ 32 w 91"/>
                <a:gd name="T47" fmla="*/ 10 h 78"/>
                <a:gd name="T48" fmla="*/ 37 w 91"/>
                <a:gd name="T49" fmla="*/ 7 h 78"/>
                <a:gd name="T50" fmla="*/ 45 w 91"/>
                <a:gd name="T51" fmla="*/ 6 h 78"/>
                <a:gd name="T52" fmla="*/ 51 w 91"/>
                <a:gd name="T53" fmla="*/ 8 h 78"/>
                <a:gd name="T54" fmla="*/ 51 w 91"/>
                <a:gd name="T55" fmla="*/ 13 h 78"/>
                <a:gd name="T56" fmla="*/ 33 w 91"/>
                <a:gd name="T57" fmla="*/ 15 h 78"/>
                <a:gd name="T58" fmla="*/ 32 w 91"/>
                <a:gd name="T5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1" h="78">
                  <a:moveTo>
                    <a:pt x="72" y="11"/>
                  </a:moveTo>
                  <a:cubicBezTo>
                    <a:pt x="72" y="11"/>
                    <a:pt x="72" y="11"/>
                    <a:pt x="72" y="11"/>
                  </a:cubicBezTo>
                  <a:cubicBezTo>
                    <a:pt x="72" y="10"/>
                    <a:pt x="71" y="9"/>
                    <a:pt x="70" y="9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1" y="10"/>
                    <a:pt x="61" y="11"/>
                    <a:pt x="61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5" y="1"/>
                    <a:pt x="50" y="0"/>
                    <a:pt x="44" y="1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1" y="2"/>
                    <a:pt x="26" y="5"/>
                    <a:pt x="27" y="11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2" y="15"/>
                    <a:pt x="21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6"/>
                    <a:pt x="12" y="17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5" y="20"/>
                    <a:pt x="0" y="27"/>
                    <a:pt x="1" y="35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5" y="72"/>
                    <a:pt x="13" y="78"/>
                    <a:pt x="21" y="77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85" y="69"/>
                    <a:pt x="91" y="61"/>
                    <a:pt x="90" y="53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5" y="17"/>
                    <a:pt x="79" y="11"/>
                    <a:pt x="72" y="11"/>
                  </a:cubicBezTo>
                  <a:close/>
                  <a:moveTo>
                    <a:pt x="32" y="10"/>
                  </a:moveTo>
                  <a:cubicBezTo>
                    <a:pt x="32" y="9"/>
                    <a:pt x="32" y="8"/>
                    <a:pt x="37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50" y="5"/>
                    <a:pt x="50" y="7"/>
                    <a:pt x="51" y="8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33" y="15"/>
                    <a:pt x="33" y="15"/>
                    <a:pt x="33" y="15"/>
                  </a:cubicBezTo>
                  <a:lnTo>
                    <a:pt x="32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4"/>
            <p:cNvSpPr>
              <a:spLocks noEditPoints="1"/>
            </p:cNvSpPr>
            <p:nvPr/>
          </p:nvSpPr>
          <p:spPr bwMode="auto">
            <a:xfrm>
              <a:off x="2329096" y="2838752"/>
              <a:ext cx="222278" cy="188455"/>
            </a:xfrm>
            <a:custGeom>
              <a:avLst/>
              <a:gdLst>
                <a:gd name="T0" fmla="*/ 51 w 64"/>
                <a:gd name="T1" fmla="*/ 7 h 54"/>
                <a:gd name="T2" fmla="*/ 51 w 64"/>
                <a:gd name="T3" fmla="*/ 7 h 54"/>
                <a:gd name="T4" fmla="*/ 49 w 64"/>
                <a:gd name="T5" fmla="*/ 6 h 54"/>
                <a:gd name="T6" fmla="*/ 44 w 64"/>
                <a:gd name="T7" fmla="*/ 6 h 54"/>
                <a:gd name="T8" fmla="*/ 43 w 64"/>
                <a:gd name="T9" fmla="*/ 8 h 54"/>
                <a:gd name="T10" fmla="*/ 40 w 64"/>
                <a:gd name="T11" fmla="*/ 8 h 54"/>
                <a:gd name="T12" fmla="*/ 39 w 64"/>
                <a:gd name="T13" fmla="*/ 4 h 54"/>
                <a:gd name="T14" fmla="*/ 31 w 64"/>
                <a:gd name="T15" fmla="*/ 0 h 54"/>
                <a:gd name="T16" fmla="*/ 26 w 64"/>
                <a:gd name="T17" fmla="*/ 1 h 54"/>
                <a:gd name="T18" fmla="*/ 19 w 64"/>
                <a:gd name="T19" fmla="*/ 7 h 54"/>
                <a:gd name="T20" fmla="*/ 20 w 64"/>
                <a:gd name="T21" fmla="*/ 11 h 54"/>
                <a:gd name="T22" fmla="*/ 17 w 64"/>
                <a:gd name="T23" fmla="*/ 11 h 54"/>
                <a:gd name="T24" fmla="*/ 15 w 64"/>
                <a:gd name="T25" fmla="*/ 10 h 54"/>
                <a:gd name="T26" fmla="*/ 10 w 64"/>
                <a:gd name="T27" fmla="*/ 10 h 54"/>
                <a:gd name="T28" fmla="*/ 9 w 64"/>
                <a:gd name="T29" fmla="*/ 12 h 54"/>
                <a:gd name="T30" fmla="*/ 9 w 64"/>
                <a:gd name="T31" fmla="*/ 12 h 54"/>
                <a:gd name="T32" fmla="*/ 1 w 64"/>
                <a:gd name="T33" fmla="*/ 24 h 54"/>
                <a:gd name="T34" fmla="*/ 3 w 64"/>
                <a:gd name="T35" fmla="*/ 43 h 54"/>
                <a:gd name="T36" fmla="*/ 15 w 64"/>
                <a:gd name="T37" fmla="*/ 53 h 54"/>
                <a:gd name="T38" fmla="*/ 54 w 64"/>
                <a:gd name="T39" fmla="*/ 48 h 54"/>
                <a:gd name="T40" fmla="*/ 63 w 64"/>
                <a:gd name="T41" fmla="*/ 36 h 54"/>
                <a:gd name="T42" fmla="*/ 61 w 64"/>
                <a:gd name="T43" fmla="*/ 16 h 54"/>
                <a:gd name="T44" fmla="*/ 51 w 64"/>
                <a:gd name="T45" fmla="*/ 7 h 54"/>
                <a:gd name="T46" fmla="*/ 23 w 64"/>
                <a:gd name="T47" fmla="*/ 6 h 54"/>
                <a:gd name="T48" fmla="*/ 26 w 64"/>
                <a:gd name="T49" fmla="*/ 4 h 54"/>
                <a:gd name="T50" fmla="*/ 32 w 64"/>
                <a:gd name="T51" fmla="*/ 4 h 54"/>
                <a:gd name="T52" fmla="*/ 36 w 64"/>
                <a:gd name="T53" fmla="*/ 5 h 54"/>
                <a:gd name="T54" fmla="*/ 36 w 64"/>
                <a:gd name="T55" fmla="*/ 9 h 54"/>
                <a:gd name="T56" fmla="*/ 23 w 64"/>
                <a:gd name="T57" fmla="*/ 10 h 54"/>
                <a:gd name="T58" fmla="*/ 23 w 64"/>
                <a:gd name="T59" fmla="*/ 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54"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0" y="6"/>
                    <a:pt x="50" y="6"/>
                    <a:pt x="49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6"/>
                    <a:pt x="43" y="7"/>
                    <a:pt x="4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0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2" y="1"/>
                    <a:pt x="19" y="3"/>
                    <a:pt x="19" y="7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3"/>
                    <a:pt x="0" y="18"/>
                    <a:pt x="1" y="2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4" y="49"/>
                    <a:pt x="10" y="54"/>
                    <a:pt x="15" y="53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0" y="47"/>
                    <a:pt x="64" y="42"/>
                    <a:pt x="63" y="3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0" y="11"/>
                    <a:pt x="56" y="7"/>
                    <a:pt x="51" y="7"/>
                  </a:cubicBezTo>
                  <a:close/>
                  <a:moveTo>
                    <a:pt x="23" y="6"/>
                  </a:moveTo>
                  <a:cubicBezTo>
                    <a:pt x="23" y="6"/>
                    <a:pt x="23" y="5"/>
                    <a:pt x="26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6" y="3"/>
                    <a:pt x="36" y="4"/>
                    <a:pt x="36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3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5"/>
            <p:cNvSpPr>
              <a:spLocks noEditPoints="1"/>
            </p:cNvSpPr>
            <p:nvPr/>
          </p:nvSpPr>
          <p:spPr bwMode="auto">
            <a:xfrm>
              <a:off x="4411751" y="2503723"/>
              <a:ext cx="219057" cy="188455"/>
            </a:xfrm>
            <a:custGeom>
              <a:avLst/>
              <a:gdLst>
                <a:gd name="T0" fmla="*/ 50 w 63"/>
                <a:gd name="T1" fmla="*/ 7 h 54"/>
                <a:gd name="T2" fmla="*/ 50 w 63"/>
                <a:gd name="T3" fmla="*/ 7 h 54"/>
                <a:gd name="T4" fmla="*/ 49 w 63"/>
                <a:gd name="T5" fmla="*/ 6 h 54"/>
                <a:gd name="T6" fmla="*/ 43 w 63"/>
                <a:gd name="T7" fmla="*/ 6 h 54"/>
                <a:gd name="T8" fmla="*/ 42 w 63"/>
                <a:gd name="T9" fmla="*/ 8 h 54"/>
                <a:gd name="T10" fmla="*/ 39 w 63"/>
                <a:gd name="T11" fmla="*/ 8 h 54"/>
                <a:gd name="T12" fmla="*/ 39 w 63"/>
                <a:gd name="T13" fmla="*/ 5 h 54"/>
                <a:gd name="T14" fmla="*/ 31 w 63"/>
                <a:gd name="T15" fmla="*/ 0 h 54"/>
                <a:gd name="T16" fmla="*/ 26 w 63"/>
                <a:gd name="T17" fmla="*/ 1 h 54"/>
                <a:gd name="T18" fmla="*/ 19 w 63"/>
                <a:gd name="T19" fmla="*/ 7 h 54"/>
                <a:gd name="T20" fmla="*/ 19 w 63"/>
                <a:gd name="T21" fmla="*/ 11 h 54"/>
                <a:gd name="T22" fmla="*/ 16 w 63"/>
                <a:gd name="T23" fmla="*/ 11 h 54"/>
                <a:gd name="T24" fmla="*/ 15 w 63"/>
                <a:gd name="T25" fmla="*/ 10 h 54"/>
                <a:gd name="T26" fmla="*/ 10 w 63"/>
                <a:gd name="T27" fmla="*/ 11 h 54"/>
                <a:gd name="T28" fmla="*/ 8 w 63"/>
                <a:gd name="T29" fmla="*/ 12 h 54"/>
                <a:gd name="T30" fmla="*/ 8 w 63"/>
                <a:gd name="T31" fmla="*/ 12 h 54"/>
                <a:gd name="T32" fmla="*/ 1 w 63"/>
                <a:gd name="T33" fmla="*/ 24 h 54"/>
                <a:gd name="T34" fmla="*/ 3 w 63"/>
                <a:gd name="T35" fmla="*/ 44 h 54"/>
                <a:gd name="T36" fmla="*/ 15 w 63"/>
                <a:gd name="T37" fmla="*/ 53 h 54"/>
                <a:gd name="T38" fmla="*/ 53 w 63"/>
                <a:gd name="T39" fmla="*/ 48 h 54"/>
                <a:gd name="T40" fmla="*/ 63 w 63"/>
                <a:gd name="T41" fmla="*/ 36 h 54"/>
                <a:gd name="T42" fmla="*/ 60 w 63"/>
                <a:gd name="T43" fmla="*/ 16 h 54"/>
                <a:gd name="T44" fmla="*/ 50 w 63"/>
                <a:gd name="T45" fmla="*/ 7 h 54"/>
                <a:gd name="T46" fmla="*/ 22 w 63"/>
                <a:gd name="T47" fmla="*/ 7 h 54"/>
                <a:gd name="T48" fmla="*/ 26 w 63"/>
                <a:gd name="T49" fmla="*/ 4 h 54"/>
                <a:gd name="T50" fmla="*/ 31 w 63"/>
                <a:gd name="T51" fmla="*/ 4 h 54"/>
                <a:gd name="T52" fmla="*/ 35 w 63"/>
                <a:gd name="T53" fmla="*/ 5 h 54"/>
                <a:gd name="T54" fmla="*/ 36 w 63"/>
                <a:gd name="T55" fmla="*/ 9 h 54"/>
                <a:gd name="T56" fmla="*/ 23 w 63"/>
                <a:gd name="T57" fmla="*/ 10 h 54"/>
                <a:gd name="T58" fmla="*/ 22 w 63"/>
                <a:gd name="T59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54">
                  <a:moveTo>
                    <a:pt x="50" y="7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6"/>
                    <a:pt x="49" y="6"/>
                    <a:pt x="49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7"/>
                    <a:pt x="42" y="7"/>
                    <a:pt x="42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0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1"/>
                    <a:pt x="18" y="3"/>
                    <a:pt x="19" y="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5" y="10"/>
                    <a:pt x="15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3" y="13"/>
                    <a:pt x="0" y="18"/>
                    <a:pt x="1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4" y="49"/>
                    <a:pt x="9" y="54"/>
                    <a:pt x="15" y="53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9" y="47"/>
                    <a:pt x="63" y="42"/>
                    <a:pt x="63" y="3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59" y="11"/>
                    <a:pt x="55" y="7"/>
                    <a:pt x="50" y="7"/>
                  </a:cubicBezTo>
                  <a:close/>
                  <a:moveTo>
                    <a:pt x="22" y="7"/>
                  </a:moveTo>
                  <a:cubicBezTo>
                    <a:pt x="22" y="6"/>
                    <a:pt x="22" y="5"/>
                    <a:pt x="26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5" y="3"/>
                    <a:pt x="35" y="4"/>
                    <a:pt x="35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2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6"/>
            <p:cNvSpPr>
              <a:spLocks noEditPoints="1"/>
            </p:cNvSpPr>
            <p:nvPr/>
          </p:nvSpPr>
          <p:spPr bwMode="auto">
            <a:xfrm>
              <a:off x="4340881" y="1901315"/>
              <a:ext cx="220667" cy="188455"/>
            </a:xfrm>
            <a:custGeom>
              <a:avLst/>
              <a:gdLst>
                <a:gd name="T0" fmla="*/ 50 w 63"/>
                <a:gd name="T1" fmla="*/ 7 h 54"/>
                <a:gd name="T2" fmla="*/ 50 w 63"/>
                <a:gd name="T3" fmla="*/ 7 h 54"/>
                <a:gd name="T4" fmla="*/ 48 w 63"/>
                <a:gd name="T5" fmla="*/ 6 h 54"/>
                <a:gd name="T6" fmla="*/ 43 w 63"/>
                <a:gd name="T7" fmla="*/ 7 h 54"/>
                <a:gd name="T8" fmla="*/ 42 w 63"/>
                <a:gd name="T9" fmla="*/ 8 h 54"/>
                <a:gd name="T10" fmla="*/ 39 w 63"/>
                <a:gd name="T11" fmla="*/ 8 h 54"/>
                <a:gd name="T12" fmla="*/ 39 w 63"/>
                <a:gd name="T13" fmla="*/ 5 h 54"/>
                <a:gd name="T14" fmla="*/ 31 w 63"/>
                <a:gd name="T15" fmla="*/ 0 h 54"/>
                <a:gd name="T16" fmla="*/ 26 w 63"/>
                <a:gd name="T17" fmla="*/ 1 h 54"/>
                <a:gd name="T18" fmla="*/ 19 w 63"/>
                <a:gd name="T19" fmla="*/ 7 h 54"/>
                <a:gd name="T20" fmla="*/ 19 w 63"/>
                <a:gd name="T21" fmla="*/ 11 h 54"/>
                <a:gd name="T22" fmla="*/ 16 w 63"/>
                <a:gd name="T23" fmla="*/ 11 h 54"/>
                <a:gd name="T24" fmla="*/ 15 w 63"/>
                <a:gd name="T25" fmla="*/ 10 h 54"/>
                <a:gd name="T26" fmla="*/ 10 w 63"/>
                <a:gd name="T27" fmla="*/ 11 h 54"/>
                <a:gd name="T28" fmla="*/ 8 w 63"/>
                <a:gd name="T29" fmla="*/ 12 h 54"/>
                <a:gd name="T30" fmla="*/ 8 w 63"/>
                <a:gd name="T31" fmla="*/ 12 h 54"/>
                <a:gd name="T32" fmla="*/ 1 w 63"/>
                <a:gd name="T33" fmla="*/ 24 h 54"/>
                <a:gd name="T34" fmla="*/ 3 w 63"/>
                <a:gd name="T35" fmla="*/ 44 h 54"/>
                <a:gd name="T36" fmla="*/ 15 w 63"/>
                <a:gd name="T37" fmla="*/ 53 h 54"/>
                <a:gd name="T38" fmla="*/ 53 w 63"/>
                <a:gd name="T39" fmla="*/ 48 h 54"/>
                <a:gd name="T40" fmla="*/ 63 w 63"/>
                <a:gd name="T41" fmla="*/ 36 h 54"/>
                <a:gd name="T42" fmla="*/ 60 w 63"/>
                <a:gd name="T43" fmla="*/ 17 h 54"/>
                <a:gd name="T44" fmla="*/ 50 w 63"/>
                <a:gd name="T45" fmla="*/ 7 h 54"/>
                <a:gd name="T46" fmla="*/ 22 w 63"/>
                <a:gd name="T47" fmla="*/ 7 h 54"/>
                <a:gd name="T48" fmla="*/ 26 w 63"/>
                <a:gd name="T49" fmla="*/ 5 h 54"/>
                <a:gd name="T50" fmla="*/ 31 w 63"/>
                <a:gd name="T51" fmla="*/ 4 h 54"/>
                <a:gd name="T52" fmla="*/ 35 w 63"/>
                <a:gd name="T53" fmla="*/ 5 h 54"/>
                <a:gd name="T54" fmla="*/ 36 w 63"/>
                <a:gd name="T55" fmla="*/ 9 h 54"/>
                <a:gd name="T56" fmla="*/ 23 w 63"/>
                <a:gd name="T57" fmla="*/ 10 h 54"/>
                <a:gd name="T58" fmla="*/ 22 w 63"/>
                <a:gd name="T59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54">
                  <a:moveTo>
                    <a:pt x="50" y="7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6"/>
                    <a:pt x="49" y="6"/>
                    <a:pt x="48" y="6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7"/>
                    <a:pt x="42" y="7"/>
                    <a:pt x="42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1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2"/>
                    <a:pt x="18" y="3"/>
                    <a:pt x="19" y="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0"/>
                    <a:pt x="15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3" y="14"/>
                    <a:pt x="0" y="19"/>
                    <a:pt x="1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4" y="50"/>
                    <a:pt x="9" y="54"/>
                    <a:pt x="15" y="53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9" y="48"/>
                    <a:pt x="63" y="42"/>
                    <a:pt x="63" y="36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59" y="11"/>
                    <a:pt x="55" y="8"/>
                    <a:pt x="50" y="7"/>
                  </a:cubicBezTo>
                  <a:close/>
                  <a:moveTo>
                    <a:pt x="22" y="7"/>
                  </a:moveTo>
                  <a:cubicBezTo>
                    <a:pt x="22" y="6"/>
                    <a:pt x="22" y="5"/>
                    <a:pt x="26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5" y="4"/>
                    <a:pt x="35" y="5"/>
                    <a:pt x="35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2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4703290" y="3639277"/>
              <a:ext cx="219057" cy="188455"/>
            </a:xfrm>
            <a:custGeom>
              <a:avLst/>
              <a:gdLst>
                <a:gd name="T0" fmla="*/ 50 w 63"/>
                <a:gd name="T1" fmla="*/ 7 h 54"/>
                <a:gd name="T2" fmla="*/ 50 w 63"/>
                <a:gd name="T3" fmla="*/ 7 h 54"/>
                <a:gd name="T4" fmla="*/ 48 w 63"/>
                <a:gd name="T5" fmla="*/ 6 h 54"/>
                <a:gd name="T6" fmla="*/ 43 w 63"/>
                <a:gd name="T7" fmla="*/ 7 h 54"/>
                <a:gd name="T8" fmla="*/ 42 w 63"/>
                <a:gd name="T9" fmla="*/ 8 h 54"/>
                <a:gd name="T10" fmla="*/ 39 w 63"/>
                <a:gd name="T11" fmla="*/ 8 h 54"/>
                <a:gd name="T12" fmla="*/ 39 w 63"/>
                <a:gd name="T13" fmla="*/ 5 h 54"/>
                <a:gd name="T14" fmla="*/ 31 w 63"/>
                <a:gd name="T15" fmla="*/ 0 h 54"/>
                <a:gd name="T16" fmla="*/ 25 w 63"/>
                <a:gd name="T17" fmla="*/ 1 h 54"/>
                <a:gd name="T18" fmla="*/ 19 w 63"/>
                <a:gd name="T19" fmla="*/ 7 h 54"/>
                <a:gd name="T20" fmla="*/ 19 w 63"/>
                <a:gd name="T21" fmla="*/ 11 h 54"/>
                <a:gd name="T22" fmla="*/ 16 w 63"/>
                <a:gd name="T23" fmla="*/ 11 h 54"/>
                <a:gd name="T24" fmla="*/ 15 w 63"/>
                <a:gd name="T25" fmla="*/ 10 h 54"/>
                <a:gd name="T26" fmla="*/ 9 w 63"/>
                <a:gd name="T27" fmla="*/ 11 h 54"/>
                <a:gd name="T28" fmla="*/ 8 w 63"/>
                <a:gd name="T29" fmla="*/ 12 h 54"/>
                <a:gd name="T30" fmla="*/ 8 w 63"/>
                <a:gd name="T31" fmla="*/ 12 h 54"/>
                <a:gd name="T32" fmla="*/ 0 w 63"/>
                <a:gd name="T33" fmla="*/ 24 h 54"/>
                <a:gd name="T34" fmla="*/ 3 w 63"/>
                <a:gd name="T35" fmla="*/ 44 h 54"/>
                <a:gd name="T36" fmla="*/ 15 w 63"/>
                <a:gd name="T37" fmla="*/ 53 h 54"/>
                <a:gd name="T38" fmla="*/ 53 w 63"/>
                <a:gd name="T39" fmla="*/ 48 h 54"/>
                <a:gd name="T40" fmla="*/ 62 w 63"/>
                <a:gd name="T41" fmla="*/ 37 h 54"/>
                <a:gd name="T42" fmla="*/ 60 w 63"/>
                <a:gd name="T43" fmla="*/ 17 h 54"/>
                <a:gd name="T44" fmla="*/ 50 w 63"/>
                <a:gd name="T45" fmla="*/ 7 h 54"/>
                <a:gd name="T46" fmla="*/ 22 w 63"/>
                <a:gd name="T47" fmla="*/ 7 h 54"/>
                <a:gd name="T48" fmla="*/ 26 w 63"/>
                <a:gd name="T49" fmla="*/ 5 h 54"/>
                <a:gd name="T50" fmla="*/ 31 w 63"/>
                <a:gd name="T51" fmla="*/ 4 h 54"/>
                <a:gd name="T52" fmla="*/ 35 w 63"/>
                <a:gd name="T53" fmla="*/ 5 h 54"/>
                <a:gd name="T54" fmla="*/ 35 w 63"/>
                <a:gd name="T55" fmla="*/ 9 h 54"/>
                <a:gd name="T56" fmla="*/ 23 w 63"/>
                <a:gd name="T57" fmla="*/ 10 h 54"/>
                <a:gd name="T58" fmla="*/ 22 w 63"/>
                <a:gd name="T59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54">
                  <a:moveTo>
                    <a:pt x="50" y="7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6"/>
                    <a:pt x="49" y="6"/>
                    <a:pt x="48" y="6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2" y="7"/>
                    <a:pt x="42" y="7"/>
                    <a:pt x="42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1"/>
                    <a:pt x="35" y="0"/>
                    <a:pt x="31" y="0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2"/>
                    <a:pt x="18" y="3"/>
                    <a:pt x="19" y="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0"/>
                    <a:pt x="15" y="1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3" y="14"/>
                    <a:pt x="0" y="19"/>
                    <a:pt x="0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4" y="50"/>
                    <a:pt x="9" y="54"/>
                    <a:pt x="15" y="53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9" y="48"/>
                    <a:pt x="63" y="42"/>
                    <a:pt x="62" y="3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59" y="11"/>
                    <a:pt x="55" y="8"/>
                    <a:pt x="50" y="7"/>
                  </a:cubicBezTo>
                  <a:close/>
                  <a:moveTo>
                    <a:pt x="22" y="7"/>
                  </a:moveTo>
                  <a:cubicBezTo>
                    <a:pt x="22" y="6"/>
                    <a:pt x="22" y="5"/>
                    <a:pt x="26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5" y="4"/>
                    <a:pt x="35" y="5"/>
                    <a:pt x="35" y="5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2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8"/>
            <p:cNvSpPr>
              <a:spLocks noEditPoints="1"/>
            </p:cNvSpPr>
            <p:nvPr/>
          </p:nvSpPr>
          <p:spPr bwMode="auto">
            <a:xfrm>
              <a:off x="971262" y="2601977"/>
              <a:ext cx="246439" cy="330198"/>
            </a:xfrm>
            <a:custGeom>
              <a:avLst/>
              <a:gdLst>
                <a:gd name="T0" fmla="*/ 45 w 71"/>
                <a:gd name="T1" fmla="*/ 1 h 95"/>
                <a:gd name="T2" fmla="*/ 15 w 71"/>
                <a:gd name="T3" fmla="*/ 5 h 95"/>
                <a:gd name="T4" fmla="*/ 1 w 71"/>
                <a:gd name="T5" fmla="*/ 22 h 95"/>
                <a:gd name="T6" fmla="*/ 8 w 71"/>
                <a:gd name="T7" fmla="*/ 80 h 95"/>
                <a:gd name="T8" fmla="*/ 26 w 71"/>
                <a:gd name="T9" fmla="*/ 94 h 95"/>
                <a:gd name="T10" fmla="*/ 56 w 71"/>
                <a:gd name="T11" fmla="*/ 90 h 95"/>
                <a:gd name="T12" fmla="*/ 70 w 71"/>
                <a:gd name="T13" fmla="*/ 72 h 95"/>
                <a:gd name="T14" fmla="*/ 63 w 71"/>
                <a:gd name="T15" fmla="*/ 15 h 95"/>
                <a:gd name="T16" fmla="*/ 45 w 71"/>
                <a:gd name="T17" fmla="*/ 1 h 95"/>
                <a:gd name="T18" fmla="*/ 45 w 71"/>
                <a:gd name="T19" fmla="*/ 84 h 95"/>
                <a:gd name="T20" fmla="*/ 44 w 71"/>
                <a:gd name="T21" fmla="*/ 86 h 95"/>
                <a:gd name="T22" fmla="*/ 37 w 71"/>
                <a:gd name="T23" fmla="*/ 86 h 95"/>
                <a:gd name="T24" fmla="*/ 36 w 71"/>
                <a:gd name="T25" fmla="*/ 85 h 95"/>
                <a:gd name="T26" fmla="*/ 35 w 71"/>
                <a:gd name="T27" fmla="*/ 81 h 95"/>
                <a:gd name="T28" fmla="*/ 36 w 71"/>
                <a:gd name="T29" fmla="*/ 79 h 95"/>
                <a:gd name="T30" fmla="*/ 43 w 71"/>
                <a:gd name="T31" fmla="*/ 79 h 95"/>
                <a:gd name="T32" fmla="*/ 44 w 71"/>
                <a:gd name="T33" fmla="*/ 80 h 95"/>
                <a:gd name="T34" fmla="*/ 45 w 71"/>
                <a:gd name="T35" fmla="*/ 84 h 95"/>
                <a:gd name="T36" fmla="*/ 61 w 71"/>
                <a:gd name="T37" fmla="*/ 60 h 95"/>
                <a:gd name="T38" fmla="*/ 53 w 71"/>
                <a:gd name="T39" fmla="*/ 70 h 95"/>
                <a:gd name="T40" fmla="*/ 25 w 71"/>
                <a:gd name="T41" fmla="*/ 74 h 95"/>
                <a:gd name="T42" fmla="*/ 14 w 71"/>
                <a:gd name="T43" fmla="*/ 65 h 95"/>
                <a:gd name="T44" fmla="*/ 9 w 71"/>
                <a:gd name="T45" fmla="*/ 23 h 95"/>
                <a:gd name="T46" fmla="*/ 17 w 71"/>
                <a:gd name="T47" fmla="*/ 12 h 95"/>
                <a:gd name="T48" fmla="*/ 45 w 71"/>
                <a:gd name="T49" fmla="*/ 9 h 95"/>
                <a:gd name="T50" fmla="*/ 55 w 71"/>
                <a:gd name="T51" fmla="*/ 17 h 95"/>
                <a:gd name="T52" fmla="*/ 61 w 71"/>
                <a:gd name="T53" fmla="*/ 6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" h="95">
                  <a:moveTo>
                    <a:pt x="45" y="1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6" y="6"/>
                    <a:pt x="0" y="14"/>
                    <a:pt x="1" y="22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9" y="88"/>
                    <a:pt x="17" y="95"/>
                    <a:pt x="26" y="94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5" y="89"/>
                    <a:pt x="71" y="81"/>
                    <a:pt x="70" y="72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2" y="6"/>
                    <a:pt x="54" y="0"/>
                    <a:pt x="45" y="1"/>
                  </a:cubicBezTo>
                  <a:close/>
                  <a:moveTo>
                    <a:pt x="45" y="84"/>
                  </a:moveTo>
                  <a:cubicBezTo>
                    <a:pt x="45" y="85"/>
                    <a:pt x="44" y="86"/>
                    <a:pt x="44" y="86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36" y="87"/>
                    <a:pt x="36" y="86"/>
                    <a:pt x="36" y="85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0"/>
                    <a:pt x="36" y="80"/>
                    <a:pt x="36" y="79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3" y="79"/>
                    <a:pt x="44" y="79"/>
                    <a:pt x="44" y="80"/>
                  </a:cubicBezTo>
                  <a:lnTo>
                    <a:pt x="45" y="84"/>
                  </a:lnTo>
                  <a:close/>
                  <a:moveTo>
                    <a:pt x="61" y="60"/>
                  </a:moveTo>
                  <a:cubicBezTo>
                    <a:pt x="61" y="65"/>
                    <a:pt x="58" y="69"/>
                    <a:pt x="53" y="70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0" y="74"/>
                    <a:pt x="15" y="70"/>
                    <a:pt x="14" y="65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18"/>
                    <a:pt x="12" y="13"/>
                    <a:pt x="17" y="12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50" y="8"/>
                    <a:pt x="55" y="12"/>
                    <a:pt x="55" y="17"/>
                  </a:cubicBezTo>
                  <a:lnTo>
                    <a:pt x="61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9"/>
            <p:cNvSpPr/>
            <p:nvPr/>
          </p:nvSpPr>
          <p:spPr bwMode="auto">
            <a:xfrm>
              <a:off x="1204816" y="2611641"/>
              <a:ext cx="59596" cy="286707"/>
            </a:xfrm>
            <a:custGeom>
              <a:avLst/>
              <a:gdLst>
                <a:gd name="T0" fmla="*/ 4 w 17"/>
                <a:gd name="T1" fmla="*/ 0 h 82"/>
                <a:gd name="T2" fmla="*/ 0 w 17"/>
                <a:gd name="T3" fmla="*/ 4 h 82"/>
                <a:gd name="T4" fmla="*/ 9 w 17"/>
                <a:gd name="T5" fmla="*/ 78 h 82"/>
                <a:gd name="T6" fmla="*/ 14 w 17"/>
                <a:gd name="T7" fmla="*/ 82 h 82"/>
                <a:gd name="T8" fmla="*/ 17 w 17"/>
                <a:gd name="T9" fmla="*/ 78 h 82"/>
                <a:gd name="T10" fmla="*/ 8 w 17"/>
                <a:gd name="T11" fmla="*/ 3 h 82"/>
                <a:gd name="T12" fmla="*/ 4 w 17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2">
                  <a:moveTo>
                    <a:pt x="4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10" y="81"/>
                    <a:pt x="11" y="82"/>
                    <a:pt x="14" y="82"/>
                  </a:cubicBezTo>
                  <a:cubicBezTo>
                    <a:pt x="16" y="82"/>
                    <a:pt x="17" y="80"/>
                    <a:pt x="17" y="7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50"/>
            <p:cNvSpPr/>
            <p:nvPr/>
          </p:nvSpPr>
          <p:spPr bwMode="auto">
            <a:xfrm>
              <a:off x="1235419" y="2622917"/>
              <a:ext cx="20939" cy="101476"/>
            </a:xfrm>
            <a:custGeom>
              <a:avLst/>
              <a:gdLst>
                <a:gd name="T0" fmla="*/ 1 w 6"/>
                <a:gd name="T1" fmla="*/ 0 h 29"/>
                <a:gd name="T2" fmla="*/ 0 w 6"/>
                <a:gd name="T3" fmla="*/ 2 h 29"/>
                <a:gd name="T4" fmla="*/ 3 w 6"/>
                <a:gd name="T5" fmla="*/ 27 h 29"/>
                <a:gd name="T6" fmla="*/ 5 w 6"/>
                <a:gd name="T7" fmla="*/ 29 h 29"/>
                <a:gd name="T8" fmla="*/ 6 w 6"/>
                <a:gd name="T9" fmla="*/ 27 h 29"/>
                <a:gd name="T10" fmla="*/ 3 w 6"/>
                <a:gd name="T11" fmla="*/ 1 h 29"/>
                <a:gd name="T12" fmla="*/ 1 w 6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9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4" y="29"/>
                    <a:pt x="5" y="29"/>
                  </a:cubicBezTo>
                  <a:cubicBezTo>
                    <a:pt x="5" y="28"/>
                    <a:pt x="6" y="28"/>
                    <a:pt x="6" y="2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51"/>
            <p:cNvSpPr/>
            <p:nvPr/>
          </p:nvSpPr>
          <p:spPr bwMode="auto">
            <a:xfrm>
              <a:off x="1016361" y="2674460"/>
              <a:ext cx="135301" cy="35436"/>
            </a:xfrm>
            <a:custGeom>
              <a:avLst/>
              <a:gdLst>
                <a:gd name="T0" fmla="*/ 39 w 39"/>
                <a:gd name="T1" fmla="*/ 2 h 10"/>
                <a:gd name="T2" fmla="*/ 37 w 39"/>
                <a:gd name="T3" fmla="*/ 6 h 10"/>
                <a:gd name="T4" fmla="*/ 3 w 39"/>
                <a:gd name="T5" fmla="*/ 10 h 10"/>
                <a:gd name="T6" fmla="*/ 0 w 39"/>
                <a:gd name="T7" fmla="*/ 7 h 10"/>
                <a:gd name="T8" fmla="*/ 0 w 39"/>
                <a:gd name="T9" fmla="*/ 7 h 10"/>
                <a:gd name="T10" fmla="*/ 3 w 39"/>
                <a:gd name="T11" fmla="*/ 4 h 10"/>
                <a:gd name="T12" fmla="*/ 36 w 39"/>
                <a:gd name="T13" fmla="*/ 0 h 10"/>
                <a:gd name="T14" fmla="*/ 39 w 3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0">
                  <a:moveTo>
                    <a:pt x="39" y="2"/>
                  </a:moveTo>
                  <a:cubicBezTo>
                    <a:pt x="39" y="4"/>
                    <a:pt x="38" y="5"/>
                    <a:pt x="37" y="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0" y="9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1" y="4"/>
                    <a:pt x="3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39" y="1"/>
                    <a:pt x="3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2"/>
            <p:cNvSpPr/>
            <p:nvPr/>
          </p:nvSpPr>
          <p:spPr bwMode="auto">
            <a:xfrm>
              <a:off x="1019582" y="2709896"/>
              <a:ext cx="140132" cy="35436"/>
            </a:xfrm>
            <a:custGeom>
              <a:avLst/>
              <a:gdLst>
                <a:gd name="T0" fmla="*/ 39 w 40"/>
                <a:gd name="T1" fmla="*/ 2 h 10"/>
                <a:gd name="T2" fmla="*/ 37 w 40"/>
                <a:gd name="T3" fmla="*/ 5 h 10"/>
                <a:gd name="T4" fmla="*/ 3 w 40"/>
                <a:gd name="T5" fmla="*/ 10 h 10"/>
                <a:gd name="T6" fmla="*/ 0 w 40"/>
                <a:gd name="T7" fmla="*/ 7 h 10"/>
                <a:gd name="T8" fmla="*/ 0 w 40"/>
                <a:gd name="T9" fmla="*/ 7 h 10"/>
                <a:gd name="T10" fmla="*/ 3 w 40"/>
                <a:gd name="T11" fmla="*/ 4 h 10"/>
                <a:gd name="T12" fmla="*/ 36 w 40"/>
                <a:gd name="T13" fmla="*/ 0 h 10"/>
                <a:gd name="T14" fmla="*/ 39 w 40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0">
                  <a:moveTo>
                    <a:pt x="39" y="2"/>
                  </a:moveTo>
                  <a:cubicBezTo>
                    <a:pt x="40" y="4"/>
                    <a:pt x="38" y="5"/>
                    <a:pt x="37" y="5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1" y="9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1" y="4"/>
                    <a:pt x="3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39" y="1"/>
                    <a:pt x="3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3"/>
            <p:cNvSpPr/>
            <p:nvPr/>
          </p:nvSpPr>
          <p:spPr bwMode="auto">
            <a:xfrm>
              <a:off x="1022805" y="2745331"/>
              <a:ext cx="140132" cy="33826"/>
            </a:xfrm>
            <a:custGeom>
              <a:avLst/>
              <a:gdLst>
                <a:gd name="T0" fmla="*/ 40 w 40"/>
                <a:gd name="T1" fmla="*/ 2 h 10"/>
                <a:gd name="T2" fmla="*/ 37 w 40"/>
                <a:gd name="T3" fmla="*/ 5 h 10"/>
                <a:gd name="T4" fmla="*/ 4 w 40"/>
                <a:gd name="T5" fmla="*/ 9 h 10"/>
                <a:gd name="T6" fmla="*/ 1 w 40"/>
                <a:gd name="T7" fmla="*/ 7 h 10"/>
                <a:gd name="T8" fmla="*/ 1 w 40"/>
                <a:gd name="T9" fmla="*/ 7 h 10"/>
                <a:gd name="T10" fmla="*/ 3 w 40"/>
                <a:gd name="T11" fmla="*/ 4 h 10"/>
                <a:gd name="T12" fmla="*/ 36 w 40"/>
                <a:gd name="T13" fmla="*/ 0 h 10"/>
                <a:gd name="T14" fmla="*/ 40 w 40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0">
                  <a:moveTo>
                    <a:pt x="40" y="2"/>
                  </a:moveTo>
                  <a:cubicBezTo>
                    <a:pt x="40" y="4"/>
                    <a:pt x="39" y="5"/>
                    <a:pt x="37" y="5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1" y="9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1" y="4"/>
                    <a:pt x="3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39" y="1"/>
                    <a:pt x="4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4"/>
            <p:cNvSpPr/>
            <p:nvPr/>
          </p:nvSpPr>
          <p:spPr bwMode="auto">
            <a:xfrm>
              <a:off x="1085624" y="2779156"/>
              <a:ext cx="80535" cy="28993"/>
            </a:xfrm>
            <a:custGeom>
              <a:avLst/>
              <a:gdLst>
                <a:gd name="T0" fmla="*/ 23 w 23"/>
                <a:gd name="T1" fmla="*/ 2 h 8"/>
                <a:gd name="T2" fmla="*/ 20 w 23"/>
                <a:gd name="T3" fmla="*/ 5 h 8"/>
                <a:gd name="T4" fmla="*/ 3 w 23"/>
                <a:gd name="T5" fmla="*/ 7 h 8"/>
                <a:gd name="T6" fmla="*/ 0 w 23"/>
                <a:gd name="T7" fmla="*/ 5 h 8"/>
                <a:gd name="T8" fmla="*/ 0 w 23"/>
                <a:gd name="T9" fmla="*/ 5 h 8"/>
                <a:gd name="T10" fmla="*/ 2 w 23"/>
                <a:gd name="T11" fmla="*/ 2 h 8"/>
                <a:gd name="T12" fmla="*/ 20 w 23"/>
                <a:gd name="T13" fmla="*/ 0 h 8"/>
                <a:gd name="T14" fmla="*/ 23 w 23"/>
                <a:gd name="T1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8">
                  <a:moveTo>
                    <a:pt x="23" y="2"/>
                  </a:moveTo>
                  <a:cubicBezTo>
                    <a:pt x="23" y="4"/>
                    <a:pt x="22" y="5"/>
                    <a:pt x="20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8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3" y="1"/>
                    <a:pt x="2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5"/>
            <p:cNvSpPr>
              <a:spLocks noEditPoints="1"/>
            </p:cNvSpPr>
            <p:nvPr/>
          </p:nvSpPr>
          <p:spPr bwMode="auto">
            <a:xfrm>
              <a:off x="4139540" y="2751775"/>
              <a:ext cx="233553" cy="314090"/>
            </a:xfrm>
            <a:custGeom>
              <a:avLst/>
              <a:gdLst>
                <a:gd name="T0" fmla="*/ 43 w 67"/>
                <a:gd name="T1" fmla="*/ 1 h 90"/>
                <a:gd name="T2" fmla="*/ 14 w 67"/>
                <a:gd name="T3" fmla="*/ 4 h 90"/>
                <a:gd name="T4" fmla="*/ 1 w 67"/>
                <a:gd name="T5" fmla="*/ 21 h 90"/>
                <a:gd name="T6" fmla="*/ 8 w 67"/>
                <a:gd name="T7" fmla="*/ 76 h 90"/>
                <a:gd name="T8" fmla="*/ 25 w 67"/>
                <a:gd name="T9" fmla="*/ 89 h 90"/>
                <a:gd name="T10" fmla="*/ 53 w 67"/>
                <a:gd name="T11" fmla="*/ 85 h 90"/>
                <a:gd name="T12" fmla="*/ 66 w 67"/>
                <a:gd name="T13" fmla="*/ 68 h 90"/>
                <a:gd name="T14" fmla="*/ 60 w 67"/>
                <a:gd name="T15" fmla="*/ 14 h 90"/>
                <a:gd name="T16" fmla="*/ 43 w 67"/>
                <a:gd name="T17" fmla="*/ 1 h 90"/>
                <a:gd name="T18" fmla="*/ 43 w 67"/>
                <a:gd name="T19" fmla="*/ 80 h 90"/>
                <a:gd name="T20" fmla="*/ 41 w 67"/>
                <a:gd name="T21" fmla="*/ 81 h 90"/>
                <a:gd name="T22" fmla="*/ 35 w 67"/>
                <a:gd name="T23" fmla="*/ 82 h 90"/>
                <a:gd name="T24" fmla="*/ 34 w 67"/>
                <a:gd name="T25" fmla="*/ 81 h 90"/>
                <a:gd name="T26" fmla="*/ 33 w 67"/>
                <a:gd name="T27" fmla="*/ 77 h 90"/>
                <a:gd name="T28" fmla="*/ 35 w 67"/>
                <a:gd name="T29" fmla="*/ 75 h 90"/>
                <a:gd name="T30" fmla="*/ 41 w 67"/>
                <a:gd name="T31" fmla="*/ 75 h 90"/>
                <a:gd name="T32" fmla="*/ 42 w 67"/>
                <a:gd name="T33" fmla="*/ 76 h 90"/>
                <a:gd name="T34" fmla="*/ 43 w 67"/>
                <a:gd name="T35" fmla="*/ 80 h 90"/>
                <a:gd name="T36" fmla="*/ 58 w 67"/>
                <a:gd name="T37" fmla="*/ 57 h 90"/>
                <a:gd name="T38" fmla="*/ 50 w 67"/>
                <a:gd name="T39" fmla="*/ 66 h 90"/>
                <a:gd name="T40" fmla="*/ 23 w 67"/>
                <a:gd name="T41" fmla="*/ 70 h 90"/>
                <a:gd name="T42" fmla="*/ 14 w 67"/>
                <a:gd name="T43" fmla="*/ 62 h 90"/>
                <a:gd name="T44" fmla="*/ 9 w 67"/>
                <a:gd name="T45" fmla="*/ 22 h 90"/>
                <a:gd name="T46" fmla="*/ 16 w 67"/>
                <a:gd name="T47" fmla="*/ 12 h 90"/>
                <a:gd name="T48" fmla="*/ 43 w 67"/>
                <a:gd name="T49" fmla="*/ 8 h 90"/>
                <a:gd name="T50" fmla="*/ 53 w 67"/>
                <a:gd name="T51" fmla="*/ 16 h 90"/>
                <a:gd name="T52" fmla="*/ 58 w 67"/>
                <a:gd name="T53" fmla="*/ 5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" h="90">
                  <a:moveTo>
                    <a:pt x="43" y="1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6" y="5"/>
                    <a:pt x="0" y="13"/>
                    <a:pt x="1" y="21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84"/>
                    <a:pt x="17" y="90"/>
                    <a:pt x="25" y="89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61" y="84"/>
                    <a:pt x="67" y="77"/>
                    <a:pt x="66" y="6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59" y="6"/>
                    <a:pt x="51" y="0"/>
                    <a:pt x="43" y="1"/>
                  </a:cubicBezTo>
                  <a:close/>
                  <a:moveTo>
                    <a:pt x="43" y="80"/>
                  </a:moveTo>
                  <a:cubicBezTo>
                    <a:pt x="43" y="81"/>
                    <a:pt x="42" y="81"/>
                    <a:pt x="41" y="81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5" y="82"/>
                    <a:pt x="34" y="82"/>
                    <a:pt x="34" y="81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33" y="76"/>
                    <a:pt x="34" y="76"/>
                    <a:pt x="35" y="75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41" y="75"/>
                    <a:pt x="42" y="75"/>
                    <a:pt x="42" y="76"/>
                  </a:cubicBezTo>
                  <a:lnTo>
                    <a:pt x="43" y="80"/>
                  </a:lnTo>
                  <a:close/>
                  <a:moveTo>
                    <a:pt x="58" y="57"/>
                  </a:moveTo>
                  <a:cubicBezTo>
                    <a:pt x="58" y="61"/>
                    <a:pt x="55" y="66"/>
                    <a:pt x="50" y="66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19" y="70"/>
                    <a:pt x="14" y="67"/>
                    <a:pt x="14" y="6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17"/>
                    <a:pt x="11" y="12"/>
                    <a:pt x="16" y="12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8" y="8"/>
                    <a:pt x="52" y="11"/>
                    <a:pt x="53" y="16"/>
                  </a:cubicBezTo>
                  <a:lnTo>
                    <a:pt x="58" y="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6"/>
            <p:cNvSpPr/>
            <p:nvPr/>
          </p:nvSpPr>
          <p:spPr bwMode="auto">
            <a:xfrm>
              <a:off x="4361818" y="2761438"/>
              <a:ext cx="56375" cy="272212"/>
            </a:xfrm>
            <a:custGeom>
              <a:avLst/>
              <a:gdLst>
                <a:gd name="T0" fmla="*/ 3 w 16"/>
                <a:gd name="T1" fmla="*/ 0 h 78"/>
                <a:gd name="T2" fmla="*/ 0 w 16"/>
                <a:gd name="T3" fmla="*/ 4 h 78"/>
                <a:gd name="T4" fmla="*/ 9 w 16"/>
                <a:gd name="T5" fmla="*/ 74 h 78"/>
                <a:gd name="T6" fmla="*/ 13 w 16"/>
                <a:gd name="T7" fmla="*/ 78 h 78"/>
                <a:gd name="T8" fmla="*/ 16 w 16"/>
                <a:gd name="T9" fmla="*/ 73 h 78"/>
                <a:gd name="T10" fmla="*/ 7 w 16"/>
                <a:gd name="T11" fmla="*/ 3 h 78"/>
                <a:gd name="T12" fmla="*/ 3 w 16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8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6"/>
                    <a:pt x="11" y="78"/>
                    <a:pt x="13" y="78"/>
                  </a:cubicBezTo>
                  <a:cubicBezTo>
                    <a:pt x="15" y="77"/>
                    <a:pt x="16" y="75"/>
                    <a:pt x="16" y="7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7"/>
            <p:cNvSpPr/>
            <p:nvPr/>
          </p:nvSpPr>
          <p:spPr bwMode="auto">
            <a:xfrm>
              <a:off x="4390811" y="2772714"/>
              <a:ext cx="20939" cy="93421"/>
            </a:xfrm>
            <a:custGeom>
              <a:avLst/>
              <a:gdLst>
                <a:gd name="T0" fmla="*/ 1 w 6"/>
                <a:gd name="T1" fmla="*/ 0 h 27"/>
                <a:gd name="T2" fmla="*/ 0 w 6"/>
                <a:gd name="T3" fmla="*/ 1 h 27"/>
                <a:gd name="T4" fmla="*/ 3 w 6"/>
                <a:gd name="T5" fmla="*/ 26 h 27"/>
                <a:gd name="T6" fmla="*/ 5 w 6"/>
                <a:gd name="T7" fmla="*/ 27 h 27"/>
                <a:gd name="T8" fmla="*/ 6 w 6"/>
                <a:gd name="T9" fmla="*/ 25 h 27"/>
                <a:gd name="T10" fmla="*/ 3 w 6"/>
                <a:gd name="T11" fmla="*/ 1 h 27"/>
                <a:gd name="T12" fmla="*/ 1 w 6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7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4" y="27"/>
                    <a:pt x="5" y="27"/>
                  </a:cubicBezTo>
                  <a:cubicBezTo>
                    <a:pt x="5" y="27"/>
                    <a:pt x="6" y="26"/>
                    <a:pt x="6" y="25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8"/>
            <p:cNvSpPr/>
            <p:nvPr/>
          </p:nvSpPr>
          <p:spPr bwMode="auto">
            <a:xfrm>
              <a:off x="4181418" y="2821034"/>
              <a:ext cx="132078" cy="32215"/>
            </a:xfrm>
            <a:custGeom>
              <a:avLst/>
              <a:gdLst>
                <a:gd name="T0" fmla="*/ 38 w 38"/>
                <a:gd name="T1" fmla="*/ 2 h 9"/>
                <a:gd name="T2" fmla="*/ 35 w 38"/>
                <a:gd name="T3" fmla="*/ 5 h 9"/>
                <a:gd name="T4" fmla="*/ 3 w 38"/>
                <a:gd name="T5" fmla="*/ 9 h 9"/>
                <a:gd name="T6" fmla="*/ 0 w 38"/>
                <a:gd name="T7" fmla="*/ 7 h 9"/>
                <a:gd name="T8" fmla="*/ 0 w 38"/>
                <a:gd name="T9" fmla="*/ 7 h 9"/>
                <a:gd name="T10" fmla="*/ 3 w 38"/>
                <a:gd name="T11" fmla="*/ 4 h 9"/>
                <a:gd name="T12" fmla="*/ 35 w 38"/>
                <a:gd name="T13" fmla="*/ 0 h 9"/>
                <a:gd name="T14" fmla="*/ 38 w 38"/>
                <a:gd name="T1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9">
                  <a:moveTo>
                    <a:pt x="38" y="2"/>
                  </a:moveTo>
                  <a:cubicBezTo>
                    <a:pt x="38" y="4"/>
                    <a:pt x="37" y="5"/>
                    <a:pt x="35" y="5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1" y="8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1" y="4"/>
                    <a:pt x="3" y="4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9"/>
            <p:cNvSpPr/>
            <p:nvPr/>
          </p:nvSpPr>
          <p:spPr bwMode="auto">
            <a:xfrm>
              <a:off x="4184641" y="2853248"/>
              <a:ext cx="132078" cy="33826"/>
            </a:xfrm>
            <a:custGeom>
              <a:avLst/>
              <a:gdLst>
                <a:gd name="T0" fmla="*/ 38 w 38"/>
                <a:gd name="T1" fmla="*/ 3 h 10"/>
                <a:gd name="T2" fmla="*/ 35 w 38"/>
                <a:gd name="T3" fmla="*/ 6 h 10"/>
                <a:gd name="T4" fmla="*/ 4 w 38"/>
                <a:gd name="T5" fmla="*/ 9 h 10"/>
                <a:gd name="T6" fmla="*/ 1 w 38"/>
                <a:gd name="T7" fmla="*/ 7 h 10"/>
                <a:gd name="T8" fmla="*/ 1 w 38"/>
                <a:gd name="T9" fmla="*/ 7 h 10"/>
                <a:gd name="T10" fmla="*/ 3 w 38"/>
                <a:gd name="T11" fmla="*/ 4 h 10"/>
                <a:gd name="T12" fmla="*/ 35 w 38"/>
                <a:gd name="T13" fmla="*/ 0 h 10"/>
                <a:gd name="T14" fmla="*/ 38 w 38"/>
                <a:gd name="T1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0">
                  <a:moveTo>
                    <a:pt x="38" y="3"/>
                  </a:moveTo>
                  <a:cubicBezTo>
                    <a:pt x="38" y="4"/>
                    <a:pt x="37" y="5"/>
                    <a:pt x="35" y="6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1" y="9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1" y="4"/>
                    <a:pt x="3" y="4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8" y="1"/>
                    <a:pt x="3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60"/>
            <p:cNvSpPr/>
            <p:nvPr/>
          </p:nvSpPr>
          <p:spPr bwMode="auto">
            <a:xfrm>
              <a:off x="4192694" y="2887074"/>
              <a:ext cx="128857" cy="32215"/>
            </a:xfrm>
            <a:custGeom>
              <a:avLst/>
              <a:gdLst>
                <a:gd name="T0" fmla="*/ 37 w 37"/>
                <a:gd name="T1" fmla="*/ 2 h 9"/>
                <a:gd name="T2" fmla="*/ 35 w 37"/>
                <a:gd name="T3" fmla="*/ 5 h 9"/>
                <a:gd name="T4" fmla="*/ 3 w 37"/>
                <a:gd name="T5" fmla="*/ 9 h 9"/>
                <a:gd name="T6" fmla="*/ 0 w 37"/>
                <a:gd name="T7" fmla="*/ 7 h 9"/>
                <a:gd name="T8" fmla="*/ 0 w 37"/>
                <a:gd name="T9" fmla="*/ 7 h 9"/>
                <a:gd name="T10" fmla="*/ 2 w 37"/>
                <a:gd name="T11" fmla="*/ 4 h 9"/>
                <a:gd name="T12" fmla="*/ 34 w 37"/>
                <a:gd name="T13" fmla="*/ 0 h 9"/>
                <a:gd name="T14" fmla="*/ 37 w 37"/>
                <a:gd name="T1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9">
                  <a:moveTo>
                    <a:pt x="37" y="2"/>
                  </a:moveTo>
                  <a:cubicBezTo>
                    <a:pt x="37" y="3"/>
                    <a:pt x="36" y="5"/>
                    <a:pt x="35" y="5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1" y="4"/>
                    <a:pt x="2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7" y="1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1"/>
            <p:cNvSpPr/>
            <p:nvPr/>
          </p:nvSpPr>
          <p:spPr bwMode="auto">
            <a:xfrm>
              <a:off x="4247458" y="2919289"/>
              <a:ext cx="77314" cy="27383"/>
            </a:xfrm>
            <a:custGeom>
              <a:avLst/>
              <a:gdLst>
                <a:gd name="T0" fmla="*/ 22 w 22"/>
                <a:gd name="T1" fmla="*/ 2 h 8"/>
                <a:gd name="T2" fmla="*/ 20 w 22"/>
                <a:gd name="T3" fmla="*/ 5 h 8"/>
                <a:gd name="T4" fmla="*/ 3 w 22"/>
                <a:gd name="T5" fmla="*/ 7 h 8"/>
                <a:gd name="T6" fmla="*/ 0 w 22"/>
                <a:gd name="T7" fmla="*/ 5 h 8"/>
                <a:gd name="T8" fmla="*/ 0 w 22"/>
                <a:gd name="T9" fmla="*/ 5 h 8"/>
                <a:gd name="T10" fmla="*/ 2 w 22"/>
                <a:gd name="T11" fmla="*/ 2 h 8"/>
                <a:gd name="T12" fmla="*/ 19 w 22"/>
                <a:gd name="T13" fmla="*/ 0 h 8"/>
                <a:gd name="T14" fmla="*/ 22 w 22"/>
                <a:gd name="T1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8">
                  <a:moveTo>
                    <a:pt x="22" y="2"/>
                  </a:moveTo>
                  <a:cubicBezTo>
                    <a:pt x="22" y="4"/>
                    <a:pt x="21" y="5"/>
                    <a:pt x="20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8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2" y="1"/>
                    <a:pt x="2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2"/>
            <p:cNvSpPr>
              <a:spLocks noEditPoints="1"/>
            </p:cNvSpPr>
            <p:nvPr/>
          </p:nvSpPr>
          <p:spPr bwMode="auto">
            <a:xfrm>
              <a:off x="2346812" y="2458624"/>
              <a:ext cx="326976" cy="341472"/>
            </a:xfrm>
            <a:custGeom>
              <a:avLst/>
              <a:gdLst>
                <a:gd name="T0" fmla="*/ 71 w 94"/>
                <a:gd name="T1" fmla="*/ 1 h 98"/>
                <a:gd name="T2" fmla="*/ 15 w 94"/>
                <a:gd name="T3" fmla="*/ 8 h 98"/>
                <a:gd name="T4" fmla="*/ 1 w 94"/>
                <a:gd name="T5" fmla="*/ 26 h 98"/>
                <a:gd name="T6" fmla="*/ 6 w 94"/>
                <a:gd name="T7" fmla="*/ 62 h 98"/>
                <a:gd name="T8" fmla="*/ 24 w 94"/>
                <a:gd name="T9" fmla="*/ 76 h 98"/>
                <a:gd name="T10" fmla="*/ 45 w 94"/>
                <a:gd name="T11" fmla="*/ 73 h 98"/>
                <a:gd name="T12" fmla="*/ 46 w 94"/>
                <a:gd name="T13" fmla="*/ 84 h 98"/>
                <a:gd name="T14" fmla="*/ 21 w 94"/>
                <a:gd name="T15" fmla="*/ 88 h 98"/>
                <a:gd name="T16" fmla="*/ 17 w 94"/>
                <a:gd name="T17" fmla="*/ 93 h 98"/>
                <a:gd name="T18" fmla="*/ 22 w 94"/>
                <a:gd name="T19" fmla="*/ 98 h 98"/>
                <a:gd name="T20" fmla="*/ 86 w 94"/>
                <a:gd name="T21" fmla="*/ 90 h 98"/>
                <a:gd name="T22" fmla="*/ 90 w 94"/>
                <a:gd name="T23" fmla="*/ 84 h 98"/>
                <a:gd name="T24" fmla="*/ 84 w 94"/>
                <a:gd name="T25" fmla="*/ 80 h 98"/>
                <a:gd name="T26" fmla="*/ 59 w 94"/>
                <a:gd name="T27" fmla="*/ 83 h 98"/>
                <a:gd name="T28" fmla="*/ 58 w 94"/>
                <a:gd name="T29" fmla="*/ 71 h 98"/>
                <a:gd name="T30" fmla="*/ 79 w 94"/>
                <a:gd name="T31" fmla="*/ 69 h 98"/>
                <a:gd name="T32" fmla="*/ 93 w 94"/>
                <a:gd name="T33" fmla="*/ 51 h 98"/>
                <a:gd name="T34" fmla="*/ 88 w 94"/>
                <a:gd name="T35" fmla="*/ 15 h 98"/>
                <a:gd name="T36" fmla="*/ 71 w 94"/>
                <a:gd name="T37" fmla="*/ 1 h 98"/>
                <a:gd name="T38" fmla="*/ 87 w 94"/>
                <a:gd name="T39" fmla="*/ 52 h 98"/>
                <a:gd name="T40" fmla="*/ 78 w 94"/>
                <a:gd name="T41" fmla="*/ 63 h 98"/>
                <a:gd name="T42" fmla="*/ 23 w 94"/>
                <a:gd name="T43" fmla="*/ 69 h 98"/>
                <a:gd name="T44" fmla="*/ 12 w 94"/>
                <a:gd name="T45" fmla="*/ 61 h 98"/>
                <a:gd name="T46" fmla="*/ 7 w 94"/>
                <a:gd name="T47" fmla="*/ 25 h 98"/>
                <a:gd name="T48" fmla="*/ 16 w 94"/>
                <a:gd name="T49" fmla="*/ 14 h 98"/>
                <a:gd name="T50" fmla="*/ 71 w 94"/>
                <a:gd name="T51" fmla="*/ 7 h 98"/>
                <a:gd name="T52" fmla="*/ 83 w 94"/>
                <a:gd name="T53" fmla="*/ 16 h 98"/>
                <a:gd name="T54" fmla="*/ 87 w 94"/>
                <a:gd name="T55" fmla="*/ 5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98">
                  <a:moveTo>
                    <a:pt x="71" y="1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7" y="9"/>
                    <a:pt x="0" y="17"/>
                    <a:pt x="1" y="26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7" y="71"/>
                    <a:pt x="15" y="77"/>
                    <a:pt x="24" y="76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84"/>
                    <a:pt x="46" y="84"/>
                    <a:pt x="46" y="84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18" y="88"/>
                    <a:pt x="16" y="90"/>
                    <a:pt x="17" y="93"/>
                  </a:cubicBezTo>
                  <a:cubicBezTo>
                    <a:pt x="17" y="96"/>
                    <a:pt x="19" y="98"/>
                    <a:pt x="22" y="98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8" y="89"/>
                    <a:pt x="90" y="87"/>
                    <a:pt x="90" y="84"/>
                  </a:cubicBezTo>
                  <a:cubicBezTo>
                    <a:pt x="90" y="81"/>
                    <a:pt x="87" y="79"/>
                    <a:pt x="84" y="80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88" y="68"/>
                    <a:pt x="94" y="60"/>
                    <a:pt x="93" y="51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7" y="6"/>
                    <a:pt x="79" y="0"/>
                    <a:pt x="71" y="1"/>
                  </a:cubicBezTo>
                  <a:close/>
                  <a:moveTo>
                    <a:pt x="87" y="52"/>
                  </a:moveTo>
                  <a:cubicBezTo>
                    <a:pt x="88" y="57"/>
                    <a:pt x="84" y="62"/>
                    <a:pt x="78" y="63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17" y="70"/>
                    <a:pt x="12" y="66"/>
                    <a:pt x="12" y="61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0"/>
                    <a:pt x="11" y="15"/>
                    <a:pt x="16" y="14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7" y="7"/>
                    <a:pt x="82" y="10"/>
                    <a:pt x="83" y="16"/>
                  </a:cubicBezTo>
                  <a:lnTo>
                    <a:pt x="87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3"/>
            <p:cNvSpPr/>
            <p:nvPr/>
          </p:nvSpPr>
          <p:spPr bwMode="auto">
            <a:xfrm>
              <a:off x="2398355" y="2521441"/>
              <a:ext cx="206172" cy="41878"/>
            </a:xfrm>
            <a:custGeom>
              <a:avLst/>
              <a:gdLst>
                <a:gd name="T0" fmla="*/ 59 w 59"/>
                <a:gd name="T1" fmla="*/ 2 h 12"/>
                <a:gd name="T2" fmla="*/ 57 w 59"/>
                <a:gd name="T3" fmla="*/ 5 h 12"/>
                <a:gd name="T4" fmla="*/ 4 w 59"/>
                <a:gd name="T5" fmla="*/ 12 h 12"/>
                <a:gd name="T6" fmla="*/ 1 w 59"/>
                <a:gd name="T7" fmla="*/ 9 h 12"/>
                <a:gd name="T8" fmla="*/ 1 w 59"/>
                <a:gd name="T9" fmla="*/ 9 h 12"/>
                <a:gd name="T10" fmla="*/ 3 w 59"/>
                <a:gd name="T11" fmla="*/ 6 h 12"/>
                <a:gd name="T12" fmla="*/ 56 w 59"/>
                <a:gd name="T13" fmla="*/ 0 h 12"/>
                <a:gd name="T14" fmla="*/ 59 w 59"/>
                <a:gd name="T1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2">
                  <a:moveTo>
                    <a:pt x="59" y="2"/>
                  </a:moveTo>
                  <a:cubicBezTo>
                    <a:pt x="59" y="4"/>
                    <a:pt x="58" y="5"/>
                    <a:pt x="57" y="5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1" y="11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1" y="6"/>
                    <a:pt x="3" y="6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8" y="0"/>
                    <a:pt x="59" y="1"/>
                    <a:pt x="5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4"/>
            <p:cNvSpPr/>
            <p:nvPr/>
          </p:nvSpPr>
          <p:spPr bwMode="auto">
            <a:xfrm>
              <a:off x="2406410" y="2553655"/>
              <a:ext cx="204560" cy="45101"/>
            </a:xfrm>
            <a:custGeom>
              <a:avLst/>
              <a:gdLst>
                <a:gd name="T0" fmla="*/ 58 w 59"/>
                <a:gd name="T1" fmla="*/ 3 h 13"/>
                <a:gd name="T2" fmla="*/ 56 w 59"/>
                <a:gd name="T3" fmla="*/ 6 h 13"/>
                <a:gd name="T4" fmla="*/ 3 w 59"/>
                <a:gd name="T5" fmla="*/ 13 h 13"/>
                <a:gd name="T6" fmla="*/ 0 w 59"/>
                <a:gd name="T7" fmla="*/ 10 h 13"/>
                <a:gd name="T8" fmla="*/ 0 w 59"/>
                <a:gd name="T9" fmla="*/ 10 h 13"/>
                <a:gd name="T10" fmla="*/ 2 w 59"/>
                <a:gd name="T11" fmla="*/ 7 h 13"/>
                <a:gd name="T12" fmla="*/ 55 w 59"/>
                <a:gd name="T13" fmla="*/ 1 h 13"/>
                <a:gd name="T14" fmla="*/ 58 w 59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3">
                  <a:moveTo>
                    <a:pt x="58" y="3"/>
                  </a:moveTo>
                  <a:cubicBezTo>
                    <a:pt x="59" y="4"/>
                    <a:pt x="57" y="6"/>
                    <a:pt x="56" y="6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3"/>
                    <a:pt x="0" y="12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7"/>
                    <a:pt x="2" y="7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7" y="0"/>
                    <a:pt x="58" y="1"/>
                    <a:pt x="5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5"/>
            <p:cNvSpPr/>
            <p:nvPr/>
          </p:nvSpPr>
          <p:spPr bwMode="auto">
            <a:xfrm>
              <a:off x="2409631" y="2587481"/>
              <a:ext cx="204560" cy="45101"/>
            </a:xfrm>
            <a:custGeom>
              <a:avLst/>
              <a:gdLst>
                <a:gd name="T0" fmla="*/ 59 w 59"/>
                <a:gd name="T1" fmla="*/ 3 h 13"/>
                <a:gd name="T2" fmla="*/ 56 w 59"/>
                <a:gd name="T3" fmla="*/ 6 h 13"/>
                <a:gd name="T4" fmla="*/ 3 w 59"/>
                <a:gd name="T5" fmla="*/ 12 h 13"/>
                <a:gd name="T6" fmla="*/ 0 w 59"/>
                <a:gd name="T7" fmla="*/ 10 h 13"/>
                <a:gd name="T8" fmla="*/ 0 w 59"/>
                <a:gd name="T9" fmla="*/ 10 h 13"/>
                <a:gd name="T10" fmla="*/ 2 w 59"/>
                <a:gd name="T11" fmla="*/ 7 h 13"/>
                <a:gd name="T12" fmla="*/ 56 w 59"/>
                <a:gd name="T13" fmla="*/ 0 h 13"/>
                <a:gd name="T14" fmla="*/ 59 w 59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3">
                  <a:moveTo>
                    <a:pt x="59" y="3"/>
                  </a:moveTo>
                  <a:cubicBezTo>
                    <a:pt x="59" y="4"/>
                    <a:pt x="58" y="6"/>
                    <a:pt x="56" y="6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3"/>
                    <a:pt x="0" y="12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7"/>
                    <a:pt x="2" y="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8" y="1"/>
                    <a:pt x="5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6"/>
            <p:cNvSpPr/>
            <p:nvPr/>
          </p:nvSpPr>
          <p:spPr bwMode="auto">
            <a:xfrm>
              <a:off x="2467618" y="2622917"/>
              <a:ext cx="149796" cy="38657"/>
            </a:xfrm>
            <a:custGeom>
              <a:avLst/>
              <a:gdLst>
                <a:gd name="T0" fmla="*/ 43 w 43"/>
                <a:gd name="T1" fmla="*/ 3 h 11"/>
                <a:gd name="T2" fmla="*/ 40 w 43"/>
                <a:gd name="T3" fmla="*/ 6 h 11"/>
                <a:gd name="T4" fmla="*/ 3 w 43"/>
                <a:gd name="T5" fmla="*/ 10 h 11"/>
                <a:gd name="T6" fmla="*/ 0 w 43"/>
                <a:gd name="T7" fmla="*/ 8 h 11"/>
                <a:gd name="T8" fmla="*/ 0 w 43"/>
                <a:gd name="T9" fmla="*/ 8 h 11"/>
                <a:gd name="T10" fmla="*/ 3 w 43"/>
                <a:gd name="T11" fmla="*/ 5 h 11"/>
                <a:gd name="T12" fmla="*/ 40 w 43"/>
                <a:gd name="T13" fmla="*/ 0 h 11"/>
                <a:gd name="T14" fmla="*/ 43 w 43"/>
                <a:gd name="T1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1">
                  <a:moveTo>
                    <a:pt x="43" y="3"/>
                  </a:moveTo>
                  <a:cubicBezTo>
                    <a:pt x="43" y="4"/>
                    <a:pt x="42" y="6"/>
                    <a:pt x="40" y="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1"/>
                    <a:pt x="0" y="10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5"/>
                    <a:pt x="3" y="5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1"/>
                    <a:pt x="4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7"/>
            <p:cNvSpPr>
              <a:spLocks noEditPoints="1"/>
            </p:cNvSpPr>
            <p:nvPr/>
          </p:nvSpPr>
          <p:spPr bwMode="auto">
            <a:xfrm>
              <a:off x="1330452" y="2569763"/>
              <a:ext cx="239997" cy="293151"/>
            </a:xfrm>
            <a:custGeom>
              <a:avLst/>
              <a:gdLst>
                <a:gd name="T0" fmla="*/ 15 w 69"/>
                <a:gd name="T1" fmla="*/ 5 h 84"/>
                <a:gd name="T2" fmla="*/ 7 w 69"/>
                <a:gd name="T3" fmla="*/ 69 h 84"/>
                <a:gd name="T4" fmla="*/ 54 w 69"/>
                <a:gd name="T5" fmla="*/ 79 h 84"/>
                <a:gd name="T6" fmla="*/ 62 w 69"/>
                <a:gd name="T7" fmla="*/ 15 h 84"/>
                <a:gd name="T8" fmla="*/ 23 w 69"/>
                <a:gd name="T9" fmla="*/ 71 h 84"/>
                <a:gd name="T10" fmla="*/ 15 w 69"/>
                <a:gd name="T11" fmla="*/ 74 h 84"/>
                <a:gd name="T12" fmla="*/ 12 w 69"/>
                <a:gd name="T13" fmla="*/ 68 h 84"/>
                <a:gd name="T14" fmla="*/ 21 w 69"/>
                <a:gd name="T15" fmla="*/ 65 h 84"/>
                <a:gd name="T16" fmla="*/ 23 w 69"/>
                <a:gd name="T17" fmla="*/ 71 h 84"/>
                <a:gd name="T18" fmla="*/ 20 w 69"/>
                <a:gd name="T19" fmla="*/ 60 h 84"/>
                <a:gd name="T20" fmla="*/ 11 w 69"/>
                <a:gd name="T21" fmla="*/ 59 h 84"/>
                <a:gd name="T22" fmla="*/ 12 w 69"/>
                <a:gd name="T23" fmla="*/ 53 h 84"/>
                <a:gd name="T24" fmla="*/ 21 w 69"/>
                <a:gd name="T25" fmla="*/ 53 h 84"/>
                <a:gd name="T26" fmla="*/ 20 w 69"/>
                <a:gd name="T27" fmla="*/ 45 h 84"/>
                <a:gd name="T28" fmla="*/ 12 w 69"/>
                <a:gd name="T29" fmla="*/ 48 h 84"/>
                <a:gd name="T30" fmla="*/ 9 w 69"/>
                <a:gd name="T31" fmla="*/ 42 h 84"/>
                <a:gd name="T32" fmla="*/ 18 w 69"/>
                <a:gd name="T33" fmla="*/ 39 h 84"/>
                <a:gd name="T34" fmla="*/ 20 w 69"/>
                <a:gd name="T35" fmla="*/ 45 h 84"/>
                <a:gd name="T36" fmla="*/ 35 w 69"/>
                <a:gd name="T37" fmla="*/ 71 h 84"/>
                <a:gd name="T38" fmla="*/ 26 w 69"/>
                <a:gd name="T39" fmla="*/ 71 h 84"/>
                <a:gd name="T40" fmla="*/ 27 w 69"/>
                <a:gd name="T41" fmla="*/ 64 h 84"/>
                <a:gd name="T42" fmla="*/ 36 w 69"/>
                <a:gd name="T43" fmla="*/ 65 h 84"/>
                <a:gd name="T44" fmla="*/ 35 w 69"/>
                <a:gd name="T45" fmla="*/ 57 h 84"/>
                <a:gd name="T46" fmla="*/ 26 w 69"/>
                <a:gd name="T47" fmla="*/ 59 h 84"/>
                <a:gd name="T48" fmla="*/ 24 w 69"/>
                <a:gd name="T49" fmla="*/ 53 h 84"/>
                <a:gd name="T50" fmla="*/ 32 w 69"/>
                <a:gd name="T51" fmla="*/ 51 h 84"/>
                <a:gd name="T52" fmla="*/ 35 w 69"/>
                <a:gd name="T53" fmla="*/ 57 h 84"/>
                <a:gd name="T54" fmla="*/ 32 w 69"/>
                <a:gd name="T55" fmla="*/ 45 h 84"/>
                <a:gd name="T56" fmla="*/ 23 w 69"/>
                <a:gd name="T57" fmla="*/ 45 h 84"/>
                <a:gd name="T58" fmla="*/ 24 w 69"/>
                <a:gd name="T59" fmla="*/ 39 h 84"/>
                <a:gd name="T60" fmla="*/ 33 w 69"/>
                <a:gd name="T61" fmla="*/ 39 h 84"/>
                <a:gd name="T62" fmla="*/ 49 w 69"/>
                <a:gd name="T63" fmla="*/ 68 h 84"/>
                <a:gd name="T64" fmla="*/ 41 w 69"/>
                <a:gd name="T65" fmla="*/ 70 h 84"/>
                <a:gd name="T66" fmla="*/ 39 w 69"/>
                <a:gd name="T67" fmla="*/ 64 h 84"/>
                <a:gd name="T68" fmla="*/ 47 w 69"/>
                <a:gd name="T69" fmla="*/ 62 h 84"/>
                <a:gd name="T70" fmla="*/ 49 w 69"/>
                <a:gd name="T71" fmla="*/ 68 h 84"/>
                <a:gd name="T72" fmla="*/ 47 w 69"/>
                <a:gd name="T73" fmla="*/ 57 h 84"/>
                <a:gd name="T74" fmla="*/ 38 w 69"/>
                <a:gd name="T75" fmla="*/ 56 h 84"/>
                <a:gd name="T76" fmla="*/ 38 w 69"/>
                <a:gd name="T77" fmla="*/ 50 h 84"/>
                <a:gd name="T78" fmla="*/ 47 w 69"/>
                <a:gd name="T79" fmla="*/ 50 h 84"/>
                <a:gd name="T80" fmla="*/ 46 w 69"/>
                <a:gd name="T81" fmla="*/ 42 h 84"/>
                <a:gd name="T82" fmla="*/ 38 w 69"/>
                <a:gd name="T83" fmla="*/ 45 h 84"/>
                <a:gd name="T84" fmla="*/ 36 w 69"/>
                <a:gd name="T85" fmla="*/ 39 h 84"/>
                <a:gd name="T86" fmla="*/ 44 w 69"/>
                <a:gd name="T87" fmla="*/ 36 h 84"/>
                <a:gd name="T88" fmla="*/ 46 w 69"/>
                <a:gd name="T89" fmla="*/ 42 h 84"/>
                <a:gd name="T90" fmla="*/ 61 w 69"/>
                <a:gd name="T91" fmla="*/ 68 h 84"/>
                <a:gd name="T92" fmla="*/ 52 w 69"/>
                <a:gd name="T93" fmla="*/ 67 h 84"/>
                <a:gd name="T94" fmla="*/ 53 w 69"/>
                <a:gd name="T95" fmla="*/ 61 h 84"/>
                <a:gd name="T96" fmla="*/ 62 w 69"/>
                <a:gd name="T97" fmla="*/ 61 h 84"/>
                <a:gd name="T98" fmla="*/ 61 w 69"/>
                <a:gd name="T99" fmla="*/ 53 h 84"/>
                <a:gd name="T100" fmla="*/ 53 w 69"/>
                <a:gd name="T101" fmla="*/ 56 h 84"/>
                <a:gd name="T102" fmla="*/ 50 w 69"/>
                <a:gd name="T103" fmla="*/ 50 h 84"/>
                <a:gd name="T104" fmla="*/ 59 w 69"/>
                <a:gd name="T105" fmla="*/ 47 h 84"/>
                <a:gd name="T106" fmla="*/ 61 w 69"/>
                <a:gd name="T107" fmla="*/ 53 h 84"/>
                <a:gd name="T108" fmla="*/ 58 w 69"/>
                <a:gd name="T109" fmla="*/ 42 h 84"/>
                <a:gd name="T110" fmla="*/ 49 w 69"/>
                <a:gd name="T111" fmla="*/ 42 h 84"/>
                <a:gd name="T112" fmla="*/ 50 w 69"/>
                <a:gd name="T113" fmla="*/ 35 h 84"/>
                <a:gd name="T114" fmla="*/ 59 w 69"/>
                <a:gd name="T115" fmla="*/ 36 h 84"/>
                <a:gd name="T116" fmla="*/ 57 w 69"/>
                <a:gd name="T117" fmla="*/ 20 h 84"/>
                <a:gd name="T118" fmla="*/ 18 w 69"/>
                <a:gd name="T119" fmla="*/ 34 h 84"/>
                <a:gd name="T120" fmla="*/ 7 w 69"/>
                <a:gd name="T121" fmla="*/ 22 h 84"/>
                <a:gd name="T122" fmla="*/ 45 w 69"/>
                <a:gd name="T123" fmla="*/ 7 h 84"/>
                <a:gd name="T124" fmla="*/ 57 w 69"/>
                <a:gd name="T12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" h="84">
                  <a:moveTo>
                    <a:pt x="45" y="1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6" y="6"/>
                    <a:pt x="0" y="14"/>
                    <a:pt x="1" y="22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8" y="78"/>
                    <a:pt x="16" y="84"/>
                    <a:pt x="24" y="83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3" y="78"/>
                    <a:pt x="69" y="70"/>
                    <a:pt x="68" y="62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1" y="6"/>
                    <a:pt x="53" y="0"/>
                    <a:pt x="45" y="1"/>
                  </a:cubicBezTo>
                  <a:close/>
                  <a:moveTo>
                    <a:pt x="23" y="71"/>
                  </a:moveTo>
                  <a:cubicBezTo>
                    <a:pt x="23" y="72"/>
                    <a:pt x="23" y="73"/>
                    <a:pt x="22" y="73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4" y="74"/>
                    <a:pt x="13" y="73"/>
                    <a:pt x="13" y="72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3" y="66"/>
                    <a:pt x="14" y="66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2" y="65"/>
                    <a:pt x="23" y="65"/>
                    <a:pt x="23" y="66"/>
                  </a:cubicBezTo>
                  <a:lnTo>
                    <a:pt x="23" y="71"/>
                  </a:lnTo>
                  <a:close/>
                  <a:moveTo>
                    <a:pt x="22" y="58"/>
                  </a:moveTo>
                  <a:cubicBezTo>
                    <a:pt x="22" y="59"/>
                    <a:pt x="21" y="60"/>
                    <a:pt x="20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2" y="60"/>
                    <a:pt x="11" y="59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4"/>
                    <a:pt x="11" y="53"/>
                    <a:pt x="12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0" y="52"/>
                    <a:pt x="21" y="53"/>
                    <a:pt x="21" y="53"/>
                  </a:cubicBezTo>
                  <a:lnTo>
                    <a:pt x="22" y="58"/>
                  </a:lnTo>
                  <a:close/>
                  <a:moveTo>
                    <a:pt x="20" y="45"/>
                  </a:moveTo>
                  <a:cubicBezTo>
                    <a:pt x="20" y="46"/>
                    <a:pt x="20" y="47"/>
                    <a:pt x="19" y="4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1" y="48"/>
                    <a:pt x="10" y="47"/>
                    <a:pt x="10" y="47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1"/>
                    <a:pt x="10" y="40"/>
                    <a:pt x="11" y="4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19" y="40"/>
                    <a:pt x="20" y="41"/>
                  </a:cubicBezTo>
                  <a:lnTo>
                    <a:pt x="20" y="45"/>
                  </a:lnTo>
                  <a:close/>
                  <a:moveTo>
                    <a:pt x="36" y="69"/>
                  </a:moveTo>
                  <a:cubicBezTo>
                    <a:pt x="36" y="70"/>
                    <a:pt x="36" y="71"/>
                    <a:pt x="35" y="71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7" y="72"/>
                    <a:pt x="26" y="71"/>
                    <a:pt x="26" y="71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5" y="65"/>
                    <a:pt x="26" y="64"/>
                    <a:pt x="27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5" y="63"/>
                    <a:pt x="36" y="64"/>
                    <a:pt x="36" y="65"/>
                  </a:cubicBezTo>
                  <a:lnTo>
                    <a:pt x="36" y="69"/>
                  </a:lnTo>
                  <a:close/>
                  <a:moveTo>
                    <a:pt x="35" y="57"/>
                  </a:moveTo>
                  <a:cubicBezTo>
                    <a:pt x="35" y="57"/>
                    <a:pt x="34" y="58"/>
                    <a:pt x="33" y="58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5" y="59"/>
                    <a:pt x="25" y="59"/>
                    <a:pt x="25" y="58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4" y="52"/>
                    <a:pt x="25" y="51"/>
                    <a:pt x="25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3" y="50"/>
                    <a:pt x="34" y="51"/>
                    <a:pt x="34" y="52"/>
                  </a:cubicBezTo>
                  <a:lnTo>
                    <a:pt x="35" y="57"/>
                  </a:lnTo>
                  <a:close/>
                  <a:moveTo>
                    <a:pt x="33" y="44"/>
                  </a:moveTo>
                  <a:cubicBezTo>
                    <a:pt x="33" y="45"/>
                    <a:pt x="33" y="45"/>
                    <a:pt x="32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6"/>
                    <a:pt x="23" y="46"/>
                    <a:pt x="23" y="45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39"/>
                    <a:pt x="23" y="39"/>
                    <a:pt x="24" y="39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2" y="38"/>
                    <a:pt x="33" y="38"/>
                    <a:pt x="33" y="39"/>
                  </a:cubicBezTo>
                  <a:lnTo>
                    <a:pt x="33" y="44"/>
                  </a:lnTo>
                  <a:close/>
                  <a:moveTo>
                    <a:pt x="49" y="68"/>
                  </a:moveTo>
                  <a:cubicBezTo>
                    <a:pt x="50" y="69"/>
                    <a:pt x="49" y="69"/>
                    <a:pt x="48" y="69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0" y="70"/>
                    <a:pt x="39" y="70"/>
                    <a:pt x="39" y="69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9" y="63"/>
                    <a:pt x="39" y="63"/>
                    <a:pt x="40" y="63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8" y="62"/>
                    <a:pt x="49" y="62"/>
                    <a:pt x="49" y="63"/>
                  </a:cubicBezTo>
                  <a:lnTo>
                    <a:pt x="49" y="68"/>
                  </a:lnTo>
                  <a:close/>
                  <a:moveTo>
                    <a:pt x="48" y="55"/>
                  </a:moveTo>
                  <a:cubicBezTo>
                    <a:pt x="48" y="56"/>
                    <a:pt x="47" y="57"/>
                    <a:pt x="47" y="57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38" y="57"/>
                    <a:pt x="38" y="56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1"/>
                    <a:pt x="38" y="50"/>
                    <a:pt x="38" y="50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7" y="49"/>
                    <a:pt x="47" y="50"/>
                  </a:cubicBezTo>
                  <a:lnTo>
                    <a:pt x="48" y="55"/>
                  </a:lnTo>
                  <a:close/>
                  <a:moveTo>
                    <a:pt x="46" y="42"/>
                  </a:moveTo>
                  <a:cubicBezTo>
                    <a:pt x="46" y="43"/>
                    <a:pt x="46" y="44"/>
                    <a:pt x="45" y="4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7" y="45"/>
                    <a:pt x="36" y="44"/>
                    <a:pt x="36" y="43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5" y="38"/>
                    <a:pt x="36" y="37"/>
                    <a:pt x="37" y="37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5" y="36"/>
                    <a:pt x="46" y="37"/>
                    <a:pt x="46" y="37"/>
                  </a:cubicBezTo>
                  <a:lnTo>
                    <a:pt x="46" y="42"/>
                  </a:lnTo>
                  <a:close/>
                  <a:moveTo>
                    <a:pt x="63" y="66"/>
                  </a:moveTo>
                  <a:cubicBezTo>
                    <a:pt x="63" y="67"/>
                    <a:pt x="62" y="68"/>
                    <a:pt x="61" y="68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3" y="69"/>
                    <a:pt x="52" y="68"/>
                    <a:pt x="52" y="67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2"/>
                    <a:pt x="52" y="61"/>
                    <a:pt x="53" y="61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1" y="60"/>
                    <a:pt x="62" y="61"/>
                    <a:pt x="62" y="61"/>
                  </a:cubicBezTo>
                  <a:lnTo>
                    <a:pt x="63" y="66"/>
                  </a:lnTo>
                  <a:close/>
                  <a:moveTo>
                    <a:pt x="61" y="53"/>
                  </a:moveTo>
                  <a:cubicBezTo>
                    <a:pt x="61" y="54"/>
                    <a:pt x="60" y="55"/>
                    <a:pt x="60" y="55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2" y="56"/>
                    <a:pt x="51" y="55"/>
                    <a:pt x="51" y="55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9"/>
                    <a:pt x="51" y="48"/>
                    <a:pt x="52" y="48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60" y="47"/>
                    <a:pt x="60" y="48"/>
                    <a:pt x="60" y="49"/>
                  </a:cubicBezTo>
                  <a:lnTo>
                    <a:pt x="61" y="53"/>
                  </a:lnTo>
                  <a:close/>
                  <a:moveTo>
                    <a:pt x="59" y="40"/>
                  </a:moveTo>
                  <a:cubicBezTo>
                    <a:pt x="60" y="41"/>
                    <a:pt x="59" y="42"/>
                    <a:pt x="58" y="42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0" y="43"/>
                    <a:pt x="49" y="43"/>
                    <a:pt x="49" y="42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6"/>
                    <a:pt x="49" y="35"/>
                    <a:pt x="50" y="35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8" y="34"/>
                    <a:pt x="59" y="35"/>
                    <a:pt x="59" y="36"/>
                  </a:cubicBezTo>
                  <a:lnTo>
                    <a:pt x="59" y="40"/>
                  </a:lnTo>
                  <a:close/>
                  <a:moveTo>
                    <a:pt x="57" y="20"/>
                  </a:moveTo>
                  <a:cubicBezTo>
                    <a:pt x="58" y="25"/>
                    <a:pt x="54" y="30"/>
                    <a:pt x="48" y="31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3" y="35"/>
                    <a:pt x="8" y="31"/>
                    <a:pt x="7" y="26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16"/>
                    <a:pt x="10" y="11"/>
                    <a:pt x="16" y="11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51" y="6"/>
                    <a:pt x="56" y="10"/>
                    <a:pt x="56" y="16"/>
                  </a:cubicBezTo>
                  <a:lnTo>
                    <a:pt x="57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8"/>
            <p:cNvSpPr/>
            <p:nvPr/>
          </p:nvSpPr>
          <p:spPr bwMode="auto">
            <a:xfrm>
              <a:off x="1367498" y="2616474"/>
              <a:ext cx="66039" cy="66040"/>
            </a:xfrm>
            <a:custGeom>
              <a:avLst/>
              <a:gdLst>
                <a:gd name="T0" fmla="*/ 16 w 19"/>
                <a:gd name="T1" fmla="*/ 6 h 19"/>
                <a:gd name="T2" fmla="*/ 12 w 19"/>
                <a:gd name="T3" fmla="*/ 6 h 19"/>
                <a:gd name="T4" fmla="*/ 11 w 19"/>
                <a:gd name="T5" fmla="*/ 2 h 19"/>
                <a:gd name="T6" fmla="*/ 8 w 19"/>
                <a:gd name="T7" fmla="*/ 0 h 19"/>
                <a:gd name="T8" fmla="*/ 6 w 19"/>
                <a:gd name="T9" fmla="*/ 3 h 19"/>
                <a:gd name="T10" fmla="*/ 7 w 19"/>
                <a:gd name="T11" fmla="*/ 7 h 19"/>
                <a:gd name="T12" fmla="*/ 2 w 19"/>
                <a:gd name="T13" fmla="*/ 8 h 19"/>
                <a:gd name="T14" fmla="*/ 0 w 19"/>
                <a:gd name="T15" fmla="*/ 11 h 19"/>
                <a:gd name="T16" fmla="*/ 3 w 19"/>
                <a:gd name="T17" fmla="*/ 13 h 19"/>
                <a:gd name="T18" fmla="*/ 7 w 19"/>
                <a:gd name="T19" fmla="*/ 12 h 19"/>
                <a:gd name="T20" fmla="*/ 8 w 19"/>
                <a:gd name="T21" fmla="*/ 17 h 19"/>
                <a:gd name="T22" fmla="*/ 11 w 19"/>
                <a:gd name="T23" fmla="*/ 19 h 19"/>
                <a:gd name="T24" fmla="*/ 13 w 19"/>
                <a:gd name="T25" fmla="*/ 16 h 19"/>
                <a:gd name="T26" fmla="*/ 13 w 19"/>
                <a:gd name="T27" fmla="*/ 12 h 19"/>
                <a:gd name="T28" fmla="*/ 17 w 19"/>
                <a:gd name="T29" fmla="*/ 11 h 19"/>
                <a:gd name="T30" fmla="*/ 19 w 19"/>
                <a:gd name="T31" fmla="*/ 8 h 19"/>
                <a:gd name="T32" fmla="*/ 16 w 19"/>
                <a:gd name="T33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19">
                  <a:moveTo>
                    <a:pt x="16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8" y="0"/>
                  </a:cubicBezTo>
                  <a:cubicBezTo>
                    <a:pt x="7" y="0"/>
                    <a:pt x="6" y="1"/>
                    <a:pt x="6" y="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2" y="13"/>
                    <a:pt x="3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9" y="19"/>
                    <a:pt x="11" y="19"/>
                  </a:cubicBezTo>
                  <a:cubicBezTo>
                    <a:pt x="12" y="19"/>
                    <a:pt x="13" y="17"/>
                    <a:pt x="13" y="16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9" y="10"/>
                    <a:pt x="19" y="8"/>
                  </a:cubicBezTo>
                  <a:cubicBezTo>
                    <a:pt x="19" y="7"/>
                    <a:pt x="17" y="6"/>
                    <a:pt x="1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9"/>
            <p:cNvSpPr/>
            <p:nvPr/>
          </p:nvSpPr>
          <p:spPr bwMode="auto">
            <a:xfrm>
              <a:off x="1444811" y="2626138"/>
              <a:ext cx="69261" cy="24162"/>
            </a:xfrm>
            <a:custGeom>
              <a:avLst/>
              <a:gdLst>
                <a:gd name="T0" fmla="*/ 16 w 20"/>
                <a:gd name="T1" fmla="*/ 0 h 7"/>
                <a:gd name="T2" fmla="*/ 3 w 20"/>
                <a:gd name="T3" fmla="*/ 2 h 7"/>
                <a:gd name="T4" fmla="*/ 1 w 20"/>
                <a:gd name="T5" fmla="*/ 5 h 7"/>
                <a:gd name="T6" fmla="*/ 4 w 20"/>
                <a:gd name="T7" fmla="*/ 7 h 7"/>
                <a:gd name="T8" fmla="*/ 17 w 20"/>
                <a:gd name="T9" fmla="*/ 5 h 7"/>
                <a:gd name="T10" fmla="*/ 20 w 20"/>
                <a:gd name="T11" fmla="*/ 2 h 7"/>
                <a:gd name="T12" fmla="*/ 16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16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1" y="2"/>
                    <a:pt x="0" y="3"/>
                    <a:pt x="1" y="5"/>
                  </a:cubicBezTo>
                  <a:cubicBezTo>
                    <a:pt x="1" y="6"/>
                    <a:pt x="2" y="7"/>
                    <a:pt x="4" y="7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9" y="5"/>
                    <a:pt x="20" y="4"/>
                    <a:pt x="20" y="2"/>
                  </a:cubicBezTo>
                  <a:cubicBezTo>
                    <a:pt x="19" y="1"/>
                    <a:pt x="18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0"/>
            <p:cNvSpPr>
              <a:spLocks noEditPoints="1"/>
            </p:cNvSpPr>
            <p:nvPr/>
          </p:nvSpPr>
          <p:spPr bwMode="auto">
            <a:xfrm>
              <a:off x="4696847" y="3128682"/>
              <a:ext cx="243218" cy="291541"/>
            </a:xfrm>
            <a:custGeom>
              <a:avLst/>
              <a:gdLst>
                <a:gd name="T0" fmla="*/ 15 w 70"/>
                <a:gd name="T1" fmla="*/ 4 h 84"/>
                <a:gd name="T2" fmla="*/ 7 w 70"/>
                <a:gd name="T3" fmla="*/ 69 h 84"/>
                <a:gd name="T4" fmla="*/ 54 w 70"/>
                <a:gd name="T5" fmla="*/ 79 h 84"/>
                <a:gd name="T6" fmla="*/ 63 w 70"/>
                <a:gd name="T7" fmla="*/ 15 h 84"/>
                <a:gd name="T8" fmla="*/ 24 w 70"/>
                <a:gd name="T9" fmla="*/ 71 h 84"/>
                <a:gd name="T10" fmla="*/ 15 w 70"/>
                <a:gd name="T11" fmla="*/ 73 h 84"/>
                <a:gd name="T12" fmla="*/ 13 w 70"/>
                <a:gd name="T13" fmla="*/ 67 h 84"/>
                <a:gd name="T14" fmla="*/ 21 w 70"/>
                <a:gd name="T15" fmla="*/ 65 h 84"/>
                <a:gd name="T16" fmla="*/ 24 w 70"/>
                <a:gd name="T17" fmla="*/ 71 h 84"/>
                <a:gd name="T18" fmla="*/ 21 w 70"/>
                <a:gd name="T19" fmla="*/ 60 h 84"/>
                <a:gd name="T20" fmla="*/ 12 w 70"/>
                <a:gd name="T21" fmla="*/ 59 h 84"/>
                <a:gd name="T22" fmla="*/ 13 w 70"/>
                <a:gd name="T23" fmla="*/ 53 h 84"/>
                <a:gd name="T24" fmla="*/ 21 w 70"/>
                <a:gd name="T25" fmla="*/ 53 h 84"/>
                <a:gd name="T26" fmla="*/ 20 w 70"/>
                <a:gd name="T27" fmla="*/ 45 h 84"/>
                <a:gd name="T28" fmla="*/ 12 w 70"/>
                <a:gd name="T29" fmla="*/ 48 h 84"/>
                <a:gd name="T30" fmla="*/ 10 w 70"/>
                <a:gd name="T31" fmla="*/ 42 h 84"/>
                <a:gd name="T32" fmla="*/ 18 w 70"/>
                <a:gd name="T33" fmla="*/ 39 h 84"/>
                <a:gd name="T34" fmla="*/ 20 w 70"/>
                <a:gd name="T35" fmla="*/ 45 h 84"/>
                <a:gd name="T36" fmla="*/ 35 w 70"/>
                <a:gd name="T37" fmla="*/ 71 h 84"/>
                <a:gd name="T38" fmla="*/ 26 w 70"/>
                <a:gd name="T39" fmla="*/ 70 h 84"/>
                <a:gd name="T40" fmla="*/ 27 w 70"/>
                <a:gd name="T41" fmla="*/ 64 h 84"/>
                <a:gd name="T42" fmla="*/ 36 w 70"/>
                <a:gd name="T43" fmla="*/ 64 h 84"/>
                <a:gd name="T44" fmla="*/ 35 w 70"/>
                <a:gd name="T45" fmla="*/ 56 h 84"/>
                <a:gd name="T46" fmla="*/ 27 w 70"/>
                <a:gd name="T47" fmla="*/ 59 h 84"/>
                <a:gd name="T48" fmla="*/ 24 w 70"/>
                <a:gd name="T49" fmla="*/ 53 h 84"/>
                <a:gd name="T50" fmla="*/ 33 w 70"/>
                <a:gd name="T51" fmla="*/ 50 h 84"/>
                <a:gd name="T52" fmla="*/ 35 w 70"/>
                <a:gd name="T53" fmla="*/ 56 h 84"/>
                <a:gd name="T54" fmla="*/ 32 w 70"/>
                <a:gd name="T55" fmla="*/ 45 h 84"/>
                <a:gd name="T56" fmla="*/ 23 w 70"/>
                <a:gd name="T57" fmla="*/ 45 h 84"/>
                <a:gd name="T58" fmla="*/ 24 w 70"/>
                <a:gd name="T59" fmla="*/ 38 h 84"/>
                <a:gd name="T60" fmla="*/ 33 w 70"/>
                <a:gd name="T61" fmla="*/ 39 h 84"/>
                <a:gd name="T62" fmla="*/ 50 w 70"/>
                <a:gd name="T63" fmla="*/ 68 h 84"/>
                <a:gd name="T64" fmla="*/ 41 w 70"/>
                <a:gd name="T65" fmla="*/ 70 h 84"/>
                <a:gd name="T66" fmla="*/ 39 w 70"/>
                <a:gd name="T67" fmla="*/ 64 h 84"/>
                <a:gd name="T68" fmla="*/ 47 w 70"/>
                <a:gd name="T69" fmla="*/ 62 h 84"/>
                <a:gd name="T70" fmla="*/ 50 w 70"/>
                <a:gd name="T71" fmla="*/ 68 h 84"/>
                <a:gd name="T72" fmla="*/ 47 w 70"/>
                <a:gd name="T73" fmla="*/ 56 h 84"/>
                <a:gd name="T74" fmla="*/ 38 w 70"/>
                <a:gd name="T75" fmla="*/ 56 h 84"/>
                <a:gd name="T76" fmla="*/ 39 w 70"/>
                <a:gd name="T77" fmla="*/ 50 h 84"/>
                <a:gd name="T78" fmla="*/ 48 w 70"/>
                <a:gd name="T79" fmla="*/ 50 h 84"/>
                <a:gd name="T80" fmla="*/ 47 w 70"/>
                <a:gd name="T81" fmla="*/ 42 h 84"/>
                <a:gd name="T82" fmla="*/ 38 w 70"/>
                <a:gd name="T83" fmla="*/ 45 h 84"/>
                <a:gd name="T84" fmla="*/ 36 w 70"/>
                <a:gd name="T85" fmla="*/ 39 h 84"/>
                <a:gd name="T86" fmla="*/ 44 w 70"/>
                <a:gd name="T87" fmla="*/ 36 h 84"/>
                <a:gd name="T88" fmla="*/ 47 w 70"/>
                <a:gd name="T89" fmla="*/ 42 h 84"/>
                <a:gd name="T90" fmla="*/ 62 w 70"/>
                <a:gd name="T91" fmla="*/ 68 h 84"/>
                <a:gd name="T92" fmla="*/ 53 w 70"/>
                <a:gd name="T93" fmla="*/ 67 h 84"/>
                <a:gd name="T94" fmla="*/ 53 w 70"/>
                <a:gd name="T95" fmla="*/ 61 h 84"/>
                <a:gd name="T96" fmla="*/ 62 w 70"/>
                <a:gd name="T97" fmla="*/ 61 h 84"/>
                <a:gd name="T98" fmla="*/ 61 w 70"/>
                <a:gd name="T99" fmla="*/ 53 h 84"/>
                <a:gd name="T100" fmla="*/ 53 w 70"/>
                <a:gd name="T101" fmla="*/ 56 h 84"/>
                <a:gd name="T102" fmla="*/ 51 w 70"/>
                <a:gd name="T103" fmla="*/ 50 h 84"/>
                <a:gd name="T104" fmla="*/ 59 w 70"/>
                <a:gd name="T105" fmla="*/ 47 h 84"/>
                <a:gd name="T106" fmla="*/ 61 w 70"/>
                <a:gd name="T107" fmla="*/ 53 h 84"/>
                <a:gd name="T108" fmla="*/ 58 w 70"/>
                <a:gd name="T109" fmla="*/ 42 h 84"/>
                <a:gd name="T110" fmla="*/ 50 w 70"/>
                <a:gd name="T111" fmla="*/ 42 h 84"/>
                <a:gd name="T112" fmla="*/ 50 w 70"/>
                <a:gd name="T113" fmla="*/ 35 h 84"/>
                <a:gd name="T114" fmla="*/ 59 w 70"/>
                <a:gd name="T115" fmla="*/ 36 h 84"/>
                <a:gd name="T116" fmla="*/ 57 w 70"/>
                <a:gd name="T117" fmla="*/ 19 h 84"/>
                <a:gd name="T118" fmla="*/ 19 w 70"/>
                <a:gd name="T119" fmla="*/ 34 h 84"/>
                <a:gd name="T120" fmla="*/ 7 w 70"/>
                <a:gd name="T121" fmla="*/ 22 h 84"/>
                <a:gd name="T122" fmla="*/ 46 w 70"/>
                <a:gd name="T123" fmla="*/ 7 h 84"/>
                <a:gd name="T124" fmla="*/ 57 w 70"/>
                <a:gd name="T125" fmla="*/ 1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" h="84">
                  <a:moveTo>
                    <a:pt x="45" y="1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6" y="6"/>
                    <a:pt x="0" y="14"/>
                    <a:pt x="1" y="22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8" y="78"/>
                    <a:pt x="16" y="84"/>
                    <a:pt x="25" y="83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3" y="78"/>
                    <a:pt x="70" y="70"/>
                    <a:pt x="68" y="61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2" y="6"/>
                    <a:pt x="54" y="0"/>
                    <a:pt x="45" y="1"/>
                  </a:cubicBezTo>
                  <a:close/>
                  <a:moveTo>
                    <a:pt x="24" y="71"/>
                  </a:moveTo>
                  <a:cubicBezTo>
                    <a:pt x="24" y="72"/>
                    <a:pt x="23" y="72"/>
                    <a:pt x="22" y="72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14" y="73"/>
                    <a:pt x="13" y="73"/>
                    <a:pt x="13" y="72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3" y="67"/>
                    <a:pt x="13" y="66"/>
                    <a:pt x="14" y="66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2" y="65"/>
                    <a:pt x="23" y="65"/>
                    <a:pt x="23" y="66"/>
                  </a:cubicBezTo>
                  <a:lnTo>
                    <a:pt x="24" y="71"/>
                  </a:lnTo>
                  <a:close/>
                  <a:moveTo>
                    <a:pt x="22" y="58"/>
                  </a:moveTo>
                  <a:cubicBezTo>
                    <a:pt x="22" y="59"/>
                    <a:pt x="21" y="60"/>
                    <a:pt x="21" y="60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61"/>
                    <a:pt x="12" y="60"/>
                    <a:pt x="12" y="59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4"/>
                    <a:pt x="12" y="53"/>
                    <a:pt x="13" y="53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1" y="52"/>
                    <a:pt x="21" y="53"/>
                  </a:cubicBezTo>
                  <a:lnTo>
                    <a:pt x="22" y="58"/>
                  </a:lnTo>
                  <a:close/>
                  <a:moveTo>
                    <a:pt x="20" y="45"/>
                  </a:moveTo>
                  <a:cubicBezTo>
                    <a:pt x="20" y="46"/>
                    <a:pt x="20" y="47"/>
                    <a:pt x="19" y="4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1" y="48"/>
                    <a:pt x="10" y="47"/>
                    <a:pt x="10" y="46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1"/>
                    <a:pt x="10" y="40"/>
                    <a:pt x="11" y="4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20" y="40"/>
                    <a:pt x="20" y="40"/>
                  </a:cubicBezTo>
                  <a:lnTo>
                    <a:pt x="20" y="45"/>
                  </a:lnTo>
                  <a:close/>
                  <a:moveTo>
                    <a:pt x="37" y="69"/>
                  </a:moveTo>
                  <a:cubicBezTo>
                    <a:pt x="37" y="70"/>
                    <a:pt x="36" y="71"/>
                    <a:pt x="35" y="71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7" y="72"/>
                    <a:pt x="27" y="71"/>
                    <a:pt x="26" y="70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6" y="65"/>
                    <a:pt x="26" y="64"/>
                    <a:pt x="27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5" y="63"/>
                    <a:pt x="36" y="64"/>
                    <a:pt x="36" y="64"/>
                  </a:cubicBezTo>
                  <a:lnTo>
                    <a:pt x="37" y="69"/>
                  </a:lnTo>
                  <a:close/>
                  <a:moveTo>
                    <a:pt x="35" y="56"/>
                  </a:moveTo>
                  <a:cubicBezTo>
                    <a:pt x="35" y="57"/>
                    <a:pt x="35" y="58"/>
                    <a:pt x="34" y="58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6" y="59"/>
                    <a:pt x="25" y="58"/>
                    <a:pt x="25" y="58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4" y="52"/>
                    <a:pt x="25" y="51"/>
                    <a:pt x="26" y="51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4" y="50"/>
                    <a:pt x="34" y="51"/>
                    <a:pt x="34" y="52"/>
                  </a:cubicBezTo>
                  <a:lnTo>
                    <a:pt x="35" y="56"/>
                  </a:lnTo>
                  <a:close/>
                  <a:moveTo>
                    <a:pt x="33" y="44"/>
                  </a:moveTo>
                  <a:cubicBezTo>
                    <a:pt x="34" y="44"/>
                    <a:pt x="33" y="45"/>
                    <a:pt x="32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6"/>
                    <a:pt x="23" y="46"/>
                    <a:pt x="23" y="45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3" y="38"/>
                    <a:pt x="24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2" y="37"/>
                    <a:pt x="33" y="38"/>
                    <a:pt x="33" y="39"/>
                  </a:cubicBezTo>
                  <a:lnTo>
                    <a:pt x="33" y="44"/>
                  </a:lnTo>
                  <a:close/>
                  <a:moveTo>
                    <a:pt x="50" y="68"/>
                  </a:moveTo>
                  <a:cubicBezTo>
                    <a:pt x="50" y="68"/>
                    <a:pt x="49" y="69"/>
                    <a:pt x="48" y="69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0" y="70"/>
                    <a:pt x="40" y="70"/>
                    <a:pt x="40" y="69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9" y="63"/>
                    <a:pt x="40" y="62"/>
                    <a:pt x="40" y="62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8" y="61"/>
                    <a:pt x="49" y="62"/>
                    <a:pt x="49" y="63"/>
                  </a:cubicBezTo>
                  <a:lnTo>
                    <a:pt x="50" y="68"/>
                  </a:lnTo>
                  <a:close/>
                  <a:moveTo>
                    <a:pt x="48" y="55"/>
                  </a:moveTo>
                  <a:cubicBezTo>
                    <a:pt x="48" y="56"/>
                    <a:pt x="48" y="56"/>
                    <a:pt x="47" y="56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39" y="57"/>
                    <a:pt x="38" y="57"/>
                    <a:pt x="38" y="56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0"/>
                    <a:pt x="38" y="50"/>
                    <a:pt x="39" y="50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7" y="49"/>
                    <a:pt x="47" y="49"/>
                    <a:pt x="48" y="50"/>
                  </a:cubicBezTo>
                  <a:lnTo>
                    <a:pt x="48" y="55"/>
                  </a:lnTo>
                  <a:close/>
                  <a:moveTo>
                    <a:pt x="47" y="42"/>
                  </a:moveTo>
                  <a:cubicBezTo>
                    <a:pt x="47" y="43"/>
                    <a:pt x="46" y="44"/>
                    <a:pt x="45" y="4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7" y="45"/>
                    <a:pt x="37" y="44"/>
                    <a:pt x="36" y="43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7"/>
                    <a:pt x="37" y="37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5" y="36"/>
                    <a:pt x="46" y="36"/>
                    <a:pt x="46" y="37"/>
                  </a:cubicBezTo>
                  <a:lnTo>
                    <a:pt x="47" y="42"/>
                  </a:lnTo>
                  <a:close/>
                  <a:moveTo>
                    <a:pt x="63" y="66"/>
                  </a:moveTo>
                  <a:cubicBezTo>
                    <a:pt x="63" y="67"/>
                    <a:pt x="62" y="68"/>
                    <a:pt x="62" y="68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3" y="68"/>
                    <a:pt x="53" y="67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2"/>
                    <a:pt x="53" y="61"/>
                    <a:pt x="53" y="61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1" y="60"/>
                    <a:pt x="62" y="60"/>
                    <a:pt x="62" y="61"/>
                  </a:cubicBezTo>
                  <a:lnTo>
                    <a:pt x="63" y="66"/>
                  </a:lnTo>
                  <a:close/>
                  <a:moveTo>
                    <a:pt x="61" y="53"/>
                  </a:moveTo>
                  <a:cubicBezTo>
                    <a:pt x="61" y="54"/>
                    <a:pt x="61" y="55"/>
                    <a:pt x="60" y="55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2" y="56"/>
                    <a:pt x="51" y="55"/>
                    <a:pt x="51" y="5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49"/>
                    <a:pt x="51" y="48"/>
                    <a:pt x="52" y="48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60" y="47"/>
                    <a:pt x="61" y="48"/>
                    <a:pt x="61" y="48"/>
                  </a:cubicBezTo>
                  <a:lnTo>
                    <a:pt x="61" y="53"/>
                  </a:lnTo>
                  <a:close/>
                  <a:moveTo>
                    <a:pt x="60" y="40"/>
                  </a:moveTo>
                  <a:cubicBezTo>
                    <a:pt x="60" y="41"/>
                    <a:pt x="59" y="42"/>
                    <a:pt x="58" y="42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0" y="43"/>
                    <a:pt x="50" y="42"/>
                    <a:pt x="50" y="42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6"/>
                    <a:pt x="49" y="35"/>
                    <a:pt x="50" y="35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8" y="34"/>
                    <a:pt x="59" y="35"/>
                    <a:pt x="59" y="36"/>
                  </a:cubicBezTo>
                  <a:lnTo>
                    <a:pt x="60" y="40"/>
                  </a:lnTo>
                  <a:close/>
                  <a:moveTo>
                    <a:pt x="57" y="19"/>
                  </a:moveTo>
                  <a:cubicBezTo>
                    <a:pt x="58" y="25"/>
                    <a:pt x="54" y="30"/>
                    <a:pt x="49" y="31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3" y="35"/>
                    <a:pt x="8" y="31"/>
                    <a:pt x="8" y="26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16"/>
                    <a:pt x="10" y="11"/>
                    <a:pt x="16" y="10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51" y="6"/>
                    <a:pt x="56" y="10"/>
                    <a:pt x="57" y="15"/>
                  </a:cubicBezTo>
                  <a:lnTo>
                    <a:pt x="57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1"/>
            <p:cNvSpPr/>
            <p:nvPr/>
          </p:nvSpPr>
          <p:spPr bwMode="auto">
            <a:xfrm>
              <a:off x="4735505" y="3173781"/>
              <a:ext cx="66039" cy="66040"/>
            </a:xfrm>
            <a:custGeom>
              <a:avLst/>
              <a:gdLst>
                <a:gd name="T0" fmla="*/ 16 w 19"/>
                <a:gd name="T1" fmla="*/ 6 h 19"/>
                <a:gd name="T2" fmla="*/ 12 w 19"/>
                <a:gd name="T3" fmla="*/ 6 h 19"/>
                <a:gd name="T4" fmla="*/ 12 w 19"/>
                <a:gd name="T5" fmla="*/ 2 h 19"/>
                <a:gd name="T6" fmla="*/ 9 w 19"/>
                <a:gd name="T7" fmla="*/ 0 h 19"/>
                <a:gd name="T8" fmla="*/ 6 w 19"/>
                <a:gd name="T9" fmla="*/ 3 h 19"/>
                <a:gd name="T10" fmla="*/ 7 w 19"/>
                <a:gd name="T11" fmla="*/ 7 h 19"/>
                <a:gd name="T12" fmla="*/ 3 w 19"/>
                <a:gd name="T13" fmla="*/ 7 h 19"/>
                <a:gd name="T14" fmla="*/ 0 w 19"/>
                <a:gd name="T15" fmla="*/ 10 h 19"/>
                <a:gd name="T16" fmla="*/ 3 w 19"/>
                <a:gd name="T17" fmla="*/ 13 h 19"/>
                <a:gd name="T18" fmla="*/ 7 w 19"/>
                <a:gd name="T19" fmla="*/ 12 h 19"/>
                <a:gd name="T20" fmla="*/ 8 w 19"/>
                <a:gd name="T21" fmla="*/ 16 h 19"/>
                <a:gd name="T22" fmla="*/ 11 w 19"/>
                <a:gd name="T23" fmla="*/ 19 h 19"/>
                <a:gd name="T24" fmla="*/ 13 w 19"/>
                <a:gd name="T25" fmla="*/ 16 h 19"/>
                <a:gd name="T26" fmla="*/ 13 w 19"/>
                <a:gd name="T27" fmla="*/ 12 h 19"/>
                <a:gd name="T28" fmla="*/ 17 w 19"/>
                <a:gd name="T29" fmla="*/ 11 h 19"/>
                <a:gd name="T30" fmla="*/ 19 w 19"/>
                <a:gd name="T31" fmla="*/ 8 h 19"/>
                <a:gd name="T32" fmla="*/ 16 w 19"/>
                <a:gd name="T33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19">
                  <a:moveTo>
                    <a:pt x="16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7" y="0"/>
                    <a:pt x="6" y="1"/>
                    <a:pt x="6" y="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10" y="19"/>
                    <a:pt x="11" y="19"/>
                  </a:cubicBezTo>
                  <a:cubicBezTo>
                    <a:pt x="12" y="19"/>
                    <a:pt x="14" y="17"/>
                    <a:pt x="13" y="16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9" y="10"/>
                    <a:pt x="19" y="8"/>
                  </a:cubicBezTo>
                  <a:cubicBezTo>
                    <a:pt x="19" y="7"/>
                    <a:pt x="18" y="6"/>
                    <a:pt x="1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2"/>
            <p:cNvSpPr/>
            <p:nvPr/>
          </p:nvSpPr>
          <p:spPr bwMode="auto">
            <a:xfrm>
              <a:off x="4814430" y="3183446"/>
              <a:ext cx="67650" cy="24162"/>
            </a:xfrm>
            <a:custGeom>
              <a:avLst/>
              <a:gdLst>
                <a:gd name="T0" fmla="*/ 16 w 19"/>
                <a:gd name="T1" fmla="*/ 0 h 7"/>
                <a:gd name="T2" fmla="*/ 2 w 19"/>
                <a:gd name="T3" fmla="*/ 2 h 7"/>
                <a:gd name="T4" fmla="*/ 0 w 19"/>
                <a:gd name="T5" fmla="*/ 5 h 7"/>
                <a:gd name="T6" fmla="*/ 3 w 19"/>
                <a:gd name="T7" fmla="*/ 7 h 7"/>
                <a:gd name="T8" fmla="*/ 16 w 19"/>
                <a:gd name="T9" fmla="*/ 5 h 7"/>
                <a:gd name="T10" fmla="*/ 19 w 19"/>
                <a:gd name="T11" fmla="*/ 2 h 7"/>
                <a:gd name="T12" fmla="*/ 16 w 19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7">
                  <a:moveTo>
                    <a:pt x="16" y="0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19" y="4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3"/>
            <p:cNvSpPr>
              <a:spLocks noEditPoints="1"/>
            </p:cNvSpPr>
            <p:nvPr/>
          </p:nvSpPr>
          <p:spPr bwMode="auto">
            <a:xfrm>
              <a:off x="2496610" y="3420220"/>
              <a:ext cx="302815" cy="265769"/>
            </a:xfrm>
            <a:custGeom>
              <a:avLst/>
              <a:gdLst>
                <a:gd name="T0" fmla="*/ 68 w 87"/>
                <a:gd name="T1" fmla="*/ 5 h 76"/>
                <a:gd name="T2" fmla="*/ 39 w 87"/>
                <a:gd name="T3" fmla="*/ 0 h 76"/>
                <a:gd name="T4" fmla="*/ 38 w 87"/>
                <a:gd name="T5" fmla="*/ 0 h 76"/>
                <a:gd name="T6" fmla="*/ 11 w 87"/>
                <a:gd name="T7" fmla="*/ 12 h 76"/>
                <a:gd name="T8" fmla="*/ 1 w 87"/>
                <a:gd name="T9" fmla="*/ 22 h 76"/>
                <a:gd name="T10" fmla="*/ 6 w 87"/>
                <a:gd name="T11" fmla="*/ 64 h 76"/>
                <a:gd name="T12" fmla="*/ 19 w 87"/>
                <a:gd name="T13" fmla="*/ 75 h 76"/>
                <a:gd name="T14" fmla="*/ 75 w 87"/>
                <a:gd name="T15" fmla="*/ 69 h 76"/>
                <a:gd name="T16" fmla="*/ 86 w 87"/>
                <a:gd name="T17" fmla="*/ 55 h 76"/>
                <a:gd name="T18" fmla="*/ 81 w 87"/>
                <a:gd name="T19" fmla="*/ 13 h 76"/>
                <a:gd name="T20" fmla="*/ 68 w 87"/>
                <a:gd name="T21" fmla="*/ 5 h 76"/>
                <a:gd name="T22" fmla="*/ 13 w 87"/>
                <a:gd name="T23" fmla="*/ 17 h 76"/>
                <a:gd name="T24" fmla="*/ 13 w 87"/>
                <a:gd name="T25" fmla="*/ 17 h 76"/>
                <a:gd name="T26" fmla="*/ 39 w 87"/>
                <a:gd name="T27" fmla="*/ 6 h 76"/>
                <a:gd name="T28" fmla="*/ 67 w 87"/>
                <a:gd name="T29" fmla="*/ 10 h 76"/>
                <a:gd name="T30" fmla="*/ 75 w 87"/>
                <a:gd name="T31" fmla="*/ 14 h 76"/>
                <a:gd name="T32" fmla="*/ 77 w 87"/>
                <a:gd name="T33" fmla="*/ 27 h 76"/>
                <a:gd name="T34" fmla="*/ 74 w 87"/>
                <a:gd name="T35" fmla="*/ 28 h 76"/>
                <a:gd name="T36" fmla="*/ 73 w 87"/>
                <a:gd name="T37" fmla="*/ 25 h 76"/>
                <a:gd name="T38" fmla="*/ 62 w 87"/>
                <a:gd name="T39" fmla="*/ 17 h 76"/>
                <a:gd name="T40" fmla="*/ 19 w 87"/>
                <a:gd name="T41" fmla="*/ 22 h 76"/>
                <a:gd name="T42" fmla="*/ 10 w 87"/>
                <a:gd name="T43" fmla="*/ 33 h 76"/>
                <a:gd name="T44" fmla="*/ 11 w 87"/>
                <a:gd name="T45" fmla="*/ 35 h 76"/>
                <a:gd name="T46" fmla="*/ 8 w 87"/>
                <a:gd name="T47" fmla="*/ 35 h 76"/>
                <a:gd name="T48" fmla="*/ 6 w 87"/>
                <a:gd name="T49" fmla="*/ 22 h 76"/>
                <a:gd name="T50" fmla="*/ 13 w 87"/>
                <a:gd name="T51" fmla="*/ 17 h 76"/>
                <a:gd name="T52" fmla="*/ 70 w 87"/>
                <a:gd name="T53" fmla="*/ 30 h 76"/>
                <a:gd name="T54" fmla="*/ 44 w 87"/>
                <a:gd name="T55" fmla="*/ 43 h 76"/>
                <a:gd name="T56" fmla="*/ 15 w 87"/>
                <a:gd name="T57" fmla="*/ 36 h 76"/>
                <a:gd name="T58" fmla="*/ 15 w 87"/>
                <a:gd name="T59" fmla="*/ 33 h 76"/>
                <a:gd name="T60" fmla="*/ 19 w 87"/>
                <a:gd name="T61" fmla="*/ 26 h 76"/>
                <a:gd name="T62" fmla="*/ 63 w 87"/>
                <a:gd name="T63" fmla="*/ 21 h 76"/>
                <a:gd name="T64" fmla="*/ 69 w 87"/>
                <a:gd name="T65" fmla="*/ 26 h 76"/>
                <a:gd name="T66" fmla="*/ 70 w 87"/>
                <a:gd name="T67" fmla="*/ 30 h 76"/>
                <a:gd name="T68" fmla="*/ 74 w 87"/>
                <a:gd name="T69" fmla="*/ 63 h 76"/>
                <a:gd name="T70" fmla="*/ 19 w 87"/>
                <a:gd name="T71" fmla="*/ 70 h 76"/>
                <a:gd name="T72" fmla="*/ 11 w 87"/>
                <a:gd name="T73" fmla="*/ 64 h 76"/>
                <a:gd name="T74" fmla="*/ 9 w 87"/>
                <a:gd name="T75" fmla="*/ 41 h 76"/>
                <a:gd name="T76" fmla="*/ 44 w 87"/>
                <a:gd name="T77" fmla="*/ 49 h 76"/>
                <a:gd name="T78" fmla="*/ 45 w 87"/>
                <a:gd name="T79" fmla="*/ 49 h 76"/>
                <a:gd name="T80" fmla="*/ 46 w 87"/>
                <a:gd name="T81" fmla="*/ 49 h 76"/>
                <a:gd name="T82" fmla="*/ 77 w 87"/>
                <a:gd name="T83" fmla="*/ 33 h 76"/>
                <a:gd name="T84" fmla="*/ 80 w 87"/>
                <a:gd name="T85" fmla="*/ 55 h 76"/>
                <a:gd name="T86" fmla="*/ 74 w 87"/>
                <a:gd name="T87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7" h="76">
                  <a:moveTo>
                    <a:pt x="68" y="5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9" y="12"/>
                    <a:pt x="0" y="16"/>
                    <a:pt x="1" y="22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7" y="71"/>
                    <a:pt x="13" y="76"/>
                    <a:pt x="19" y="75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82" y="68"/>
                    <a:pt x="87" y="61"/>
                    <a:pt x="86" y="55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0" y="7"/>
                    <a:pt x="70" y="5"/>
                    <a:pt x="68" y="5"/>
                  </a:cubicBezTo>
                  <a:close/>
                  <a:moveTo>
                    <a:pt x="13" y="17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71" y="11"/>
                    <a:pt x="75" y="12"/>
                    <a:pt x="75" y="14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0"/>
                    <a:pt x="68" y="16"/>
                    <a:pt x="62" y="17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3" y="23"/>
                    <a:pt x="10" y="28"/>
                    <a:pt x="10" y="33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9" y="18"/>
                    <a:pt x="13" y="17"/>
                  </a:cubicBezTo>
                  <a:close/>
                  <a:moveTo>
                    <a:pt x="70" y="30"/>
                  </a:moveTo>
                  <a:cubicBezTo>
                    <a:pt x="44" y="43"/>
                    <a:pt x="44" y="43"/>
                    <a:pt x="44" y="43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0"/>
                    <a:pt x="16" y="27"/>
                    <a:pt x="19" y="26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6" y="21"/>
                    <a:pt x="69" y="23"/>
                    <a:pt x="69" y="26"/>
                  </a:cubicBezTo>
                  <a:lnTo>
                    <a:pt x="70" y="30"/>
                  </a:lnTo>
                  <a:close/>
                  <a:moveTo>
                    <a:pt x="74" y="63"/>
                  </a:moveTo>
                  <a:cubicBezTo>
                    <a:pt x="19" y="70"/>
                    <a:pt x="19" y="70"/>
                    <a:pt x="19" y="70"/>
                  </a:cubicBezTo>
                  <a:cubicBezTo>
                    <a:pt x="15" y="70"/>
                    <a:pt x="12" y="68"/>
                    <a:pt x="11" y="64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49"/>
                    <a:pt x="44" y="49"/>
                    <a:pt x="45" y="49"/>
                  </a:cubicBezTo>
                  <a:cubicBezTo>
                    <a:pt x="45" y="49"/>
                    <a:pt x="45" y="49"/>
                    <a:pt x="46" y="49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1" y="59"/>
                    <a:pt x="78" y="63"/>
                    <a:pt x="74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4"/>
            <p:cNvSpPr/>
            <p:nvPr/>
          </p:nvSpPr>
          <p:spPr bwMode="auto">
            <a:xfrm>
              <a:off x="1691252" y="2658352"/>
              <a:ext cx="38657" cy="66040"/>
            </a:xfrm>
            <a:custGeom>
              <a:avLst/>
              <a:gdLst>
                <a:gd name="T0" fmla="*/ 10 w 11"/>
                <a:gd name="T1" fmla="*/ 9 h 19"/>
                <a:gd name="T2" fmla="*/ 11 w 11"/>
                <a:gd name="T3" fmla="*/ 6 h 19"/>
                <a:gd name="T4" fmla="*/ 2 w 11"/>
                <a:gd name="T5" fmla="*/ 0 h 19"/>
                <a:gd name="T6" fmla="*/ 0 w 11"/>
                <a:gd name="T7" fmla="*/ 10 h 19"/>
                <a:gd name="T8" fmla="*/ 5 w 11"/>
                <a:gd name="T9" fmla="*/ 19 h 19"/>
                <a:gd name="T10" fmla="*/ 11 w 11"/>
                <a:gd name="T11" fmla="*/ 11 h 19"/>
                <a:gd name="T12" fmla="*/ 10 w 11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9">
                  <a:moveTo>
                    <a:pt x="10" y="9"/>
                  </a:moveTo>
                  <a:cubicBezTo>
                    <a:pt x="10" y="8"/>
                    <a:pt x="10" y="7"/>
                    <a:pt x="11" y="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6"/>
                    <a:pt x="0" y="10"/>
                  </a:cubicBezTo>
                  <a:cubicBezTo>
                    <a:pt x="1" y="14"/>
                    <a:pt x="2" y="17"/>
                    <a:pt x="5" y="1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0"/>
                    <a:pt x="11" y="9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5"/>
            <p:cNvSpPr/>
            <p:nvPr/>
          </p:nvSpPr>
          <p:spPr bwMode="auto">
            <a:xfrm>
              <a:off x="1720245" y="2703453"/>
              <a:ext cx="66039" cy="37047"/>
            </a:xfrm>
            <a:custGeom>
              <a:avLst/>
              <a:gdLst>
                <a:gd name="T0" fmla="*/ 9 w 19"/>
                <a:gd name="T1" fmla="*/ 0 h 11"/>
                <a:gd name="T2" fmla="*/ 6 w 19"/>
                <a:gd name="T3" fmla="*/ 0 h 11"/>
                <a:gd name="T4" fmla="*/ 0 w 19"/>
                <a:gd name="T5" fmla="*/ 9 h 11"/>
                <a:gd name="T6" fmla="*/ 10 w 19"/>
                <a:gd name="T7" fmla="*/ 11 h 11"/>
                <a:gd name="T8" fmla="*/ 19 w 19"/>
                <a:gd name="T9" fmla="*/ 6 h 11"/>
                <a:gd name="T10" fmla="*/ 11 w 19"/>
                <a:gd name="T11" fmla="*/ 0 h 11"/>
                <a:gd name="T12" fmla="*/ 9 w 19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1">
                  <a:moveTo>
                    <a:pt x="9" y="0"/>
                  </a:moveTo>
                  <a:cubicBezTo>
                    <a:pt x="8" y="1"/>
                    <a:pt x="7" y="0"/>
                    <a:pt x="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10"/>
                    <a:pt x="6" y="11"/>
                    <a:pt x="10" y="11"/>
                  </a:cubicBezTo>
                  <a:cubicBezTo>
                    <a:pt x="14" y="10"/>
                    <a:pt x="17" y="9"/>
                    <a:pt x="19" y="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6"/>
            <p:cNvSpPr/>
            <p:nvPr/>
          </p:nvSpPr>
          <p:spPr bwMode="auto">
            <a:xfrm>
              <a:off x="1708970" y="2629359"/>
              <a:ext cx="66039" cy="38657"/>
            </a:xfrm>
            <a:custGeom>
              <a:avLst/>
              <a:gdLst>
                <a:gd name="T0" fmla="*/ 10 w 19"/>
                <a:gd name="T1" fmla="*/ 11 h 11"/>
                <a:gd name="T2" fmla="*/ 12 w 19"/>
                <a:gd name="T3" fmla="*/ 11 h 11"/>
                <a:gd name="T4" fmla="*/ 19 w 19"/>
                <a:gd name="T5" fmla="*/ 2 h 11"/>
                <a:gd name="T6" fmla="*/ 9 w 19"/>
                <a:gd name="T7" fmla="*/ 0 h 11"/>
                <a:gd name="T8" fmla="*/ 0 w 19"/>
                <a:gd name="T9" fmla="*/ 5 h 11"/>
                <a:gd name="T10" fmla="*/ 8 w 19"/>
                <a:gd name="T11" fmla="*/ 11 h 11"/>
                <a:gd name="T12" fmla="*/ 10 w 19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1">
                  <a:moveTo>
                    <a:pt x="10" y="11"/>
                  </a:moveTo>
                  <a:cubicBezTo>
                    <a:pt x="11" y="10"/>
                    <a:pt x="12" y="11"/>
                    <a:pt x="12" y="1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6" y="1"/>
                    <a:pt x="13" y="0"/>
                    <a:pt x="9" y="0"/>
                  </a:cubicBezTo>
                  <a:cubicBezTo>
                    <a:pt x="5" y="1"/>
                    <a:pt x="2" y="2"/>
                    <a:pt x="0" y="5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7"/>
            <p:cNvSpPr/>
            <p:nvPr/>
          </p:nvSpPr>
          <p:spPr bwMode="auto">
            <a:xfrm>
              <a:off x="1765345" y="2647078"/>
              <a:ext cx="38657" cy="66040"/>
            </a:xfrm>
            <a:custGeom>
              <a:avLst/>
              <a:gdLst>
                <a:gd name="T0" fmla="*/ 0 w 11"/>
                <a:gd name="T1" fmla="*/ 8 h 19"/>
                <a:gd name="T2" fmla="*/ 0 w 11"/>
                <a:gd name="T3" fmla="*/ 10 h 19"/>
                <a:gd name="T4" fmla="*/ 0 w 11"/>
                <a:gd name="T5" fmla="*/ 13 h 19"/>
                <a:gd name="T6" fmla="*/ 9 w 11"/>
                <a:gd name="T7" fmla="*/ 19 h 19"/>
                <a:gd name="T8" fmla="*/ 11 w 11"/>
                <a:gd name="T9" fmla="*/ 9 h 19"/>
                <a:gd name="T10" fmla="*/ 6 w 11"/>
                <a:gd name="T11" fmla="*/ 0 h 19"/>
                <a:gd name="T12" fmla="*/ 0 w 11"/>
                <a:gd name="T13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9">
                  <a:moveTo>
                    <a:pt x="0" y="8"/>
                  </a:move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6"/>
                    <a:pt x="11" y="13"/>
                    <a:pt x="11" y="9"/>
                  </a:cubicBezTo>
                  <a:cubicBezTo>
                    <a:pt x="10" y="5"/>
                    <a:pt x="9" y="2"/>
                    <a:pt x="6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8"/>
            <p:cNvSpPr>
              <a:spLocks noEditPoints="1"/>
            </p:cNvSpPr>
            <p:nvPr/>
          </p:nvSpPr>
          <p:spPr bwMode="auto">
            <a:xfrm>
              <a:off x="1625213" y="2535938"/>
              <a:ext cx="293151" cy="317312"/>
            </a:xfrm>
            <a:custGeom>
              <a:avLst/>
              <a:gdLst>
                <a:gd name="T0" fmla="*/ 59 w 84"/>
                <a:gd name="T1" fmla="*/ 1 h 91"/>
                <a:gd name="T2" fmla="*/ 14 w 84"/>
                <a:gd name="T3" fmla="*/ 6 h 91"/>
                <a:gd name="T4" fmla="*/ 2 w 84"/>
                <a:gd name="T5" fmla="*/ 22 h 91"/>
                <a:gd name="T6" fmla="*/ 6 w 84"/>
                <a:gd name="T7" fmla="*/ 62 h 91"/>
                <a:gd name="T8" fmla="*/ 7 w 84"/>
                <a:gd name="T9" fmla="*/ 67 h 91"/>
                <a:gd name="T10" fmla="*/ 10 w 84"/>
                <a:gd name="T11" fmla="*/ 87 h 91"/>
                <a:gd name="T12" fmla="*/ 14 w 84"/>
                <a:gd name="T13" fmla="*/ 91 h 91"/>
                <a:gd name="T14" fmla="*/ 25 w 84"/>
                <a:gd name="T15" fmla="*/ 89 h 91"/>
                <a:gd name="T16" fmla="*/ 29 w 84"/>
                <a:gd name="T17" fmla="*/ 85 h 91"/>
                <a:gd name="T18" fmla="*/ 28 w 84"/>
                <a:gd name="T19" fmla="*/ 82 h 91"/>
                <a:gd name="T20" fmla="*/ 64 w 84"/>
                <a:gd name="T21" fmla="*/ 78 h 91"/>
                <a:gd name="T22" fmla="*/ 64 w 84"/>
                <a:gd name="T23" fmla="*/ 81 h 91"/>
                <a:gd name="T24" fmla="*/ 69 w 84"/>
                <a:gd name="T25" fmla="*/ 84 h 91"/>
                <a:gd name="T26" fmla="*/ 80 w 84"/>
                <a:gd name="T27" fmla="*/ 82 h 91"/>
                <a:gd name="T28" fmla="*/ 84 w 84"/>
                <a:gd name="T29" fmla="*/ 78 h 91"/>
                <a:gd name="T30" fmla="*/ 81 w 84"/>
                <a:gd name="T31" fmla="*/ 58 h 91"/>
                <a:gd name="T32" fmla="*/ 81 w 84"/>
                <a:gd name="T33" fmla="*/ 54 h 91"/>
                <a:gd name="T34" fmla="*/ 76 w 84"/>
                <a:gd name="T35" fmla="*/ 13 h 91"/>
                <a:gd name="T36" fmla="*/ 59 w 84"/>
                <a:gd name="T37" fmla="*/ 1 h 91"/>
                <a:gd name="T38" fmla="*/ 38 w 84"/>
                <a:gd name="T39" fmla="*/ 65 h 91"/>
                <a:gd name="T40" fmla="*/ 13 w 84"/>
                <a:gd name="T41" fmla="*/ 46 h 91"/>
                <a:gd name="T42" fmla="*/ 32 w 84"/>
                <a:gd name="T43" fmla="*/ 21 h 91"/>
                <a:gd name="T44" fmla="*/ 57 w 84"/>
                <a:gd name="T45" fmla="*/ 40 h 91"/>
                <a:gd name="T46" fmla="*/ 38 w 84"/>
                <a:gd name="T47" fmla="*/ 65 h 91"/>
                <a:gd name="T48" fmla="*/ 70 w 84"/>
                <a:gd name="T49" fmla="*/ 32 h 91"/>
                <a:gd name="T50" fmla="*/ 68 w 84"/>
                <a:gd name="T51" fmla="*/ 35 h 91"/>
                <a:gd name="T52" fmla="*/ 70 w 84"/>
                <a:gd name="T53" fmla="*/ 49 h 91"/>
                <a:gd name="T54" fmla="*/ 68 w 84"/>
                <a:gd name="T55" fmla="*/ 51 h 91"/>
                <a:gd name="T56" fmla="*/ 66 w 84"/>
                <a:gd name="T57" fmla="*/ 49 h 91"/>
                <a:gd name="T58" fmla="*/ 64 w 84"/>
                <a:gd name="T59" fmla="*/ 35 h 91"/>
                <a:gd name="T60" fmla="*/ 62 w 84"/>
                <a:gd name="T61" fmla="*/ 33 h 91"/>
                <a:gd name="T62" fmla="*/ 62 w 84"/>
                <a:gd name="T63" fmla="*/ 31 h 91"/>
                <a:gd name="T64" fmla="*/ 65 w 84"/>
                <a:gd name="T65" fmla="*/ 27 h 91"/>
                <a:gd name="T66" fmla="*/ 70 w 84"/>
                <a:gd name="T67" fmla="*/ 30 h 91"/>
                <a:gd name="T68" fmla="*/ 70 w 84"/>
                <a:gd name="T69" fmla="*/ 3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" h="91">
                  <a:moveTo>
                    <a:pt x="59" y="1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6" y="7"/>
                    <a:pt x="0" y="10"/>
                    <a:pt x="2" y="2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10" y="89"/>
                    <a:pt x="12" y="91"/>
                    <a:pt x="14" y="91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8" y="89"/>
                    <a:pt x="29" y="87"/>
                    <a:pt x="29" y="85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65" y="83"/>
                    <a:pt x="67" y="84"/>
                    <a:pt x="69" y="84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2" y="82"/>
                    <a:pt x="84" y="80"/>
                    <a:pt x="84" y="78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4" y="0"/>
                    <a:pt x="67" y="0"/>
                    <a:pt x="59" y="1"/>
                  </a:cubicBezTo>
                  <a:close/>
                  <a:moveTo>
                    <a:pt x="38" y="65"/>
                  </a:moveTo>
                  <a:cubicBezTo>
                    <a:pt x="26" y="66"/>
                    <a:pt x="15" y="58"/>
                    <a:pt x="13" y="46"/>
                  </a:cubicBezTo>
                  <a:cubicBezTo>
                    <a:pt x="12" y="34"/>
                    <a:pt x="20" y="23"/>
                    <a:pt x="32" y="21"/>
                  </a:cubicBezTo>
                  <a:cubicBezTo>
                    <a:pt x="44" y="20"/>
                    <a:pt x="55" y="28"/>
                    <a:pt x="57" y="40"/>
                  </a:cubicBezTo>
                  <a:cubicBezTo>
                    <a:pt x="58" y="52"/>
                    <a:pt x="50" y="63"/>
                    <a:pt x="38" y="65"/>
                  </a:cubicBezTo>
                  <a:close/>
                  <a:moveTo>
                    <a:pt x="70" y="32"/>
                  </a:moveTo>
                  <a:cubicBezTo>
                    <a:pt x="70" y="33"/>
                    <a:pt x="69" y="34"/>
                    <a:pt x="68" y="35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0" y="50"/>
                    <a:pt x="69" y="51"/>
                    <a:pt x="68" y="51"/>
                  </a:cubicBezTo>
                  <a:cubicBezTo>
                    <a:pt x="67" y="51"/>
                    <a:pt x="66" y="50"/>
                    <a:pt x="66" y="4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3" y="35"/>
                    <a:pt x="63" y="34"/>
                    <a:pt x="62" y="33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2" y="29"/>
                    <a:pt x="63" y="27"/>
                    <a:pt x="65" y="27"/>
                  </a:cubicBezTo>
                  <a:cubicBezTo>
                    <a:pt x="67" y="27"/>
                    <a:pt x="69" y="28"/>
                    <a:pt x="70" y="30"/>
                  </a:cubicBezTo>
                  <a:lnTo>
                    <a:pt x="70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9"/>
            <p:cNvSpPr/>
            <p:nvPr/>
          </p:nvSpPr>
          <p:spPr bwMode="auto">
            <a:xfrm>
              <a:off x="3896322" y="2908013"/>
              <a:ext cx="38657" cy="70872"/>
            </a:xfrm>
            <a:custGeom>
              <a:avLst/>
              <a:gdLst>
                <a:gd name="T0" fmla="*/ 10 w 11"/>
                <a:gd name="T1" fmla="*/ 9 h 20"/>
                <a:gd name="T2" fmla="*/ 11 w 11"/>
                <a:gd name="T3" fmla="*/ 7 h 20"/>
                <a:gd name="T4" fmla="*/ 2 w 11"/>
                <a:gd name="T5" fmla="*/ 0 h 20"/>
                <a:gd name="T6" fmla="*/ 0 w 11"/>
                <a:gd name="T7" fmla="*/ 10 h 20"/>
                <a:gd name="T8" fmla="*/ 5 w 11"/>
                <a:gd name="T9" fmla="*/ 20 h 20"/>
                <a:gd name="T10" fmla="*/ 11 w 11"/>
                <a:gd name="T11" fmla="*/ 11 h 20"/>
                <a:gd name="T12" fmla="*/ 10 w 11"/>
                <a:gd name="T13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0">
                  <a:moveTo>
                    <a:pt x="10" y="9"/>
                  </a:moveTo>
                  <a:cubicBezTo>
                    <a:pt x="10" y="8"/>
                    <a:pt x="10" y="8"/>
                    <a:pt x="11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0" y="14"/>
                    <a:pt x="2" y="17"/>
                    <a:pt x="5" y="2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0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80"/>
            <p:cNvSpPr/>
            <p:nvPr/>
          </p:nvSpPr>
          <p:spPr bwMode="auto">
            <a:xfrm>
              <a:off x="3923704" y="2953114"/>
              <a:ext cx="66039" cy="41878"/>
            </a:xfrm>
            <a:custGeom>
              <a:avLst/>
              <a:gdLst>
                <a:gd name="T0" fmla="*/ 9 w 19"/>
                <a:gd name="T1" fmla="*/ 1 h 12"/>
                <a:gd name="T2" fmla="*/ 6 w 19"/>
                <a:gd name="T3" fmla="*/ 1 h 12"/>
                <a:gd name="T4" fmla="*/ 0 w 19"/>
                <a:gd name="T5" fmla="*/ 9 h 12"/>
                <a:gd name="T6" fmla="*/ 10 w 19"/>
                <a:gd name="T7" fmla="*/ 11 h 12"/>
                <a:gd name="T8" fmla="*/ 19 w 19"/>
                <a:gd name="T9" fmla="*/ 7 h 12"/>
                <a:gd name="T10" fmla="*/ 11 w 19"/>
                <a:gd name="T11" fmla="*/ 0 h 12"/>
                <a:gd name="T12" fmla="*/ 9 w 19"/>
                <a:gd name="T1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9" y="1"/>
                  </a:moveTo>
                  <a:cubicBezTo>
                    <a:pt x="8" y="1"/>
                    <a:pt x="7" y="1"/>
                    <a:pt x="6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11"/>
                    <a:pt x="6" y="12"/>
                    <a:pt x="10" y="11"/>
                  </a:cubicBezTo>
                  <a:cubicBezTo>
                    <a:pt x="13" y="11"/>
                    <a:pt x="17" y="9"/>
                    <a:pt x="19" y="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81"/>
            <p:cNvSpPr/>
            <p:nvPr/>
          </p:nvSpPr>
          <p:spPr bwMode="auto">
            <a:xfrm>
              <a:off x="3914040" y="2880632"/>
              <a:ext cx="66039" cy="41878"/>
            </a:xfrm>
            <a:custGeom>
              <a:avLst/>
              <a:gdLst>
                <a:gd name="T0" fmla="*/ 10 w 19"/>
                <a:gd name="T1" fmla="*/ 11 h 12"/>
                <a:gd name="T2" fmla="*/ 12 w 19"/>
                <a:gd name="T3" fmla="*/ 11 h 12"/>
                <a:gd name="T4" fmla="*/ 19 w 19"/>
                <a:gd name="T5" fmla="*/ 3 h 12"/>
                <a:gd name="T6" fmla="*/ 9 w 19"/>
                <a:gd name="T7" fmla="*/ 1 h 12"/>
                <a:gd name="T8" fmla="*/ 0 w 19"/>
                <a:gd name="T9" fmla="*/ 5 h 12"/>
                <a:gd name="T10" fmla="*/ 8 w 19"/>
                <a:gd name="T11" fmla="*/ 12 h 12"/>
                <a:gd name="T12" fmla="*/ 10 w 19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10" y="11"/>
                  </a:moveTo>
                  <a:cubicBezTo>
                    <a:pt x="11" y="11"/>
                    <a:pt x="12" y="11"/>
                    <a:pt x="12" y="1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5" y="1"/>
                    <a:pt x="2" y="3"/>
                    <a:pt x="0" y="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82"/>
            <p:cNvSpPr/>
            <p:nvPr/>
          </p:nvSpPr>
          <p:spPr bwMode="auto">
            <a:xfrm>
              <a:off x="3968803" y="2898350"/>
              <a:ext cx="38657" cy="69261"/>
            </a:xfrm>
            <a:custGeom>
              <a:avLst/>
              <a:gdLst>
                <a:gd name="T0" fmla="*/ 0 w 11"/>
                <a:gd name="T1" fmla="*/ 9 h 20"/>
                <a:gd name="T2" fmla="*/ 0 w 11"/>
                <a:gd name="T3" fmla="*/ 11 h 20"/>
                <a:gd name="T4" fmla="*/ 0 w 11"/>
                <a:gd name="T5" fmla="*/ 13 h 20"/>
                <a:gd name="T6" fmla="*/ 9 w 11"/>
                <a:gd name="T7" fmla="*/ 20 h 20"/>
                <a:gd name="T8" fmla="*/ 11 w 11"/>
                <a:gd name="T9" fmla="*/ 9 h 20"/>
                <a:gd name="T10" fmla="*/ 6 w 11"/>
                <a:gd name="T11" fmla="*/ 0 h 20"/>
                <a:gd name="T12" fmla="*/ 0 w 11"/>
                <a:gd name="T13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0">
                  <a:moveTo>
                    <a:pt x="0" y="9"/>
                  </a:moveTo>
                  <a:cubicBezTo>
                    <a:pt x="0" y="9"/>
                    <a:pt x="0" y="10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7"/>
                    <a:pt x="11" y="13"/>
                    <a:pt x="11" y="9"/>
                  </a:cubicBezTo>
                  <a:cubicBezTo>
                    <a:pt x="10" y="6"/>
                    <a:pt x="9" y="3"/>
                    <a:pt x="6" y="0"/>
                  </a:cubicBez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83"/>
            <p:cNvSpPr>
              <a:spLocks noEditPoints="1"/>
            </p:cNvSpPr>
            <p:nvPr/>
          </p:nvSpPr>
          <p:spPr bwMode="auto">
            <a:xfrm>
              <a:off x="3830282" y="2787209"/>
              <a:ext cx="291539" cy="315701"/>
            </a:xfrm>
            <a:custGeom>
              <a:avLst/>
              <a:gdLst>
                <a:gd name="T0" fmla="*/ 59 w 84"/>
                <a:gd name="T1" fmla="*/ 1 h 91"/>
                <a:gd name="T2" fmla="*/ 14 w 84"/>
                <a:gd name="T3" fmla="*/ 6 h 91"/>
                <a:gd name="T4" fmla="*/ 2 w 84"/>
                <a:gd name="T5" fmla="*/ 23 h 91"/>
                <a:gd name="T6" fmla="*/ 6 w 84"/>
                <a:gd name="T7" fmla="*/ 62 h 91"/>
                <a:gd name="T8" fmla="*/ 7 w 84"/>
                <a:gd name="T9" fmla="*/ 68 h 91"/>
                <a:gd name="T10" fmla="*/ 10 w 84"/>
                <a:gd name="T11" fmla="*/ 88 h 91"/>
                <a:gd name="T12" fmla="*/ 14 w 84"/>
                <a:gd name="T13" fmla="*/ 91 h 91"/>
                <a:gd name="T14" fmla="*/ 25 w 84"/>
                <a:gd name="T15" fmla="*/ 90 h 91"/>
                <a:gd name="T16" fmla="*/ 29 w 84"/>
                <a:gd name="T17" fmla="*/ 85 h 91"/>
                <a:gd name="T18" fmla="*/ 28 w 84"/>
                <a:gd name="T19" fmla="*/ 83 h 91"/>
                <a:gd name="T20" fmla="*/ 64 w 84"/>
                <a:gd name="T21" fmla="*/ 78 h 91"/>
                <a:gd name="T22" fmla="*/ 64 w 84"/>
                <a:gd name="T23" fmla="*/ 81 h 91"/>
                <a:gd name="T24" fmla="*/ 69 w 84"/>
                <a:gd name="T25" fmla="*/ 84 h 91"/>
                <a:gd name="T26" fmla="*/ 80 w 84"/>
                <a:gd name="T27" fmla="*/ 83 h 91"/>
                <a:gd name="T28" fmla="*/ 84 w 84"/>
                <a:gd name="T29" fmla="*/ 79 h 91"/>
                <a:gd name="T30" fmla="*/ 81 w 84"/>
                <a:gd name="T31" fmla="*/ 59 h 91"/>
                <a:gd name="T32" fmla="*/ 81 w 84"/>
                <a:gd name="T33" fmla="*/ 54 h 91"/>
                <a:gd name="T34" fmla="*/ 76 w 84"/>
                <a:gd name="T35" fmla="*/ 14 h 91"/>
                <a:gd name="T36" fmla="*/ 59 w 84"/>
                <a:gd name="T37" fmla="*/ 1 h 91"/>
                <a:gd name="T38" fmla="*/ 38 w 84"/>
                <a:gd name="T39" fmla="*/ 65 h 91"/>
                <a:gd name="T40" fmla="*/ 13 w 84"/>
                <a:gd name="T41" fmla="*/ 46 h 91"/>
                <a:gd name="T42" fmla="*/ 32 w 84"/>
                <a:gd name="T43" fmla="*/ 22 h 91"/>
                <a:gd name="T44" fmla="*/ 57 w 84"/>
                <a:gd name="T45" fmla="*/ 41 h 91"/>
                <a:gd name="T46" fmla="*/ 38 w 84"/>
                <a:gd name="T47" fmla="*/ 65 h 91"/>
                <a:gd name="T48" fmla="*/ 70 w 84"/>
                <a:gd name="T49" fmla="*/ 32 h 91"/>
                <a:gd name="T50" fmla="*/ 68 w 84"/>
                <a:gd name="T51" fmla="*/ 35 h 91"/>
                <a:gd name="T52" fmla="*/ 70 w 84"/>
                <a:gd name="T53" fmla="*/ 49 h 91"/>
                <a:gd name="T54" fmla="*/ 68 w 84"/>
                <a:gd name="T55" fmla="*/ 51 h 91"/>
                <a:gd name="T56" fmla="*/ 66 w 84"/>
                <a:gd name="T57" fmla="*/ 50 h 91"/>
                <a:gd name="T58" fmla="*/ 64 w 84"/>
                <a:gd name="T59" fmla="*/ 36 h 91"/>
                <a:gd name="T60" fmla="*/ 62 w 84"/>
                <a:gd name="T61" fmla="*/ 33 h 91"/>
                <a:gd name="T62" fmla="*/ 62 w 84"/>
                <a:gd name="T63" fmla="*/ 32 h 91"/>
                <a:gd name="T64" fmla="*/ 65 w 84"/>
                <a:gd name="T65" fmla="*/ 28 h 91"/>
                <a:gd name="T66" fmla="*/ 69 w 84"/>
                <a:gd name="T67" fmla="*/ 31 h 91"/>
                <a:gd name="T68" fmla="*/ 70 w 84"/>
                <a:gd name="T69" fmla="*/ 3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" h="91">
                  <a:moveTo>
                    <a:pt x="59" y="1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6" y="7"/>
                    <a:pt x="0" y="11"/>
                    <a:pt x="2" y="23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10" y="90"/>
                    <a:pt x="12" y="91"/>
                    <a:pt x="14" y="91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8" y="89"/>
                    <a:pt x="29" y="87"/>
                    <a:pt x="29" y="85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65" y="83"/>
                    <a:pt x="66" y="85"/>
                    <a:pt x="69" y="84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2" y="83"/>
                    <a:pt x="84" y="81"/>
                    <a:pt x="84" y="79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4" y="1"/>
                    <a:pt x="67" y="0"/>
                    <a:pt x="59" y="1"/>
                  </a:cubicBezTo>
                  <a:close/>
                  <a:moveTo>
                    <a:pt x="38" y="65"/>
                  </a:moveTo>
                  <a:cubicBezTo>
                    <a:pt x="26" y="67"/>
                    <a:pt x="15" y="58"/>
                    <a:pt x="13" y="46"/>
                  </a:cubicBezTo>
                  <a:cubicBezTo>
                    <a:pt x="12" y="34"/>
                    <a:pt x="20" y="23"/>
                    <a:pt x="32" y="22"/>
                  </a:cubicBezTo>
                  <a:cubicBezTo>
                    <a:pt x="44" y="20"/>
                    <a:pt x="55" y="29"/>
                    <a:pt x="57" y="41"/>
                  </a:cubicBezTo>
                  <a:cubicBezTo>
                    <a:pt x="58" y="53"/>
                    <a:pt x="49" y="64"/>
                    <a:pt x="38" y="65"/>
                  </a:cubicBezTo>
                  <a:close/>
                  <a:moveTo>
                    <a:pt x="70" y="32"/>
                  </a:moveTo>
                  <a:cubicBezTo>
                    <a:pt x="70" y="33"/>
                    <a:pt x="69" y="35"/>
                    <a:pt x="68" y="35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0" y="50"/>
                    <a:pt x="69" y="51"/>
                    <a:pt x="68" y="51"/>
                  </a:cubicBezTo>
                  <a:cubicBezTo>
                    <a:pt x="67" y="51"/>
                    <a:pt x="66" y="51"/>
                    <a:pt x="66" y="50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3" y="35"/>
                    <a:pt x="63" y="34"/>
                    <a:pt x="62" y="33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0"/>
                    <a:pt x="63" y="28"/>
                    <a:pt x="65" y="28"/>
                  </a:cubicBezTo>
                  <a:cubicBezTo>
                    <a:pt x="67" y="27"/>
                    <a:pt x="69" y="29"/>
                    <a:pt x="69" y="31"/>
                  </a:cubicBezTo>
                  <a:lnTo>
                    <a:pt x="70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84"/>
            <p:cNvSpPr>
              <a:spLocks noEditPoints="1"/>
            </p:cNvSpPr>
            <p:nvPr/>
          </p:nvSpPr>
          <p:spPr bwMode="auto">
            <a:xfrm>
              <a:off x="1088845" y="2949893"/>
              <a:ext cx="257715" cy="260936"/>
            </a:xfrm>
            <a:custGeom>
              <a:avLst/>
              <a:gdLst>
                <a:gd name="T0" fmla="*/ 33 w 74"/>
                <a:gd name="T1" fmla="*/ 2 h 75"/>
                <a:gd name="T2" fmla="*/ 2 w 74"/>
                <a:gd name="T3" fmla="*/ 41 h 75"/>
                <a:gd name="T4" fmla="*/ 41 w 74"/>
                <a:gd name="T5" fmla="*/ 72 h 75"/>
                <a:gd name="T6" fmla="*/ 72 w 74"/>
                <a:gd name="T7" fmla="*/ 33 h 75"/>
                <a:gd name="T8" fmla="*/ 33 w 74"/>
                <a:gd name="T9" fmla="*/ 2 h 75"/>
                <a:gd name="T10" fmla="*/ 40 w 74"/>
                <a:gd name="T11" fmla="*/ 65 h 75"/>
                <a:gd name="T12" fmla="*/ 9 w 74"/>
                <a:gd name="T13" fmla="*/ 41 h 75"/>
                <a:gd name="T14" fmla="*/ 33 w 74"/>
                <a:gd name="T15" fmla="*/ 9 h 75"/>
                <a:gd name="T16" fmla="*/ 65 w 74"/>
                <a:gd name="T17" fmla="*/ 34 h 75"/>
                <a:gd name="T18" fmla="*/ 40 w 74"/>
                <a:gd name="T19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75">
                  <a:moveTo>
                    <a:pt x="33" y="2"/>
                  </a:moveTo>
                  <a:cubicBezTo>
                    <a:pt x="13" y="5"/>
                    <a:pt x="0" y="22"/>
                    <a:pt x="2" y="41"/>
                  </a:cubicBezTo>
                  <a:cubicBezTo>
                    <a:pt x="4" y="61"/>
                    <a:pt x="22" y="75"/>
                    <a:pt x="41" y="72"/>
                  </a:cubicBezTo>
                  <a:cubicBezTo>
                    <a:pt x="61" y="70"/>
                    <a:pt x="74" y="52"/>
                    <a:pt x="72" y="33"/>
                  </a:cubicBezTo>
                  <a:cubicBezTo>
                    <a:pt x="70" y="14"/>
                    <a:pt x="52" y="0"/>
                    <a:pt x="33" y="2"/>
                  </a:cubicBezTo>
                  <a:close/>
                  <a:moveTo>
                    <a:pt x="40" y="65"/>
                  </a:moveTo>
                  <a:cubicBezTo>
                    <a:pt x="25" y="67"/>
                    <a:pt x="11" y="56"/>
                    <a:pt x="9" y="41"/>
                  </a:cubicBezTo>
                  <a:cubicBezTo>
                    <a:pt x="7" y="25"/>
                    <a:pt x="18" y="11"/>
                    <a:pt x="33" y="9"/>
                  </a:cubicBezTo>
                  <a:cubicBezTo>
                    <a:pt x="49" y="7"/>
                    <a:pt x="63" y="18"/>
                    <a:pt x="65" y="34"/>
                  </a:cubicBezTo>
                  <a:cubicBezTo>
                    <a:pt x="67" y="49"/>
                    <a:pt x="56" y="63"/>
                    <a:pt x="40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85"/>
            <p:cNvSpPr>
              <a:spLocks noEditPoints="1"/>
            </p:cNvSpPr>
            <p:nvPr/>
          </p:nvSpPr>
          <p:spPr bwMode="auto">
            <a:xfrm>
              <a:off x="1180655" y="2994992"/>
              <a:ext cx="83758" cy="167514"/>
            </a:xfrm>
            <a:custGeom>
              <a:avLst/>
              <a:gdLst>
                <a:gd name="T0" fmla="*/ 16 w 24"/>
                <a:gd name="T1" fmla="*/ 21 h 48"/>
                <a:gd name="T2" fmla="*/ 15 w 24"/>
                <a:gd name="T3" fmla="*/ 12 h 48"/>
                <a:gd name="T4" fmla="*/ 15 w 24"/>
                <a:gd name="T5" fmla="*/ 12 h 48"/>
                <a:gd name="T6" fmla="*/ 18 w 24"/>
                <a:gd name="T7" fmla="*/ 12 h 48"/>
                <a:gd name="T8" fmla="*/ 19 w 24"/>
                <a:gd name="T9" fmla="*/ 11 h 48"/>
                <a:gd name="T10" fmla="*/ 20 w 24"/>
                <a:gd name="T11" fmla="*/ 9 h 48"/>
                <a:gd name="T12" fmla="*/ 20 w 24"/>
                <a:gd name="T13" fmla="*/ 8 h 48"/>
                <a:gd name="T14" fmla="*/ 19 w 24"/>
                <a:gd name="T15" fmla="*/ 7 h 48"/>
                <a:gd name="T16" fmla="*/ 18 w 24"/>
                <a:gd name="T17" fmla="*/ 6 h 48"/>
                <a:gd name="T18" fmla="*/ 17 w 24"/>
                <a:gd name="T19" fmla="*/ 6 h 48"/>
                <a:gd name="T20" fmla="*/ 14 w 24"/>
                <a:gd name="T21" fmla="*/ 6 h 48"/>
                <a:gd name="T22" fmla="*/ 14 w 24"/>
                <a:gd name="T23" fmla="*/ 2 h 48"/>
                <a:gd name="T24" fmla="*/ 12 w 24"/>
                <a:gd name="T25" fmla="*/ 1 h 48"/>
                <a:gd name="T26" fmla="*/ 11 w 24"/>
                <a:gd name="T27" fmla="*/ 2 h 48"/>
                <a:gd name="T28" fmla="*/ 11 w 24"/>
                <a:gd name="T29" fmla="*/ 6 h 48"/>
                <a:gd name="T30" fmla="*/ 11 w 24"/>
                <a:gd name="T31" fmla="*/ 7 h 48"/>
                <a:gd name="T32" fmla="*/ 8 w 24"/>
                <a:gd name="T33" fmla="*/ 7 h 48"/>
                <a:gd name="T34" fmla="*/ 8 w 24"/>
                <a:gd name="T35" fmla="*/ 3 h 48"/>
                <a:gd name="T36" fmla="*/ 6 w 24"/>
                <a:gd name="T37" fmla="*/ 1 h 48"/>
                <a:gd name="T38" fmla="*/ 5 w 24"/>
                <a:gd name="T39" fmla="*/ 3 h 48"/>
                <a:gd name="T40" fmla="*/ 5 w 24"/>
                <a:gd name="T41" fmla="*/ 8 h 48"/>
                <a:gd name="T42" fmla="*/ 2 w 24"/>
                <a:gd name="T43" fmla="*/ 10 h 48"/>
                <a:gd name="T44" fmla="*/ 0 w 24"/>
                <a:gd name="T45" fmla="*/ 13 h 48"/>
                <a:gd name="T46" fmla="*/ 0 w 24"/>
                <a:gd name="T47" fmla="*/ 17 h 48"/>
                <a:gd name="T48" fmla="*/ 1 w 24"/>
                <a:gd name="T49" fmla="*/ 21 h 48"/>
                <a:gd name="T50" fmla="*/ 3 w 24"/>
                <a:gd name="T51" fmla="*/ 23 h 48"/>
                <a:gd name="T52" fmla="*/ 7 w 24"/>
                <a:gd name="T53" fmla="*/ 25 h 48"/>
                <a:gd name="T54" fmla="*/ 7 w 24"/>
                <a:gd name="T55" fmla="*/ 25 h 48"/>
                <a:gd name="T56" fmla="*/ 9 w 24"/>
                <a:gd name="T57" fmla="*/ 36 h 48"/>
                <a:gd name="T58" fmla="*/ 6 w 24"/>
                <a:gd name="T59" fmla="*/ 36 h 48"/>
                <a:gd name="T60" fmla="*/ 2 w 24"/>
                <a:gd name="T61" fmla="*/ 35 h 48"/>
                <a:gd name="T62" fmla="*/ 2 w 24"/>
                <a:gd name="T63" fmla="*/ 36 h 48"/>
                <a:gd name="T64" fmla="*/ 2 w 24"/>
                <a:gd name="T65" fmla="*/ 37 h 48"/>
                <a:gd name="T66" fmla="*/ 1 w 24"/>
                <a:gd name="T67" fmla="*/ 39 h 48"/>
                <a:gd name="T68" fmla="*/ 2 w 24"/>
                <a:gd name="T69" fmla="*/ 40 h 48"/>
                <a:gd name="T70" fmla="*/ 5 w 24"/>
                <a:gd name="T71" fmla="*/ 41 h 48"/>
                <a:gd name="T72" fmla="*/ 9 w 24"/>
                <a:gd name="T73" fmla="*/ 41 h 48"/>
                <a:gd name="T74" fmla="*/ 10 w 24"/>
                <a:gd name="T75" fmla="*/ 47 h 48"/>
                <a:gd name="T76" fmla="*/ 12 w 24"/>
                <a:gd name="T77" fmla="*/ 48 h 48"/>
                <a:gd name="T78" fmla="*/ 13 w 24"/>
                <a:gd name="T79" fmla="*/ 46 h 48"/>
                <a:gd name="T80" fmla="*/ 12 w 24"/>
                <a:gd name="T81" fmla="*/ 41 h 48"/>
                <a:gd name="T82" fmla="*/ 15 w 24"/>
                <a:gd name="T83" fmla="*/ 40 h 48"/>
                <a:gd name="T84" fmla="*/ 16 w 24"/>
                <a:gd name="T85" fmla="*/ 46 h 48"/>
                <a:gd name="T86" fmla="*/ 18 w 24"/>
                <a:gd name="T87" fmla="*/ 47 h 48"/>
                <a:gd name="T88" fmla="*/ 19 w 24"/>
                <a:gd name="T89" fmla="*/ 45 h 48"/>
                <a:gd name="T90" fmla="*/ 18 w 24"/>
                <a:gd name="T91" fmla="*/ 39 h 48"/>
                <a:gd name="T92" fmla="*/ 21 w 24"/>
                <a:gd name="T93" fmla="*/ 38 h 48"/>
                <a:gd name="T94" fmla="*/ 23 w 24"/>
                <a:gd name="T95" fmla="*/ 35 h 48"/>
                <a:gd name="T96" fmla="*/ 24 w 24"/>
                <a:gd name="T97" fmla="*/ 30 h 48"/>
                <a:gd name="T98" fmla="*/ 21 w 24"/>
                <a:gd name="T99" fmla="*/ 24 h 48"/>
                <a:gd name="T100" fmla="*/ 16 w 24"/>
                <a:gd name="T101" fmla="*/ 21 h 48"/>
                <a:gd name="T102" fmla="*/ 15 w 24"/>
                <a:gd name="T103" fmla="*/ 35 h 48"/>
                <a:gd name="T104" fmla="*/ 12 w 24"/>
                <a:gd name="T105" fmla="*/ 35 h 48"/>
                <a:gd name="T106" fmla="*/ 11 w 24"/>
                <a:gd name="T107" fmla="*/ 26 h 48"/>
                <a:gd name="T108" fmla="*/ 14 w 24"/>
                <a:gd name="T109" fmla="*/ 27 h 48"/>
                <a:gd name="T110" fmla="*/ 15 w 24"/>
                <a:gd name="T111" fmla="*/ 35 h 48"/>
                <a:gd name="T112" fmla="*/ 13 w 24"/>
                <a:gd name="T113" fmla="*/ 20 h 48"/>
                <a:gd name="T114" fmla="*/ 10 w 24"/>
                <a:gd name="T115" fmla="*/ 19 h 48"/>
                <a:gd name="T116" fmla="*/ 9 w 24"/>
                <a:gd name="T117" fmla="*/ 12 h 48"/>
                <a:gd name="T118" fmla="*/ 12 w 24"/>
                <a:gd name="T119" fmla="*/ 12 h 48"/>
                <a:gd name="T120" fmla="*/ 13 w 24"/>
                <a:gd name="T121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" h="48">
                  <a:moveTo>
                    <a:pt x="16" y="21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18" y="12"/>
                    <a:pt x="18" y="12"/>
                  </a:cubicBezTo>
                  <a:cubicBezTo>
                    <a:pt x="19" y="12"/>
                    <a:pt x="19" y="12"/>
                    <a:pt x="19" y="11"/>
                  </a:cubicBezTo>
                  <a:cubicBezTo>
                    <a:pt x="19" y="11"/>
                    <a:pt x="20" y="10"/>
                    <a:pt x="20" y="9"/>
                  </a:cubicBezTo>
                  <a:cubicBezTo>
                    <a:pt x="20" y="9"/>
                    <a:pt x="20" y="8"/>
                    <a:pt x="20" y="8"/>
                  </a:cubicBezTo>
                  <a:cubicBezTo>
                    <a:pt x="20" y="7"/>
                    <a:pt x="19" y="7"/>
                    <a:pt x="19" y="7"/>
                  </a:cubicBezTo>
                  <a:cubicBezTo>
                    <a:pt x="19" y="6"/>
                    <a:pt x="18" y="6"/>
                    <a:pt x="18" y="6"/>
                  </a:cubicBezTo>
                  <a:cubicBezTo>
                    <a:pt x="18" y="6"/>
                    <a:pt x="17" y="6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1"/>
                  </a:cubicBezTo>
                  <a:cubicBezTo>
                    <a:pt x="11" y="1"/>
                    <a:pt x="11" y="1"/>
                    <a:pt x="11" y="2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7"/>
                    <a:pt x="9" y="7"/>
                    <a:pt x="8" y="7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1"/>
                    <a:pt x="6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3" y="9"/>
                    <a:pt x="2" y="10"/>
                  </a:cubicBezTo>
                  <a:cubicBezTo>
                    <a:pt x="1" y="11"/>
                    <a:pt x="1" y="12"/>
                    <a:pt x="0" y="13"/>
                  </a:cubicBezTo>
                  <a:cubicBezTo>
                    <a:pt x="0" y="14"/>
                    <a:pt x="0" y="16"/>
                    <a:pt x="0" y="17"/>
                  </a:cubicBezTo>
                  <a:cubicBezTo>
                    <a:pt x="0" y="18"/>
                    <a:pt x="1" y="20"/>
                    <a:pt x="1" y="21"/>
                  </a:cubicBezTo>
                  <a:cubicBezTo>
                    <a:pt x="2" y="22"/>
                    <a:pt x="3" y="22"/>
                    <a:pt x="3" y="23"/>
                  </a:cubicBezTo>
                  <a:cubicBezTo>
                    <a:pt x="4" y="24"/>
                    <a:pt x="5" y="24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6"/>
                    <a:pt x="7" y="36"/>
                    <a:pt x="6" y="36"/>
                  </a:cubicBezTo>
                  <a:cubicBezTo>
                    <a:pt x="5" y="35"/>
                    <a:pt x="4" y="35"/>
                    <a:pt x="2" y="35"/>
                  </a:cubicBezTo>
                  <a:cubicBezTo>
                    <a:pt x="2" y="35"/>
                    <a:pt x="2" y="35"/>
                    <a:pt x="2" y="36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1" y="38"/>
                    <a:pt x="1" y="39"/>
                    <a:pt x="1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41"/>
                    <a:pt x="4" y="41"/>
                    <a:pt x="5" y="41"/>
                  </a:cubicBezTo>
                  <a:cubicBezTo>
                    <a:pt x="7" y="41"/>
                    <a:pt x="8" y="41"/>
                    <a:pt x="9" y="41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1" y="48"/>
                    <a:pt x="12" y="48"/>
                  </a:cubicBezTo>
                  <a:cubicBezTo>
                    <a:pt x="13" y="48"/>
                    <a:pt x="13" y="47"/>
                    <a:pt x="13" y="46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41"/>
                    <a:pt x="14" y="41"/>
                    <a:pt x="15" y="4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7"/>
                    <a:pt x="17" y="47"/>
                    <a:pt x="18" y="47"/>
                  </a:cubicBezTo>
                  <a:cubicBezTo>
                    <a:pt x="19" y="47"/>
                    <a:pt x="19" y="46"/>
                    <a:pt x="19" y="45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20" y="39"/>
                    <a:pt x="21" y="38"/>
                  </a:cubicBezTo>
                  <a:cubicBezTo>
                    <a:pt x="22" y="37"/>
                    <a:pt x="23" y="36"/>
                    <a:pt x="23" y="35"/>
                  </a:cubicBezTo>
                  <a:cubicBezTo>
                    <a:pt x="24" y="33"/>
                    <a:pt x="24" y="32"/>
                    <a:pt x="24" y="30"/>
                  </a:cubicBezTo>
                  <a:cubicBezTo>
                    <a:pt x="24" y="27"/>
                    <a:pt x="22" y="25"/>
                    <a:pt x="21" y="24"/>
                  </a:cubicBezTo>
                  <a:cubicBezTo>
                    <a:pt x="20" y="23"/>
                    <a:pt x="18" y="22"/>
                    <a:pt x="16" y="21"/>
                  </a:cubicBezTo>
                  <a:close/>
                  <a:moveTo>
                    <a:pt x="15" y="35"/>
                  </a:moveTo>
                  <a:cubicBezTo>
                    <a:pt x="14" y="35"/>
                    <a:pt x="13" y="35"/>
                    <a:pt x="12" y="3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3" y="27"/>
                    <a:pt x="14" y="27"/>
                  </a:cubicBezTo>
                  <a:lnTo>
                    <a:pt x="15" y="35"/>
                  </a:lnTo>
                  <a:close/>
                  <a:moveTo>
                    <a:pt x="13" y="20"/>
                  </a:moveTo>
                  <a:cubicBezTo>
                    <a:pt x="12" y="20"/>
                    <a:pt x="11" y="20"/>
                    <a:pt x="10" y="19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2"/>
                    <a:pt x="11" y="12"/>
                    <a:pt x="12" y="12"/>
                  </a:cubicBezTo>
                  <a:lnTo>
                    <a:pt x="13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6"/>
            <p:cNvSpPr>
              <a:spLocks noEditPoints="1"/>
            </p:cNvSpPr>
            <p:nvPr/>
          </p:nvSpPr>
          <p:spPr bwMode="auto">
            <a:xfrm>
              <a:off x="2859022" y="3434717"/>
              <a:ext cx="285096" cy="225501"/>
            </a:xfrm>
            <a:custGeom>
              <a:avLst/>
              <a:gdLst>
                <a:gd name="T0" fmla="*/ 64 w 82"/>
                <a:gd name="T1" fmla="*/ 1 h 65"/>
                <a:gd name="T2" fmla="*/ 11 w 82"/>
                <a:gd name="T3" fmla="*/ 7 h 65"/>
                <a:gd name="T4" fmla="*/ 0 w 82"/>
                <a:gd name="T5" fmla="*/ 21 h 65"/>
                <a:gd name="T6" fmla="*/ 4 w 82"/>
                <a:gd name="T7" fmla="*/ 54 h 65"/>
                <a:gd name="T8" fmla="*/ 18 w 82"/>
                <a:gd name="T9" fmla="*/ 64 h 65"/>
                <a:gd name="T10" fmla="*/ 71 w 82"/>
                <a:gd name="T11" fmla="*/ 58 h 65"/>
                <a:gd name="T12" fmla="*/ 82 w 82"/>
                <a:gd name="T13" fmla="*/ 44 h 65"/>
                <a:gd name="T14" fmla="*/ 77 w 82"/>
                <a:gd name="T15" fmla="*/ 11 h 65"/>
                <a:gd name="T16" fmla="*/ 64 w 82"/>
                <a:gd name="T17" fmla="*/ 1 h 65"/>
                <a:gd name="T18" fmla="*/ 11 w 82"/>
                <a:gd name="T19" fmla="*/ 13 h 65"/>
                <a:gd name="T20" fmla="*/ 65 w 82"/>
                <a:gd name="T21" fmla="*/ 6 h 65"/>
                <a:gd name="T22" fmla="*/ 72 w 82"/>
                <a:gd name="T23" fmla="*/ 12 h 65"/>
                <a:gd name="T24" fmla="*/ 73 w 82"/>
                <a:gd name="T25" fmla="*/ 15 h 65"/>
                <a:gd name="T26" fmla="*/ 6 w 82"/>
                <a:gd name="T27" fmla="*/ 23 h 65"/>
                <a:gd name="T28" fmla="*/ 6 w 82"/>
                <a:gd name="T29" fmla="*/ 20 h 65"/>
                <a:gd name="T30" fmla="*/ 11 w 82"/>
                <a:gd name="T31" fmla="*/ 13 h 65"/>
                <a:gd name="T32" fmla="*/ 70 w 82"/>
                <a:gd name="T33" fmla="*/ 52 h 65"/>
                <a:gd name="T34" fmla="*/ 17 w 82"/>
                <a:gd name="T35" fmla="*/ 59 h 65"/>
                <a:gd name="T36" fmla="*/ 10 w 82"/>
                <a:gd name="T37" fmla="*/ 53 h 65"/>
                <a:gd name="T38" fmla="*/ 7 w 82"/>
                <a:gd name="T39" fmla="*/ 36 h 65"/>
                <a:gd name="T40" fmla="*/ 74 w 82"/>
                <a:gd name="T41" fmla="*/ 28 h 65"/>
                <a:gd name="T42" fmla="*/ 76 w 82"/>
                <a:gd name="T43" fmla="*/ 45 h 65"/>
                <a:gd name="T44" fmla="*/ 70 w 82"/>
                <a:gd name="T45" fmla="*/ 5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2" h="65">
                  <a:moveTo>
                    <a:pt x="64" y="1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4" y="8"/>
                    <a:pt x="0" y="14"/>
                    <a:pt x="0" y="21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5" y="60"/>
                    <a:pt x="11" y="65"/>
                    <a:pt x="18" y="64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78" y="57"/>
                    <a:pt x="82" y="51"/>
                    <a:pt x="82" y="4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1" y="0"/>
                    <a:pt x="64" y="1"/>
                  </a:cubicBezTo>
                  <a:close/>
                  <a:moveTo>
                    <a:pt x="11" y="13"/>
                  </a:moveTo>
                  <a:cubicBezTo>
                    <a:pt x="65" y="6"/>
                    <a:pt x="65" y="6"/>
                    <a:pt x="65" y="6"/>
                  </a:cubicBezTo>
                  <a:cubicBezTo>
                    <a:pt x="68" y="6"/>
                    <a:pt x="72" y="8"/>
                    <a:pt x="72" y="12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16"/>
                    <a:pt x="8" y="13"/>
                    <a:pt x="11" y="13"/>
                  </a:cubicBezTo>
                  <a:close/>
                  <a:moveTo>
                    <a:pt x="70" y="52"/>
                  </a:moveTo>
                  <a:cubicBezTo>
                    <a:pt x="17" y="59"/>
                    <a:pt x="17" y="59"/>
                    <a:pt x="17" y="59"/>
                  </a:cubicBezTo>
                  <a:cubicBezTo>
                    <a:pt x="13" y="59"/>
                    <a:pt x="10" y="57"/>
                    <a:pt x="10" y="53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7" y="48"/>
                    <a:pt x="74" y="52"/>
                    <a:pt x="7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7"/>
            <p:cNvSpPr/>
            <p:nvPr/>
          </p:nvSpPr>
          <p:spPr bwMode="auto">
            <a:xfrm>
              <a:off x="2904121" y="3557132"/>
              <a:ext cx="132078" cy="33826"/>
            </a:xfrm>
            <a:custGeom>
              <a:avLst/>
              <a:gdLst>
                <a:gd name="T0" fmla="*/ 38 w 38"/>
                <a:gd name="T1" fmla="*/ 3 h 10"/>
                <a:gd name="T2" fmla="*/ 35 w 38"/>
                <a:gd name="T3" fmla="*/ 6 h 10"/>
                <a:gd name="T4" fmla="*/ 3 w 38"/>
                <a:gd name="T5" fmla="*/ 10 h 10"/>
                <a:gd name="T6" fmla="*/ 0 w 38"/>
                <a:gd name="T7" fmla="*/ 7 h 10"/>
                <a:gd name="T8" fmla="*/ 0 w 38"/>
                <a:gd name="T9" fmla="*/ 7 h 10"/>
                <a:gd name="T10" fmla="*/ 3 w 38"/>
                <a:gd name="T11" fmla="*/ 4 h 10"/>
                <a:gd name="T12" fmla="*/ 35 w 38"/>
                <a:gd name="T13" fmla="*/ 1 h 10"/>
                <a:gd name="T14" fmla="*/ 38 w 38"/>
                <a:gd name="T1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0">
                  <a:moveTo>
                    <a:pt x="38" y="3"/>
                  </a:moveTo>
                  <a:cubicBezTo>
                    <a:pt x="38" y="4"/>
                    <a:pt x="37" y="6"/>
                    <a:pt x="35" y="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0" y="9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1" y="5"/>
                    <a:pt x="3" y="4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6" y="0"/>
                    <a:pt x="38" y="1"/>
                    <a:pt x="3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8"/>
            <p:cNvSpPr/>
            <p:nvPr/>
          </p:nvSpPr>
          <p:spPr bwMode="auto">
            <a:xfrm>
              <a:off x="2907342" y="3599012"/>
              <a:ext cx="80535" cy="24162"/>
            </a:xfrm>
            <a:custGeom>
              <a:avLst/>
              <a:gdLst>
                <a:gd name="T0" fmla="*/ 23 w 23"/>
                <a:gd name="T1" fmla="*/ 2 h 7"/>
                <a:gd name="T2" fmla="*/ 20 w 23"/>
                <a:gd name="T3" fmla="*/ 5 h 7"/>
                <a:gd name="T4" fmla="*/ 3 w 23"/>
                <a:gd name="T5" fmla="*/ 7 h 7"/>
                <a:gd name="T6" fmla="*/ 0 w 23"/>
                <a:gd name="T7" fmla="*/ 5 h 7"/>
                <a:gd name="T8" fmla="*/ 0 w 23"/>
                <a:gd name="T9" fmla="*/ 5 h 7"/>
                <a:gd name="T10" fmla="*/ 3 w 23"/>
                <a:gd name="T11" fmla="*/ 2 h 7"/>
                <a:gd name="T12" fmla="*/ 20 w 23"/>
                <a:gd name="T13" fmla="*/ 0 h 7"/>
                <a:gd name="T14" fmla="*/ 23 w 23"/>
                <a:gd name="T1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7">
                  <a:moveTo>
                    <a:pt x="23" y="2"/>
                  </a:moveTo>
                  <a:cubicBezTo>
                    <a:pt x="23" y="4"/>
                    <a:pt x="22" y="5"/>
                    <a:pt x="20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1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3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2" y="1"/>
                    <a:pt x="2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9"/>
            <p:cNvSpPr>
              <a:spLocks noEditPoints="1"/>
            </p:cNvSpPr>
            <p:nvPr/>
          </p:nvSpPr>
          <p:spPr bwMode="auto">
            <a:xfrm>
              <a:off x="2134199" y="3228547"/>
              <a:ext cx="41878" cy="80535"/>
            </a:xfrm>
            <a:custGeom>
              <a:avLst/>
              <a:gdLst>
                <a:gd name="T0" fmla="*/ 8 w 12"/>
                <a:gd name="T1" fmla="*/ 10 h 23"/>
                <a:gd name="T2" fmla="*/ 8 w 12"/>
                <a:gd name="T3" fmla="*/ 5 h 23"/>
                <a:gd name="T4" fmla="*/ 8 w 12"/>
                <a:gd name="T5" fmla="*/ 5 h 23"/>
                <a:gd name="T6" fmla="*/ 9 w 12"/>
                <a:gd name="T7" fmla="*/ 5 h 23"/>
                <a:gd name="T8" fmla="*/ 10 w 12"/>
                <a:gd name="T9" fmla="*/ 5 h 23"/>
                <a:gd name="T10" fmla="*/ 10 w 12"/>
                <a:gd name="T11" fmla="*/ 4 h 23"/>
                <a:gd name="T12" fmla="*/ 10 w 12"/>
                <a:gd name="T13" fmla="*/ 3 h 23"/>
                <a:gd name="T14" fmla="*/ 10 w 12"/>
                <a:gd name="T15" fmla="*/ 3 h 23"/>
                <a:gd name="T16" fmla="*/ 9 w 12"/>
                <a:gd name="T17" fmla="*/ 3 h 23"/>
                <a:gd name="T18" fmla="*/ 9 w 12"/>
                <a:gd name="T19" fmla="*/ 2 h 23"/>
                <a:gd name="T20" fmla="*/ 7 w 12"/>
                <a:gd name="T21" fmla="*/ 2 h 23"/>
                <a:gd name="T22" fmla="*/ 7 w 12"/>
                <a:gd name="T23" fmla="*/ 0 h 23"/>
                <a:gd name="T24" fmla="*/ 6 w 12"/>
                <a:gd name="T25" fmla="*/ 0 h 23"/>
                <a:gd name="T26" fmla="*/ 6 w 12"/>
                <a:gd name="T27" fmla="*/ 1 h 23"/>
                <a:gd name="T28" fmla="*/ 6 w 12"/>
                <a:gd name="T29" fmla="*/ 3 h 23"/>
                <a:gd name="T30" fmla="*/ 6 w 12"/>
                <a:gd name="T31" fmla="*/ 3 h 23"/>
                <a:gd name="T32" fmla="*/ 5 w 12"/>
                <a:gd name="T33" fmla="*/ 3 h 23"/>
                <a:gd name="T34" fmla="*/ 4 w 12"/>
                <a:gd name="T35" fmla="*/ 1 h 23"/>
                <a:gd name="T36" fmla="*/ 3 w 12"/>
                <a:gd name="T37" fmla="*/ 0 h 23"/>
                <a:gd name="T38" fmla="*/ 3 w 12"/>
                <a:gd name="T39" fmla="*/ 1 h 23"/>
                <a:gd name="T40" fmla="*/ 3 w 12"/>
                <a:gd name="T41" fmla="*/ 3 h 23"/>
                <a:gd name="T42" fmla="*/ 2 w 12"/>
                <a:gd name="T43" fmla="*/ 4 h 23"/>
                <a:gd name="T44" fmla="*/ 1 w 12"/>
                <a:gd name="T45" fmla="*/ 6 h 23"/>
                <a:gd name="T46" fmla="*/ 1 w 12"/>
                <a:gd name="T47" fmla="*/ 8 h 23"/>
                <a:gd name="T48" fmla="*/ 1 w 12"/>
                <a:gd name="T49" fmla="*/ 9 h 23"/>
                <a:gd name="T50" fmla="*/ 2 w 12"/>
                <a:gd name="T51" fmla="*/ 11 h 23"/>
                <a:gd name="T52" fmla="*/ 4 w 12"/>
                <a:gd name="T53" fmla="*/ 12 h 23"/>
                <a:gd name="T54" fmla="*/ 4 w 12"/>
                <a:gd name="T55" fmla="*/ 12 h 23"/>
                <a:gd name="T56" fmla="*/ 5 w 12"/>
                <a:gd name="T57" fmla="*/ 17 h 23"/>
                <a:gd name="T58" fmla="*/ 3 w 12"/>
                <a:gd name="T59" fmla="*/ 17 h 23"/>
                <a:gd name="T60" fmla="*/ 2 w 12"/>
                <a:gd name="T61" fmla="*/ 16 h 23"/>
                <a:gd name="T62" fmla="*/ 1 w 12"/>
                <a:gd name="T63" fmla="*/ 17 h 23"/>
                <a:gd name="T64" fmla="*/ 1 w 12"/>
                <a:gd name="T65" fmla="*/ 18 h 23"/>
                <a:gd name="T66" fmla="*/ 1 w 12"/>
                <a:gd name="T67" fmla="*/ 19 h 23"/>
                <a:gd name="T68" fmla="*/ 1 w 12"/>
                <a:gd name="T69" fmla="*/ 19 h 23"/>
                <a:gd name="T70" fmla="*/ 3 w 12"/>
                <a:gd name="T71" fmla="*/ 19 h 23"/>
                <a:gd name="T72" fmla="*/ 5 w 12"/>
                <a:gd name="T73" fmla="*/ 20 h 23"/>
                <a:gd name="T74" fmla="*/ 5 w 12"/>
                <a:gd name="T75" fmla="*/ 22 h 23"/>
                <a:gd name="T76" fmla="*/ 6 w 12"/>
                <a:gd name="T77" fmla="*/ 23 h 23"/>
                <a:gd name="T78" fmla="*/ 7 w 12"/>
                <a:gd name="T79" fmla="*/ 22 h 23"/>
                <a:gd name="T80" fmla="*/ 7 w 12"/>
                <a:gd name="T81" fmla="*/ 19 h 23"/>
                <a:gd name="T82" fmla="*/ 8 w 12"/>
                <a:gd name="T83" fmla="*/ 19 h 23"/>
                <a:gd name="T84" fmla="*/ 8 w 12"/>
                <a:gd name="T85" fmla="*/ 22 h 23"/>
                <a:gd name="T86" fmla="*/ 9 w 12"/>
                <a:gd name="T87" fmla="*/ 22 h 23"/>
                <a:gd name="T88" fmla="*/ 10 w 12"/>
                <a:gd name="T89" fmla="*/ 22 h 23"/>
                <a:gd name="T90" fmla="*/ 9 w 12"/>
                <a:gd name="T91" fmla="*/ 19 h 23"/>
                <a:gd name="T92" fmla="*/ 11 w 12"/>
                <a:gd name="T93" fmla="*/ 18 h 23"/>
                <a:gd name="T94" fmla="*/ 12 w 12"/>
                <a:gd name="T95" fmla="*/ 16 h 23"/>
                <a:gd name="T96" fmla="*/ 12 w 12"/>
                <a:gd name="T97" fmla="*/ 14 h 23"/>
                <a:gd name="T98" fmla="*/ 11 w 12"/>
                <a:gd name="T99" fmla="*/ 11 h 23"/>
                <a:gd name="T100" fmla="*/ 8 w 12"/>
                <a:gd name="T101" fmla="*/ 10 h 23"/>
                <a:gd name="T102" fmla="*/ 8 w 12"/>
                <a:gd name="T103" fmla="*/ 16 h 23"/>
                <a:gd name="T104" fmla="*/ 6 w 12"/>
                <a:gd name="T105" fmla="*/ 17 h 23"/>
                <a:gd name="T106" fmla="*/ 6 w 12"/>
                <a:gd name="T107" fmla="*/ 12 h 23"/>
                <a:gd name="T108" fmla="*/ 7 w 12"/>
                <a:gd name="T109" fmla="*/ 13 h 23"/>
                <a:gd name="T110" fmla="*/ 8 w 12"/>
                <a:gd name="T111" fmla="*/ 16 h 23"/>
                <a:gd name="T112" fmla="*/ 7 w 12"/>
                <a:gd name="T113" fmla="*/ 9 h 23"/>
                <a:gd name="T114" fmla="*/ 5 w 12"/>
                <a:gd name="T115" fmla="*/ 9 h 23"/>
                <a:gd name="T116" fmla="*/ 5 w 12"/>
                <a:gd name="T117" fmla="*/ 5 h 23"/>
                <a:gd name="T118" fmla="*/ 6 w 12"/>
                <a:gd name="T119" fmla="*/ 5 h 23"/>
                <a:gd name="T120" fmla="*/ 7 w 12"/>
                <a:gd name="T12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" h="23">
                  <a:moveTo>
                    <a:pt x="8" y="1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4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2" y="10"/>
                    <a:pt x="2" y="11"/>
                  </a:cubicBezTo>
                  <a:cubicBezTo>
                    <a:pt x="3" y="11"/>
                    <a:pt x="3" y="11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3" y="17"/>
                  </a:cubicBezTo>
                  <a:cubicBezTo>
                    <a:pt x="3" y="17"/>
                    <a:pt x="2" y="17"/>
                    <a:pt x="2" y="16"/>
                  </a:cubicBezTo>
                  <a:cubicBezTo>
                    <a:pt x="2" y="16"/>
                    <a:pt x="2" y="17"/>
                    <a:pt x="1" y="17"/>
                  </a:cubicBezTo>
                  <a:cubicBezTo>
                    <a:pt x="1" y="17"/>
                    <a:pt x="1" y="17"/>
                    <a:pt x="1" y="18"/>
                  </a:cubicBezTo>
                  <a:cubicBezTo>
                    <a:pt x="1" y="18"/>
                    <a:pt x="1" y="18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4" y="20"/>
                    <a:pt x="4" y="20"/>
                    <a:pt x="5" y="20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6" y="23"/>
                    <a:pt x="6" y="23"/>
                  </a:cubicBezTo>
                  <a:cubicBezTo>
                    <a:pt x="7" y="23"/>
                    <a:pt x="7" y="22"/>
                    <a:pt x="7" y="22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8"/>
                    <a:pt x="10" y="18"/>
                    <a:pt x="11" y="18"/>
                  </a:cubicBezTo>
                  <a:cubicBezTo>
                    <a:pt x="11" y="17"/>
                    <a:pt x="12" y="17"/>
                    <a:pt x="12" y="16"/>
                  </a:cubicBezTo>
                  <a:cubicBezTo>
                    <a:pt x="12" y="16"/>
                    <a:pt x="12" y="15"/>
                    <a:pt x="12" y="14"/>
                  </a:cubicBezTo>
                  <a:cubicBezTo>
                    <a:pt x="12" y="13"/>
                    <a:pt x="11" y="12"/>
                    <a:pt x="11" y="11"/>
                  </a:cubicBezTo>
                  <a:cubicBezTo>
                    <a:pt x="10" y="11"/>
                    <a:pt x="9" y="10"/>
                    <a:pt x="8" y="10"/>
                  </a:cubicBezTo>
                  <a:close/>
                  <a:moveTo>
                    <a:pt x="8" y="16"/>
                  </a:moveTo>
                  <a:cubicBezTo>
                    <a:pt x="7" y="16"/>
                    <a:pt x="7" y="17"/>
                    <a:pt x="6" y="1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7" y="12"/>
                    <a:pt x="7" y="13"/>
                  </a:cubicBezTo>
                  <a:lnTo>
                    <a:pt x="8" y="16"/>
                  </a:lnTo>
                  <a:close/>
                  <a:moveTo>
                    <a:pt x="7" y="9"/>
                  </a:moveTo>
                  <a:cubicBezTo>
                    <a:pt x="6" y="9"/>
                    <a:pt x="6" y="9"/>
                    <a:pt x="5" y="9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lnTo>
                    <a:pt x="7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90"/>
            <p:cNvSpPr>
              <a:spLocks noEditPoints="1"/>
            </p:cNvSpPr>
            <p:nvPr/>
          </p:nvSpPr>
          <p:spPr bwMode="auto">
            <a:xfrm>
              <a:off x="2071381" y="3183446"/>
              <a:ext cx="167514" cy="244829"/>
            </a:xfrm>
            <a:custGeom>
              <a:avLst/>
              <a:gdLst>
                <a:gd name="T0" fmla="*/ 46 w 48"/>
                <a:gd name="T1" fmla="*/ 22 h 70"/>
                <a:gd name="T2" fmla="*/ 21 w 48"/>
                <a:gd name="T3" fmla="*/ 2 h 70"/>
                <a:gd name="T4" fmla="*/ 2 w 48"/>
                <a:gd name="T5" fmla="*/ 27 h 70"/>
                <a:gd name="T6" fmla="*/ 21 w 48"/>
                <a:gd name="T7" fmla="*/ 46 h 70"/>
                <a:gd name="T8" fmla="*/ 23 w 48"/>
                <a:gd name="T9" fmla="*/ 66 h 70"/>
                <a:gd name="T10" fmla="*/ 27 w 48"/>
                <a:gd name="T11" fmla="*/ 69 h 70"/>
                <a:gd name="T12" fmla="*/ 32 w 48"/>
                <a:gd name="T13" fmla="*/ 69 h 70"/>
                <a:gd name="T14" fmla="*/ 35 w 48"/>
                <a:gd name="T15" fmla="*/ 64 h 70"/>
                <a:gd name="T16" fmla="*/ 33 w 48"/>
                <a:gd name="T17" fmla="*/ 45 h 70"/>
                <a:gd name="T18" fmla="*/ 46 w 48"/>
                <a:gd name="T19" fmla="*/ 22 h 70"/>
                <a:gd name="T20" fmla="*/ 26 w 48"/>
                <a:gd name="T21" fmla="*/ 40 h 70"/>
                <a:gd name="T22" fmla="*/ 8 w 48"/>
                <a:gd name="T23" fmla="*/ 26 h 70"/>
                <a:gd name="T24" fmla="*/ 22 w 48"/>
                <a:gd name="T25" fmla="*/ 8 h 70"/>
                <a:gd name="T26" fmla="*/ 40 w 48"/>
                <a:gd name="T27" fmla="*/ 22 h 70"/>
                <a:gd name="T28" fmla="*/ 26 w 48"/>
                <a:gd name="T29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70">
                  <a:moveTo>
                    <a:pt x="46" y="22"/>
                  </a:moveTo>
                  <a:cubicBezTo>
                    <a:pt x="45" y="9"/>
                    <a:pt x="34" y="0"/>
                    <a:pt x="21" y="2"/>
                  </a:cubicBezTo>
                  <a:cubicBezTo>
                    <a:pt x="9" y="3"/>
                    <a:pt x="0" y="15"/>
                    <a:pt x="2" y="27"/>
                  </a:cubicBezTo>
                  <a:cubicBezTo>
                    <a:pt x="3" y="37"/>
                    <a:pt x="11" y="45"/>
                    <a:pt x="21" y="4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25" y="70"/>
                    <a:pt x="27" y="69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4" y="68"/>
                    <a:pt x="36" y="66"/>
                    <a:pt x="35" y="64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42" y="41"/>
                    <a:pt x="48" y="32"/>
                    <a:pt x="46" y="22"/>
                  </a:cubicBezTo>
                  <a:close/>
                  <a:moveTo>
                    <a:pt x="26" y="40"/>
                  </a:moveTo>
                  <a:cubicBezTo>
                    <a:pt x="17" y="41"/>
                    <a:pt x="9" y="35"/>
                    <a:pt x="8" y="26"/>
                  </a:cubicBezTo>
                  <a:cubicBezTo>
                    <a:pt x="7" y="17"/>
                    <a:pt x="13" y="9"/>
                    <a:pt x="22" y="8"/>
                  </a:cubicBezTo>
                  <a:cubicBezTo>
                    <a:pt x="31" y="7"/>
                    <a:pt x="39" y="14"/>
                    <a:pt x="40" y="22"/>
                  </a:cubicBezTo>
                  <a:cubicBezTo>
                    <a:pt x="41" y="31"/>
                    <a:pt x="35" y="39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91"/>
            <p:cNvSpPr/>
            <p:nvPr/>
          </p:nvSpPr>
          <p:spPr bwMode="auto">
            <a:xfrm>
              <a:off x="2029502" y="3144790"/>
              <a:ext cx="302815" cy="209393"/>
            </a:xfrm>
            <a:custGeom>
              <a:avLst/>
              <a:gdLst>
                <a:gd name="T0" fmla="*/ 71 w 87"/>
                <a:gd name="T1" fmla="*/ 1 h 60"/>
                <a:gd name="T2" fmla="*/ 10 w 87"/>
                <a:gd name="T3" fmla="*/ 8 h 60"/>
                <a:gd name="T4" fmla="*/ 0 w 87"/>
                <a:gd name="T5" fmla="*/ 20 h 60"/>
                <a:gd name="T6" fmla="*/ 4 w 87"/>
                <a:gd name="T7" fmla="*/ 50 h 60"/>
                <a:gd name="T8" fmla="*/ 16 w 87"/>
                <a:gd name="T9" fmla="*/ 59 h 60"/>
                <a:gd name="T10" fmla="*/ 20 w 87"/>
                <a:gd name="T11" fmla="*/ 59 h 60"/>
                <a:gd name="T12" fmla="*/ 15 w 87"/>
                <a:gd name="T13" fmla="*/ 55 h 60"/>
                <a:gd name="T14" fmla="*/ 15 w 87"/>
                <a:gd name="T15" fmla="*/ 55 h 60"/>
                <a:gd name="T16" fmla="*/ 9 w 87"/>
                <a:gd name="T17" fmla="*/ 50 h 60"/>
                <a:gd name="T18" fmla="*/ 5 w 87"/>
                <a:gd name="T19" fmla="*/ 20 h 60"/>
                <a:gd name="T20" fmla="*/ 10 w 87"/>
                <a:gd name="T21" fmla="*/ 13 h 60"/>
                <a:gd name="T22" fmla="*/ 71 w 87"/>
                <a:gd name="T23" fmla="*/ 6 h 60"/>
                <a:gd name="T24" fmla="*/ 78 w 87"/>
                <a:gd name="T25" fmla="*/ 11 h 60"/>
                <a:gd name="T26" fmla="*/ 82 w 87"/>
                <a:gd name="T27" fmla="*/ 41 h 60"/>
                <a:gd name="T28" fmla="*/ 76 w 87"/>
                <a:gd name="T29" fmla="*/ 47 h 60"/>
                <a:gd name="T30" fmla="*/ 61 w 87"/>
                <a:gd name="T31" fmla="*/ 49 h 60"/>
                <a:gd name="T32" fmla="*/ 57 w 87"/>
                <a:gd name="T33" fmla="*/ 54 h 60"/>
                <a:gd name="T34" fmla="*/ 77 w 87"/>
                <a:gd name="T35" fmla="*/ 52 h 60"/>
                <a:gd name="T36" fmla="*/ 86 w 87"/>
                <a:gd name="T37" fmla="*/ 40 h 60"/>
                <a:gd name="T38" fmla="*/ 83 w 87"/>
                <a:gd name="T39" fmla="*/ 10 h 60"/>
                <a:gd name="T40" fmla="*/ 71 w 87"/>
                <a:gd name="T41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7" h="60">
                  <a:moveTo>
                    <a:pt x="71" y="1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4" y="9"/>
                    <a:pt x="0" y="15"/>
                    <a:pt x="0" y="2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5" y="56"/>
                    <a:pt x="10" y="60"/>
                    <a:pt x="16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9" y="58"/>
                    <a:pt x="17" y="56"/>
                    <a:pt x="15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2" y="55"/>
                    <a:pt x="9" y="53"/>
                    <a:pt x="9" y="5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6"/>
                    <a:pt x="7" y="13"/>
                    <a:pt x="10" y="13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5" y="5"/>
                    <a:pt x="78" y="7"/>
                    <a:pt x="78" y="1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4"/>
                    <a:pt x="80" y="47"/>
                    <a:pt x="76" y="47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0" y="51"/>
                    <a:pt x="59" y="53"/>
                    <a:pt x="57" y="54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1"/>
                    <a:pt x="87" y="46"/>
                    <a:pt x="86" y="4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2" y="4"/>
                    <a:pt x="77" y="0"/>
                    <a:pt x="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92"/>
            <p:cNvSpPr>
              <a:spLocks noEditPoints="1"/>
            </p:cNvSpPr>
            <p:nvPr/>
          </p:nvSpPr>
          <p:spPr bwMode="auto">
            <a:xfrm>
              <a:off x="3590286" y="2887075"/>
              <a:ext cx="37046" cy="80535"/>
            </a:xfrm>
            <a:custGeom>
              <a:avLst/>
              <a:gdLst>
                <a:gd name="T0" fmla="*/ 8 w 11"/>
                <a:gd name="T1" fmla="*/ 10 h 23"/>
                <a:gd name="T2" fmla="*/ 7 w 11"/>
                <a:gd name="T3" fmla="*/ 5 h 23"/>
                <a:gd name="T4" fmla="*/ 7 w 11"/>
                <a:gd name="T5" fmla="*/ 5 h 23"/>
                <a:gd name="T6" fmla="*/ 9 w 11"/>
                <a:gd name="T7" fmla="*/ 5 h 23"/>
                <a:gd name="T8" fmla="*/ 9 w 11"/>
                <a:gd name="T9" fmla="*/ 5 h 23"/>
                <a:gd name="T10" fmla="*/ 9 w 11"/>
                <a:gd name="T11" fmla="*/ 4 h 23"/>
                <a:gd name="T12" fmla="*/ 9 w 11"/>
                <a:gd name="T13" fmla="*/ 3 h 23"/>
                <a:gd name="T14" fmla="*/ 9 w 11"/>
                <a:gd name="T15" fmla="*/ 3 h 23"/>
                <a:gd name="T16" fmla="*/ 8 w 11"/>
                <a:gd name="T17" fmla="*/ 3 h 23"/>
                <a:gd name="T18" fmla="*/ 8 w 11"/>
                <a:gd name="T19" fmla="*/ 3 h 23"/>
                <a:gd name="T20" fmla="*/ 7 w 11"/>
                <a:gd name="T21" fmla="*/ 3 h 23"/>
                <a:gd name="T22" fmla="*/ 6 w 11"/>
                <a:gd name="T23" fmla="*/ 1 h 23"/>
                <a:gd name="T24" fmla="*/ 6 w 11"/>
                <a:gd name="T25" fmla="*/ 0 h 23"/>
                <a:gd name="T26" fmla="*/ 5 w 11"/>
                <a:gd name="T27" fmla="*/ 1 h 23"/>
                <a:gd name="T28" fmla="*/ 5 w 11"/>
                <a:gd name="T29" fmla="*/ 3 h 23"/>
                <a:gd name="T30" fmla="*/ 5 w 11"/>
                <a:gd name="T31" fmla="*/ 3 h 23"/>
                <a:gd name="T32" fmla="*/ 4 w 11"/>
                <a:gd name="T33" fmla="*/ 3 h 23"/>
                <a:gd name="T34" fmla="*/ 3 w 11"/>
                <a:gd name="T35" fmla="*/ 1 h 23"/>
                <a:gd name="T36" fmla="*/ 3 w 11"/>
                <a:gd name="T37" fmla="*/ 0 h 23"/>
                <a:gd name="T38" fmla="*/ 2 w 11"/>
                <a:gd name="T39" fmla="*/ 1 h 23"/>
                <a:gd name="T40" fmla="*/ 2 w 11"/>
                <a:gd name="T41" fmla="*/ 4 h 23"/>
                <a:gd name="T42" fmla="*/ 1 w 11"/>
                <a:gd name="T43" fmla="*/ 5 h 23"/>
                <a:gd name="T44" fmla="*/ 0 w 11"/>
                <a:gd name="T45" fmla="*/ 6 h 23"/>
                <a:gd name="T46" fmla="*/ 0 w 11"/>
                <a:gd name="T47" fmla="*/ 8 h 23"/>
                <a:gd name="T48" fmla="*/ 0 w 11"/>
                <a:gd name="T49" fmla="*/ 10 h 23"/>
                <a:gd name="T50" fmla="*/ 1 w 11"/>
                <a:gd name="T51" fmla="*/ 11 h 23"/>
                <a:gd name="T52" fmla="*/ 3 w 11"/>
                <a:gd name="T53" fmla="*/ 12 h 23"/>
                <a:gd name="T54" fmla="*/ 3 w 11"/>
                <a:gd name="T55" fmla="*/ 12 h 23"/>
                <a:gd name="T56" fmla="*/ 4 w 11"/>
                <a:gd name="T57" fmla="*/ 17 h 23"/>
                <a:gd name="T58" fmla="*/ 3 w 11"/>
                <a:gd name="T59" fmla="*/ 17 h 23"/>
                <a:gd name="T60" fmla="*/ 1 w 11"/>
                <a:gd name="T61" fmla="*/ 17 h 23"/>
                <a:gd name="T62" fmla="*/ 1 w 11"/>
                <a:gd name="T63" fmla="*/ 17 h 23"/>
                <a:gd name="T64" fmla="*/ 0 w 11"/>
                <a:gd name="T65" fmla="*/ 18 h 23"/>
                <a:gd name="T66" fmla="*/ 0 w 11"/>
                <a:gd name="T67" fmla="*/ 19 h 23"/>
                <a:gd name="T68" fmla="*/ 1 w 11"/>
                <a:gd name="T69" fmla="*/ 19 h 23"/>
                <a:gd name="T70" fmla="*/ 2 w 11"/>
                <a:gd name="T71" fmla="*/ 20 h 23"/>
                <a:gd name="T72" fmla="*/ 4 w 11"/>
                <a:gd name="T73" fmla="*/ 20 h 23"/>
                <a:gd name="T74" fmla="*/ 5 w 11"/>
                <a:gd name="T75" fmla="*/ 22 h 23"/>
                <a:gd name="T76" fmla="*/ 5 w 11"/>
                <a:gd name="T77" fmla="*/ 23 h 23"/>
                <a:gd name="T78" fmla="*/ 6 w 11"/>
                <a:gd name="T79" fmla="*/ 22 h 23"/>
                <a:gd name="T80" fmla="*/ 6 w 11"/>
                <a:gd name="T81" fmla="*/ 20 h 23"/>
                <a:gd name="T82" fmla="*/ 7 w 11"/>
                <a:gd name="T83" fmla="*/ 19 h 23"/>
                <a:gd name="T84" fmla="*/ 8 w 11"/>
                <a:gd name="T85" fmla="*/ 22 h 23"/>
                <a:gd name="T86" fmla="*/ 8 w 11"/>
                <a:gd name="T87" fmla="*/ 23 h 23"/>
                <a:gd name="T88" fmla="*/ 9 w 11"/>
                <a:gd name="T89" fmla="*/ 22 h 23"/>
                <a:gd name="T90" fmla="*/ 9 w 11"/>
                <a:gd name="T91" fmla="*/ 19 h 23"/>
                <a:gd name="T92" fmla="*/ 10 w 11"/>
                <a:gd name="T93" fmla="*/ 18 h 23"/>
                <a:gd name="T94" fmla="*/ 11 w 11"/>
                <a:gd name="T95" fmla="*/ 17 h 23"/>
                <a:gd name="T96" fmla="*/ 11 w 11"/>
                <a:gd name="T97" fmla="*/ 14 h 23"/>
                <a:gd name="T98" fmla="*/ 10 w 11"/>
                <a:gd name="T99" fmla="*/ 11 h 23"/>
                <a:gd name="T100" fmla="*/ 8 w 11"/>
                <a:gd name="T101" fmla="*/ 10 h 23"/>
                <a:gd name="T102" fmla="*/ 7 w 11"/>
                <a:gd name="T103" fmla="*/ 16 h 23"/>
                <a:gd name="T104" fmla="*/ 5 w 11"/>
                <a:gd name="T105" fmla="*/ 17 h 23"/>
                <a:gd name="T106" fmla="*/ 5 w 11"/>
                <a:gd name="T107" fmla="*/ 12 h 23"/>
                <a:gd name="T108" fmla="*/ 6 w 11"/>
                <a:gd name="T109" fmla="*/ 13 h 23"/>
                <a:gd name="T110" fmla="*/ 7 w 11"/>
                <a:gd name="T111" fmla="*/ 16 h 23"/>
                <a:gd name="T112" fmla="*/ 6 w 11"/>
                <a:gd name="T113" fmla="*/ 10 h 23"/>
                <a:gd name="T114" fmla="*/ 4 w 11"/>
                <a:gd name="T115" fmla="*/ 9 h 23"/>
                <a:gd name="T116" fmla="*/ 4 w 11"/>
                <a:gd name="T117" fmla="*/ 6 h 23"/>
                <a:gd name="T118" fmla="*/ 5 w 11"/>
                <a:gd name="T119" fmla="*/ 5 h 23"/>
                <a:gd name="T120" fmla="*/ 6 w 11"/>
                <a:gd name="T121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" h="23">
                  <a:moveTo>
                    <a:pt x="8" y="10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2" y="11"/>
                    <a:pt x="2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0" y="18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1" y="19"/>
                  </a:cubicBezTo>
                  <a:cubicBezTo>
                    <a:pt x="1" y="19"/>
                    <a:pt x="2" y="20"/>
                    <a:pt x="2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2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7" y="19"/>
                    <a:pt x="7" y="1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9" y="23"/>
                    <a:pt x="9" y="22"/>
                    <a:pt x="9" y="2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8"/>
                    <a:pt x="10" y="18"/>
                  </a:cubicBezTo>
                  <a:cubicBezTo>
                    <a:pt x="10" y="18"/>
                    <a:pt x="11" y="17"/>
                    <a:pt x="11" y="17"/>
                  </a:cubicBezTo>
                  <a:cubicBezTo>
                    <a:pt x="11" y="16"/>
                    <a:pt x="11" y="15"/>
                    <a:pt x="11" y="14"/>
                  </a:cubicBezTo>
                  <a:cubicBezTo>
                    <a:pt x="11" y="13"/>
                    <a:pt x="11" y="12"/>
                    <a:pt x="10" y="11"/>
                  </a:cubicBezTo>
                  <a:cubicBezTo>
                    <a:pt x="9" y="11"/>
                    <a:pt x="8" y="10"/>
                    <a:pt x="8" y="10"/>
                  </a:cubicBezTo>
                  <a:close/>
                  <a:moveTo>
                    <a:pt x="7" y="16"/>
                  </a:moveTo>
                  <a:cubicBezTo>
                    <a:pt x="6" y="17"/>
                    <a:pt x="6" y="17"/>
                    <a:pt x="5" y="17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lnTo>
                    <a:pt x="7" y="16"/>
                  </a:lnTo>
                  <a:close/>
                  <a:moveTo>
                    <a:pt x="6" y="10"/>
                  </a:moveTo>
                  <a:cubicBezTo>
                    <a:pt x="5" y="9"/>
                    <a:pt x="5" y="9"/>
                    <a:pt x="4" y="9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lnTo>
                    <a:pt x="6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93"/>
            <p:cNvSpPr>
              <a:spLocks noEditPoints="1"/>
            </p:cNvSpPr>
            <p:nvPr/>
          </p:nvSpPr>
          <p:spPr bwMode="auto">
            <a:xfrm>
              <a:off x="3522636" y="2845196"/>
              <a:ext cx="167514" cy="241608"/>
            </a:xfrm>
            <a:custGeom>
              <a:avLst/>
              <a:gdLst>
                <a:gd name="T0" fmla="*/ 47 w 48"/>
                <a:gd name="T1" fmla="*/ 21 h 69"/>
                <a:gd name="T2" fmla="*/ 21 w 48"/>
                <a:gd name="T3" fmla="*/ 1 h 69"/>
                <a:gd name="T4" fmla="*/ 2 w 48"/>
                <a:gd name="T5" fmla="*/ 26 h 69"/>
                <a:gd name="T6" fmla="*/ 21 w 48"/>
                <a:gd name="T7" fmla="*/ 46 h 69"/>
                <a:gd name="T8" fmla="*/ 23 w 48"/>
                <a:gd name="T9" fmla="*/ 65 h 69"/>
                <a:gd name="T10" fmla="*/ 28 w 48"/>
                <a:gd name="T11" fmla="*/ 69 h 69"/>
                <a:gd name="T12" fmla="*/ 32 w 48"/>
                <a:gd name="T13" fmla="*/ 68 h 69"/>
                <a:gd name="T14" fmla="*/ 35 w 48"/>
                <a:gd name="T15" fmla="*/ 63 h 69"/>
                <a:gd name="T16" fmla="*/ 33 w 48"/>
                <a:gd name="T17" fmla="*/ 44 h 69"/>
                <a:gd name="T18" fmla="*/ 47 w 48"/>
                <a:gd name="T19" fmla="*/ 21 h 69"/>
                <a:gd name="T20" fmla="*/ 26 w 48"/>
                <a:gd name="T21" fmla="*/ 39 h 69"/>
                <a:gd name="T22" fmla="*/ 8 w 48"/>
                <a:gd name="T23" fmla="*/ 25 h 69"/>
                <a:gd name="T24" fmla="*/ 22 w 48"/>
                <a:gd name="T25" fmla="*/ 8 h 69"/>
                <a:gd name="T26" fmla="*/ 40 w 48"/>
                <a:gd name="T27" fmla="*/ 22 h 69"/>
                <a:gd name="T28" fmla="*/ 26 w 48"/>
                <a:gd name="T29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69">
                  <a:moveTo>
                    <a:pt x="47" y="21"/>
                  </a:moveTo>
                  <a:cubicBezTo>
                    <a:pt x="45" y="8"/>
                    <a:pt x="34" y="0"/>
                    <a:pt x="21" y="1"/>
                  </a:cubicBezTo>
                  <a:cubicBezTo>
                    <a:pt x="9" y="3"/>
                    <a:pt x="0" y="14"/>
                    <a:pt x="2" y="26"/>
                  </a:cubicBezTo>
                  <a:cubicBezTo>
                    <a:pt x="3" y="36"/>
                    <a:pt x="11" y="44"/>
                    <a:pt x="21" y="46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3" y="67"/>
                    <a:pt x="25" y="69"/>
                    <a:pt x="28" y="69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4" y="68"/>
                    <a:pt x="36" y="66"/>
                    <a:pt x="35" y="63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42" y="40"/>
                    <a:pt x="48" y="31"/>
                    <a:pt x="47" y="21"/>
                  </a:cubicBezTo>
                  <a:close/>
                  <a:moveTo>
                    <a:pt x="26" y="39"/>
                  </a:moveTo>
                  <a:cubicBezTo>
                    <a:pt x="17" y="41"/>
                    <a:pt x="9" y="34"/>
                    <a:pt x="8" y="25"/>
                  </a:cubicBezTo>
                  <a:cubicBezTo>
                    <a:pt x="7" y="17"/>
                    <a:pt x="13" y="9"/>
                    <a:pt x="22" y="8"/>
                  </a:cubicBezTo>
                  <a:cubicBezTo>
                    <a:pt x="31" y="7"/>
                    <a:pt x="39" y="13"/>
                    <a:pt x="40" y="22"/>
                  </a:cubicBezTo>
                  <a:cubicBezTo>
                    <a:pt x="41" y="30"/>
                    <a:pt x="35" y="38"/>
                    <a:pt x="26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94"/>
            <p:cNvSpPr/>
            <p:nvPr/>
          </p:nvSpPr>
          <p:spPr bwMode="auto">
            <a:xfrm>
              <a:off x="3482366" y="2803317"/>
              <a:ext cx="302815" cy="209393"/>
            </a:xfrm>
            <a:custGeom>
              <a:avLst/>
              <a:gdLst>
                <a:gd name="T0" fmla="*/ 71 w 87"/>
                <a:gd name="T1" fmla="*/ 1 h 60"/>
                <a:gd name="T2" fmla="*/ 10 w 87"/>
                <a:gd name="T3" fmla="*/ 9 h 60"/>
                <a:gd name="T4" fmla="*/ 1 w 87"/>
                <a:gd name="T5" fmla="*/ 21 h 60"/>
                <a:gd name="T6" fmla="*/ 4 w 87"/>
                <a:gd name="T7" fmla="*/ 50 h 60"/>
                <a:gd name="T8" fmla="*/ 16 w 87"/>
                <a:gd name="T9" fmla="*/ 60 h 60"/>
                <a:gd name="T10" fmla="*/ 20 w 87"/>
                <a:gd name="T11" fmla="*/ 59 h 60"/>
                <a:gd name="T12" fmla="*/ 16 w 87"/>
                <a:gd name="T13" fmla="*/ 55 h 60"/>
                <a:gd name="T14" fmla="*/ 16 w 87"/>
                <a:gd name="T15" fmla="*/ 55 h 60"/>
                <a:gd name="T16" fmla="*/ 9 w 87"/>
                <a:gd name="T17" fmla="*/ 50 h 60"/>
                <a:gd name="T18" fmla="*/ 5 w 87"/>
                <a:gd name="T19" fmla="*/ 20 h 60"/>
                <a:gd name="T20" fmla="*/ 10 w 87"/>
                <a:gd name="T21" fmla="*/ 13 h 60"/>
                <a:gd name="T22" fmla="*/ 71 w 87"/>
                <a:gd name="T23" fmla="*/ 6 h 60"/>
                <a:gd name="T24" fmla="*/ 78 w 87"/>
                <a:gd name="T25" fmla="*/ 11 h 60"/>
                <a:gd name="T26" fmla="*/ 82 w 87"/>
                <a:gd name="T27" fmla="*/ 41 h 60"/>
                <a:gd name="T28" fmla="*/ 77 w 87"/>
                <a:gd name="T29" fmla="*/ 48 h 60"/>
                <a:gd name="T30" fmla="*/ 61 w 87"/>
                <a:gd name="T31" fmla="*/ 49 h 60"/>
                <a:gd name="T32" fmla="*/ 57 w 87"/>
                <a:gd name="T33" fmla="*/ 55 h 60"/>
                <a:gd name="T34" fmla="*/ 77 w 87"/>
                <a:gd name="T35" fmla="*/ 52 h 60"/>
                <a:gd name="T36" fmla="*/ 86 w 87"/>
                <a:gd name="T37" fmla="*/ 40 h 60"/>
                <a:gd name="T38" fmla="*/ 83 w 87"/>
                <a:gd name="T39" fmla="*/ 10 h 60"/>
                <a:gd name="T40" fmla="*/ 71 w 87"/>
                <a:gd name="T41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7" h="60">
                  <a:moveTo>
                    <a:pt x="71" y="1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4" y="9"/>
                    <a:pt x="0" y="15"/>
                    <a:pt x="1" y="21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5" y="56"/>
                    <a:pt x="10" y="60"/>
                    <a:pt x="16" y="60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9" y="58"/>
                    <a:pt x="17" y="57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2" y="55"/>
                    <a:pt x="9" y="53"/>
                    <a:pt x="9" y="5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7"/>
                    <a:pt x="7" y="14"/>
                    <a:pt x="10" y="13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5" y="5"/>
                    <a:pt x="78" y="8"/>
                    <a:pt x="78" y="1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4"/>
                    <a:pt x="80" y="47"/>
                    <a:pt x="77" y="48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0" y="51"/>
                    <a:pt x="59" y="53"/>
                    <a:pt x="57" y="55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1"/>
                    <a:pt x="87" y="46"/>
                    <a:pt x="86" y="4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2" y="5"/>
                    <a:pt x="77" y="0"/>
                    <a:pt x="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95"/>
            <p:cNvSpPr/>
            <p:nvPr/>
          </p:nvSpPr>
          <p:spPr bwMode="auto">
            <a:xfrm>
              <a:off x="953544" y="3524917"/>
              <a:ext cx="293151" cy="227112"/>
            </a:xfrm>
            <a:custGeom>
              <a:avLst/>
              <a:gdLst>
                <a:gd name="T0" fmla="*/ 84 w 84"/>
                <a:gd name="T1" fmla="*/ 1 h 65"/>
                <a:gd name="T2" fmla="*/ 45 w 84"/>
                <a:gd name="T3" fmla="*/ 51 h 65"/>
                <a:gd name="T4" fmla="*/ 28 w 84"/>
                <a:gd name="T5" fmla="*/ 38 h 65"/>
                <a:gd name="T6" fmla="*/ 2 w 84"/>
                <a:gd name="T7" fmla="*/ 65 h 65"/>
                <a:gd name="T8" fmla="*/ 0 w 84"/>
                <a:gd name="T9" fmla="*/ 52 h 65"/>
                <a:gd name="T10" fmla="*/ 27 w 84"/>
                <a:gd name="T11" fmla="*/ 26 h 65"/>
                <a:gd name="T12" fmla="*/ 44 w 84"/>
                <a:gd name="T13" fmla="*/ 39 h 65"/>
                <a:gd name="T14" fmla="*/ 83 w 84"/>
                <a:gd name="T15" fmla="*/ 1 h 65"/>
                <a:gd name="T16" fmla="*/ 84 w 84"/>
                <a:gd name="T17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65">
                  <a:moveTo>
                    <a:pt x="84" y="1"/>
                  </a:moveTo>
                  <a:cubicBezTo>
                    <a:pt x="45" y="51"/>
                    <a:pt x="45" y="51"/>
                    <a:pt x="45" y="51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83" y="1"/>
                    <a:pt x="84" y="0"/>
                    <a:pt x="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96"/>
            <p:cNvSpPr/>
            <p:nvPr/>
          </p:nvSpPr>
          <p:spPr bwMode="auto">
            <a:xfrm>
              <a:off x="1222533" y="3740755"/>
              <a:ext cx="6444" cy="17718"/>
            </a:xfrm>
            <a:custGeom>
              <a:avLst/>
              <a:gdLst>
                <a:gd name="T0" fmla="*/ 0 w 2"/>
                <a:gd name="T1" fmla="*/ 5 h 5"/>
                <a:gd name="T2" fmla="*/ 2 w 2"/>
                <a:gd name="T3" fmla="*/ 5 h 5"/>
                <a:gd name="T4" fmla="*/ 1 w 2"/>
                <a:gd name="T5" fmla="*/ 1 h 5"/>
                <a:gd name="T6" fmla="*/ 0 w 2"/>
                <a:gd name="T7" fmla="*/ 0 h 5"/>
                <a:gd name="T8" fmla="*/ 0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5"/>
                  </a:moveTo>
                  <a:cubicBezTo>
                    <a:pt x="1" y="5"/>
                    <a:pt x="1" y="5"/>
                    <a:pt x="2" y="5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7"/>
            <p:cNvSpPr/>
            <p:nvPr/>
          </p:nvSpPr>
          <p:spPr bwMode="auto">
            <a:xfrm>
              <a:off x="1217702" y="3713372"/>
              <a:ext cx="8053" cy="17718"/>
            </a:xfrm>
            <a:custGeom>
              <a:avLst/>
              <a:gdLst>
                <a:gd name="T0" fmla="*/ 0 w 2"/>
                <a:gd name="T1" fmla="*/ 4 h 5"/>
                <a:gd name="T2" fmla="*/ 2 w 2"/>
                <a:gd name="T3" fmla="*/ 5 h 5"/>
                <a:gd name="T4" fmla="*/ 1 w 2"/>
                <a:gd name="T5" fmla="*/ 0 h 5"/>
                <a:gd name="T6" fmla="*/ 0 w 2"/>
                <a:gd name="T7" fmla="*/ 1 h 5"/>
                <a:gd name="T8" fmla="*/ 0 w 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4"/>
                  </a:moveTo>
                  <a:cubicBezTo>
                    <a:pt x="1" y="5"/>
                    <a:pt x="1" y="5"/>
                    <a:pt x="2" y="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8"/>
            <p:cNvSpPr>
              <a:spLocks noEditPoints="1"/>
            </p:cNvSpPr>
            <p:nvPr/>
          </p:nvSpPr>
          <p:spPr bwMode="auto">
            <a:xfrm>
              <a:off x="964820" y="3573239"/>
              <a:ext cx="312479" cy="257715"/>
            </a:xfrm>
            <a:custGeom>
              <a:avLst/>
              <a:gdLst>
                <a:gd name="T0" fmla="*/ 76 w 90"/>
                <a:gd name="T1" fmla="*/ 8 h 74"/>
                <a:gd name="T2" fmla="*/ 44 w 90"/>
                <a:gd name="T3" fmla="*/ 50 h 74"/>
                <a:gd name="T4" fmla="*/ 27 w 90"/>
                <a:gd name="T5" fmla="*/ 37 h 74"/>
                <a:gd name="T6" fmla="*/ 0 w 90"/>
                <a:gd name="T7" fmla="*/ 63 h 74"/>
                <a:gd name="T8" fmla="*/ 1 w 90"/>
                <a:gd name="T9" fmla="*/ 68 h 74"/>
                <a:gd name="T10" fmla="*/ 9 w 90"/>
                <a:gd name="T11" fmla="*/ 74 h 74"/>
                <a:gd name="T12" fmla="*/ 84 w 90"/>
                <a:gd name="T13" fmla="*/ 65 h 74"/>
                <a:gd name="T14" fmla="*/ 90 w 90"/>
                <a:gd name="T15" fmla="*/ 57 h 74"/>
                <a:gd name="T16" fmla="*/ 83 w 90"/>
                <a:gd name="T17" fmla="*/ 0 h 74"/>
                <a:gd name="T18" fmla="*/ 76 w 90"/>
                <a:gd name="T19" fmla="*/ 8 h 74"/>
                <a:gd name="T20" fmla="*/ 81 w 90"/>
                <a:gd name="T21" fmla="*/ 53 h 74"/>
                <a:gd name="T22" fmla="*/ 79 w 90"/>
                <a:gd name="T23" fmla="*/ 55 h 74"/>
                <a:gd name="T24" fmla="*/ 78 w 90"/>
                <a:gd name="T25" fmla="*/ 56 h 74"/>
                <a:gd name="T26" fmla="*/ 78 w 90"/>
                <a:gd name="T27" fmla="*/ 59 h 74"/>
                <a:gd name="T28" fmla="*/ 78 w 90"/>
                <a:gd name="T29" fmla="*/ 60 h 74"/>
                <a:gd name="T30" fmla="*/ 77 w 90"/>
                <a:gd name="T31" fmla="*/ 59 h 74"/>
                <a:gd name="T32" fmla="*/ 76 w 90"/>
                <a:gd name="T33" fmla="*/ 56 h 74"/>
                <a:gd name="T34" fmla="*/ 75 w 90"/>
                <a:gd name="T35" fmla="*/ 56 h 74"/>
                <a:gd name="T36" fmla="*/ 75 w 90"/>
                <a:gd name="T37" fmla="*/ 59 h 74"/>
                <a:gd name="T38" fmla="*/ 74 w 90"/>
                <a:gd name="T39" fmla="*/ 60 h 74"/>
                <a:gd name="T40" fmla="*/ 73 w 90"/>
                <a:gd name="T41" fmla="*/ 60 h 74"/>
                <a:gd name="T42" fmla="*/ 73 w 90"/>
                <a:gd name="T43" fmla="*/ 57 h 74"/>
                <a:gd name="T44" fmla="*/ 71 w 90"/>
                <a:gd name="T45" fmla="*/ 57 h 74"/>
                <a:gd name="T46" fmla="*/ 69 w 90"/>
                <a:gd name="T47" fmla="*/ 56 h 74"/>
                <a:gd name="T48" fmla="*/ 69 w 90"/>
                <a:gd name="T49" fmla="*/ 56 h 74"/>
                <a:gd name="T50" fmla="*/ 69 w 90"/>
                <a:gd name="T51" fmla="*/ 55 h 74"/>
                <a:gd name="T52" fmla="*/ 69 w 90"/>
                <a:gd name="T53" fmla="*/ 54 h 74"/>
                <a:gd name="T54" fmla="*/ 69 w 90"/>
                <a:gd name="T55" fmla="*/ 53 h 74"/>
                <a:gd name="T56" fmla="*/ 71 w 90"/>
                <a:gd name="T57" fmla="*/ 53 h 74"/>
                <a:gd name="T58" fmla="*/ 73 w 90"/>
                <a:gd name="T59" fmla="*/ 54 h 74"/>
                <a:gd name="T60" fmla="*/ 72 w 90"/>
                <a:gd name="T61" fmla="*/ 48 h 74"/>
                <a:gd name="T62" fmla="*/ 72 w 90"/>
                <a:gd name="T63" fmla="*/ 48 h 74"/>
                <a:gd name="T64" fmla="*/ 70 w 90"/>
                <a:gd name="T65" fmla="*/ 47 h 74"/>
                <a:gd name="T66" fmla="*/ 68 w 90"/>
                <a:gd name="T67" fmla="*/ 45 h 74"/>
                <a:gd name="T68" fmla="*/ 68 w 90"/>
                <a:gd name="T69" fmla="*/ 43 h 74"/>
                <a:gd name="T70" fmla="*/ 68 w 90"/>
                <a:gd name="T71" fmla="*/ 41 h 74"/>
                <a:gd name="T72" fmla="*/ 69 w 90"/>
                <a:gd name="T73" fmla="*/ 39 h 74"/>
                <a:gd name="T74" fmla="*/ 71 w 90"/>
                <a:gd name="T75" fmla="*/ 38 h 74"/>
                <a:gd name="T76" fmla="*/ 70 w 90"/>
                <a:gd name="T77" fmla="*/ 35 h 74"/>
                <a:gd name="T78" fmla="*/ 71 w 90"/>
                <a:gd name="T79" fmla="*/ 34 h 74"/>
                <a:gd name="T80" fmla="*/ 72 w 90"/>
                <a:gd name="T81" fmla="*/ 35 h 74"/>
                <a:gd name="T82" fmla="*/ 72 w 90"/>
                <a:gd name="T83" fmla="*/ 38 h 74"/>
                <a:gd name="T84" fmla="*/ 74 w 90"/>
                <a:gd name="T85" fmla="*/ 37 h 74"/>
                <a:gd name="T86" fmla="*/ 74 w 90"/>
                <a:gd name="T87" fmla="*/ 37 h 74"/>
                <a:gd name="T88" fmla="*/ 74 w 90"/>
                <a:gd name="T89" fmla="*/ 35 h 74"/>
                <a:gd name="T90" fmla="*/ 74 w 90"/>
                <a:gd name="T91" fmla="*/ 34 h 74"/>
                <a:gd name="T92" fmla="*/ 75 w 90"/>
                <a:gd name="T93" fmla="*/ 35 h 74"/>
                <a:gd name="T94" fmla="*/ 76 w 90"/>
                <a:gd name="T95" fmla="*/ 37 h 74"/>
                <a:gd name="T96" fmla="*/ 77 w 90"/>
                <a:gd name="T97" fmla="*/ 37 h 74"/>
                <a:gd name="T98" fmla="*/ 78 w 90"/>
                <a:gd name="T99" fmla="*/ 37 h 74"/>
                <a:gd name="T100" fmla="*/ 78 w 90"/>
                <a:gd name="T101" fmla="*/ 37 h 74"/>
                <a:gd name="T102" fmla="*/ 79 w 90"/>
                <a:gd name="T103" fmla="*/ 38 h 74"/>
                <a:gd name="T104" fmla="*/ 79 w 90"/>
                <a:gd name="T105" fmla="*/ 39 h 74"/>
                <a:gd name="T106" fmla="*/ 78 w 90"/>
                <a:gd name="T107" fmla="*/ 40 h 74"/>
                <a:gd name="T108" fmla="*/ 78 w 90"/>
                <a:gd name="T109" fmla="*/ 40 h 74"/>
                <a:gd name="T110" fmla="*/ 76 w 90"/>
                <a:gd name="T111" fmla="*/ 40 h 74"/>
                <a:gd name="T112" fmla="*/ 76 w 90"/>
                <a:gd name="T113" fmla="*/ 40 h 74"/>
                <a:gd name="T114" fmla="*/ 77 w 90"/>
                <a:gd name="T115" fmla="*/ 46 h 74"/>
                <a:gd name="T116" fmla="*/ 79 w 90"/>
                <a:gd name="T117" fmla="*/ 47 h 74"/>
                <a:gd name="T118" fmla="*/ 81 w 90"/>
                <a:gd name="T119" fmla="*/ 50 h 74"/>
                <a:gd name="T120" fmla="*/ 81 w 90"/>
                <a:gd name="T121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" h="74">
                  <a:moveTo>
                    <a:pt x="76" y="8"/>
                  </a:moveTo>
                  <a:cubicBezTo>
                    <a:pt x="44" y="50"/>
                    <a:pt x="44" y="50"/>
                    <a:pt x="44" y="50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73"/>
                    <a:pt x="9" y="74"/>
                    <a:pt x="9" y="74"/>
                  </a:cubicBezTo>
                  <a:cubicBezTo>
                    <a:pt x="9" y="74"/>
                    <a:pt x="77" y="66"/>
                    <a:pt x="84" y="65"/>
                  </a:cubicBezTo>
                  <a:cubicBezTo>
                    <a:pt x="90" y="64"/>
                    <a:pt x="90" y="57"/>
                    <a:pt x="90" y="57"/>
                  </a:cubicBezTo>
                  <a:cubicBezTo>
                    <a:pt x="83" y="0"/>
                    <a:pt x="83" y="0"/>
                    <a:pt x="83" y="0"/>
                  </a:cubicBezTo>
                  <a:lnTo>
                    <a:pt x="76" y="8"/>
                  </a:lnTo>
                  <a:close/>
                  <a:moveTo>
                    <a:pt x="81" y="53"/>
                  </a:moveTo>
                  <a:cubicBezTo>
                    <a:pt x="80" y="54"/>
                    <a:pt x="80" y="54"/>
                    <a:pt x="79" y="55"/>
                  </a:cubicBezTo>
                  <a:cubicBezTo>
                    <a:pt x="79" y="55"/>
                    <a:pt x="78" y="55"/>
                    <a:pt x="78" y="56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9"/>
                    <a:pt x="78" y="60"/>
                    <a:pt x="78" y="60"/>
                  </a:cubicBezTo>
                  <a:cubicBezTo>
                    <a:pt x="77" y="60"/>
                    <a:pt x="77" y="60"/>
                    <a:pt x="77" y="59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6"/>
                    <a:pt x="75" y="56"/>
                    <a:pt x="75" y="56"/>
                  </a:cubicBezTo>
                  <a:cubicBezTo>
                    <a:pt x="75" y="59"/>
                    <a:pt x="75" y="59"/>
                    <a:pt x="75" y="59"/>
                  </a:cubicBezTo>
                  <a:cubicBezTo>
                    <a:pt x="75" y="60"/>
                    <a:pt x="75" y="60"/>
                    <a:pt x="74" y="60"/>
                  </a:cubicBezTo>
                  <a:cubicBezTo>
                    <a:pt x="74" y="60"/>
                    <a:pt x="73" y="60"/>
                    <a:pt x="73" y="60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1" y="57"/>
                    <a:pt x="71" y="57"/>
                  </a:cubicBezTo>
                  <a:cubicBezTo>
                    <a:pt x="70" y="56"/>
                    <a:pt x="69" y="56"/>
                    <a:pt x="69" y="56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70" y="53"/>
                    <a:pt x="70" y="53"/>
                    <a:pt x="71" y="53"/>
                  </a:cubicBezTo>
                  <a:cubicBezTo>
                    <a:pt x="72" y="54"/>
                    <a:pt x="72" y="54"/>
                    <a:pt x="73" y="54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1" y="47"/>
                    <a:pt x="70" y="47"/>
                    <a:pt x="70" y="47"/>
                  </a:cubicBezTo>
                  <a:cubicBezTo>
                    <a:pt x="69" y="46"/>
                    <a:pt x="69" y="46"/>
                    <a:pt x="68" y="45"/>
                  </a:cubicBezTo>
                  <a:cubicBezTo>
                    <a:pt x="68" y="45"/>
                    <a:pt x="68" y="44"/>
                    <a:pt x="68" y="43"/>
                  </a:cubicBezTo>
                  <a:cubicBezTo>
                    <a:pt x="68" y="42"/>
                    <a:pt x="68" y="42"/>
                    <a:pt x="68" y="41"/>
                  </a:cubicBezTo>
                  <a:cubicBezTo>
                    <a:pt x="68" y="40"/>
                    <a:pt x="68" y="40"/>
                    <a:pt x="69" y="39"/>
                  </a:cubicBezTo>
                  <a:cubicBezTo>
                    <a:pt x="69" y="39"/>
                    <a:pt x="70" y="39"/>
                    <a:pt x="71" y="38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1" y="35"/>
                    <a:pt x="71" y="34"/>
                  </a:cubicBezTo>
                  <a:cubicBezTo>
                    <a:pt x="72" y="34"/>
                    <a:pt x="72" y="35"/>
                    <a:pt x="72" y="35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3" y="38"/>
                    <a:pt x="73" y="37"/>
                    <a:pt x="74" y="37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4" y="35"/>
                    <a:pt x="74" y="34"/>
                    <a:pt x="74" y="34"/>
                  </a:cubicBezTo>
                  <a:cubicBezTo>
                    <a:pt x="75" y="34"/>
                    <a:pt x="75" y="34"/>
                    <a:pt x="75" y="35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76" y="37"/>
                    <a:pt x="77" y="37"/>
                    <a:pt x="77" y="37"/>
                  </a:cubicBezTo>
                  <a:cubicBezTo>
                    <a:pt x="77" y="37"/>
                    <a:pt x="78" y="37"/>
                    <a:pt x="78" y="37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79" y="37"/>
                    <a:pt x="79" y="38"/>
                    <a:pt x="79" y="38"/>
                  </a:cubicBezTo>
                  <a:cubicBezTo>
                    <a:pt x="79" y="38"/>
                    <a:pt x="79" y="39"/>
                    <a:pt x="79" y="39"/>
                  </a:cubicBezTo>
                  <a:cubicBezTo>
                    <a:pt x="79" y="39"/>
                    <a:pt x="79" y="40"/>
                    <a:pt x="78" y="40"/>
                  </a:cubicBezTo>
                  <a:cubicBezTo>
                    <a:pt x="78" y="40"/>
                    <a:pt x="78" y="40"/>
                    <a:pt x="78" y="40"/>
                  </a:cubicBezTo>
                  <a:cubicBezTo>
                    <a:pt x="78" y="40"/>
                    <a:pt x="77" y="40"/>
                    <a:pt x="76" y="40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8" y="46"/>
                    <a:pt x="79" y="46"/>
                    <a:pt x="79" y="47"/>
                  </a:cubicBezTo>
                  <a:cubicBezTo>
                    <a:pt x="80" y="48"/>
                    <a:pt x="81" y="49"/>
                    <a:pt x="81" y="50"/>
                  </a:cubicBezTo>
                  <a:cubicBezTo>
                    <a:pt x="81" y="51"/>
                    <a:pt x="81" y="52"/>
                    <a:pt x="81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9"/>
            <p:cNvSpPr/>
            <p:nvPr/>
          </p:nvSpPr>
          <p:spPr bwMode="auto">
            <a:xfrm>
              <a:off x="3822229" y="2194467"/>
              <a:ext cx="248050" cy="191676"/>
            </a:xfrm>
            <a:custGeom>
              <a:avLst/>
              <a:gdLst>
                <a:gd name="T0" fmla="*/ 71 w 71"/>
                <a:gd name="T1" fmla="*/ 2 h 55"/>
                <a:gd name="T2" fmla="*/ 38 w 71"/>
                <a:gd name="T3" fmla="*/ 43 h 55"/>
                <a:gd name="T4" fmla="*/ 24 w 71"/>
                <a:gd name="T5" fmla="*/ 32 h 55"/>
                <a:gd name="T6" fmla="*/ 1 w 71"/>
                <a:gd name="T7" fmla="*/ 55 h 55"/>
                <a:gd name="T8" fmla="*/ 0 w 71"/>
                <a:gd name="T9" fmla="*/ 45 h 55"/>
                <a:gd name="T10" fmla="*/ 23 w 71"/>
                <a:gd name="T11" fmla="*/ 22 h 55"/>
                <a:gd name="T12" fmla="*/ 37 w 71"/>
                <a:gd name="T13" fmla="*/ 34 h 55"/>
                <a:gd name="T14" fmla="*/ 70 w 71"/>
                <a:gd name="T15" fmla="*/ 1 h 55"/>
                <a:gd name="T16" fmla="*/ 71 w 71"/>
                <a:gd name="T17" fmla="*/ 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55">
                  <a:moveTo>
                    <a:pt x="71" y="2"/>
                  </a:moveTo>
                  <a:cubicBezTo>
                    <a:pt x="38" y="43"/>
                    <a:pt x="38" y="43"/>
                    <a:pt x="38" y="4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0" y="1"/>
                    <a:pt x="71" y="0"/>
                    <a:pt x="7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00"/>
            <p:cNvSpPr/>
            <p:nvPr/>
          </p:nvSpPr>
          <p:spPr bwMode="auto">
            <a:xfrm>
              <a:off x="4049339" y="2379698"/>
              <a:ext cx="6444" cy="12886"/>
            </a:xfrm>
            <a:custGeom>
              <a:avLst/>
              <a:gdLst>
                <a:gd name="T0" fmla="*/ 0 w 2"/>
                <a:gd name="T1" fmla="*/ 4 h 4"/>
                <a:gd name="T2" fmla="*/ 2 w 2"/>
                <a:gd name="T3" fmla="*/ 4 h 4"/>
                <a:gd name="T4" fmla="*/ 1 w 2"/>
                <a:gd name="T5" fmla="*/ 1 h 4"/>
                <a:gd name="T6" fmla="*/ 0 w 2"/>
                <a:gd name="T7" fmla="*/ 0 h 4"/>
                <a:gd name="T8" fmla="*/ 0 w 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cubicBezTo>
                    <a:pt x="1" y="4"/>
                    <a:pt x="1" y="4"/>
                    <a:pt x="2" y="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01"/>
            <p:cNvSpPr/>
            <p:nvPr/>
          </p:nvSpPr>
          <p:spPr bwMode="auto">
            <a:xfrm>
              <a:off x="4046117" y="2353927"/>
              <a:ext cx="6444" cy="14497"/>
            </a:xfrm>
            <a:custGeom>
              <a:avLst/>
              <a:gdLst>
                <a:gd name="T0" fmla="*/ 0 w 2"/>
                <a:gd name="T1" fmla="*/ 4 h 4"/>
                <a:gd name="T2" fmla="*/ 2 w 2"/>
                <a:gd name="T3" fmla="*/ 4 h 4"/>
                <a:gd name="T4" fmla="*/ 1 w 2"/>
                <a:gd name="T5" fmla="*/ 0 h 4"/>
                <a:gd name="T6" fmla="*/ 0 w 2"/>
                <a:gd name="T7" fmla="*/ 1 h 4"/>
                <a:gd name="T8" fmla="*/ 0 w 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cubicBezTo>
                    <a:pt x="1" y="4"/>
                    <a:pt x="1" y="4"/>
                    <a:pt x="2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02"/>
            <p:cNvSpPr>
              <a:spLocks noEditPoints="1"/>
            </p:cNvSpPr>
            <p:nvPr/>
          </p:nvSpPr>
          <p:spPr bwMode="auto">
            <a:xfrm>
              <a:off x="3833504" y="2236345"/>
              <a:ext cx="264158" cy="219057"/>
            </a:xfrm>
            <a:custGeom>
              <a:avLst/>
              <a:gdLst>
                <a:gd name="T0" fmla="*/ 64 w 76"/>
                <a:gd name="T1" fmla="*/ 8 h 63"/>
                <a:gd name="T2" fmla="*/ 37 w 76"/>
                <a:gd name="T3" fmla="*/ 43 h 63"/>
                <a:gd name="T4" fmla="*/ 22 w 76"/>
                <a:gd name="T5" fmla="*/ 32 h 63"/>
                <a:gd name="T6" fmla="*/ 0 w 76"/>
                <a:gd name="T7" fmla="*/ 54 h 63"/>
                <a:gd name="T8" fmla="*/ 0 w 76"/>
                <a:gd name="T9" fmla="*/ 58 h 63"/>
                <a:gd name="T10" fmla="*/ 7 w 76"/>
                <a:gd name="T11" fmla="*/ 63 h 63"/>
                <a:gd name="T12" fmla="*/ 70 w 76"/>
                <a:gd name="T13" fmla="*/ 55 h 63"/>
                <a:gd name="T14" fmla="*/ 75 w 76"/>
                <a:gd name="T15" fmla="*/ 48 h 63"/>
                <a:gd name="T16" fmla="*/ 70 w 76"/>
                <a:gd name="T17" fmla="*/ 0 h 63"/>
                <a:gd name="T18" fmla="*/ 64 w 76"/>
                <a:gd name="T19" fmla="*/ 8 h 63"/>
                <a:gd name="T20" fmla="*/ 68 w 76"/>
                <a:gd name="T21" fmla="*/ 45 h 63"/>
                <a:gd name="T22" fmla="*/ 67 w 76"/>
                <a:gd name="T23" fmla="*/ 47 h 63"/>
                <a:gd name="T24" fmla="*/ 65 w 76"/>
                <a:gd name="T25" fmla="*/ 47 h 63"/>
                <a:gd name="T26" fmla="*/ 66 w 76"/>
                <a:gd name="T27" fmla="*/ 50 h 63"/>
                <a:gd name="T28" fmla="*/ 65 w 76"/>
                <a:gd name="T29" fmla="*/ 51 h 63"/>
                <a:gd name="T30" fmla="*/ 64 w 76"/>
                <a:gd name="T31" fmla="*/ 50 h 63"/>
                <a:gd name="T32" fmla="*/ 64 w 76"/>
                <a:gd name="T33" fmla="*/ 48 h 63"/>
                <a:gd name="T34" fmla="*/ 63 w 76"/>
                <a:gd name="T35" fmla="*/ 48 h 63"/>
                <a:gd name="T36" fmla="*/ 63 w 76"/>
                <a:gd name="T37" fmla="*/ 50 h 63"/>
                <a:gd name="T38" fmla="*/ 62 w 76"/>
                <a:gd name="T39" fmla="*/ 51 h 63"/>
                <a:gd name="T40" fmla="*/ 62 w 76"/>
                <a:gd name="T41" fmla="*/ 51 h 63"/>
                <a:gd name="T42" fmla="*/ 61 w 76"/>
                <a:gd name="T43" fmla="*/ 48 h 63"/>
                <a:gd name="T44" fmla="*/ 59 w 76"/>
                <a:gd name="T45" fmla="*/ 48 h 63"/>
                <a:gd name="T46" fmla="*/ 58 w 76"/>
                <a:gd name="T47" fmla="*/ 48 h 63"/>
                <a:gd name="T48" fmla="*/ 58 w 76"/>
                <a:gd name="T49" fmla="*/ 47 h 63"/>
                <a:gd name="T50" fmla="*/ 58 w 76"/>
                <a:gd name="T51" fmla="*/ 46 h 63"/>
                <a:gd name="T52" fmla="*/ 58 w 76"/>
                <a:gd name="T53" fmla="*/ 46 h 63"/>
                <a:gd name="T54" fmla="*/ 58 w 76"/>
                <a:gd name="T55" fmla="*/ 45 h 63"/>
                <a:gd name="T56" fmla="*/ 60 w 76"/>
                <a:gd name="T57" fmla="*/ 46 h 63"/>
                <a:gd name="T58" fmla="*/ 61 w 76"/>
                <a:gd name="T59" fmla="*/ 46 h 63"/>
                <a:gd name="T60" fmla="*/ 60 w 76"/>
                <a:gd name="T61" fmla="*/ 41 h 63"/>
                <a:gd name="T62" fmla="*/ 60 w 76"/>
                <a:gd name="T63" fmla="*/ 40 h 63"/>
                <a:gd name="T64" fmla="*/ 58 w 76"/>
                <a:gd name="T65" fmla="*/ 40 h 63"/>
                <a:gd name="T66" fmla="*/ 57 w 76"/>
                <a:gd name="T67" fmla="*/ 39 h 63"/>
                <a:gd name="T68" fmla="*/ 57 w 76"/>
                <a:gd name="T69" fmla="*/ 37 h 63"/>
                <a:gd name="T70" fmla="*/ 57 w 76"/>
                <a:gd name="T71" fmla="*/ 35 h 63"/>
                <a:gd name="T72" fmla="*/ 58 w 76"/>
                <a:gd name="T73" fmla="*/ 34 h 63"/>
                <a:gd name="T74" fmla="*/ 59 w 76"/>
                <a:gd name="T75" fmla="*/ 33 h 63"/>
                <a:gd name="T76" fmla="*/ 59 w 76"/>
                <a:gd name="T77" fmla="*/ 30 h 63"/>
                <a:gd name="T78" fmla="*/ 60 w 76"/>
                <a:gd name="T79" fmla="*/ 29 h 63"/>
                <a:gd name="T80" fmla="*/ 60 w 76"/>
                <a:gd name="T81" fmla="*/ 30 h 63"/>
                <a:gd name="T82" fmla="*/ 61 w 76"/>
                <a:gd name="T83" fmla="*/ 32 h 63"/>
                <a:gd name="T84" fmla="*/ 62 w 76"/>
                <a:gd name="T85" fmla="*/ 32 h 63"/>
                <a:gd name="T86" fmla="*/ 62 w 76"/>
                <a:gd name="T87" fmla="*/ 32 h 63"/>
                <a:gd name="T88" fmla="*/ 62 w 76"/>
                <a:gd name="T89" fmla="*/ 30 h 63"/>
                <a:gd name="T90" fmla="*/ 62 w 76"/>
                <a:gd name="T91" fmla="*/ 29 h 63"/>
                <a:gd name="T92" fmla="*/ 63 w 76"/>
                <a:gd name="T93" fmla="*/ 30 h 63"/>
                <a:gd name="T94" fmla="*/ 64 w 76"/>
                <a:gd name="T95" fmla="*/ 32 h 63"/>
                <a:gd name="T96" fmla="*/ 65 w 76"/>
                <a:gd name="T97" fmla="*/ 32 h 63"/>
                <a:gd name="T98" fmla="*/ 65 w 76"/>
                <a:gd name="T99" fmla="*/ 32 h 63"/>
                <a:gd name="T100" fmla="*/ 66 w 76"/>
                <a:gd name="T101" fmla="*/ 32 h 63"/>
                <a:gd name="T102" fmla="*/ 66 w 76"/>
                <a:gd name="T103" fmla="*/ 32 h 63"/>
                <a:gd name="T104" fmla="*/ 66 w 76"/>
                <a:gd name="T105" fmla="*/ 33 h 63"/>
                <a:gd name="T106" fmla="*/ 66 w 76"/>
                <a:gd name="T107" fmla="*/ 34 h 63"/>
                <a:gd name="T108" fmla="*/ 65 w 76"/>
                <a:gd name="T109" fmla="*/ 34 h 63"/>
                <a:gd name="T110" fmla="*/ 64 w 76"/>
                <a:gd name="T111" fmla="*/ 34 h 63"/>
                <a:gd name="T112" fmla="*/ 64 w 76"/>
                <a:gd name="T113" fmla="*/ 34 h 63"/>
                <a:gd name="T114" fmla="*/ 64 w 76"/>
                <a:gd name="T115" fmla="*/ 39 h 63"/>
                <a:gd name="T116" fmla="*/ 67 w 76"/>
                <a:gd name="T117" fmla="*/ 40 h 63"/>
                <a:gd name="T118" fmla="*/ 68 w 76"/>
                <a:gd name="T119" fmla="*/ 43 h 63"/>
                <a:gd name="T120" fmla="*/ 68 w 76"/>
                <a:gd name="T121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6" h="63">
                  <a:moveTo>
                    <a:pt x="64" y="8"/>
                  </a:moveTo>
                  <a:cubicBezTo>
                    <a:pt x="37" y="43"/>
                    <a:pt x="37" y="43"/>
                    <a:pt x="37" y="43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62"/>
                    <a:pt x="7" y="63"/>
                    <a:pt x="7" y="63"/>
                  </a:cubicBezTo>
                  <a:cubicBezTo>
                    <a:pt x="7" y="63"/>
                    <a:pt x="65" y="56"/>
                    <a:pt x="70" y="55"/>
                  </a:cubicBezTo>
                  <a:cubicBezTo>
                    <a:pt x="76" y="55"/>
                    <a:pt x="75" y="48"/>
                    <a:pt x="75" y="48"/>
                  </a:cubicBezTo>
                  <a:cubicBezTo>
                    <a:pt x="70" y="0"/>
                    <a:pt x="70" y="0"/>
                    <a:pt x="70" y="0"/>
                  </a:cubicBezTo>
                  <a:lnTo>
                    <a:pt x="64" y="8"/>
                  </a:lnTo>
                  <a:close/>
                  <a:moveTo>
                    <a:pt x="68" y="45"/>
                  </a:moveTo>
                  <a:cubicBezTo>
                    <a:pt x="67" y="46"/>
                    <a:pt x="67" y="46"/>
                    <a:pt x="67" y="47"/>
                  </a:cubicBezTo>
                  <a:cubicBezTo>
                    <a:pt x="66" y="47"/>
                    <a:pt x="66" y="47"/>
                    <a:pt x="65" y="47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6" y="51"/>
                    <a:pt x="66" y="51"/>
                    <a:pt x="65" y="51"/>
                  </a:cubicBezTo>
                  <a:cubicBezTo>
                    <a:pt x="65" y="51"/>
                    <a:pt x="64" y="51"/>
                    <a:pt x="64" y="50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3" y="48"/>
                    <a:pt x="63" y="48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63" y="51"/>
                    <a:pt x="63" y="51"/>
                    <a:pt x="62" y="51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1" y="48"/>
                    <a:pt x="60" y="48"/>
                    <a:pt x="59" y="48"/>
                  </a:cubicBezTo>
                  <a:cubicBezTo>
                    <a:pt x="59" y="48"/>
                    <a:pt x="58" y="48"/>
                    <a:pt x="58" y="48"/>
                  </a:cubicBezTo>
                  <a:cubicBezTo>
                    <a:pt x="58" y="48"/>
                    <a:pt x="58" y="48"/>
                    <a:pt x="58" y="47"/>
                  </a:cubicBezTo>
                  <a:cubicBezTo>
                    <a:pt x="58" y="47"/>
                    <a:pt x="58" y="47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8" y="45"/>
                    <a:pt x="59" y="45"/>
                    <a:pt x="60" y="46"/>
                  </a:cubicBezTo>
                  <a:cubicBezTo>
                    <a:pt x="60" y="46"/>
                    <a:pt x="60" y="46"/>
                    <a:pt x="61" y="46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0" y="41"/>
                    <a:pt x="60" y="41"/>
                    <a:pt x="60" y="40"/>
                  </a:cubicBezTo>
                  <a:cubicBezTo>
                    <a:pt x="59" y="40"/>
                    <a:pt x="59" y="40"/>
                    <a:pt x="58" y="40"/>
                  </a:cubicBezTo>
                  <a:cubicBezTo>
                    <a:pt x="58" y="39"/>
                    <a:pt x="58" y="39"/>
                    <a:pt x="57" y="39"/>
                  </a:cubicBezTo>
                  <a:cubicBezTo>
                    <a:pt x="57" y="38"/>
                    <a:pt x="57" y="37"/>
                    <a:pt x="57" y="37"/>
                  </a:cubicBezTo>
                  <a:cubicBezTo>
                    <a:pt x="57" y="36"/>
                    <a:pt x="57" y="36"/>
                    <a:pt x="57" y="35"/>
                  </a:cubicBezTo>
                  <a:cubicBezTo>
                    <a:pt x="57" y="35"/>
                    <a:pt x="57" y="34"/>
                    <a:pt x="58" y="34"/>
                  </a:cubicBezTo>
                  <a:cubicBezTo>
                    <a:pt x="58" y="33"/>
                    <a:pt x="59" y="33"/>
                    <a:pt x="59" y="33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60" y="29"/>
                  </a:cubicBezTo>
                  <a:cubicBezTo>
                    <a:pt x="60" y="29"/>
                    <a:pt x="60" y="30"/>
                    <a:pt x="60" y="30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1" y="32"/>
                    <a:pt x="61" y="32"/>
                    <a:pt x="62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29"/>
                    <a:pt x="62" y="29"/>
                  </a:cubicBezTo>
                  <a:cubicBezTo>
                    <a:pt x="63" y="29"/>
                    <a:pt x="63" y="29"/>
                    <a:pt x="63" y="30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4" y="32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6" y="32"/>
                    <a:pt x="66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4"/>
                    <a:pt x="66" y="34"/>
                    <a:pt x="65" y="34"/>
                  </a:cubicBezTo>
                  <a:cubicBezTo>
                    <a:pt x="65" y="34"/>
                    <a:pt x="65" y="34"/>
                    <a:pt x="64" y="34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5" y="39"/>
                    <a:pt x="66" y="40"/>
                    <a:pt x="67" y="40"/>
                  </a:cubicBezTo>
                  <a:cubicBezTo>
                    <a:pt x="67" y="41"/>
                    <a:pt x="68" y="42"/>
                    <a:pt x="68" y="43"/>
                  </a:cubicBezTo>
                  <a:cubicBezTo>
                    <a:pt x="68" y="44"/>
                    <a:pt x="68" y="44"/>
                    <a:pt x="68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03"/>
            <p:cNvSpPr/>
            <p:nvPr/>
          </p:nvSpPr>
          <p:spPr bwMode="auto">
            <a:xfrm>
              <a:off x="2784929" y="3065863"/>
              <a:ext cx="331808" cy="128857"/>
            </a:xfrm>
            <a:custGeom>
              <a:avLst/>
              <a:gdLst>
                <a:gd name="T0" fmla="*/ 84 w 95"/>
                <a:gd name="T1" fmla="*/ 27 h 37"/>
                <a:gd name="T2" fmla="*/ 89 w 95"/>
                <a:gd name="T3" fmla="*/ 18 h 37"/>
                <a:gd name="T4" fmla="*/ 54 w 95"/>
                <a:gd name="T5" fmla="*/ 3 h 37"/>
                <a:gd name="T6" fmla="*/ 35 w 95"/>
                <a:gd name="T7" fmla="*/ 6 h 37"/>
                <a:gd name="T8" fmla="*/ 5 w 95"/>
                <a:gd name="T9" fmla="*/ 29 h 37"/>
                <a:gd name="T10" fmla="*/ 13 w 95"/>
                <a:gd name="T11" fmla="*/ 35 h 37"/>
                <a:gd name="T12" fmla="*/ 84 w 95"/>
                <a:gd name="T13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37">
                  <a:moveTo>
                    <a:pt x="84" y="27"/>
                  </a:moveTo>
                  <a:cubicBezTo>
                    <a:pt x="94" y="25"/>
                    <a:pt x="95" y="22"/>
                    <a:pt x="89" y="18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8" y="0"/>
                    <a:pt x="40" y="1"/>
                    <a:pt x="35" y="6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34"/>
                    <a:pt x="3" y="37"/>
                    <a:pt x="13" y="35"/>
                  </a:cubicBezTo>
                  <a:lnTo>
                    <a:pt x="84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04"/>
            <p:cNvSpPr/>
            <p:nvPr/>
          </p:nvSpPr>
          <p:spPr bwMode="auto">
            <a:xfrm>
              <a:off x="2838081" y="3197943"/>
              <a:ext cx="62817" cy="101476"/>
            </a:xfrm>
            <a:custGeom>
              <a:avLst/>
              <a:gdLst>
                <a:gd name="T0" fmla="*/ 15 w 18"/>
                <a:gd name="T1" fmla="*/ 2 h 29"/>
                <a:gd name="T2" fmla="*/ 15 w 18"/>
                <a:gd name="T3" fmla="*/ 1 h 29"/>
                <a:gd name="T4" fmla="*/ 13 w 18"/>
                <a:gd name="T5" fmla="*/ 0 h 29"/>
                <a:gd name="T6" fmla="*/ 1 w 18"/>
                <a:gd name="T7" fmla="*/ 1 h 29"/>
                <a:gd name="T8" fmla="*/ 0 w 18"/>
                <a:gd name="T9" fmla="*/ 2 h 29"/>
                <a:gd name="T10" fmla="*/ 0 w 18"/>
                <a:gd name="T11" fmla="*/ 4 h 29"/>
                <a:gd name="T12" fmla="*/ 2 w 18"/>
                <a:gd name="T13" fmla="*/ 5 h 29"/>
                <a:gd name="T14" fmla="*/ 3 w 18"/>
                <a:gd name="T15" fmla="*/ 5 h 29"/>
                <a:gd name="T16" fmla="*/ 3 w 18"/>
                <a:gd name="T17" fmla="*/ 5 h 29"/>
                <a:gd name="T18" fmla="*/ 5 w 18"/>
                <a:gd name="T19" fmla="*/ 25 h 29"/>
                <a:gd name="T20" fmla="*/ 4 w 18"/>
                <a:gd name="T21" fmla="*/ 25 h 29"/>
                <a:gd name="T22" fmla="*/ 3 w 18"/>
                <a:gd name="T23" fmla="*/ 26 h 29"/>
                <a:gd name="T24" fmla="*/ 3 w 18"/>
                <a:gd name="T25" fmla="*/ 28 h 29"/>
                <a:gd name="T26" fmla="*/ 5 w 18"/>
                <a:gd name="T27" fmla="*/ 29 h 29"/>
                <a:gd name="T28" fmla="*/ 9 w 18"/>
                <a:gd name="T29" fmla="*/ 28 h 29"/>
                <a:gd name="T30" fmla="*/ 12 w 18"/>
                <a:gd name="T31" fmla="*/ 28 h 29"/>
                <a:gd name="T32" fmla="*/ 17 w 18"/>
                <a:gd name="T33" fmla="*/ 27 h 29"/>
                <a:gd name="T34" fmla="*/ 18 w 18"/>
                <a:gd name="T35" fmla="*/ 26 h 29"/>
                <a:gd name="T36" fmla="*/ 17 w 18"/>
                <a:gd name="T37" fmla="*/ 24 h 29"/>
                <a:gd name="T38" fmla="*/ 16 w 18"/>
                <a:gd name="T39" fmla="*/ 23 h 29"/>
                <a:gd name="T40" fmla="*/ 15 w 18"/>
                <a:gd name="T41" fmla="*/ 23 h 29"/>
                <a:gd name="T42" fmla="*/ 13 w 18"/>
                <a:gd name="T43" fmla="*/ 4 h 29"/>
                <a:gd name="T44" fmla="*/ 13 w 18"/>
                <a:gd name="T45" fmla="*/ 4 h 29"/>
                <a:gd name="T46" fmla="*/ 14 w 18"/>
                <a:gd name="T47" fmla="*/ 3 h 29"/>
                <a:gd name="T48" fmla="*/ 15 w 18"/>
                <a:gd name="T4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29">
                  <a:moveTo>
                    <a:pt x="15" y="2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3" y="26"/>
                    <a:pt x="3" y="26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4" y="29"/>
                    <a:pt x="5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8" y="27"/>
                    <a:pt x="18" y="26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3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5" y="3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05"/>
            <p:cNvSpPr/>
            <p:nvPr/>
          </p:nvSpPr>
          <p:spPr bwMode="auto">
            <a:xfrm>
              <a:off x="2900900" y="3186667"/>
              <a:ext cx="61208" cy="104697"/>
            </a:xfrm>
            <a:custGeom>
              <a:avLst/>
              <a:gdLst>
                <a:gd name="T0" fmla="*/ 15 w 18"/>
                <a:gd name="T1" fmla="*/ 3 h 30"/>
                <a:gd name="T2" fmla="*/ 15 w 18"/>
                <a:gd name="T3" fmla="*/ 1 h 30"/>
                <a:gd name="T4" fmla="*/ 13 w 18"/>
                <a:gd name="T5" fmla="*/ 0 h 30"/>
                <a:gd name="T6" fmla="*/ 2 w 18"/>
                <a:gd name="T7" fmla="*/ 2 h 30"/>
                <a:gd name="T8" fmla="*/ 1 w 18"/>
                <a:gd name="T9" fmla="*/ 3 h 30"/>
                <a:gd name="T10" fmla="*/ 1 w 18"/>
                <a:gd name="T11" fmla="*/ 5 h 30"/>
                <a:gd name="T12" fmla="*/ 2 w 18"/>
                <a:gd name="T13" fmla="*/ 6 h 30"/>
                <a:gd name="T14" fmla="*/ 3 w 18"/>
                <a:gd name="T15" fmla="*/ 6 h 30"/>
                <a:gd name="T16" fmla="*/ 3 w 18"/>
                <a:gd name="T17" fmla="*/ 6 h 30"/>
                <a:gd name="T18" fmla="*/ 5 w 18"/>
                <a:gd name="T19" fmla="*/ 25 h 30"/>
                <a:gd name="T20" fmla="*/ 5 w 18"/>
                <a:gd name="T21" fmla="*/ 26 h 30"/>
                <a:gd name="T22" fmla="*/ 3 w 18"/>
                <a:gd name="T23" fmla="*/ 27 h 30"/>
                <a:gd name="T24" fmla="*/ 4 w 18"/>
                <a:gd name="T25" fmla="*/ 28 h 30"/>
                <a:gd name="T26" fmla="*/ 5 w 18"/>
                <a:gd name="T27" fmla="*/ 29 h 30"/>
                <a:gd name="T28" fmla="*/ 9 w 18"/>
                <a:gd name="T29" fmla="*/ 29 h 30"/>
                <a:gd name="T30" fmla="*/ 13 w 18"/>
                <a:gd name="T31" fmla="*/ 28 h 30"/>
                <a:gd name="T32" fmla="*/ 17 w 18"/>
                <a:gd name="T33" fmla="*/ 28 h 30"/>
                <a:gd name="T34" fmla="*/ 18 w 18"/>
                <a:gd name="T35" fmla="*/ 27 h 30"/>
                <a:gd name="T36" fmla="*/ 18 w 18"/>
                <a:gd name="T37" fmla="*/ 25 h 30"/>
                <a:gd name="T38" fmla="*/ 16 w 18"/>
                <a:gd name="T39" fmla="*/ 24 h 30"/>
                <a:gd name="T40" fmla="*/ 16 w 18"/>
                <a:gd name="T41" fmla="*/ 24 h 30"/>
                <a:gd name="T42" fmla="*/ 13 w 18"/>
                <a:gd name="T43" fmla="*/ 4 h 30"/>
                <a:gd name="T44" fmla="*/ 13 w 18"/>
                <a:gd name="T45" fmla="*/ 4 h 30"/>
                <a:gd name="T46" fmla="*/ 14 w 18"/>
                <a:gd name="T47" fmla="*/ 4 h 30"/>
                <a:gd name="T48" fmla="*/ 15 w 18"/>
                <a:gd name="T49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30">
                  <a:moveTo>
                    <a:pt x="15" y="3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3"/>
                    <a:pt x="1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6"/>
                    <a:pt x="3" y="26"/>
                    <a:pt x="3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30"/>
                    <a:pt x="5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7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3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06"/>
            <p:cNvSpPr/>
            <p:nvPr/>
          </p:nvSpPr>
          <p:spPr bwMode="auto">
            <a:xfrm>
              <a:off x="2966937" y="3180225"/>
              <a:ext cx="57986" cy="101476"/>
            </a:xfrm>
            <a:custGeom>
              <a:avLst/>
              <a:gdLst>
                <a:gd name="T0" fmla="*/ 14 w 17"/>
                <a:gd name="T1" fmla="*/ 3 h 29"/>
                <a:gd name="T2" fmla="*/ 14 w 17"/>
                <a:gd name="T3" fmla="*/ 1 h 29"/>
                <a:gd name="T4" fmla="*/ 13 w 17"/>
                <a:gd name="T5" fmla="*/ 0 h 29"/>
                <a:gd name="T6" fmla="*/ 1 w 17"/>
                <a:gd name="T7" fmla="*/ 2 h 29"/>
                <a:gd name="T8" fmla="*/ 0 w 17"/>
                <a:gd name="T9" fmla="*/ 3 h 29"/>
                <a:gd name="T10" fmla="*/ 0 w 17"/>
                <a:gd name="T11" fmla="*/ 4 h 29"/>
                <a:gd name="T12" fmla="*/ 1 w 17"/>
                <a:gd name="T13" fmla="*/ 5 h 29"/>
                <a:gd name="T14" fmla="*/ 2 w 17"/>
                <a:gd name="T15" fmla="*/ 5 h 29"/>
                <a:gd name="T16" fmla="*/ 2 w 17"/>
                <a:gd name="T17" fmla="*/ 5 h 29"/>
                <a:gd name="T18" fmla="*/ 5 w 17"/>
                <a:gd name="T19" fmla="*/ 25 h 29"/>
                <a:gd name="T20" fmla="*/ 4 w 17"/>
                <a:gd name="T21" fmla="*/ 25 h 29"/>
                <a:gd name="T22" fmla="*/ 3 w 17"/>
                <a:gd name="T23" fmla="*/ 27 h 29"/>
                <a:gd name="T24" fmla="*/ 3 w 17"/>
                <a:gd name="T25" fmla="*/ 28 h 29"/>
                <a:gd name="T26" fmla="*/ 4 w 17"/>
                <a:gd name="T27" fmla="*/ 29 h 29"/>
                <a:gd name="T28" fmla="*/ 8 w 17"/>
                <a:gd name="T29" fmla="*/ 29 h 29"/>
                <a:gd name="T30" fmla="*/ 12 w 17"/>
                <a:gd name="T31" fmla="*/ 28 h 29"/>
                <a:gd name="T32" fmla="*/ 16 w 17"/>
                <a:gd name="T33" fmla="*/ 28 h 29"/>
                <a:gd name="T34" fmla="*/ 17 w 17"/>
                <a:gd name="T35" fmla="*/ 26 h 29"/>
                <a:gd name="T36" fmla="*/ 17 w 17"/>
                <a:gd name="T37" fmla="*/ 25 h 29"/>
                <a:gd name="T38" fmla="*/ 16 w 17"/>
                <a:gd name="T39" fmla="*/ 24 h 29"/>
                <a:gd name="T40" fmla="*/ 15 w 17"/>
                <a:gd name="T41" fmla="*/ 24 h 29"/>
                <a:gd name="T42" fmla="*/ 12 w 17"/>
                <a:gd name="T43" fmla="*/ 4 h 29"/>
                <a:gd name="T44" fmla="*/ 12 w 17"/>
                <a:gd name="T45" fmla="*/ 4 h 29"/>
                <a:gd name="T46" fmla="*/ 13 w 17"/>
                <a:gd name="T47" fmla="*/ 4 h 29"/>
                <a:gd name="T48" fmla="*/ 14 w 17"/>
                <a:gd name="T4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29">
                  <a:moveTo>
                    <a:pt x="14" y="3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6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7" y="28"/>
                    <a:pt x="17" y="27"/>
                    <a:pt x="17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3"/>
                    <a:pt x="14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07"/>
            <p:cNvSpPr/>
            <p:nvPr/>
          </p:nvSpPr>
          <p:spPr bwMode="auto">
            <a:xfrm>
              <a:off x="3029757" y="3173783"/>
              <a:ext cx="61208" cy="99865"/>
            </a:xfrm>
            <a:custGeom>
              <a:avLst/>
              <a:gdLst>
                <a:gd name="T0" fmla="*/ 15 w 18"/>
                <a:gd name="T1" fmla="*/ 2 h 29"/>
                <a:gd name="T2" fmla="*/ 14 w 18"/>
                <a:gd name="T3" fmla="*/ 1 h 29"/>
                <a:gd name="T4" fmla="*/ 13 w 18"/>
                <a:gd name="T5" fmla="*/ 0 h 29"/>
                <a:gd name="T6" fmla="*/ 1 w 18"/>
                <a:gd name="T7" fmla="*/ 1 h 29"/>
                <a:gd name="T8" fmla="*/ 0 w 18"/>
                <a:gd name="T9" fmla="*/ 3 h 29"/>
                <a:gd name="T10" fmla="*/ 0 w 18"/>
                <a:gd name="T11" fmla="*/ 4 h 29"/>
                <a:gd name="T12" fmla="*/ 2 w 18"/>
                <a:gd name="T13" fmla="*/ 5 h 29"/>
                <a:gd name="T14" fmla="*/ 2 w 18"/>
                <a:gd name="T15" fmla="*/ 5 h 29"/>
                <a:gd name="T16" fmla="*/ 2 w 18"/>
                <a:gd name="T17" fmla="*/ 5 h 29"/>
                <a:gd name="T18" fmla="*/ 5 w 18"/>
                <a:gd name="T19" fmla="*/ 25 h 29"/>
                <a:gd name="T20" fmla="*/ 4 w 18"/>
                <a:gd name="T21" fmla="*/ 25 h 29"/>
                <a:gd name="T22" fmla="*/ 3 w 18"/>
                <a:gd name="T23" fmla="*/ 26 h 29"/>
                <a:gd name="T24" fmla="*/ 3 w 18"/>
                <a:gd name="T25" fmla="*/ 28 h 29"/>
                <a:gd name="T26" fmla="*/ 5 w 18"/>
                <a:gd name="T27" fmla="*/ 29 h 29"/>
                <a:gd name="T28" fmla="*/ 9 w 18"/>
                <a:gd name="T29" fmla="*/ 28 h 29"/>
                <a:gd name="T30" fmla="*/ 12 w 18"/>
                <a:gd name="T31" fmla="*/ 28 h 29"/>
                <a:gd name="T32" fmla="*/ 16 w 18"/>
                <a:gd name="T33" fmla="*/ 27 h 29"/>
                <a:gd name="T34" fmla="*/ 18 w 18"/>
                <a:gd name="T35" fmla="*/ 26 h 29"/>
                <a:gd name="T36" fmla="*/ 17 w 18"/>
                <a:gd name="T37" fmla="*/ 25 h 29"/>
                <a:gd name="T38" fmla="*/ 16 w 18"/>
                <a:gd name="T39" fmla="*/ 24 h 29"/>
                <a:gd name="T40" fmla="*/ 15 w 18"/>
                <a:gd name="T41" fmla="*/ 24 h 29"/>
                <a:gd name="T42" fmla="*/ 13 w 18"/>
                <a:gd name="T43" fmla="*/ 4 h 29"/>
                <a:gd name="T44" fmla="*/ 13 w 18"/>
                <a:gd name="T45" fmla="*/ 4 h 29"/>
                <a:gd name="T46" fmla="*/ 14 w 18"/>
                <a:gd name="T47" fmla="*/ 4 h 29"/>
                <a:gd name="T48" fmla="*/ 15 w 18"/>
                <a:gd name="T4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29">
                  <a:moveTo>
                    <a:pt x="15" y="2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6"/>
                    <a:pt x="3" y="26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5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7"/>
                    <a:pt x="18" y="27"/>
                    <a:pt x="18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7" y="24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5" y="3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08"/>
            <p:cNvSpPr/>
            <p:nvPr/>
          </p:nvSpPr>
          <p:spPr bwMode="auto">
            <a:xfrm>
              <a:off x="2817142" y="3278478"/>
              <a:ext cx="312479" cy="103086"/>
            </a:xfrm>
            <a:custGeom>
              <a:avLst/>
              <a:gdLst>
                <a:gd name="T0" fmla="*/ 85 w 90"/>
                <a:gd name="T1" fmla="*/ 7 h 30"/>
                <a:gd name="T2" fmla="*/ 82 w 90"/>
                <a:gd name="T3" fmla="*/ 8 h 30"/>
                <a:gd name="T4" fmla="*/ 82 w 90"/>
                <a:gd name="T5" fmla="*/ 7 h 30"/>
                <a:gd name="T6" fmla="*/ 82 w 90"/>
                <a:gd name="T7" fmla="*/ 4 h 30"/>
                <a:gd name="T8" fmla="*/ 78 w 90"/>
                <a:gd name="T9" fmla="*/ 0 h 30"/>
                <a:gd name="T10" fmla="*/ 9 w 90"/>
                <a:gd name="T11" fmla="*/ 9 h 30"/>
                <a:gd name="T12" fmla="*/ 6 w 90"/>
                <a:gd name="T13" fmla="*/ 13 h 30"/>
                <a:gd name="T14" fmla="*/ 7 w 90"/>
                <a:gd name="T15" fmla="*/ 17 h 30"/>
                <a:gd name="T16" fmla="*/ 7 w 90"/>
                <a:gd name="T17" fmla="*/ 17 h 30"/>
                <a:gd name="T18" fmla="*/ 4 w 90"/>
                <a:gd name="T19" fmla="*/ 17 h 30"/>
                <a:gd name="T20" fmla="*/ 1 w 90"/>
                <a:gd name="T21" fmla="*/ 21 h 30"/>
                <a:gd name="T22" fmla="*/ 1 w 90"/>
                <a:gd name="T23" fmla="*/ 26 h 30"/>
                <a:gd name="T24" fmla="*/ 5 w 90"/>
                <a:gd name="T25" fmla="*/ 29 h 30"/>
                <a:gd name="T26" fmla="*/ 87 w 90"/>
                <a:gd name="T27" fmla="*/ 19 h 30"/>
                <a:gd name="T28" fmla="*/ 90 w 90"/>
                <a:gd name="T29" fmla="*/ 16 h 30"/>
                <a:gd name="T30" fmla="*/ 89 w 90"/>
                <a:gd name="T31" fmla="*/ 10 h 30"/>
                <a:gd name="T32" fmla="*/ 85 w 90"/>
                <a:gd name="T33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30">
                  <a:moveTo>
                    <a:pt x="85" y="7"/>
                  </a:move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2" y="8"/>
                    <a:pt x="82" y="7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1" y="2"/>
                    <a:pt x="80" y="0"/>
                    <a:pt x="78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7" y="9"/>
                    <a:pt x="6" y="11"/>
                    <a:pt x="6" y="13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2" y="18"/>
                    <a:pt x="0" y="19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8"/>
                    <a:pt x="3" y="30"/>
                    <a:pt x="5" y="29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89" y="19"/>
                    <a:pt x="90" y="17"/>
                    <a:pt x="90" y="16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9" y="8"/>
                    <a:pt x="87" y="7"/>
                    <a:pt x="85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09"/>
            <p:cNvSpPr/>
            <p:nvPr/>
          </p:nvSpPr>
          <p:spPr bwMode="auto">
            <a:xfrm>
              <a:off x="4136319" y="2490839"/>
              <a:ext cx="246439" cy="93421"/>
            </a:xfrm>
            <a:custGeom>
              <a:avLst/>
              <a:gdLst>
                <a:gd name="T0" fmla="*/ 63 w 71"/>
                <a:gd name="T1" fmla="*/ 20 h 27"/>
                <a:gd name="T2" fmla="*/ 67 w 71"/>
                <a:gd name="T3" fmla="*/ 14 h 27"/>
                <a:gd name="T4" fmla="*/ 41 w 71"/>
                <a:gd name="T5" fmla="*/ 3 h 27"/>
                <a:gd name="T6" fmla="*/ 26 w 71"/>
                <a:gd name="T7" fmla="*/ 4 h 27"/>
                <a:gd name="T8" fmla="*/ 4 w 71"/>
                <a:gd name="T9" fmla="*/ 22 h 27"/>
                <a:gd name="T10" fmla="*/ 10 w 71"/>
                <a:gd name="T11" fmla="*/ 27 h 27"/>
                <a:gd name="T12" fmla="*/ 63 w 71"/>
                <a:gd name="T13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7">
                  <a:moveTo>
                    <a:pt x="63" y="20"/>
                  </a:moveTo>
                  <a:cubicBezTo>
                    <a:pt x="71" y="19"/>
                    <a:pt x="71" y="16"/>
                    <a:pt x="67" y="14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36" y="0"/>
                    <a:pt x="30" y="1"/>
                    <a:pt x="26" y="4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0" y="25"/>
                    <a:pt x="2" y="27"/>
                    <a:pt x="10" y="27"/>
                  </a:cubicBezTo>
                  <a:lnTo>
                    <a:pt x="63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10"/>
            <p:cNvSpPr/>
            <p:nvPr/>
          </p:nvSpPr>
          <p:spPr bwMode="auto">
            <a:xfrm>
              <a:off x="4174976" y="2587481"/>
              <a:ext cx="48322" cy="77314"/>
            </a:xfrm>
            <a:custGeom>
              <a:avLst/>
              <a:gdLst>
                <a:gd name="T0" fmla="*/ 11 w 14"/>
                <a:gd name="T1" fmla="*/ 2 h 22"/>
                <a:gd name="T2" fmla="*/ 11 w 14"/>
                <a:gd name="T3" fmla="*/ 1 h 22"/>
                <a:gd name="T4" fmla="*/ 10 w 14"/>
                <a:gd name="T5" fmla="*/ 0 h 22"/>
                <a:gd name="T6" fmla="*/ 1 w 14"/>
                <a:gd name="T7" fmla="*/ 1 h 22"/>
                <a:gd name="T8" fmla="*/ 0 w 14"/>
                <a:gd name="T9" fmla="*/ 2 h 22"/>
                <a:gd name="T10" fmla="*/ 1 w 14"/>
                <a:gd name="T11" fmla="*/ 3 h 22"/>
                <a:gd name="T12" fmla="*/ 2 w 14"/>
                <a:gd name="T13" fmla="*/ 4 h 22"/>
                <a:gd name="T14" fmla="*/ 2 w 14"/>
                <a:gd name="T15" fmla="*/ 4 h 22"/>
                <a:gd name="T16" fmla="*/ 2 w 14"/>
                <a:gd name="T17" fmla="*/ 4 h 22"/>
                <a:gd name="T18" fmla="*/ 4 w 14"/>
                <a:gd name="T19" fmla="*/ 19 h 22"/>
                <a:gd name="T20" fmla="*/ 3 w 14"/>
                <a:gd name="T21" fmla="*/ 19 h 22"/>
                <a:gd name="T22" fmla="*/ 3 w 14"/>
                <a:gd name="T23" fmla="*/ 20 h 22"/>
                <a:gd name="T24" fmla="*/ 3 w 14"/>
                <a:gd name="T25" fmla="*/ 21 h 22"/>
                <a:gd name="T26" fmla="*/ 4 w 14"/>
                <a:gd name="T27" fmla="*/ 22 h 22"/>
                <a:gd name="T28" fmla="*/ 7 w 14"/>
                <a:gd name="T29" fmla="*/ 22 h 22"/>
                <a:gd name="T30" fmla="*/ 10 w 14"/>
                <a:gd name="T31" fmla="*/ 21 h 22"/>
                <a:gd name="T32" fmla="*/ 13 w 14"/>
                <a:gd name="T33" fmla="*/ 21 h 22"/>
                <a:gd name="T34" fmla="*/ 13 w 14"/>
                <a:gd name="T35" fmla="*/ 20 h 22"/>
                <a:gd name="T36" fmla="*/ 13 w 14"/>
                <a:gd name="T37" fmla="*/ 19 h 22"/>
                <a:gd name="T38" fmla="*/ 12 w 14"/>
                <a:gd name="T39" fmla="*/ 18 h 22"/>
                <a:gd name="T40" fmla="*/ 12 w 14"/>
                <a:gd name="T41" fmla="*/ 18 h 22"/>
                <a:gd name="T42" fmla="*/ 10 w 14"/>
                <a:gd name="T43" fmla="*/ 3 h 22"/>
                <a:gd name="T44" fmla="*/ 10 w 14"/>
                <a:gd name="T45" fmla="*/ 3 h 22"/>
                <a:gd name="T46" fmla="*/ 10 w 14"/>
                <a:gd name="T47" fmla="*/ 3 h 22"/>
                <a:gd name="T48" fmla="*/ 11 w 14"/>
                <a:gd name="T4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" h="22">
                  <a:moveTo>
                    <a:pt x="11" y="2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4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11"/>
            <p:cNvSpPr/>
            <p:nvPr/>
          </p:nvSpPr>
          <p:spPr bwMode="auto">
            <a:xfrm>
              <a:off x="4223297" y="2581038"/>
              <a:ext cx="45101" cy="77314"/>
            </a:xfrm>
            <a:custGeom>
              <a:avLst/>
              <a:gdLst>
                <a:gd name="T0" fmla="*/ 11 w 13"/>
                <a:gd name="T1" fmla="*/ 2 h 22"/>
                <a:gd name="T2" fmla="*/ 11 w 13"/>
                <a:gd name="T3" fmla="*/ 1 h 22"/>
                <a:gd name="T4" fmla="*/ 10 w 13"/>
                <a:gd name="T5" fmla="*/ 0 h 22"/>
                <a:gd name="T6" fmla="*/ 1 w 13"/>
                <a:gd name="T7" fmla="*/ 2 h 22"/>
                <a:gd name="T8" fmla="*/ 0 w 13"/>
                <a:gd name="T9" fmla="*/ 3 h 22"/>
                <a:gd name="T10" fmla="*/ 0 w 13"/>
                <a:gd name="T11" fmla="*/ 4 h 22"/>
                <a:gd name="T12" fmla="*/ 1 w 13"/>
                <a:gd name="T13" fmla="*/ 4 h 22"/>
                <a:gd name="T14" fmla="*/ 2 w 13"/>
                <a:gd name="T15" fmla="*/ 4 h 22"/>
                <a:gd name="T16" fmla="*/ 2 w 13"/>
                <a:gd name="T17" fmla="*/ 4 h 22"/>
                <a:gd name="T18" fmla="*/ 4 w 13"/>
                <a:gd name="T19" fmla="*/ 19 h 22"/>
                <a:gd name="T20" fmla="*/ 3 w 13"/>
                <a:gd name="T21" fmla="*/ 19 h 22"/>
                <a:gd name="T22" fmla="*/ 2 w 13"/>
                <a:gd name="T23" fmla="*/ 20 h 22"/>
                <a:gd name="T24" fmla="*/ 2 w 13"/>
                <a:gd name="T25" fmla="*/ 21 h 22"/>
                <a:gd name="T26" fmla="*/ 3 w 13"/>
                <a:gd name="T27" fmla="*/ 22 h 22"/>
                <a:gd name="T28" fmla="*/ 7 w 13"/>
                <a:gd name="T29" fmla="*/ 22 h 22"/>
                <a:gd name="T30" fmla="*/ 9 w 13"/>
                <a:gd name="T31" fmla="*/ 22 h 22"/>
                <a:gd name="T32" fmla="*/ 12 w 13"/>
                <a:gd name="T33" fmla="*/ 21 h 22"/>
                <a:gd name="T34" fmla="*/ 13 w 13"/>
                <a:gd name="T35" fmla="*/ 20 h 22"/>
                <a:gd name="T36" fmla="*/ 13 w 13"/>
                <a:gd name="T37" fmla="*/ 19 h 22"/>
                <a:gd name="T38" fmla="*/ 12 w 13"/>
                <a:gd name="T39" fmla="*/ 18 h 22"/>
                <a:gd name="T40" fmla="*/ 11 w 13"/>
                <a:gd name="T41" fmla="*/ 18 h 22"/>
                <a:gd name="T42" fmla="*/ 10 w 13"/>
                <a:gd name="T43" fmla="*/ 3 h 22"/>
                <a:gd name="T44" fmla="*/ 10 w 13"/>
                <a:gd name="T45" fmla="*/ 3 h 22"/>
                <a:gd name="T46" fmla="*/ 10 w 13"/>
                <a:gd name="T47" fmla="*/ 3 h 22"/>
                <a:gd name="T48" fmla="*/ 11 w 13"/>
                <a:gd name="T4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22">
                  <a:moveTo>
                    <a:pt x="11" y="2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0" y="0"/>
                    <a:pt x="1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2" y="20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12"/>
            <p:cNvSpPr/>
            <p:nvPr/>
          </p:nvSpPr>
          <p:spPr bwMode="auto">
            <a:xfrm>
              <a:off x="4271618" y="2577817"/>
              <a:ext cx="45101" cy="75704"/>
            </a:xfrm>
            <a:custGeom>
              <a:avLst/>
              <a:gdLst>
                <a:gd name="T0" fmla="*/ 11 w 13"/>
                <a:gd name="T1" fmla="*/ 2 h 22"/>
                <a:gd name="T2" fmla="*/ 10 w 13"/>
                <a:gd name="T3" fmla="*/ 1 h 22"/>
                <a:gd name="T4" fmla="*/ 9 w 13"/>
                <a:gd name="T5" fmla="*/ 0 h 22"/>
                <a:gd name="T6" fmla="*/ 1 w 13"/>
                <a:gd name="T7" fmla="*/ 1 h 22"/>
                <a:gd name="T8" fmla="*/ 0 w 13"/>
                <a:gd name="T9" fmla="*/ 2 h 22"/>
                <a:gd name="T10" fmla="*/ 0 w 13"/>
                <a:gd name="T11" fmla="*/ 3 h 22"/>
                <a:gd name="T12" fmla="*/ 1 w 13"/>
                <a:gd name="T13" fmla="*/ 4 h 22"/>
                <a:gd name="T14" fmla="*/ 2 w 13"/>
                <a:gd name="T15" fmla="*/ 4 h 22"/>
                <a:gd name="T16" fmla="*/ 2 w 13"/>
                <a:gd name="T17" fmla="*/ 4 h 22"/>
                <a:gd name="T18" fmla="*/ 3 w 13"/>
                <a:gd name="T19" fmla="*/ 19 h 22"/>
                <a:gd name="T20" fmla="*/ 3 w 13"/>
                <a:gd name="T21" fmla="*/ 19 h 22"/>
                <a:gd name="T22" fmla="*/ 2 w 13"/>
                <a:gd name="T23" fmla="*/ 20 h 22"/>
                <a:gd name="T24" fmla="*/ 2 w 13"/>
                <a:gd name="T25" fmla="*/ 21 h 22"/>
                <a:gd name="T26" fmla="*/ 3 w 13"/>
                <a:gd name="T27" fmla="*/ 22 h 22"/>
                <a:gd name="T28" fmla="*/ 6 w 13"/>
                <a:gd name="T29" fmla="*/ 21 h 22"/>
                <a:gd name="T30" fmla="*/ 9 w 13"/>
                <a:gd name="T31" fmla="*/ 21 h 22"/>
                <a:gd name="T32" fmla="*/ 12 w 13"/>
                <a:gd name="T33" fmla="*/ 20 h 22"/>
                <a:gd name="T34" fmla="*/ 13 w 13"/>
                <a:gd name="T35" fmla="*/ 19 h 22"/>
                <a:gd name="T36" fmla="*/ 13 w 13"/>
                <a:gd name="T37" fmla="*/ 18 h 22"/>
                <a:gd name="T38" fmla="*/ 12 w 13"/>
                <a:gd name="T39" fmla="*/ 18 h 22"/>
                <a:gd name="T40" fmla="*/ 11 w 13"/>
                <a:gd name="T41" fmla="*/ 18 h 22"/>
                <a:gd name="T42" fmla="*/ 9 w 13"/>
                <a:gd name="T43" fmla="*/ 3 h 22"/>
                <a:gd name="T44" fmla="*/ 9 w 13"/>
                <a:gd name="T45" fmla="*/ 3 h 22"/>
                <a:gd name="T46" fmla="*/ 10 w 13"/>
                <a:gd name="T47" fmla="*/ 3 h 22"/>
                <a:gd name="T48" fmla="*/ 11 w 13"/>
                <a:gd name="T4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22"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3" y="20"/>
                    <a:pt x="13" y="20"/>
                    <a:pt x="13" y="19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1" y="2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13"/>
            <p:cNvSpPr/>
            <p:nvPr/>
          </p:nvSpPr>
          <p:spPr bwMode="auto">
            <a:xfrm>
              <a:off x="4316718" y="2569763"/>
              <a:ext cx="49932" cy="77314"/>
            </a:xfrm>
            <a:custGeom>
              <a:avLst/>
              <a:gdLst>
                <a:gd name="T0" fmla="*/ 11 w 14"/>
                <a:gd name="T1" fmla="*/ 2 h 22"/>
                <a:gd name="T2" fmla="*/ 11 w 14"/>
                <a:gd name="T3" fmla="*/ 1 h 22"/>
                <a:gd name="T4" fmla="*/ 10 w 14"/>
                <a:gd name="T5" fmla="*/ 0 h 22"/>
                <a:gd name="T6" fmla="*/ 1 w 14"/>
                <a:gd name="T7" fmla="*/ 1 h 22"/>
                <a:gd name="T8" fmla="*/ 0 w 14"/>
                <a:gd name="T9" fmla="*/ 2 h 22"/>
                <a:gd name="T10" fmla="*/ 1 w 14"/>
                <a:gd name="T11" fmla="*/ 3 h 22"/>
                <a:gd name="T12" fmla="*/ 2 w 14"/>
                <a:gd name="T13" fmla="*/ 4 h 22"/>
                <a:gd name="T14" fmla="*/ 2 w 14"/>
                <a:gd name="T15" fmla="*/ 4 h 22"/>
                <a:gd name="T16" fmla="*/ 2 w 14"/>
                <a:gd name="T17" fmla="*/ 4 h 22"/>
                <a:gd name="T18" fmla="*/ 4 w 14"/>
                <a:gd name="T19" fmla="*/ 19 h 22"/>
                <a:gd name="T20" fmla="*/ 3 w 14"/>
                <a:gd name="T21" fmla="*/ 19 h 22"/>
                <a:gd name="T22" fmla="*/ 3 w 14"/>
                <a:gd name="T23" fmla="*/ 20 h 22"/>
                <a:gd name="T24" fmla="*/ 3 w 14"/>
                <a:gd name="T25" fmla="*/ 21 h 22"/>
                <a:gd name="T26" fmla="*/ 4 w 14"/>
                <a:gd name="T27" fmla="*/ 22 h 22"/>
                <a:gd name="T28" fmla="*/ 7 w 14"/>
                <a:gd name="T29" fmla="*/ 21 h 22"/>
                <a:gd name="T30" fmla="*/ 10 w 14"/>
                <a:gd name="T31" fmla="*/ 21 h 22"/>
                <a:gd name="T32" fmla="*/ 13 w 14"/>
                <a:gd name="T33" fmla="*/ 21 h 22"/>
                <a:gd name="T34" fmla="*/ 13 w 14"/>
                <a:gd name="T35" fmla="*/ 20 h 22"/>
                <a:gd name="T36" fmla="*/ 13 w 14"/>
                <a:gd name="T37" fmla="*/ 19 h 22"/>
                <a:gd name="T38" fmla="*/ 12 w 14"/>
                <a:gd name="T39" fmla="*/ 18 h 22"/>
                <a:gd name="T40" fmla="*/ 12 w 14"/>
                <a:gd name="T41" fmla="*/ 18 h 22"/>
                <a:gd name="T42" fmla="*/ 10 w 14"/>
                <a:gd name="T43" fmla="*/ 3 h 22"/>
                <a:gd name="T44" fmla="*/ 10 w 14"/>
                <a:gd name="T45" fmla="*/ 3 h 22"/>
                <a:gd name="T46" fmla="*/ 10 w 14"/>
                <a:gd name="T47" fmla="*/ 3 h 22"/>
                <a:gd name="T48" fmla="*/ 11 w 14"/>
                <a:gd name="T4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" h="22">
                  <a:moveTo>
                    <a:pt x="11" y="2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4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2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14"/>
            <p:cNvSpPr/>
            <p:nvPr/>
          </p:nvSpPr>
          <p:spPr bwMode="auto">
            <a:xfrm>
              <a:off x="4160480" y="2650299"/>
              <a:ext cx="233553" cy="77314"/>
            </a:xfrm>
            <a:custGeom>
              <a:avLst/>
              <a:gdLst>
                <a:gd name="T0" fmla="*/ 63 w 67"/>
                <a:gd name="T1" fmla="*/ 5 h 22"/>
                <a:gd name="T2" fmla="*/ 61 w 67"/>
                <a:gd name="T3" fmla="*/ 5 h 22"/>
                <a:gd name="T4" fmla="*/ 61 w 67"/>
                <a:gd name="T5" fmla="*/ 5 h 22"/>
                <a:gd name="T6" fmla="*/ 61 w 67"/>
                <a:gd name="T7" fmla="*/ 2 h 22"/>
                <a:gd name="T8" fmla="*/ 58 w 67"/>
                <a:gd name="T9" fmla="*/ 0 h 22"/>
                <a:gd name="T10" fmla="*/ 7 w 67"/>
                <a:gd name="T11" fmla="*/ 6 h 22"/>
                <a:gd name="T12" fmla="*/ 5 w 67"/>
                <a:gd name="T13" fmla="*/ 9 h 22"/>
                <a:gd name="T14" fmla="*/ 5 w 67"/>
                <a:gd name="T15" fmla="*/ 12 h 22"/>
                <a:gd name="T16" fmla="*/ 5 w 67"/>
                <a:gd name="T17" fmla="*/ 12 h 22"/>
                <a:gd name="T18" fmla="*/ 3 w 67"/>
                <a:gd name="T19" fmla="*/ 13 h 22"/>
                <a:gd name="T20" fmla="*/ 0 w 67"/>
                <a:gd name="T21" fmla="*/ 16 h 22"/>
                <a:gd name="T22" fmla="*/ 1 w 67"/>
                <a:gd name="T23" fmla="*/ 19 h 22"/>
                <a:gd name="T24" fmla="*/ 4 w 67"/>
                <a:gd name="T25" fmla="*/ 22 h 22"/>
                <a:gd name="T26" fmla="*/ 65 w 67"/>
                <a:gd name="T27" fmla="*/ 14 h 22"/>
                <a:gd name="T28" fmla="*/ 67 w 67"/>
                <a:gd name="T29" fmla="*/ 11 h 22"/>
                <a:gd name="T30" fmla="*/ 66 w 67"/>
                <a:gd name="T31" fmla="*/ 7 h 22"/>
                <a:gd name="T32" fmla="*/ 63 w 67"/>
                <a:gd name="T33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22">
                  <a:moveTo>
                    <a:pt x="63" y="5"/>
                  </a:move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1"/>
                    <a:pt x="59" y="0"/>
                    <a:pt x="58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5" y="6"/>
                    <a:pt x="4" y="8"/>
                    <a:pt x="5" y="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3"/>
                    <a:pt x="0" y="14"/>
                    <a:pt x="0" y="16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1"/>
                    <a:pt x="2" y="22"/>
                    <a:pt x="4" y="22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6" y="14"/>
                    <a:pt x="67" y="13"/>
                    <a:pt x="67" y="11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6" y="6"/>
                    <a:pt x="65" y="5"/>
                    <a:pt x="63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15"/>
            <p:cNvSpPr/>
            <p:nvPr/>
          </p:nvSpPr>
          <p:spPr bwMode="auto">
            <a:xfrm>
              <a:off x="3579010" y="1943195"/>
              <a:ext cx="330197" cy="125636"/>
            </a:xfrm>
            <a:custGeom>
              <a:avLst/>
              <a:gdLst>
                <a:gd name="T0" fmla="*/ 84 w 95"/>
                <a:gd name="T1" fmla="*/ 26 h 36"/>
                <a:gd name="T2" fmla="*/ 90 w 95"/>
                <a:gd name="T3" fmla="*/ 18 h 36"/>
                <a:gd name="T4" fmla="*/ 54 w 95"/>
                <a:gd name="T5" fmla="*/ 3 h 36"/>
                <a:gd name="T6" fmla="*/ 35 w 95"/>
                <a:gd name="T7" fmla="*/ 5 h 36"/>
                <a:gd name="T8" fmla="*/ 5 w 95"/>
                <a:gd name="T9" fmla="*/ 29 h 36"/>
                <a:gd name="T10" fmla="*/ 13 w 95"/>
                <a:gd name="T11" fmla="*/ 35 h 36"/>
                <a:gd name="T12" fmla="*/ 84 w 95"/>
                <a:gd name="T13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36">
                  <a:moveTo>
                    <a:pt x="84" y="26"/>
                  </a:moveTo>
                  <a:cubicBezTo>
                    <a:pt x="95" y="25"/>
                    <a:pt x="95" y="22"/>
                    <a:pt x="90" y="18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9" y="0"/>
                    <a:pt x="40" y="1"/>
                    <a:pt x="35" y="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33"/>
                    <a:pt x="3" y="36"/>
                    <a:pt x="13" y="35"/>
                  </a:cubicBezTo>
                  <a:lnTo>
                    <a:pt x="84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16"/>
            <p:cNvSpPr/>
            <p:nvPr/>
          </p:nvSpPr>
          <p:spPr bwMode="auto">
            <a:xfrm>
              <a:off x="3630553" y="2072052"/>
              <a:ext cx="62817" cy="101476"/>
            </a:xfrm>
            <a:custGeom>
              <a:avLst/>
              <a:gdLst>
                <a:gd name="T0" fmla="*/ 15 w 18"/>
                <a:gd name="T1" fmla="*/ 3 h 29"/>
                <a:gd name="T2" fmla="*/ 15 w 18"/>
                <a:gd name="T3" fmla="*/ 1 h 29"/>
                <a:gd name="T4" fmla="*/ 13 w 18"/>
                <a:gd name="T5" fmla="*/ 0 h 29"/>
                <a:gd name="T6" fmla="*/ 2 w 18"/>
                <a:gd name="T7" fmla="*/ 2 h 29"/>
                <a:gd name="T8" fmla="*/ 0 w 18"/>
                <a:gd name="T9" fmla="*/ 3 h 29"/>
                <a:gd name="T10" fmla="*/ 1 w 18"/>
                <a:gd name="T11" fmla="*/ 4 h 29"/>
                <a:gd name="T12" fmla="*/ 2 w 18"/>
                <a:gd name="T13" fmla="*/ 6 h 29"/>
                <a:gd name="T14" fmla="*/ 3 w 18"/>
                <a:gd name="T15" fmla="*/ 5 h 29"/>
                <a:gd name="T16" fmla="*/ 3 w 18"/>
                <a:gd name="T17" fmla="*/ 6 h 29"/>
                <a:gd name="T18" fmla="*/ 5 w 18"/>
                <a:gd name="T19" fmla="*/ 25 h 29"/>
                <a:gd name="T20" fmla="*/ 5 w 18"/>
                <a:gd name="T21" fmla="*/ 25 h 29"/>
                <a:gd name="T22" fmla="*/ 3 w 18"/>
                <a:gd name="T23" fmla="*/ 27 h 29"/>
                <a:gd name="T24" fmla="*/ 4 w 18"/>
                <a:gd name="T25" fmla="*/ 28 h 29"/>
                <a:gd name="T26" fmla="*/ 5 w 18"/>
                <a:gd name="T27" fmla="*/ 29 h 29"/>
                <a:gd name="T28" fmla="*/ 9 w 18"/>
                <a:gd name="T29" fmla="*/ 29 h 29"/>
                <a:gd name="T30" fmla="*/ 13 w 18"/>
                <a:gd name="T31" fmla="*/ 28 h 29"/>
                <a:gd name="T32" fmla="*/ 17 w 18"/>
                <a:gd name="T33" fmla="*/ 28 h 29"/>
                <a:gd name="T34" fmla="*/ 18 w 18"/>
                <a:gd name="T35" fmla="*/ 27 h 29"/>
                <a:gd name="T36" fmla="*/ 18 w 18"/>
                <a:gd name="T37" fmla="*/ 25 h 29"/>
                <a:gd name="T38" fmla="*/ 16 w 18"/>
                <a:gd name="T39" fmla="*/ 24 h 29"/>
                <a:gd name="T40" fmla="*/ 16 w 18"/>
                <a:gd name="T41" fmla="*/ 24 h 29"/>
                <a:gd name="T42" fmla="*/ 13 w 18"/>
                <a:gd name="T43" fmla="*/ 4 h 29"/>
                <a:gd name="T44" fmla="*/ 13 w 18"/>
                <a:gd name="T45" fmla="*/ 4 h 29"/>
                <a:gd name="T46" fmla="*/ 14 w 18"/>
                <a:gd name="T47" fmla="*/ 4 h 29"/>
                <a:gd name="T48" fmla="*/ 15 w 18"/>
                <a:gd name="T4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29">
                  <a:moveTo>
                    <a:pt x="15" y="3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3" y="26"/>
                    <a:pt x="3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3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7"/>
            <p:cNvSpPr/>
            <p:nvPr/>
          </p:nvSpPr>
          <p:spPr bwMode="auto">
            <a:xfrm>
              <a:off x="3698203" y="2065610"/>
              <a:ext cx="57986" cy="101476"/>
            </a:xfrm>
            <a:custGeom>
              <a:avLst/>
              <a:gdLst>
                <a:gd name="T0" fmla="*/ 14 w 17"/>
                <a:gd name="T1" fmla="*/ 2 h 29"/>
                <a:gd name="T2" fmla="*/ 14 w 17"/>
                <a:gd name="T3" fmla="*/ 1 h 29"/>
                <a:gd name="T4" fmla="*/ 13 w 17"/>
                <a:gd name="T5" fmla="*/ 0 h 29"/>
                <a:gd name="T6" fmla="*/ 1 w 17"/>
                <a:gd name="T7" fmla="*/ 1 h 29"/>
                <a:gd name="T8" fmla="*/ 0 w 17"/>
                <a:gd name="T9" fmla="*/ 3 h 29"/>
                <a:gd name="T10" fmla="*/ 0 w 17"/>
                <a:gd name="T11" fmla="*/ 4 h 29"/>
                <a:gd name="T12" fmla="*/ 1 w 17"/>
                <a:gd name="T13" fmla="*/ 5 h 29"/>
                <a:gd name="T14" fmla="*/ 2 w 17"/>
                <a:gd name="T15" fmla="*/ 5 h 29"/>
                <a:gd name="T16" fmla="*/ 2 w 17"/>
                <a:gd name="T17" fmla="*/ 5 h 29"/>
                <a:gd name="T18" fmla="*/ 5 w 17"/>
                <a:gd name="T19" fmla="*/ 25 h 29"/>
                <a:gd name="T20" fmla="*/ 4 w 17"/>
                <a:gd name="T21" fmla="*/ 25 h 29"/>
                <a:gd name="T22" fmla="*/ 3 w 17"/>
                <a:gd name="T23" fmla="*/ 27 h 29"/>
                <a:gd name="T24" fmla="*/ 3 w 17"/>
                <a:gd name="T25" fmla="*/ 28 h 29"/>
                <a:gd name="T26" fmla="*/ 4 w 17"/>
                <a:gd name="T27" fmla="*/ 29 h 29"/>
                <a:gd name="T28" fmla="*/ 8 w 17"/>
                <a:gd name="T29" fmla="*/ 29 h 29"/>
                <a:gd name="T30" fmla="*/ 12 w 17"/>
                <a:gd name="T31" fmla="*/ 28 h 29"/>
                <a:gd name="T32" fmla="*/ 16 w 17"/>
                <a:gd name="T33" fmla="*/ 28 h 29"/>
                <a:gd name="T34" fmla="*/ 17 w 17"/>
                <a:gd name="T35" fmla="*/ 26 h 29"/>
                <a:gd name="T36" fmla="*/ 17 w 17"/>
                <a:gd name="T37" fmla="*/ 25 h 29"/>
                <a:gd name="T38" fmla="*/ 16 w 17"/>
                <a:gd name="T39" fmla="*/ 24 h 29"/>
                <a:gd name="T40" fmla="*/ 15 w 17"/>
                <a:gd name="T41" fmla="*/ 24 h 29"/>
                <a:gd name="T42" fmla="*/ 12 w 17"/>
                <a:gd name="T43" fmla="*/ 4 h 29"/>
                <a:gd name="T44" fmla="*/ 12 w 17"/>
                <a:gd name="T45" fmla="*/ 4 h 29"/>
                <a:gd name="T46" fmla="*/ 13 w 17"/>
                <a:gd name="T47" fmla="*/ 4 h 29"/>
                <a:gd name="T48" fmla="*/ 14 w 17"/>
                <a:gd name="T4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29">
                  <a:moveTo>
                    <a:pt x="14" y="2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6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7" y="28"/>
                    <a:pt x="17" y="27"/>
                    <a:pt x="17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3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8"/>
            <p:cNvSpPr/>
            <p:nvPr/>
          </p:nvSpPr>
          <p:spPr bwMode="auto">
            <a:xfrm>
              <a:off x="3759410" y="2059166"/>
              <a:ext cx="62817" cy="99865"/>
            </a:xfrm>
            <a:custGeom>
              <a:avLst/>
              <a:gdLst>
                <a:gd name="T0" fmla="*/ 15 w 18"/>
                <a:gd name="T1" fmla="*/ 2 h 29"/>
                <a:gd name="T2" fmla="*/ 14 w 18"/>
                <a:gd name="T3" fmla="*/ 1 h 29"/>
                <a:gd name="T4" fmla="*/ 13 w 18"/>
                <a:gd name="T5" fmla="*/ 0 h 29"/>
                <a:gd name="T6" fmla="*/ 1 w 18"/>
                <a:gd name="T7" fmla="*/ 1 h 29"/>
                <a:gd name="T8" fmla="*/ 0 w 18"/>
                <a:gd name="T9" fmla="*/ 3 h 29"/>
                <a:gd name="T10" fmla="*/ 0 w 18"/>
                <a:gd name="T11" fmla="*/ 4 h 29"/>
                <a:gd name="T12" fmla="*/ 2 w 18"/>
                <a:gd name="T13" fmla="*/ 5 h 29"/>
                <a:gd name="T14" fmla="*/ 2 w 18"/>
                <a:gd name="T15" fmla="*/ 5 h 29"/>
                <a:gd name="T16" fmla="*/ 2 w 18"/>
                <a:gd name="T17" fmla="*/ 5 h 29"/>
                <a:gd name="T18" fmla="*/ 5 w 18"/>
                <a:gd name="T19" fmla="*/ 25 h 29"/>
                <a:gd name="T20" fmla="*/ 4 w 18"/>
                <a:gd name="T21" fmla="*/ 25 h 29"/>
                <a:gd name="T22" fmla="*/ 3 w 18"/>
                <a:gd name="T23" fmla="*/ 26 h 29"/>
                <a:gd name="T24" fmla="*/ 3 w 18"/>
                <a:gd name="T25" fmla="*/ 28 h 29"/>
                <a:gd name="T26" fmla="*/ 5 w 18"/>
                <a:gd name="T27" fmla="*/ 29 h 29"/>
                <a:gd name="T28" fmla="*/ 9 w 18"/>
                <a:gd name="T29" fmla="*/ 28 h 29"/>
                <a:gd name="T30" fmla="*/ 12 w 18"/>
                <a:gd name="T31" fmla="*/ 28 h 29"/>
                <a:gd name="T32" fmla="*/ 16 w 18"/>
                <a:gd name="T33" fmla="*/ 27 h 29"/>
                <a:gd name="T34" fmla="*/ 18 w 18"/>
                <a:gd name="T35" fmla="*/ 26 h 29"/>
                <a:gd name="T36" fmla="*/ 17 w 18"/>
                <a:gd name="T37" fmla="*/ 25 h 29"/>
                <a:gd name="T38" fmla="*/ 16 w 18"/>
                <a:gd name="T39" fmla="*/ 24 h 29"/>
                <a:gd name="T40" fmla="*/ 15 w 18"/>
                <a:gd name="T41" fmla="*/ 24 h 29"/>
                <a:gd name="T42" fmla="*/ 13 w 18"/>
                <a:gd name="T43" fmla="*/ 4 h 29"/>
                <a:gd name="T44" fmla="*/ 13 w 18"/>
                <a:gd name="T45" fmla="*/ 4 h 29"/>
                <a:gd name="T46" fmla="*/ 13 w 18"/>
                <a:gd name="T47" fmla="*/ 4 h 29"/>
                <a:gd name="T48" fmla="*/ 15 w 18"/>
                <a:gd name="T4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29">
                  <a:moveTo>
                    <a:pt x="15" y="2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6"/>
                    <a:pt x="3" y="26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4" y="29"/>
                    <a:pt x="5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7"/>
                    <a:pt x="18" y="27"/>
                    <a:pt x="18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7" y="23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5" y="3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9"/>
            <p:cNvSpPr/>
            <p:nvPr/>
          </p:nvSpPr>
          <p:spPr bwMode="auto">
            <a:xfrm>
              <a:off x="3822229" y="2047891"/>
              <a:ext cx="62817" cy="104697"/>
            </a:xfrm>
            <a:custGeom>
              <a:avLst/>
              <a:gdLst>
                <a:gd name="T0" fmla="*/ 15 w 18"/>
                <a:gd name="T1" fmla="*/ 3 h 30"/>
                <a:gd name="T2" fmla="*/ 15 w 18"/>
                <a:gd name="T3" fmla="*/ 2 h 30"/>
                <a:gd name="T4" fmla="*/ 13 w 18"/>
                <a:gd name="T5" fmla="*/ 0 h 30"/>
                <a:gd name="T6" fmla="*/ 1 w 18"/>
                <a:gd name="T7" fmla="*/ 2 h 30"/>
                <a:gd name="T8" fmla="*/ 0 w 18"/>
                <a:gd name="T9" fmla="*/ 3 h 30"/>
                <a:gd name="T10" fmla="*/ 1 w 18"/>
                <a:gd name="T11" fmla="*/ 5 h 30"/>
                <a:gd name="T12" fmla="*/ 2 w 18"/>
                <a:gd name="T13" fmla="*/ 6 h 30"/>
                <a:gd name="T14" fmla="*/ 3 w 18"/>
                <a:gd name="T15" fmla="*/ 6 h 30"/>
                <a:gd name="T16" fmla="*/ 3 w 18"/>
                <a:gd name="T17" fmla="*/ 6 h 30"/>
                <a:gd name="T18" fmla="*/ 5 w 18"/>
                <a:gd name="T19" fmla="*/ 26 h 30"/>
                <a:gd name="T20" fmla="*/ 4 w 18"/>
                <a:gd name="T21" fmla="*/ 26 h 30"/>
                <a:gd name="T22" fmla="*/ 3 w 18"/>
                <a:gd name="T23" fmla="*/ 27 h 30"/>
                <a:gd name="T24" fmla="*/ 3 w 18"/>
                <a:gd name="T25" fmla="*/ 29 h 30"/>
                <a:gd name="T26" fmla="*/ 5 w 18"/>
                <a:gd name="T27" fmla="*/ 30 h 30"/>
                <a:gd name="T28" fmla="*/ 9 w 18"/>
                <a:gd name="T29" fmla="*/ 29 h 30"/>
                <a:gd name="T30" fmla="*/ 13 w 18"/>
                <a:gd name="T31" fmla="*/ 29 h 30"/>
                <a:gd name="T32" fmla="*/ 17 w 18"/>
                <a:gd name="T33" fmla="*/ 28 h 30"/>
                <a:gd name="T34" fmla="*/ 18 w 18"/>
                <a:gd name="T35" fmla="*/ 27 h 30"/>
                <a:gd name="T36" fmla="*/ 18 w 18"/>
                <a:gd name="T37" fmla="*/ 25 h 30"/>
                <a:gd name="T38" fmla="*/ 16 w 18"/>
                <a:gd name="T39" fmla="*/ 24 h 30"/>
                <a:gd name="T40" fmla="*/ 15 w 18"/>
                <a:gd name="T41" fmla="*/ 24 h 30"/>
                <a:gd name="T42" fmla="*/ 13 w 18"/>
                <a:gd name="T43" fmla="*/ 5 h 30"/>
                <a:gd name="T44" fmla="*/ 13 w 18"/>
                <a:gd name="T45" fmla="*/ 4 h 30"/>
                <a:gd name="T46" fmla="*/ 14 w 18"/>
                <a:gd name="T47" fmla="*/ 4 h 30"/>
                <a:gd name="T48" fmla="*/ 15 w 18"/>
                <a:gd name="T49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30">
                  <a:moveTo>
                    <a:pt x="15" y="3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3" y="26"/>
                    <a:pt x="3" y="27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30"/>
                    <a:pt x="5" y="30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8" y="27"/>
                    <a:pt x="18" y="27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7" y="24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5" y="4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20"/>
            <p:cNvSpPr/>
            <p:nvPr/>
          </p:nvSpPr>
          <p:spPr bwMode="auto">
            <a:xfrm>
              <a:off x="3614446" y="2155809"/>
              <a:ext cx="309257" cy="101476"/>
            </a:xfrm>
            <a:custGeom>
              <a:avLst/>
              <a:gdLst>
                <a:gd name="T0" fmla="*/ 85 w 89"/>
                <a:gd name="T1" fmla="*/ 7 h 29"/>
                <a:gd name="T2" fmla="*/ 81 w 89"/>
                <a:gd name="T3" fmla="*/ 7 h 29"/>
                <a:gd name="T4" fmla="*/ 81 w 89"/>
                <a:gd name="T5" fmla="*/ 7 h 29"/>
                <a:gd name="T6" fmla="*/ 81 w 89"/>
                <a:gd name="T7" fmla="*/ 3 h 29"/>
                <a:gd name="T8" fmla="*/ 77 w 89"/>
                <a:gd name="T9" fmla="*/ 0 h 29"/>
                <a:gd name="T10" fmla="*/ 9 w 89"/>
                <a:gd name="T11" fmla="*/ 9 h 29"/>
                <a:gd name="T12" fmla="*/ 6 w 89"/>
                <a:gd name="T13" fmla="*/ 12 h 29"/>
                <a:gd name="T14" fmla="*/ 6 w 89"/>
                <a:gd name="T15" fmla="*/ 16 h 29"/>
                <a:gd name="T16" fmla="*/ 6 w 89"/>
                <a:gd name="T17" fmla="*/ 17 h 29"/>
                <a:gd name="T18" fmla="*/ 3 w 89"/>
                <a:gd name="T19" fmla="*/ 17 h 29"/>
                <a:gd name="T20" fmla="*/ 0 w 89"/>
                <a:gd name="T21" fmla="*/ 21 h 29"/>
                <a:gd name="T22" fmla="*/ 1 w 89"/>
                <a:gd name="T23" fmla="*/ 26 h 29"/>
                <a:gd name="T24" fmla="*/ 4 w 89"/>
                <a:gd name="T25" fmla="*/ 29 h 29"/>
                <a:gd name="T26" fmla="*/ 86 w 89"/>
                <a:gd name="T27" fmla="*/ 19 h 29"/>
                <a:gd name="T28" fmla="*/ 89 w 89"/>
                <a:gd name="T29" fmla="*/ 15 h 29"/>
                <a:gd name="T30" fmla="*/ 88 w 89"/>
                <a:gd name="T31" fmla="*/ 10 h 29"/>
                <a:gd name="T32" fmla="*/ 85 w 89"/>
                <a:gd name="T3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9" h="29">
                  <a:moveTo>
                    <a:pt x="85" y="7"/>
                  </a:moveTo>
                  <a:cubicBezTo>
                    <a:pt x="81" y="7"/>
                    <a:pt x="81" y="7"/>
                    <a:pt x="81" y="7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1" y="1"/>
                    <a:pt x="79" y="0"/>
                    <a:pt x="77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7" y="9"/>
                    <a:pt x="5" y="11"/>
                    <a:pt x="6" y="12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7"/>
                    <a:pt x="6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9"/>
                    <a:pt x="0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8"/>
                    <a:pt x="3" y="29"/>
                    <a:pt x="4" y="2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8" y="19"/>
                    <a:pt x="89" y="17"/>
                    <a:pt x="89" y="15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8" y="8"/>
                    <a:pt x="86" y="7"/>
                    <a:pt x="85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21"/>
            <p:cNvSpPr/>
            <p:nvPr/>
          </p:nvSpPr>
          <p:spPr bwMode="auto">
            <a:xfrm>
              <a:off x="2430570" y="3051367"/>
              <a:ext cx="267379" cy="306036"/>
            </a:xfrm>
            <a:custGeom>
              <a:avLst/>
              <a:gdLst>
                <a:gd name="T0" fmla="*/ 59 w 77"/>
                <a:gd name="T1" fmla="*/ 76 h 88"/>
                <a:gd name="T2" fmla="*/ 59 w 77"/>
                <a:gd name="T3" fmla="*/ 75 h 88"/>
                <a:gd name="T4" fmla="*/ 55 w 77"/>
                <a:gd name="T5" fmla="*/ 72 h 88"/>
                <a:gd name="T6" fmla="*/ 50 w 77"/>
                <a:gd name="T7" fmla="*/ 73 h 88"/>
                <a:gd name="T8" fmla="*/ 44 w 77"/>
                <a:gd name="T9" fmla="*/ 17 h 88"/>
                <a:gd name="T10" fmla="*/ 46 w 77"/>
                <a:gd name="T11" fmla="*/ 13 h 88"/>
                <a:gd name="T12" fmla="*/ 69 w 77"/>
                <a:gd name="T13" fmla="*/ 10 h 88"/>
                <a:gd name="T14" fmla="*/ 72 w 77"/>
                <a:gd name="T15" fmla="*/ 12 h 88"/>
                <a:gd name="T16" fmla="*/ 77 w 77"/>
                <a:gd name="T17" fmla="*/ 6 h 88"/>
                <a:gd name="T18" fmla="*/ 71 w 77"/>
                <a:gd name="T19" fmla="*/ 2 h 88"/>
                <a:gd name="T20" fmla="*/ 68 w 77"/>
                <a:gd name="T21" fmla="*/ 5 h 88"/>
                <a:gd name="T22" fmla="*/ 47 w 77"/>
                <a:gd name="T23" fmla="*/ 7 h 88"/>
                <a:gd name="T24" fmla="*/ 37 w 77"/>
                <a:gd name="T25" fmla="*/ 1 h 88"/>
                <a:gd name="T26" fmla="*/ 30 w 77"/>
                <a:gd name="T27" fmla="*/ 9 h 88"/>
                <a:gd name="T28" fmla="*/ 8 w 77"/>
                <a:gd name="T29" fmla="*/ 12 h 88"/>
                <a:gd name="T30" fmla="*/ 4 w 77"/>
                <a:gd name="T31" fmla="*/ 11 h 88"/>
                <a:gd name="T32" fmla="*/ 0 w 77"/>
                <a:gd name="T33" fmla="*/ 16 h 88"/>
                <a:gd name="T34" fmla="*/ 5 w 77"/>
                <a:gd name="T35" fmla="*/ 20 h 88"/>
                <a:gd name="T36" fmla="*/ 9 w 77"/>
                <a:gd name="T37" fmla="*/ 18 h 88"/>
                <a:gd name="T38" fmla="*/ 32 w 77"/>
                <a:gd name="T39" fmla="*/ 15 h 88"/>
                <a:gd name="T40" fmla="*/ 35 w 77"/>
                <a:gd name="T41" fmla="*/ 18 h 88"/>
                <a:gd name="T42" fmla="*/ 42 w 77"/>
                <a:gd name="T43" fmla="*/ 74 h 88"/>
                <a:gd name="T44" fmla="*/ 38 w 77"/>
                <a:gd name="T45" fmla="*/ 74 h 88"/>
                <a:gd name="T46" fmla="*/ 35 w 77"/>
                <a:gd name="T47" fmla="*/ 78 h 88"/>
                <a:gd name="T48" fmla="*/ 35 w 77"/>
                <a:gd name="T49" fmla="*/ 79 h 88"/>
                <a:gd name="T50" fmla="*/ 32 w 77"/>
                <a:gd name="T51" fmla="*/ 83 h 88"/>
                <a:gd name="T52" fmla="*/ 33 w 77"/>
                <a:gd name="T53" fmla="*/ 84 h 88"/>
                <a:gd name="T54" fmla="*/ 37 w 77"/>
                <a:gd name="T55" fmla="*/ 87 h 88"/>
                <a:gd name="T56" fmla="*/ 59 w 77"/>
                <a:gd name="T57" fmla="*/ 84 h 88"/>
                <a:gd name="T58" fmla="*/ 62 w 77"/>
                <a:gd name="T59" fmla="*/ 80 h 88"/>
                <a:gd name="T60" fmla="*/ 62 w 77"/>
                <a:gd name="T61" fmla="*/ 79 h 88"/>
                <a:gd name="T62" fmla="*/ 59 w 77"/>
                <a:gd name="T63" fmla="*/ 7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" h="88">
                  <a:moveTo>
                    <a:pt x="59" y="76"/>
                  </a:moveTo>
                  <a:cubicBezTo>
                    <a:pt x="59" y="75"/>
                    <a:pt x="59" y="75"/>
                    <a:pt x="59" y="75"/>
                  </a:cubicBezTo>
                  <a:cubicBezTo>
                    <a:pt x="58" y="73"/>
                    <a:pt x="56" y="72"/>
                    <a:pt x="55" y="72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6"/>
                    <a:pt x="46" y="15"/>
                    <a:pt x="46" y="13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70" y="11"/>
                    <a:pt x="71" y="12"/>
                    <a:pt x="72" y="12"/>
                  </a:cubicBezTo>
                  <a:cubicBezTo>
                    <a:pt x="75" y="11"/>
                    <a:pt x="77" y="9"/>
                    <a:pt x="77" y="6"/>
                  </a:cubicBezTo>
                  <a:cubicBezTo>
                    <a:pt x="76" y="4"/>
                    <a:pt x="74" y="2"/>
                    <a:pt x="71" y="2"/>
                  </a:cubicBezTo>
                  <a:cubicBezTo>
                    <a:pt x="70" y="3"/>
                    <a:pt x="69" y="3"/>
                    <a:pt x="68" y="5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3"/>
                    <a:pt x="42" y="0"/>
                    <a:pt x="37" y="1"/>
                  </a:cubicBezTo>
                  <a:cubicBezTo>
                    <a:pt x="33" y="2"/>
                    <a:pt x="30" y="5"/>
                    <a:pt x="30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1"/>
                    <a:pt x="6" y="10"/>
                    <a:pt x="4" y="11"/>
                  </a:cubicBezTo>
                  <a:cubicBezTo>
                    <a:pt x="2" y="11"/>
                    <a:pt x="0" y="13"/>
                    <a:pt x="0" y="16"/>
                  </a:cubicBezTo>
                  <a:cubicBezTo>
                    <a:pt x="1" y="19"/>
                    <a:pt x="3" y="20"/>
                    <a:pt x="5" y="20"/>
                  </a:cubicBezTo>
                  <a:cubicBezTo>
                    <a:pt x="7" y="20"/>
                    <a:pt x="8" y="19"/>
                    <a:pt x="9" y="18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6"/>
                    <a:pt x="34" y="17"/>
                    <a:pt x="35" y="1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6" y="74"/>
                    <a:pt x="35" y="76"/>
                    <a:pt x="35" y="78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33" y="79"/>
                    <a:pt x="32" y="81"/>
                    <a:pt x="32" y="83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6"/>
                    <a:pt x="35" y="88"/>
                    <a:pt x="37" y="87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1" y="84"/>
                    <a:pt x="62" y="82"/>
                    <a:pt x="62" y="80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62" y="77"/>
                    <a:pt x="60" y="76"/>
                    <a:pt x="59" y="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22"/>
            <p:cNvSpPr>
              <a:spLocks noEditPoints="1"/>
            </p:cNvSpPr>
            <p:nvPr/>
          </p:nvSpPr>
          <p:spPr bwMode="auto">
            <a:xfrm>
              <a:off x="2656070" y="3102910"/>
              <a:ext cx="95032" cy="175569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3 h 50"/>
                <a:gd name="T14" fmla="*/ 0 w 27"/>
                <a:gd name="T15" fmla="*/ 44 h 50"/>
                <a:gd name="T16" fmla="*/ 3 w 27"/>
                <a:gd name="T17" fmla="*/ 46 h 50"/>
                <a:gd name="T18" fmla="*/ 3 w 27"/>
                <a:gd name="T19" fmla="*/ 46 h 50"/>
                <a:gd name="T20" fmla="*/ 3 w 27"/>
                <a:gd name="T21" fmla="*/ 47 h 50"/>
                <a:gd name="T22" fmla="*/ 3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5 h 50"/>
                <a:gd name="T30" fmla="*/ 24 w 27"/>
                <a:gd name="T31" fmla="*/ 44 h 50"/>
                <a:gd name="T32" fmla="*/ 24 w 27"/>
                <a:gd name="T33" fmla="*/ 44 h 50"/>
                <a:gd name="T34" fmla="*/ 24 w 27"/>
                <a:gd name="T35" fmla="*/ 44 h 50"/>
                <a:gd name="T36" fmla="*/ 27 w 27"/>
                <a:gd name="T37" fmla="*/ 41 h 50"/>
                <a:gd name="T38" fmla="*/ 26 w 27"/>
                <a:gd name="T39" fmla="*/ 40 h 50"/>
                <a:gd name="T40" fmla="*/ 24 w 27"/>
                <a:gd name="T41" fmla="*/ 38 h 50"/>
                <a:gd name="T42" fmla="*/ 4 w 27"/>
                <a:gd name="T43" fmla="*/ 40 h 50"/>
                <a:gd name="T44" fmla="*/ 9 w 27"/>
                <a:gd name="T45" fmla="*/ 6 h 50"/>
                <a:gd name="T46" fmla="*/ 22 w 27"/>
                <a:gd name="T47" fmla="*/ 38 h 50"/>
                <a:gd name="T48" fmla="*/ 4 w 27"/>
                <a:gd name="T49" fmla="*/ 4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0" y="42"/>
                    <a:pt x="0" y="4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7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4" y="48"/>
                    <a:pt x="25" y="46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6" y="44"/>
                    <a:pt x="27" y="42"/>
                    <a:pt x="27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0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8"/>
                    <a:pt x="22" y="38"/>
                    <a:pt x="22" y="38"/>
                  </a:cubicBezTo>
                  <a:lnTo>
                    <a:pt x="4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23"/>
            <p:cNvSpPr>
              <a:spLocks noEditPoints="1"/>
            </p:cNvSpPr>
            <p:nvPr/>
          </p:nvSpPr>
          <p:spPr bwMode="auto">
            <a:xfrm>
              <a:off x="2419296" y="3131903"/>
              <a:ext cx="95032" cy="173958"/>
            </a:xfrm>
            <a:custGeom>
              <a:avLst/>
              <a:gdLst>
                <a:gd name="T0" fmla="*/ 24 w 27"/>
                <a:gd name="T1" fmla="*/ 38 h 50"/>
                <a:gd name="T2" fmla="*/ 10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2 w 27"/>
                <a:gd name="T11" fmla="*/ 41 h 50"/>
                <a:gd name="T12" fmla="*/ 1 w 27"/>
                <a:gd name="T13" fmla="*/ 44 h 50"/>
                <a:gd name="T14" fmla="*/ 1 w 27"/>
                <a:gd name="T15" fmla="*/ 45 h 50"/>
                <a:gd name="T16" fmla="*/ 3 w 27"/>
                <a:gd name="T17" fmla="*/ 47 h 50"/>
                <a:gd name="T18" fmla="*/ 4 w 27"/>
                <a:gd name="T19" fmla="*/ 47 h 50"/>
                <a:gd name="T20" fmla="*/ 4 w 27"/>
                <a:gd name="T21" fmla="*/ 47 h 50"/>
                <a:gd name="T22" fmla="*/ 4 w 27"/>
                <a:gd name="T23" fmla="*/ 48 h 50"/>
                <a:gd name="T24" fmla="*/ 7 w 27"/>
                <a:gd name="T25" fmla="*/ 50 h 50"/>
                <a:gd name="T26" fmla="*/ 23 w 27"/>
                <a:gd name="T27" fmla="*/ 48 h 50"/>
                <a:gd name="T28" fmla="*/ 25 w 27"/>
                <a:gd name="T29" fmla="*/ 45 h 50"/>
                <a:gd name="T30" fmla="*/ 25 w 27"/>
                <a:gd name="T31" fmla="*/ 44 h 50"/>
                <a:gd name="T32" fmla="*/ 25 w 27"/>
                <a:gd name="T33" fmla="*/ 44 h 50"/>
                <a:gd name="T34" fmla="*/ 25 w 27"/>
                <a:gd name="T35" fmla="*/ 44 h 50"/>
                <a:gd name="T36" fmla="*/ 27 w 27"/>
                <a:gd name="T37" fmla="*/ 41 h 50"/>
                <a:gd name="T38" fmla="*/ 27 w 27"/>
                <a:gd name="T39" fmla="*/ 40 h 50"/>
                <a:gd name="T40" fmla="*/ 24 w 27"/>
                <a:gd name="T41" fmla="*/ 38 h 50"/>
                <a:gd name="T42" fmla="*/ 4 w 27"/>
                <a:gd name="T43" fmla="*/ 41 h 50"/>
                <a:gd name="T44" fmla="*/ 9 w 27"/>
                <a:gd name="T45" fmla="*/ 6 h 50"/>
                <a:gd name="T46" fmla="*/ 22 w 27"/>
                <a:gd name="T47" fmla="*/ 38 h 50"/>
                <a:gd name="T48" fmla="*/ 4 w 27"/>
                <a:gd name="T4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0" y="43"/>
                    <a:pt x="1" y="44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5" y="50"/>
                    <a:pt x="7" y="50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8"/>
                    <a:pt x="25" y="47"/>
                    <a:pt x="25" y="45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7" y="43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9"/>
                    <a:pt x="26" y="38"/>
                    <a:pt x="24" y="38"/>
                  </a:cubicBezTo>
                  <a:close/>
                  <a:moveTo>
                    <a:pt x="4" y="41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8"/>
                    <a:pt x="22" y="38"/>
                    <a:pt x="22" y="38"/>
                  </a:cubicBezTo>
                  <a:lnTo>
                    <a:pt x="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24"/>
            <p:cNvSpPr/>
            <p:nvPr/>
          </p:nvSpPr>
          <p:spPr bwMode="auto">
            <a:xfrm>
              <a:off x="4187860" y="3236599"/>
              <a:ext cx="268989" cy="302815"/>
            </a:xfrm>
            <a:custGeom>
              <a:avLst/>
              <a:gdLst>
                <a:gd name="T0" fmla="*/ 58 w 77"/>
                <a:gd name="T1" fmla="*/ 75 h 87"/>
                <a:gd name="T2" fmla="*/ 58 w 77"/>
                <a:gd name="T3" fmla="*/ 74 h 87"/>
                <a:gd name="T4" fmla="*/ 54 w 77"/>
                <a:gd name="T5" fmla="*/ 71 h 87"/>
                <a:gd name="T6" fmla="*/ 50 w 77"/>
                <a:gd name="T7" fmla="*/ 72 h 87"/>
                <a:gd name="T8" fmla="*/ 43 w 77"/>
                <a:gd name="T9" fmla="*/ 16 h 87"/>
                <a:gd name="T10" fmla="*/ 46 w 77"/>
                <a:gd name="T11" fmla="*/ 12 h 87"/>
                <a:gd name="T12" fmla="*/ 68 w 77"/>
                <a:gd name="T13" fmla="*/ 10 h 87"/>
                <a:gd name="T14" fmla="*/ 72 w 77"/>
                <a:gd name="T15" fmla="*/ 11 h 87"/>
                <a:gd name="T16" fmla="*/ 76 w 77"/>
                <a:gd name="T17" fmla="*/ 6 h 87"/>
                <a:gd name="T18" fmla="*/ 71 w 77"/>
                <a:gd name="T19" fmla="*/ 1 h 87"/>
                <a:gd name="T20" fmla="*/ 68 w 77"/>
                <a:gd name="T21" fmla="*/ 4 h 87"/>
                <a:gd name="T22" fmla="*/ 47 w 77"/>
                <a:gd name="T23" fmla="*/ 6 h 87"/>
                <a:gd name="T24" fmla="*/ 37 w 77"/>
                <a:gd name="T25" fmla="*/ 0 h 87"/>
                <a:gd name="T26" fmla="*/ 29 w 77"/>
                <a:gd name="T27" fmla="*/ 8 h 87"/>
                <a:gd name="T28" fmla="*/ 8 w 77"/>
                <a:gd name="T29" fmla="*/ 11 h 87"/>
                <a:gd name="T30" fmla="*/ 4 w 77"/>
                <a:gd name="T31" fmla="*/ 10 h 87"/>
                <a:gd name="T32" fmla="*/ 0 w 77"/>
                <a:gd name="T33" fmla="*/ 15 h 87"/>
                <a:gd name="T34" fmla="*/ 5 w 77"/>
                <a:gd name="T35" fmla="*/ 19 h 87"/>
                <a:gd name="T36" fmla="*/ 9 w 77"/>
                <a:gd name="T37" fmla="*/ 17 h 87"/>
                <a:gd name="T38" fmla="*/ 31 w 77"/>
                <a:gd name="T39" fmla="*/ 14 h 87"/>
                <a:gd name="T40" fmla="*/ 35 w 77"/>
                <a:gd name="T41" fmla="*/ 17 h 87"/>
                <a:gd name="T42" fmla="*/ 42 w 77"/>
                <a:gd name="T43" fmla="*/ 73 h 87"/>
                <a:gd name="T44" fmla="*/ 38 w 77"/>
                <a:gd name="T45" fmla="*/ 73 h 87"/>
                <a:gd name="T46" fmla="*/ 35 w 77"/>
                <a:gd name="T47" fmla="*/ 77 h 87"/>
                <a:gd name="T48" fmla="*/ 35 w 77"/>
                <a:gd name="T49" fmla="*/ 78 h 87"/>
                <a:gd name="T50" fmla="*/ 32 w 77"/>
                <a:gd name="T51" fmla="*/ 82 h 87"/>
                <a:gd name="T52" fmla="*/ 32 w 77"/>
                <a:gd name="T53" fmla="*/ 83 h 87"/>
                <a:gd name="T54" fmla="*/ 36 w 77"/>
                <a:gd name="T55" fmla="*/ 86 h 87"/>
                <a:gd name="T56" fmla="*/ 59 w 77"/>
                <a:gd name="T57" fmla="*/ 84 h 87"/>
                <a:gd name="T58" fmla="*/ 62 w 77"/>
                <a:gd name="T59" fmla="*/ 80 h 87"/>
                <a:gd name="T60" fmla="*/ 62 w 77"/>
                <a:gd name="T61" fmla="*/ 78 h 87"/>
                <a:gd name="T62" fmla="*/ 58 w 77"/>
                <a:gd name="T63" fmla="*/ 7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" h="87">
                  <a:moveTo>
                    <a:pt x="58" y="75"/>
                  </a:moveTo>
                  <a:cubicBezTo>
                    <a:pt x="58" y="74"/>
                    <a:pt x="58" y="74"/>
                    <a:pt x="58" y="74"/>
                  </a:cubicBezTo>
                  <a:cubicBezTo>
                    <a:pt x="58" y="72"/>
                    <a:pt x="56" y="71"/>
                    <a:pt x="54" y="71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5" y="15"/>
                    <a:pt x="46" y="14"/>
                    <a:pt x="46" y="12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9" y="11"/>
                    <a:pt x="71" y="11"/>
                    <a:pt x="72" y="11"/>
                  </a:cubicBezTo>
                  <a:cubicBezTo>
                    <a:pt x="75" y="11"/>
                    <a:pt x="77" y="8"/>
                    <a:pt x="76" y="6"/>
                  </a:cubicBezTo>
                  <a:cubicBezTo>
                    <a:pt x="76" y="3"/>
                    <a:pt x="74" y="1"/>
                    <a:pt x="71" y="1"/>
                  </a:cubicBezTo>
                  <a:cubicBezTo>
                    <a:pt x="70" y="2"/>
                    <a:pt x="68" y="3"/>
                    <a:pt x="68" y="4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5" y="2"/>
                    <a:pt x="41" y="0"/>
                    <a:pt x="37" y="0"/>
                  </a:cubicBezTo>
                  <a:cubicBezTo>
                    <a:pt x="33" y="1"/>
                    <a:pt x="30" y="4"/>
                    <a:pt x="29" y="8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0"/>
                    <a:pt x="6" y="10"/>
                    <a:pt x="4" y="10"/>
                  </a:cubicBezTo>
                  <a:cubicBezTo>
                    <a:pt x="2" y="10"/>
                    <a:pt x="0" y="12"/>
                    <a:pt x="0" y="15"/>
                  </a:cubicBezTo>
                  <a:cubicBezTo>
                    <a:pt x="0" y="18"/>
                    <a:pt x="3" y="19"/>
                    <a:pt x="5" y="19"/>
                  </a:cubicBezTo>
                  <a:cubicBezTo>
                    <a:pt x="7" y="19"/>
                    <a:pt x="8" y="18"/>
                    <a:pt x="9" y="17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5"/>
                    <a:pt x="33" y="16"/>
                    <a:pt x="35" y="17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6" y="74"/>
                    <a:pt x="34" y="75"/>
                    <a:pt x="35" y="77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3" y="79"/>
                    <a:pt x="32" y="80"/>
                    <a:pt x="32" y="82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3" y="85"/>
                    <a:pt x="34" y="87"/>
                    <a:pt x="36" y="86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1" y="83"/>
                    <a:pt x="62" y="82"/>
                    <a:pt x="62" y="80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6"/>
                    <a:pt x="60" y="75"/>
                    <a:pt x="5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25"/>
            <p:cNvSpPr>
              <a:spLocks noEditPoints="1"/>
            </p:cNvSpPr>
            <p:nvPr/>
          </p:nvSpPr>
          <p:spPr bwMode="auto">
            <a:xfrm>
              <a:off x="4414973" y="3284920"/>
              <a:ext cx="93421" cy="173958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3 h 50"/>
                <a:gd name="T14" fmla="*/ 0 w 27"/>
                <a:gd name="T15" fmla="*/ 44 h 50"/>
                <a:gd name="T16" fmla="*/ 3 w 27"/>
                <a:gd name="T17" fmla="*/ 47 h 50"/>
                <a:gd name="T18" fmla="*/ 3 w 27"/>
                <a:gd name="T19" fmla="*/ 47 h 50"/>
                <a:gd name="T20" fmla="*/ 3 w 27"/>
                <a:gd name="T21" fmla="*/ 47 h 50"/>
                <a:gd name="T22" fmla="*/ 3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5 h 50"/>
                <a:gd name="T30" fmla="*/ 24 w 27"/>
                <a:gd name="T31" fmla="*/ 44 h 50"/>
                <a:gd name="T32" fmla="*/ 24 w 27"/>
                <a:gd name="T33" fmla="*/ 44 h 50"/>
                <a:gd name="T34" fmla="*/ 24 w 27"/>
                <a:gd name="T35" fmla="*/ 44 h 50"/>
                <a:gd name="T36" fmla="*/ 26 w 27"/>
                <a:gd name="T37" fmla="*/ 41 h 50"/>
                <a:gd name="T38" fmla="*/ 26 w 27"/>
                <a:gd name="T39" fmla="*/ 40 h 50"/>
                <a:gd name="T40" fmla="*/ 24 w 27"/>
                <a:gd name="T41" fmla="*/ 38 h 50"/>
                <a:gd name="T42" fmla="*/ 4 w 27"/>
                <a:gd name="T43" fmla="*/ 40 h 50"/>
                <a:gd name="T44" fmla="*/ 9 w 27"/>
                <a:gd name="T45" fmla="*/ 6 h 50"/>
                <a:gd name="T46" fmla="*/ 21 w 27"/>
                <a:gd name="T47" fmla="*/ 38 h 50"/>
                <a:gd name="T48" fmla="*/ 4 w 27"/>
                <a:gd name="T49" fmla="*/ 4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2"/>
                    <a:pt x="0" y="42"/>
                    <a:pt x="0" y="4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3" y="48"/>
                    <a:pt x="24" y="47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6" y="44"/>
                    <a:pt x="27" y="43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0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1" y="38"/>
                    <a:pt x="21" y="38"/>
                    <a:pt x="21" y="38"/>
                  </a:cubicBezTo>
                  <a:lnTo>
                    <a:pt x="4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26"/>
            <p:cNvSpPr>
              <a:spLocks noEditPoints="1"/>
            </p:cNvSpPr>
            <p:nvPr/>
          </p:nvSpPr>
          <p:spPr bwMode="auto">
            <a:xfrm>
              <a:off x="4178197" y="3312303"/>
              <a:ext cx="93421" cy="173958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4 h 50"/>
                <a:gd name="T14" fmla="*/ 0 w 27"/>
                <a:gd name="T15" fmla="*/ 45 h 50"/>
                <a:gd name="T16" fmla="*/ 3 w 27"/>
                <a:gd name="T17" fmla="*/ 47 h 50"/>
                <a:gd name="T18" fmla="*/ 3 w 27"/>
                <a:gd name="T19" fmla="*/ 47 h 50"/>
                <a:gd name="T20" fmla="*/ 3 w 27"/>
                <a:gd name="T21" fmla="*/ 47 h 50"/>
                <a:gd name="T22" fmla="*/ 4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6 h 50"/>
                <a:gd name="T30" fmla="*/ 24 w 27"/>
                <a:gd name="T31" fmla="*/ 45 h 50"/>
                <a:gd name="T32" fmla="*/ 24 w 27"/>
                <a:gd name="T33" fmla="*/ 44 h 50"/>
                <a:gd name="T34" fmla="*/ 25 w 27"/>
                <a:gd name="T35" fmla="*/ 44 h 50"/>
                <a:gd name="T36" fmla="*/ 27 w 27"/>
                <a:gd name="T37" fmla="*/ 41 h 50"/>
                <a:gd name="T38" fmla="*/ 27 w 27"/>
                <a:gd name="T39" fmla="*/ 41 h 50"/>
                <a:gd name="T40" fmla="*/ 24 w 27"/>
                <a:gd name="T41" fmla="*/ 38 h 50"/>
                <a:gd name="T42" fmla="*/ 4 w 27"/>
                <a:gd name="T43" fmla="*/ 41 h 50"/>
                <a:gd name="T44" fmla="*/ 9 w 27"/>
                <a:gd name="T45" fmla="*/ 6 h 50"/>
                <a:gd name="T46" fmla="*/ 22 w 27"/>
                <a:gd name="T47" fmla="*/ 39 h 50"/>
                <a:gd name="T48" fmla="*/ 4 w 27"/>
                <a:gd name="T4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2"/>
                    <a:pt x="0" y="43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4" y="48"/>
                    <a:pt x="25" y="47"/>
                    <a:pt x="24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7" y="43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1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9"/>
                    <a:pt x="22" y="39"/>
                    <a:pt x="22" y="39"/>
                  </a:cubicBezTo>
                  <a:lnTo>
                    <a:pt x="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7"/>
            <p:cNvSpPr/>
            <p:nvPr/>
          </p:nvSpPr>
          <p:spPr bwMode="auto">
            <a:xfrm>
              <a:off x="1295015" y="3197943"/>
              <a:ext cx="212615" cy="204562"/>
            </a:xfrm>
            <a:custGeom>
              <a:avLst/>
              <a:gdLst>
                <a:gd name="T0" fmla="*/ 59 w 61"/>
                <a:gd name="T1" fmla="*/ 26 h 59"/>
                <a:gd name="T2" fmla="*/ 37 w 61"/>
                <a:gd name="T3" fmla="*/ 2 h 59"/>
                <a:gd name="T4" fmla="*/ 29 w 61"/>
                <a:gd name="T5" fmla="*/ 2 h 59"/>
                <a:gd name="T6" fmla="*/ 22 w 61"/>
                <a:gd name="T7" fmla="*/ 9 h 59"/>
                <a:gd name="T8" fmla="*/ 21 w 61"/>
                <a:gd name="T9" fmla="*/ 17 h 59"/>
                <a:gd name="T10" fmla="*/ 29 w 61"/>
                <a:gd name="T11" fmla="*/ 25 h 59"/>
                <a:gd name="T12" fmla="*/ 1 w 61"/>
                <a:gd name="T13" fmla="*/ 50 h 59"/>
                <a:gd name="T14" fmla="*/ 1 w 61"/>
                <a:gd name="T15" fmla="*/ 56 h 59"/>
                <a:gd name="T16" fmla="*/ 2 w 61"/>
                <a:gd name="T17" fmla="*/ 57 h 59"/>
                <a:gd name="T18" fmla="*/ 8 w 61"/>
                <a:gd name="T19" fmla="*/ 58 h 59"/>
                <a:gd name="T20" fmla="*/ 36 w 61"/>
                <a:gd name="T21" fmla="*/ 32 h 59"/>
                <a:gd name="T22" fmla="*/ 43 w 61"/>
                <a:gd name="T23" fmla="*/ 40 h 59"/>
                <a:gd name="T24" fmla="*/ 51 w 61"/>
                <a:gd name="T25" fmla="*/ 41 h 59"/>
                <a:gd name="T26" fmla="*/ 59 w 61"/>
                <a:gd name="T27" fmla="*/ 34 h 59"/>
                <a:gd name="T28" fmla="*/ 59 w 61"/>
                <a:gd name="T29" fmla="*/ 2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59">
                  <a:moveTo>
                    <a:pt x="59" y="26"/>
                  </a:moveTo>
                  <a:cubicBezTo>
                    <a:pt x="37" y="2"/>
                    <a:pt x="37" y="2"/>
                    <a:pt x="37" y="2"/>
                  </a:cubicBezTo>
                  <a:cubicBezTo>
                    <a:pt x="35" y="0"/>
                    <a:pt x="32" y="0"/>
                    <a:pt x="29" y="2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9" y="11"/>
                    <a:pt x="19" y="14"/>
                    <a:pt x="21" y="17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2"/>
                    <a:pt x="0" y="54"/>
                    <a:pt x="1" y="56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4" y="59"/>
                    <a:pt x="6" y="59"/>
                    <a:pt x="8" y="58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5" y="43"/>
                    <a:pt x="49" y="43"/>
                    <a:pt x="51" y="41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61" y="32"/>
                    <a:pt x="61" y="28"/>
                    <a:pt x="59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8"/>
            <p:cNvSpPr/>
            <p:nvPr/>
          </p:nvSpPr>
          <p:spPr bwMode="auto">
            <a:xfrm>
              <a:off x="1427095" y="3365456"/>
              <a:ext cx="167514" cy="78926"/>
            </a:xfrm>
            <a:custGeom>
              <a:avLst/>
              <a:gdLst>
                <a:gd name="T0" fmla="*/ 42 w 48"/>
                <a:gd name="T1" fmla="*/ 6 h 23"/>
                <a:gd name="T2" fmla="*/ 42 w 48"/>
                <a:gd name="T3" fmla="*/ 6 h 23"/>
                <a:gd name="T4" fmla="*/ 41 w 48"/>
                <a:gd name="T5" fmla="*/ 4 h 23"/>
                <a:gd name="T6" fmla="*/ 36 w 48"/>
                <a:gd name="T7" fmla="*/ 0 h 23"/>
                <a:gd name="T8" fmla="*/ 8 w 48"/>
                <a:gd name="T9" fmla="*/ 4 h 23"/>
                <a:gd name="T10" fmla="*/ 4 w 48"/>
                <a:gd name="T11" fmla="*/ 9 h 23"/>
                <a:gd name="T12" fmla="*/ 5 w 48"/>
                <a:gd name="T13" fmla="*/ 11 h 23"/>
                <a:gd name="T14" fmla="*/ 4 w 48"/>
                <a:gd name="T15" fmla="*/ 11 h 23"/>
                <a:gd name="T16" fmla="*/ 0 w 48"/>
                <a:gd name="T17" fmla="*/ 16 h 23"/>
                <a:gd name="T18" fmla="*/ 0 w 48"/>
                <a:gd name="T19" fmla="*/ 19 h 23"/>
                <a:gd name="T20" fmla="*/ 5 w 48"/>
                <a:gd name="T21" fmla="*/ 23 h 23"/>
                <a:gd name="T22" fmla="*/ 44 w 48"/>
                <a:gd name="T23" fmla="*/ 18 h 23"/>
                <a:gd name="T24" fmla="*/ 48 w 48"/>
                <a:gd name="T25" fmla="*/ 13 h 23"/>
                <a:gd name="T26" fmla="*/ 48 w 48"/>
                <a:gd name="T27" fmla="*/ 10 h 23"/>
                <a:gd name="T28" fmla="*/ 42 w 48"/>
                <a:gd name="T29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23">
                  <a:moveTo>
                    <a:pt x="42" y="6"/>
                  </a:moveTo>
                  <a:cubicBezTo>
                    <a:pt x="42" y="6"/>
                    <a:pt x="42" y="6"/>
                    <a:pt x="42" y="6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2"/>
                    <a:pt x="39" y="0"/>
                    <a:pt x="36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4"/>
                    <a:pt x="4" y="6"/>
                    <a:pt x="4" y="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1" y="11"/>
                    <a:pt x="0" y="14"/>
                    <a:pt x="0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1"/>
                    <a:pt x="3" y="23"/>
                    <a:pt x="5" y="23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6" y="17"/>
                    <a:pt x="48" y="15"/>
                    <a:pt x="48" y="13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8"/>
                    <a:pt x="45" y="6"/>
                    <a:pt x="42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29"/>
            <p:cNvSpPr/>
            <p:nvPr/>
          </p:nvSpPr>
          <p:spPr bwMode="auto">
            <a:xfrm>
              <a:off x="3450153" y="2521441"/>
              <a:ext cx="212615" cy="209393"/>
            </a:xfrm>
            <a:custGeom>
              <a:avLst/>
              <a:gdLst>
                <a:gd name="T0" fmla="*/ 59 w 61"/>
                <a:gd name="T1" fmla="*/ 27 h 60"/>
                <a:gd name="T2" fmla="*/ 37 w 61"/>
                <a:gd name="T3" fmla="*/ 3 h 60"/>
                <a:gd name="T4" fmla="*/ 29 w 61"/>
                <a:gd name="T5" fmla="*/ 3 h 60"/>
                <a:gd name="T6" fmla="*/ 22 w 61"/>
                <a:gd name="T7" fmla="*/ 10 h 60"/>
                <a:gd name="T8" fmla="*/ 21 w 61"/>
                <a:gd name="T9" fmla="*/ 17 h 60"/>
                <a:gd name="T10" fmla="*/ 29 w 61"/>
                <a:gd name="T11" fmla="*/ 26 h 60"/>
                <a:gd name="T12" fmla="*/ 1 w 61"/>
                <a:gd name="T13" fmla="*/ 51 h 60"/>
                <a:gd name="T14" fmla="*/ 1 w 61"/>
                <a:gd name="T15" fmla="*/ 57 h 60"/>
                <a:gd name="T16" fmla="*/ 2 w 61"/>
                <a:gd name="T17" fmla="*/ 58 h 60"/>
                <a:gd name="T18" fmla="*/ 8 w 61"/>
                <a:gd name="T19" fmla="*/ 58 h 60"/>
                <a:gd name="T20" fmla="*/ 36 w 61"/>
                <a:gd name="T21" fmla="*/ 33 h 60"/>
                <a:gd name="T22" fmla="*/ 43 w 61"/>
                <a:gd name="T23" fmla="*/ 41 h 60"/>
                <a:gd name="T24" fmla="*/ 51 w 61"/>
                <a:gd name="T25" fmla="*/ 42 h 60"/>
                <a:gd name="T26" fmla="*/ 59 w 61"/>
                <a:gd name="T27" fmla="*/ 35 h 60"/>
                <a:gd name="T28" fmla="*/ 59 w 61"/>
                <a:gd name="T29" fmla="*/ 2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60">
                  <a:moveTo>
                    <a:pt x="59" y="27"/>
                  </a:moveTo>
                  <a:cubicBezTo>
                    <a:pt x="37" y="3"/>
                    <a:pt x="37" y="3"/>
                    <a:pt x="37" y="3"/>
                  </a:cubicBezTo>
                  <a:cubicBezTo>
                    <a:pt x="35" y="1"/>
                    <a:pt x="32" y="0"/>
                    <a:pt x="29" y="3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19" y="12"/>
                    <a:pt x="19" y="15"/>
                    <a:pt x="21" y="17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3"/>
                    <a:pt x="0" y="55"/>
                    <a:pt x="1" y="57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4" y="60"/>
                    <a:pt x="6" y="60"/>
                    <a:pt x="8" y="58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5" y="44"/>
                    <a:pt x="49" y="44"/>
                    <a:pt x="51" y="42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61" y="33"/>
                    <a:pt x="61" y="29"/>
                    <a:pt x="59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30"/>
            <p:cNvSpPr/>
            <p:nvPr/>
          </p:nvSpPr>
          <p:spPr bwMode="auto">
            <a:xfrm>
              <a:off x="3582231" y="2692178"/>
              <a:ext cx="167514" cy="80535"/>
            </a:xfrm>
            <a:custGeom>
              <a:avLst/>
              <a:gdLst>
                <a:gd name="T0" fmla="*/ 42 w 48"/>
                <a:gd name="T1" fmla="*/ 6 h 23"/>
                <a:gd name="T2" fmla="*/ 42 w 48"/>
                <a:gd name="T3" fmla="*/ 6 h 23"/>
                <a:gd name="T4" fmla="*/ 41 w 48"/>
                <a:gd name="T5" fmla="*/ 4 h 23"/>
                <a:gd name="T6" fmla="*/ 36 w 48"/>
                <a:gd name="T7" fmla="*/ 0 h 23"/>
                <a:gd name="T8" fmla="*/ 8 w 48"/>
                <a:gd name="T9" fmla="*/ 4 h 23"/>
                <a:gd name="T10" fmla="*/ 4 w 48"/>
                <a:gd name="T11" fmla="*/ 9 h 23"/>
                <a:gd name="T12" fmla="*/ 5 w 48"/>
                <a:gd name="T13" fmla="*/ 11 h 23"/>
                <a:gd name="T14" fmla="*/ 4 w 48"/>
                <a:gd name="T15" fmla="*/ 11 h 23"/>
                <a:gd name="T16" fmla="*/ 0 w 48"/>
                <a:gd name="T17" fmla="*/ 16 h 23"/>
                <a:gd name="T18" fmla="*/ 0 w 48"/>
                <a:gd name="T19" fmla="*/ 18 h 23"/>
                <a:gd name="T20" fmla="*/ 5 w 48"/>
                <a:gd name="T21" fmla="*/ 22 h 23"/>
                <a:gd name="T22" fmla="*/ 44 w 48"/>
                <a:gd name="T23" fmla="*/ 18 h 23"/>
                <a:gd name="T24" fmla="*/ 48 w 48"/>
                <a:gd name="T25" fmla="*/ 12 h 23"/>
                <a:gd name="T26" fmla="*/ 48 w 48"/>
                <a:gd name="T27" fmla="*/ 10 h 23"/>
                <a:gd name="T28" fmla="*/ 42 w 48"/>
                <a:gd name="T29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23">
                  <a:moveTo>
                    <a:pt x="42" y="6"/>
                  </a:moveTo>
                  <a:cubicBezTo>
                    <a:pt x="42" y="6"/>
                    <a:pt x="42" y="6"/>
                    <a:pt x="42" y="6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2"/>
                    <a:pt x="39" y="0"/>
                    <a:pt x="36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4"/>
                    <a:pt x="4" y="6"/>
                    <a:pt x="4" y="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1" y="11"/>
                    <a:pt x="0" y="14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1"/>
                    <a:pt x="3" y="23"/>
                    <a:pt x="5" y="22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6" y="17"/>
                    <a:pt x="48" y="15"/>
                    <a:pt x="48" y="12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8"/>
                    <a:pt x="45" y="6"/>
                    <a:pt x="42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31"/>
            <p:cNvSpPr/>
            <p:nvPr/>
          </p:nvSpPr>
          <p:spPr bwMode="auto">
            <a:xfrm>
              <a:off x="3237539" y="3149621"/>
              <a:ext cx="74093" cy="75704"/>
            </a:xfrm>
            <a:custGeom>
              <a:avLst/>
              <a:gdLst>
                <a:gd name="T0" fmla="*/ 12 w 21"/>
                <a:gd name="T1" fmla="*/ 21 h 22"/>
                <a:gd name="T2" fmla="*/ 20 w 21"/>
                <a:gd name="T3" fmla="*/ 10 h 22"/>
                <a:gd name="T4" fmla="*/ 9 w 21"/>
                <a:gd name="T5" fmla="*/ 1 h 22"/>
                <a:gd name="T6" fmla="*/ 0 w 21"/>
                <a:gd name="T7" fmla="*/ 12 h 22"/>
                <a:gd name="T8" fmla="*/ 12 w 21"/>
                <a:gd name="T9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12" y="21"/>
                  </a:moveTo>
                  <a:cubicBezTo>
                    <a:pt x="17" y="20"/>
                    <a:pt x="21" y="15"/>
                    <a:pt x="20" y="10"/>
                  </a:cubicBezTo>
                  <a:cubicBezTo>
                    <a:pt x="20" y="4"/>
                    <a:pt x="15" y="0"/>
                    <a:pt x="9" y="1"/>
                  </a:cubicBezTo>
                  <a:cubicBezTo>
                    <a:pt x="4" y="1"/>
                    <a:pt x="0" y="7"/>
                    <a:pt x="0" y="12"/>
                  </a:cubicBezTo>
                  <a:cubicBezTo>
                    <a:pt x="1" y="18"/>
                    <a:pt x="6" y="22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32"/>
            <p:cNvSpPr/>
            <p:nvPr/>
          </p:nvSpPr>
          <p:spPr bwMode="auto">
            <a:xfrm>
              <a:off x="3198882" y="3225324"/>
              <a:ext cx="167514" cy="98255"/>
            </a:xfrm>
            <a:custGeom>
              <a:avLst/>
              <a:gdLst>
                <a:gd name="T0" fmla="*/ 46 w 48"/>
                <a:gd name="T1" fmla="*/ 8 h 28"/>
                <a:gd name="T2" fmla="*/ 46 w 48"/>
                <a:gd name="T3" fmla="*/ 8 h 28"/>
                <a:gd name="T4" fmla="*/ 28 w 48"/>
                <a:gd name="T5" fmla="*/ 0 h 28"/>
                <a:gd name="T6" fmla="*/ 27 w 48"/>
                <a:gd name="T7" fmla="*/ 0 h 28"/>
                <a:gd name="T8" fmla="*/ 20 w 48"/>
                <a:gd name="T9" fmla="*/ 1 h 28"/>
                <a:gd name="T10" fmla="*/ 2 w 48"/>
                <a:gd name="T11" fmla="*/ 14 h 28"/>
                <a:gd name="T12" fmla="*/ 3 w 48"/>
                <a:gd name="T13" fmla="*/ 28 h 28"/>
                <a:gd name="T14" fmla="*/ 13 w 48"/>
                <a:gd name="T15" fmla="*/ 27 h 28"/>
                <a:gd name="T16" fmla="*/ 12 w 48"/>
                <a:gd name="T17" fmla="*/ 20 h 28"/>
                <a:gd name="T18" fmla="*/ 13 w 48"/>
                <a:gd name="T19" fmla="*/ 19 h 28"/>
                <a:gd name="T20" fmla="*/ 14 w 48"/>
                <a:gd name="T21" fmla="*/ 27 h 28"/>
                <a:gd name="T22" fmla="*/ 37 w 48"/>
                <a:gd name="T23" fmla="*/ 24 h 28"/>
                <a:gd name="T24" fmla="*/ 37 w 48"/>
                <a:gd name="T25" fmla="*/ 17 h 28"/>
                <a:gd name="T26" fmla="*/ 38 w 48"/>
                <a:gd name="T27" fmla="*/ 16 h 28"/>
                <a:gd name="T28" fmla="*/ 39 w 48"/>
                <a:gd name="T29" fmla="*/ 24 h 28"/>
                <a:gd name="T30" fmla="*/ 48 w 48"/>
                <a:gd name="T31" fmla="*/ 23 h 28"/>
                <a:gd name="T32" fmla="*/ 46 w 48"/>
                <a:gd name="T33" fmla="*/ 9 h 28"/>
                <a:gd name="T34" fmla="*/ 46 w 48"/>
                <a:gd name="T35" fmla="*/ 8 h 28"/>
                <a:gd name="T36" fmla="*/ 46 w 48"/>
                <a:gd name="T37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28">
                  <a:moveTo>
                    <a:pt x="46" y="8"/>
                  </a:moveTo>
                  <a:cubicBezTo>
                    <a:pt x="46" y="8"/>
                    <a:pt x="46" y="8"/>
                    <a:pt x="46" y="8"/>
                  </a:cubicBezTo>
                  <a:cubicBezTo>
                    <a:pt x="44" y="0"/>
                    <a:pt x="33" y="0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0" y="2"/>
                    <a:pt x="2" y="14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33"/>
            <p:cNvSpPr/>
            <p:nvPr/>
          </p:nvSpPr>
          <p:spPr bwMode="auto">
            <a:xfrm>
              <a:off x="3363174" y="3054590"/>
              <a:ext cx="11275" cy="17718"/>
            </a:xfrm>
            <a:custGeom>
              <a:avLst/>
              <a:gdLst>
                <a:gd name="T0" fmla="*/ 1 w 3"/>
                <a:gd name="T1" fmla="*/ 4 h 5"/>
                <a:gd name="T2" fmla="*/ 3 w 3"/>
                <a:gd name="T3" fmla="*/ 5 h 5"/>
                <a:gd name="T4" fmla="*/ 2 w 3"/>
                <a:gd name="T5" fmla="*/ 0 h 5"/>
                <a:gd name="T6" fmla="*/ 0 w 3"/>
                <a:gd name="T7" fmla="*/ 1 h 5"/>
                <a:gd name="T8" fmla="*/ 1 w 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4"/>
                  </a:moveTo>
                  <a:cubicBezTo>
                    <a:pt x="1" y="5"/>
                    <a:pt x="2" y="5"/>
                    <a:pt x="3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34"/>
            <p:cNvSpPr/>
            <p:nvPr/>
          </p:nvSpPr>
          <p:spPr bwMode="auto">
            <a:xfrm>
              <a:off x="3366396" y="3081971"/>
              <a:ext cx="8053" cy="17718"/>
            </a:xfrm>
            <a:custGeom>
              <a:avLst/>
              <a:gdLst>
                <a:gd name="T0" fmla="*/ 1 w 2"/>
                <a:gd name="T1" fmla="*/ 5 h 5"/>
                <a:gd name="T2" fmla="*/ 2 w 2"/>
                <a:gd name="T3" fmla="*/ 5 h 5"/>
                <a:gd name="T4" fmla="*/ 2 w 2"/>
                <a:gd name="T5" fmla="*/ 1 h 5"/>
                <a:gd name="T6" fmla="*/ 0 w 2"/>
                <a:gd name="T7" fmla="*/ 0 h 5"/>
                <a:gd name="T8" fmla="*/ 1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5"/>
                  </a:moveTo>
                  <a:cubicBezTo>
                    <a:pt x="1" y="5"/>
                    <a:pt x="2" y="5"/>
                    <a:pt x="2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35"/>
            <p:cNvSpPr>
              <a:spLocks noEditPoints="1"/>
            </p:cNvSpPr>
            <p:nvPr/>
          </p:nvSpPr>
          <p:spPr bwMode="auto">
            <a:xfrm>
              <a:off x="3161834" y="2988549"/>
              <a:ext cx="288318" cy="212615"/>
            </a:xfrm>
            <a:custGeom>
              <a:avLst/>
              <a:gdLst>
                <a:gd name="T0" fmla="*/ 9 w 83"/>
                <a:gd name="T1" fmla="*/ 8 h 61"/>
                <a:gd name="T2" fmla="*/ 4 w 83"/>
                <a:gd name="T3" fmla="*/ 46 h 61"/>
                <a:gd name="T4" fmla="*/ 18 w 83"/>
                <a:gd name="T5" fmla="*/ 54 h 61"/>
                <a:gd name="T6" fmla="*/ 46 w 83"/>
                <a:gd name="T7" fmla="*/ 51 h 61"/>
                <a:gd name="T8" fmla="*/ 48 w 83"/>
                <a:gd name="T9" fmla="*/ 61 h 61"/>
                <a:gd name="T10" fmla="*/ 74 w 83"/>
                <a:gd name="T11" fmla="*/ 47 h 61"/>
                <a:gd name="T12" fmla="*/ 79 w 83"/>
                <a:gd name="T13" fmla="*/ 9 h 61"/>
                <a:gd name="T14" fmla="*/ 39 w 83"/>
                <a:gd name="T15" fmla="*/ 31 h 61"/>
                <a:gd name="T16" fmla="*/ 22 w 83"/>
                <a:gd name="T17" fmla="*/ 29 h 61"/>
                <a:gd name="T18" fmla="*/ 32 w 83"/>
                <a:gd name="T19" fmla="*/ 19 h 61"/>
                <a:gd name="T20" fmla="*/ 39 w 83"/>
                <a:gd name="T21" fmla="*/ 31 h 61"/>
                <a:gd name="T22" fmla="*/ 65 w 83"/>
                <a:gd name="T23" fmla="*/ 34 h 61"/>
                <a:gd name="T24" fmla="*/ 64 w 83"/>
                <a:gd name="T25" fmla="*/ 38 h 61"/>
                <a:gd name="T26" fmla="*/ 62 w 83"/>
                <a:gd name="T27" fmla="*/ 38 h 61"/>
                <a:gd name="T28" fmla="*/ 60 w 83"/>
                <a:gd name="T29" fmla="*/ 35 h 61"/>
                <a:gd name="T30" fmla="*/ 60 w 83"/>
                <a:gd name="T31" fmla="*/ 39 h 61"/>
                <a:gd name="T32" fmla="*/ 59 w 83"/>
                <a:gd name="T33" fmla="*/ 36 h 61"/>
                <a:gd name="T34" fmla="*/ 54 w 83"/>
                <a:gd name="T35" fmla="*/ 35 h 61"/>
                <a:gd name="T36" fmla="*/ 54 w 83"/>
                <a:gd name="T37" fmla="*/ 33 h 61"/>
                <a:gd name="T38" fmla="*/ 55 w 83"/>
                <a:gd name="T39" fmla="*/ 32 h 61"/>
                <a:gd name="T40" fmla="*/ 58 w 83"/>
                <a:gd name="T41" fmla="*/ 32 h 61"/>
                <a:gd name="T42" fmla="*/ 57 w 83"/>
                <a:gd name="T43" fmla="*/ 26 h 61"/>
                <a:gd name="T44" fmla="*/ 54 w 83"/>
                <a:gd name="T45" fmla="*/ 24 h 61"/>
                <a:gd name="T46" fmla="*/ 53 w 83"/>
                <a:gd name="T47" fmla="*/ 20 h 61"/>
                <a:gd name="T48" fmla="*/ 56 w 83"/>
                <a:gd name="T49" fmla="*/ 17 h 61"/>
                <a:gd name="T50" fmla="*/ 57 w 83"/>
                <a:gd name="T51" fmla="*/ 13 h 61"/>
                <a:gd name="T52" fmla="*/ 58 w 83"/>
                <a:gd name="T53" fmla="*/ 17 h 61"/>
                <a:gd name="T54" fmla="*/ 60 w 83"/>
                <a:gd name="T55" fmla="*/ 16 h 61"/>
                <a:gd name="T56" fmla="*/ 60 w 83"/>
                <a:gd name="T57" fmla="*/ 13 h 61"/>
                <a:gd name="T58" fmla="*/ 61 w 83"/>
                <a:gd name="T59" fmla="*/ 16 h 61"/>
                <a:gd name="T60" fmla="*/ 63 w 83"/>
                <a:gd name="T61" fmla="*/ 16 h 61"/>
                <a:gd name="T62" fmla="*/ 64 w 83"/>
                <a:gd name="T63" fmla="*/ 17 h 61"/>
                <a:gd name="T64" fmla="*/ 64 w 83"/>
                <a:gd name="T65" fmla="*/ 19 h 61"/>
                <a:gd name="T66" fmla="*/ 62 w 83"/>
                <a:gd name="T67" fmla="*/ 19 h 61"/>
                <a:gd name="T68" fmla="*/ 62 w 83"/>
                <a:gd name="T69" fmla="*/ 24 h 61"/>
                <a:gd name="T70" fmla="*/ 67 w 83"/>
                <a:gd name="T71" fmla="*/ 2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" h="61">
                  <a:moveTo>
                    <a:pt x="68" y="1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4" y="9"/>
                    <a:pt x="0" y="14"/>
                    <a:pt x="1" y="1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51"/>
                    <a:pt x="10" y="55"/>
                    <a:pt x="15" y="55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9" y="49"/>
                    <a:pt x="24" y="43"/>
                    <a:pt x="31" y="42"/>
                  </a:cubicBezTo>
                  <a:cubicBezTo>
                    <a:pt x="38" y="41"/>
                    <a:pt x="43" y="46"/>
                    <a:pt x="46" y="51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5" y="57"/>
                    <a:pt x="48" y="61"/>
                    <a:pt x="48" y="61"/>
                  </a:cubicBezTo>
                  <a:cubicBezTo>
                    <a:pt x="59" y="60"/>
                    <a:pt x="66" y="53"/>
                    <a:pt x="68" y="48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9" y="47"/>
                    <a:pt x="83" y="42"/>
                    <a:pt x="83" y="36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79" y="4"/>
                    <a:pt x="74" y="0"/>
                    <a:pt x="68" y="1"/>
                  </a:cubicBezTo>
                  <a:close/>
                  <a:moveTo>
                    <a:pt x="39" y="31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3" y="33"/>
                    <a:pt x="21" y="31"/>
                    <a:pt x="22" y="2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9" y="17"/>
                    <a:pt x="31" y="17"/>
                    <a:pt x="32" y="19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9"/>
                    <a:pt x="41" y="31"/>
                    <a:pt x="39" y="31"/>
                  </a:cubicBezTo>
                  <a:close/>
                  <a:moveTo>
                    <a:pt x="66" y="32"/>
                  </a:moveTo>
                  <a:cubicBezTo>
                    <a:pt x="66" y="33"/>
                    <a:pt x="65" y="33"/>
                    <a:pt x="65" y="34"/>
                  </a:cubicBezTo>
                  <a:cubicBezTo>
                    <a:pt x="64" y="34"/>
                    <a:pt x="64" y="34"/>
                    <a:pt x="64" y="35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4" y="38"/>
                    <a:pt x="64" y="39"/>
                    <a:pt x="63" y="39"/>
                  </a:cubicBezTo>
                  <a:cubicBezTo>
                    <a:pt x="63" y="39"/>
                    <a:pt x="62" y="39"/>
                    <a:pt x="62" y="38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1" y="35"/>
                    <a:pt x="61" y="35"/>
                    <a:pt x="60" y="35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9"/>
                    <a:pt x="60" y="39"/>
                    <a:pt x="60" y="39"/>
                  </a:cubicBezTo>
                  <a:cubicBezTo>
                    <a:pt x="59" y="39"/>
                    <a:pt x="59" y="39"/>
                    <a:pt x="59" y="38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8" y="36"/>
                    <a:pt x="57" y="36"/>
                    <a:pt x="56" y="36"/>
                  </a:cubicBezTo>
                  <a:cubicBezTo>
                    <a:pt x="55" y="35"/>
                    <a:pt x="55" y="35"/>
                    <a:pt x="54" y="35"/>
                  </a:cubicBezTo>
                  <a:cubicBezTo>
                    <a:pt x="54" y="35"/>
                    <a:pt x="54" y="35"/>
                    <a:pt x="54" y="34"/>
                  </a:cubicBezTo>
                  <a:cubicBezTo>
                    <a:pt x="54" y="34"/>
                    <a:pt x="54" y="34"/>
                    <a:pt x="54" y="33"/>
                  </a:cubicBezTo>
                  <a:cubicBezTo>
                    <a:pt x="54" y="33"/>
                    <a:pt x="54" y="33"/>
                    <a:pt x="54" y="32"/>
                  </a:cubicBezTo>
                  <a:cubicBezTo>
                    <a:pt x="54" y="32"/>
                    <a:pt x="55" y="32"/>
                    <a:pt x="55" y="32"/>
                  </a:cubicBezTo>
                  <a:cubicBezTo>
                    <a:pt x="55" y="32"/>
                    <a:pt x="56" y="32"/>
                    <a:pt x="57" y="32"/>
                  </a:cubicBezTo>
                  <a:cubicBezTo>
                    <a:pt x="57" y="32"/>
                    <a:pt x="58" y="32"/>
                    <a:pt x="58" y="32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7"/>
                    <a:pt x="57" y="26"/>
                    <a:pt x="57" y="26"/>
                  </a:cubicBezTo>
                  <a:cubicBezTo>
                    <a:pt x="56" y="26"/>
                    <a:pt x="56" y="26"/>
                    <a:pt x="55" y="26"/>
                  </a:cubicBezTo>
                  <a:cubicBezTo>
                    <a:pt x="55" y="25"/>
                    <a:pt x="54" y="25"/>
                    <a:pt x="54" y="24"/>
                  </a:cubicBezTo>
                  <a:cubicBezTo>
                    <a:pt x="54" y="24"/>
                    <a:pt x="53" y="23"/>
                    <a:pt x="53" y="22"/>
                  </a:cubicBezTo>
                  <a:cubicBezTo>
                    <a:pt x="53" y="21"/>
                    <a:pt x="53" y="21"/>
                    <a:pt x="53" y="20"/>
                  </a:cubicBezTo>
                  <a:cubicBezTo>
                    <a:pt x="54" y="19"/>
                    <a:pt x="54" y="19"/>
                    <a:pt x="54" y="18"/>
                  </a:cubicBezTo>
                  <a:cubicBezTo>
                    <a:pt x="55" y="18"/>
                    <a:pt x="56" y="17"/>
                    <a:pt x="56" y="17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6" y="13"/>
                    <a:pt x="57" y="13"/>
                  </a:cubicBezTo>
                  <a:cubicBezTo>
                    <a:pt x="57" y="13"/>
                    <a:pt x="58" y="14"/>
                    <a:pt x="58" y="14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6"/>
                    <a:pt x="59" y="16"/>
                    <a:pt x="59" y="16"/>
                  </a:cubicBezTo>
                  <a:cubicBezTo>
                    <a:pt x="59" y="16"/>
                    <a:pt x="60" y="16"/>
                    <a:pt x="60" y="16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9" y="13"/>
                    <a:pt x="60" y="13"/>
                    <a:pt x="60" y="13"/>
                  </a:cubicBezTo>
                  <a:cubicBezTo>
                    <a:pt x="60" y="13"/>
                    <a:pt x="61" y="13"/>
                    <a:pt x="61" y="14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2" y="16"/>
                    <a:pt x="62" y="16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6"/>
                    <a:pt x="64" y="16"/>
                    <a:pt x="64" y="17"/>
                  </a:cubicBezTo>
                  <a:cubicBezTo>
                    <a:pt x="64" y="17"/>
                    <a:pt x="64" y="17"/>
                    <a:pt x="64" y="18"/>
                  </a:cubicBezTo>
                  <a:cubicBezTo>
                    <a:pt x="64" y="18"/>
                    <a:pt x="64" y="19"/>
                    <a:pt x="64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3" y="19"/>
                    <a:pt x="63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3" y="25"/>
                    <a:pt x="64" y="25"/>
                    <a:pt x="65" y="26"/>
                  </a:cubicBezTo>
                  <a:cubicBezTo>
                    <a:pt x="66" y="27"/>
                    <a:pt x="66" y="28"/>
                    <a:pt x="67" y="29"/>
                  </a:cubicBezTo>
                  <a:cubicBezTo>
                    <a:pt x="67" y="30"/>
                    <a:pt x="67" y="31"/>
                    <a:pt x="66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36"/>
            <p:cNvSpPr/>
            <p:nvPr/>
          </p:nvSpPr>
          <p:spPr bwMode="auto">
            <a:xfrm>
              <a:off x="1729910" y="3086804"/>
              <a:ext cx="143353" cy="138522"/>
            </a:xfrm>
            <a:custGeom>
              <a:avLst/>
              <a:gdLst>
                <a:gd name="T0" fmla="*/ 23 w 41"/>
                <a:gd name="T1" fmla="*/ 39 h 40"/>
                <a:gd name="T2" fmla="*/ 39 w 41"/>
                <a:gd name="T3" fmla="*/ 17 h 40"/>
                <a:gd name="T4" fmla="*/ 18 w 41"/>
                <a:gd name="T5" fmla="*/ 1 h 40"/>
                <a:gd name="T6" fmla="*/ 2 w 41"/>
                <a:gd name="T7" fmla="*/ 22 h 40"/>
                <a:gd name="T8" fmla="*/ 23 w 41"/>
                <a:gd name="T9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23" y="39"/>
                  </a:moveTo>
                  <a:cubicBezTo>
                    <a:pt x="33" y="37"/>
                    <a:pt x="41" y="28"/>
                    <a:pt x="39" y="17"/>
                  </a:cubicBezTo>
                  <a:cubicBezTo>
                    <a:pt x="38" y="7"/>
                    <a:pt x="29" y="0"/>
                    <a:pt x="18" y="1"/>
                  </a:cubicBezTo>
                  <a:cubicBezTo>
                    <a:pt x="8" y="2"/>
                    <a:pt x="0" y="12"/>
                    <a:pt x="2" y="22"/>
                  </a:cubicBezTo>
                  <a:cubicBezTo>
                    <a:pt x="3" y="33"/>
                    <a:pt x="12" y="40"/>
                    <a:pt x="23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7"/>
            <p:cNvSpPr>
              <a:spLocks noEditPoints="1"/>
            </p:cNvSpPr>
            <p:nvPr/>
          </p:nvSpPr>
          <p:spPr bwMode="auto">
            <a:xfrm>
              <a:off x="1660648" y="3225324"/>
              <a:ext cx="317311" cy="188455"/>
            </a:xfrm>
            <a:custGeom>
              <a:avLst/>
              <a:gdLst>
                <a:gd name="T0" fmla="*/ 87 w 91"/>
                <a:gd name="T1" fmla="*/ 16 h 54"/>
                <a:gd name="T2" fmla="*/ 87 w 91"/>
                <a:gd name="T3" fmla="*/ 15 h 54"/>
                <a:gd name="T4" fmla="*/ 87 w 91"/>
                <a:gd name="T5" fmla="*/ 15 h 54"/>
                <a:gd name="T6" fmla="*/ 53 w 91"/>
                <a:gd name="T7" fmla="*/ 0 h 54"/>
                <a:gd name="T8" fmla="*/ 51 w 91"/>
                <a:gd name="T9" fmla="*/ 0 h 54"/>
                <a:gd name="T10" fmla="*/ 38 w 91"/>
                <a:gd name="T11" fmla="*/ 2 h 54"/>
                <a:gd name="T12" fmla="*/ 3 w 91"/>
                <a:gd name="T13" fmla="*/ 28 h 54"/>
                <a:gd name="T14" fmla="*/ 7 w 91"/>
                <a:gd name="T15" fmla="*/ 54 h 54"/>
                <a:gd name="T16" fmla="*/ 24 w 91"/>
                <a:gd name="T17" fmla="*/ 52 h 54"/>
                <a:gd name="T18" fmla="*/ 22 w 91"/>
                <a:gd name="T19" fmla="*/ 38 h 54"/>
                <a:gd name="T20" fmla="*/ 25 w 91"/>
                <a:gd name="T21" fmla="*/ 37 h 54"/>
                <a:gd name="T22" fmla="*/ 27 w 91"/>
                <a:gd name="T23" fmla="*/ 52 h 54"/>
                <a:gd name="T24" fmla="*/ 71 w 91"/>
                <a:gd name="T25" fmla="*/ 46 h 54"/>
                <a:gd name="T26" fmla="*/ 69 w 91"/>
                <a:gd name="T27" fmla="*/ 32 h 54"/>
                <a:gd name="T28" fmla="*/ 72 w 91"/>
                <a:gd name="T29" fmla="*/ 32 h 54"/>
                <a:gd name="T30" fmla="*/ 74 w 91"/>
                <a:gd name="T31" fmla="*/ 46 h 54"/>
                <a:gd name="T32" fmla="*/ 91 w 91"/>
                <a:gd name="T33" fmla="*/ 44 h 54"/>
                <a:gd name="T34" fmla="*/ 87 w 91"/>
                <a:gd name="T35" fmla="*/ 17 h 54"/>
                <a:gd name="T36" fmla="*/ 87 w 91"/>
                <a:gd name="T37" fmla="*/ 16 h 54"/>
                <a:gd name="T38" fmla="*/ 53 w 91"/>
                <a:gd name="T39" fmla="*/ 40 h 54"/>
                <a:gd name="T40" fmla="*/ 48 w 91"/>
                <a:gd name="T41" fmla="*/ 44 h 54"/>
                <a:gd name="T42" fmla="*/ 42 w 91"/>
                <a:gd name="T43" fmla="*/ 41 h 54"/>
                <a:gd name="T44" fmla="*/ 42 w 91"/>
                <a:gd name="T45" fmla="*/ 21 h 54"/>
                <a:gd name="T46" fmla="*/ 38 w 91"/>
                <a:gd name="T47" fmla="*/ 16 h 54"/>
                <a:gd name="T48" fmla="*/ 44 w 91"/>
                <a:gd name="T49" fmla="*/ 9 h 54"/>
                <a:gd name="T50" fmla="*/ 51 w 91"/>
                <a:gd name="T51" fmla="*/ 14 h 54"/>
                <a:gd name="T52" fmla="*/ 49 w 91"/>
                <a:gd name="T53" fmla="*/ 20 h 54"/>
                <a:gd name="T54" fmla="*/ 53 w 91"/>
                <a:gd name="T55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54">
                  <a:moveTo>
                    <a:pt x="87" y="16"/>
                  </a:moveTo>
                  <a:cubicBezTo>
                    <a:pt x="87" y="16"/>
                    <a:pt x="87" y="16"/>
                    <a:pt x="87" y="15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3" y="1"/>
                    <a:pt x="62" y="0"/>
                    <a:pt x="53" y="0"/>
                  </a:cubicBezTo>
                  <a:cubicBezTo>
                    <a:pt x="52" y="0"/>
                    <a:pt x="51" y="0"/>
                    <a:pt x="51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0" y="4"/>
                    <a:pt x="3" y="28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7"/>
                    <a:pt x="87" y="16"/>
                    <a:pt x="87" y="16"/>
                  </a:cubicBezTo>
                  <a:close/>
                  <a:moveTo>
                    <a:pt x="53" y="40"/>
                  </a:moveTo>
                  <a:cubicBezTo>
                    <a:pt x="48" y="44"/>
                    <a:pt x="48" y="44"/>
                    <a:pt x="48" y="4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0" y="20"/>
                    <a:pt x="39" y="18"/>
                    <a:pt x="38" y="16"/>
                  </a:cubicBezTo>
                  <a:cubicBezTo>
                    <a:pt x="38" y="12"/>
                    <a:pt x="40" y="9"/>
                    <a:pt x="44" y="9"/>
                  </a:cubicBezTo>
                  <a:cubicBezTo>
                    <a:pt x="47" y="8"/>
                    <a:pt x="50" y="11"/>
                    <a:pt x="51" y="14"/>
                  </a:cubicBezTo>
                  <a:cubicBezTo>
                    <a:pt x="51" y="17"/>
                    <a:pt x="50" y="19"/>
                    <a:pt x="49" y="20"/>
                  </a:cubicBezTo>
                  <a:lnTo>
                    <a:pt x="53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8"/>
            <p:cNvSpPr/>
            <p:nvPr/>
          </p:nvSpPr>
          <p:spPr bwMode="auto">
            <a:xfrm>
              <a:off x="4223297" y="2113932"/>
              <a:ext cx="135301" cy="132078"/>
            </a:xfrm>
            <a:custGeom>
              <a:avLst/>
              <a:gdLst>
                <a:gd name="T0" fmla="*/ 22 w 39"/>
                <a:gd name="T1" fmla="*/ 37 h 38"/>
                <a:gd name="T2" fmla="*/ 38 w 39"/>
                <a:gd name="T3" fmla="*/ 17 h 38"/>
                <a:gd name="T4" fmla="*/ 17 w 39"/>
                <a:gd name="T5" fmla="*/ 1 h 38"/>
                <a:gd name="T6" fmla="*/ 2 w 39"/>
                <a:gd name="T7" fmla="*/ 21 h 38"/>
                <a:gd name="T8" fmla="*/ 22 w 39"/>
                <a:gd name="T9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22" y="37"/>
                  </a:moveTo>
                  <a:cubicBezTo>
                    <a:pt x="32" y="36"/>
                    <a:pt x="39" y="27"/>
                    <a:pt x="38" y="17"/>
                  </a:cubicBezTo>
                  <a:cubicBezTo>
                    <a:pt x="36" y="7"/>
                    <a:pt x="27" y="0"/>
                    <a:pt x="17" y="1"/>
                  </a:cubicBezTo>
                  <a:cubicBezTo>
                    <a:pt x="7" y="2"/>
                    <a:pt x="0" y="11"/>
                    <a:pt x="2" y="21"/>
                  </a:cubicBezTo>
                  <a:cubicBezTo>
                    <a:pt x="3" y="31"/>
                    <a:pt x="12" y="38"/>
                    <a:pt x="22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39"/>
            <p:cNvSpPr>
              <a:spLocks noEditPoints="1"/>
            </p:cNvSpPr>
            <p:nvPr/>
          </p:nvSpPr>
          <p:spPr bwMode="auto">
            <a:xfrm>
              <a:off x="4157258" y="2250841"/>
              <a:ext cx="299593" cy="177179"/>
            </a:xfrm>
            <a:custGeom>
              <a:avLst/>
              <a:gdLst>
                <a:gd name="T0" fmla="*/ 83 w 86"/>
                <a:gd name="T1" fmla="*/ 15 h 51"/>
                <a:gd name="T2" fmla="*/ 83 w 86"/>
                <a:gd name="T3" fmla="*/ 14 h 51"/>
                <a:gd name="T4" fmla="*/ 83 w 86"/>
                <a:gd name="T5" fmla="*/ 14 h 51"/>
                <a:gd name="T6" fmla="*/ 50 w 86"/>
                <a:gd name="T7" fmla="*/ 0 h 51"/>
                <a:gd name="T8" fmla="*/ 48 w 86"/>
                <a:gd name="T9" fmla="*/ 0 h 51"/>
                <a:gd name="T10" fmla="*/ 36 w 86"/>
                <a:gd name="T11" fmla="*/ 1 h 51"/>
                <a:gd name="T12" fmla="*/ 3 w 86"/>
                <a:gd name="T13" fmla="*/ 26 h 51"/>
                <a:gd name="T14" fmla="*/ 6 w 86"/>
                <a:gd name="T15" fmla="*/ 51 h 51"/>
                <a:gd name="T16" fmla="*/ 23 w 86"/>
                <a:gd name="T17" fmla="*/ 49 h 51"/>
                <a:gd name="T18" fmla="*/ 21 w 86"/>
                <a:gd name="T19" fmla="*/ 35 h 51"/>
                <a:gd name="T20" fmla="*/ 24 w 86"/>
                <a:gd name="T21" fmla="*/ 35 h 51"/>
                <a:gd name="T22" fmla="*/ 26 w 86"/>
                <a:gd name="T23" fmla="*/ 49 h 51"/>
                <a:gd name="T24" fmla="*/ 67 w 86"/>
                <a:gd name="T25" fmla="*/ 43 h 51"/>
                <a:gd name="T26" fmla="*/ 66 w 86"/>
                <a:gd name="T27" fmla="*/ 30 h 51"/>
                <a:gd name="T28" fmla="*/ 68 w 86"/>
                <a:gd name="T29" fmla="*/ 30 h 51"/>
                <a:gd name="T30" fmla="*/ 70 w 86"/>
                <a:gd name="T31" fmla="*/ 43 h 51"/>
                <a:gd name="T32" fmla="*/ 86 w 86"/>
                <a:gd name="T33" fmla="*/ 41 h 51"/>
                <a:gd name="T34" fmla="*/ 83 w 86"/>
                <a:gd name="T35" fmla="*/ 16 h 51"/>
                <a:gd name="T36" fmla="*/ 83 w 86"/>
                <a:gd name="T37" fmla="*/ 15 h 51"/>
                <a:gd name="T38" fmla="*/ 50 w 86"/>
                <a:gd name="T39" fmla="*/ 37 h 51"/>
                <a:gd name="T40" fmla="*/ 46 w 86"/>
                <a:gd name="T41" fmla="*/ 42 h 51"/>
                <a:gd name="T42" fmla="*/ 40 w 86"/>
                <a:gd name="T43" fmla="*/ 39 h 51"/>
                <a:gd name="T44" fmla="*/ 40 w 86"/>
                <a:gd name="T45" fmla="*/ 19 h 51"/>
                <a:gd name="T46" fmla="*/ 36 w 86"/>
                <a:gd name="T47" fmla="*/ 15 h 51"/>
                <a:gd name="T48" fmla="*/ 42 w 86"/>
                <a:gd name="T49" fmla="*/ 8 h 51"/>
                <a:gd name="T50" fmla="*/ 48 w 86"/>
                <a:gd name="T51" fmla="*/ 13 h 51"/>
                <a:gd name="T52" fmla="*/ 46 w 86"/>
                <a:gd name="T53" fmla="*/ 19 h 51"/>
                <a:gd name="T54" fmla="*/ 50 w 86"/>
                <a:gd name="T55" fmla="*/ 3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51">
                  <a:moveTo>
                    <a:pt x="83" y="15"/>
                  </a:moveTo>
                  <a:cubicBezTo>
                    <a:pt x="83" y="15"/>
                    <a:pt x="83" y="14"/>
                    <a:pt x="83" y="14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79" y="0"/>
                    <a:pt x="59" y="0"/>
                    <a:pt x="50" y="0"/>
                  </a:cubicBezTo>
                  <a:cubicBezTo>
                    <a:pt x="50" y="0"/>
                    <a:pt x="49" y="0"/>
                    <a:pt x="48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0" y="3"/>
                    <a:pt x="3" y="26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3" y="15"/>
                    <a:pt x="83" y="15"/>
                    <a:pt x="83" y="15"/>
                  </a:cubicBezTo>
                  <a:close/>
                  <a:moveTo>
                    <a:pt x="50" y="37"/>
                  </a:moveTo>
                  <a:cubicBezTo>
                    <a:pt x="46" y="42"/>
                    <a:pt x="46" y="42"/>
                    <a:pt x="46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38" y="19"/>
                    <a:pt x="37" y="17"/>
                    <a:pt x="36" y="15"/>
                  </a:cubicBezTo>
                  <a:cubicBezTo>
                    <a:pt x="36" y="11"/>
                    <a:pt x="38" y="8"/>
                    <a:pt x="42" y="8"/>
                  </a:cubicBezTo>
                  <a:cubicBezTo>
                    <a:pt x="45" y="8"/>
                    <a:pt x="48" y="10"/>
                    <a:pt x="48" y="13"/>
                  </a:cubicBezTo>
                  <a:cubicBezTo>
                    <a:pt x="49" y="15"/>
                    <a:pt x="48" y="17"/>
                    <a:pt x="46" y="19"/>
                  </a:cubicBezTo>
                  <a:lnTo>
                    <a:pt x="50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40"/>
            <p:cNvSpPr/>
            <p:nvPr/>
          </p:nvSpPr>
          <p:spPr bwMode="auto">
            <a:xfrm>
              <a:off x="3905986" y="3201164"/>
              <a:ext cx="140132" cy="143354"/>
            </a:xfrm>
            <a:custGeom>
              <a:avLst/>
              <a:gdLst>
                <a:gd name="T0" fmla="*/ 23 w 40"/>
                <a:gd name="T1" fmla="*/ 39 h 41"/>
                <a:gd name="T2" fmla="*/ 39 w 40"/>
                <a:gd name="T3" fmla="*/ 18 h 41"/>
                <a:gd name="T4" fmla="*/ 18 w 40"/>
                <a:gd name="T5" fmla="*/ 2 h 41"/>
                <a:gd name="T6" fmla="*/ 1 w 40"/>
                <a:gd name="T7" fmla="*/ 23 h 41"/>
                <a:gd name="T8" fmla="*/ 23 w 40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1">
                  <a:moveTo>
                    <a:pt x="23" y="39"/>
                  </a:moveTo>
                  <a:cubicBezTo>
                    <a:pt x="33" y="38"/>
                    <a:pt x="40" y="29"/>
                    <a:pt x="39" y="18"/>
                  </a:cubicBezTo>
                  <a:cubicBezTo>
                    <a:pt x="38" y="8"/>
                    <a:pt x="28" y="0"/>
                    <a:pt x="18" y="2"/>
                  </a:cubicBezTo>
                  <a:cubicBezTo>
                    <a:pt x="8" y="3"/>
                    <a:pt x="0" y="12"/>
                    <a:pt x="1" y="23"/>
                  </a:cubicBezTo>
                  <a:cubicBezTo>
                    <a:pt x="3" y="33"/>
                    <a:pt x="12" y="41"/>
                    <a:pt x="23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41"/>
            <p:cNvSpPr>
              <a:spLocks noEditPoints="1"/>
            </p:cNvSpPr>
            <p:nvPr/>
          </p:nvSpPr>
          <p:spPr bwMode="auto">
            <a:xfrm>
              <a:off x="3836725" y="3344517"/>
              <a:ext cx="317311" cy="186844"/>
            </a:xfrm>
            <a:custGeom>
              <a:avLst/>
              <a:gdLst>
                <a:gd name="T0" fmla="*/ 87 w 91"/>
                <a:gd name="T1" fmla="*/ 16 h 54"/>
                <a:gd name="T2" fmla="*/ 87 w 91"/>
                <a:gd name="T3" fmla="*/ 15 h 54"/>
                <a:gd name="T4" fmla="*/ 87 w 91"/>
                <a:gd name="T5" fmla="*/ 15 h 54"/>
                <a:gd name="T6" fmla="*/ 52 w 91"/>
                <a:gd name="T7" fmla="*/ 0 h 54"/>
                <a:gd name="T8" fmla="*/ 51 w 91"/>
                <a:gd name="T9" fmla="*/ 0 h 54"/>
                <a:gd name="T10" fmla="*/ 38 w 91"/>
                <a:gd name="T11" fmla="*/ 2 h 54"/>
                <a:gd name="T12" fmla="*/ 3 w 91"/>
                <a:gd name="T13" fmla="*/ 28 h 54"/>
                <a:gd name="T14" fmla="*/ 6 w 91"/>
                <a:gd name="T15" fmla="*/ 54 h 54"/>
                <a:gd name="T16" fmla="*/ 24 w 91"/>
                <a:gd name="T17" fmla="*/ 52 h 54"/>
                <a:gd name="T18" fmla="*/ 22 w 91"/>
                <a:gd name="T19" fmla="*/ 38 h 54"/>
                <a:gd name="T20" fmla="*/ 25 w 91"/>
                <a:gd name="T21" fmla="*/ 37 h 54"/>
                <a:gd name="T22" fmla="*/ 27 w 91"/>
                <a:gd name="T23" fmla="*/ 51 h 54"/>
                <a:gd name="T24" fmla="*/ 71 w 91"/>
                <a:gd name="T25" fmla="*/ 46 h 54"/>
                <a:gd name="T26" fmla="*/ 69 w 91"/>
                <a:gd name="T27" fmla="*/ 32 h 54"/>
                <a:gd name="T28" fmla="*/ 72 w 91"/>
                <a:gd name="T29" fmla="*/ 32 h 54"/>
                <a:gd name="T30" fmla="*/ 73 w 91"/>
                <a:gd name="T31" fmla="*/ 46 h 54"/>
                <a:gd name="T32" fmla="*/ 91 w 91"/>
                <a:gd name="T33" fmla="*/ 44 h 54"/>
                <a:gd name="T34" fmla="*/ 87 w 91"/>
                <a:gd name="T35" fmla="*/ 17 h 54"/>
                <a:gd name="T36" fmla="*/ 87 w 91"/>
                <a:gd name="T37" fmla="*/ 16 h 54"/>
                <a:gd name="T38" fmla="*/ 53 w 91"/>
                <a:gd name="T39" fmla="*/ 40 h 54"/>
                <a:gd name="T40" fmla="*/ 48 w 91"/>
                <a:gd name="T41" fmla="*/ 44 h 54"/>
                <a:gd name="T42" fmla="*/ 42 w 91"/>
                <a:gd name="T43" fmla="*/ 41 h 54"/>
                <a:gd name="T44" fmla="*/ 42 w 91"/>
                <a:gd name="T45" fmla="*/ 21 h 54"/>
                <a:gd name="T46" fmla="*/ 38 w 91"/>
                <a:gd name="T47" fmla="*/ 16 h 54"/>
                <a:gd name="T48" fmla="*/ 44 w 91"/>
                <a:gd name="T49" fmla="*/ 9 h 54"/>
                <a:gd name="T50" fmla="*/ 51 w 91"/>
                <a:gd name="T51" fmla="*/ 14 h 54"/>
                <a:gd name="T52" fmla="*/ 48 w 91"/>
                <a:gd name="T53" fmla="*/ 20 h 54"/>
                <a:gd name="T54" fmla="*/ 53 w 91"/>
                <a:gd name="T55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54">
                  <a:moveTo>
                    <a:pt x="87" y="16"/>
                  </a:moveTo>
                  <a:cubicBezTo>
                    <a:pt x="87" y="16"/>
                    <a:pt x="87" y="15"/>
                    <a:pt x="87" y="15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3" y="1"/>
                    <a:pt x="62" y="0"/>
                    <a:pt x="52" y="0"/>
                  </a:cubicBezTo>
                  <a:cubicBezTo>
                    <a:pt x="52" y="0"/>
                    <a:pt x="51" y="0"/>
                    <a:pt x="51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0" y="4"/>
                    <a:pt x="3" y="28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6"/>
                    <a:pt x="87" y="16"/>
                    <a:pt x="87" y="16"/>
                  </a:cubicBezTo>
                  <a:close/>
                  <a:moveTo>
                    <a:pt x="53" y="40"/>
                  </a:moveTo>
                  <a:cubicBezTo>
                    <a:pt x="48" y="44"/>
                    <a:pt x="48" y="44"/>
                    <a:pt x="48" y="4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0" y="20"/>
                    <a:pt x="38" y="18"/>
                    <a:pt x="38" y="16"/>
                  </a:cubicBezTo>
                  <a:cubicBezTo>
                    <a:pt x="38" y="12"/>
                    <a:pt x="40" y="9"/>
                    <a:pt x="44" y="9"/>
                  </a:cubicBezTo>
                  <a:cubicBezTo>
                    <a:pt x="47" y="8"/>
                    <a:pt x="50" y="11"/>
                    <a:pt x="51" y="14"/>
                  </a:cubicBezTo>
                  <a:cubicBezTo>
                    <a:pt x="51" y="16"/>
                    <a:pt x="50" y="19"/>
                    <a:pt x="48" y="20"/>
                  </a:cubicBezTo>
                  <a:lnTo>
                    <a:pt x="53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42"/>
            <p:cNvSpPr/>
            <p:nvPr/>
          </p:nvSpPr>
          <p:spPr bwMode="auto">
            <a:xfrm>
              <a:off x="2701171" y="2407081"/>
              <a:ext cx="74093" cy="146575"/>
            </a:xfrm>
            <a:custGeom>
              <a:avLst/>
              <a:gdLst>
                <a:gd name="T0" fmla="*/ 5 w 21"/>
                <a:gd name="T1" fmla="*/ 1 h 42"/>
                <a:gd name="T2" fmla="*/ 5 w 21"/>
                <a:gd name="T3" fmla="*/ 3 h 42"/>
                <a:gd name="T4" fmla="*/ 6 w 21"/>
                <a:gd name="T5" fmla="*/ 4 h 42"/>
                <a:gd name="T6" fmla="*/ 6 w 21"/>
                <a:gd name="T7" fmla="*/ 4 h 42"/>
                <a:gd name="T8" fmla="*/ 6 w 21"/>
                <a:gd name="T9" fmla="*/ 7 h 42"/>
                <a:gd name="T10" fmla="*/ 6 w 21"/>
                <a:gd name="T11" fmla="*/ 7 h 42"/>
                <a:gd name="T12" fmla="*/ 0 w 21"/>
                <a:gd name="T13" fmla="*/ 16 h 42"/>
                <a:gd name="T14" fmla="*/ 2 w 21"/>
                <a:gd name="T15" fmla="*/ 42 h 42"/>
                <a:gd name="T16" fmla="*/ 7 w 21"/>
                <a:gd name="T17" fmla="*/ 31 h 42"/>
                <a:gd name="T18" fmla="*/ 15 w 21"/>
                <a:gd name="T19" fmla="*/ 24 h 42"/>
                <a:gd name="T20" fmla="*/ 15 w 21"/>
                <a:gd name="T21" fmla="*/ 24 h 42"/>
                <a:gd name="T22" fmla="*/ 15 w 21"/>
                <a:gd name="T23" fmla="*/ 24 h 42"/>
                <a:gd name="T24" fmla="*/ 17 w 21"/>
                <a:gd name="T25" fmla="*/ 24 h 42"/>
                <a:gd name="T26" fmla="*/ 17 w 21"/>
                <a:gd name="T27" fmla="*/ 24 h 42"/>
                <a:gd name="T28" fmla="*/ 18 w 21"/>
                <a:gd name="T29" fmla="*/ 27 h 42"/>
                <a:gd name="T30" fmla="*/ 18 w 21"/>
                <a:gd name="T31" fmla="*/ 27 h 42"/>
                <a:gd name="T32" fmla="*/ 18 w 21"/>
                <a:gd name="T33" fmla="*/ 27 h 42"/>
                <a:gd name="T34" fmla="*/ 19 w 21"/>
                <a:gd name="T35" fmla="*/ 27 h 42"/>
                <a:gd name="T36" fmla="*/ 20 w 21"/>
                <a:gd name="T37" fmla="*/ 28 h 42"/>
                <a:gd name="T38" fmla="*/ 21 w 21"/>
                <a:gd name="T39" fmla="*/ 26 h 42"/>
                <a:gd name="T40" fmla="*/ 19 w 21"/>
                <a:gd name="T41" fmla="*/ 10 h 42"/>
                <a:gd name="T42" fmla="*/ 6 w 21"/>
                <a:gd name="T43" fmla="*/ 1 h 42"/>
                <a:gd name="T44" fmla="*/ 6 w 21"/>
                <a:gd name="T45" fmla="*/ 1 h 42"/>
                <a:gd name="T46" fmla="*/ 5 w 21"/>
                <a:gd name="T47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42">
                  <a:moveTo>
                    <a:pt x="5" y="1"/>
                  </a:moveTo>
                  <a:cubicBezTo>
                    <a:pt x="5" y="2"/>
                    <a:pt x="5" y="3"/>
                    <a:pt x="5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6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9"/>
                    <a:pt x="1" y="12"/>
                    <a:pt x="0" y="16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3" y="34"/>
                    <a:pt x="7" y="31"/>
                  </a:cubicBezTo>
                  <a:cubicBezTo>
                    <a:pt x="10" y="28"/>
                    <a:pt x="13" y="25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6" y="23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8"/>
                    <a:pt x="20" y="28"/>
                  </a:cubicBezTo>
                  <a:cubicBezTo>
                    <a:pt x="20" y="27"/>
                    <a:pt x="21" y="27"/>
                    <a:pt x="21" y="26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43"/>
            <p:cNvSpPr/>
            <p:nvPr/>
          </p:nvSpPr>
          <p:spPr bwMode="auto">
            <a:xfrm>
              <a:off x="2712445" y="2529495"/>
              <a:ext cx="75703" cy="111141"/>
            </a:xfrm>
            <a:custGeom>
              <a:avLst/>
              <a:gdLst>
                <a:gd name="T0" fmla="*/ 19 w 22"/>
                <a:gd name="T1" fmla="*/ 31 h 32"/>
                <a:gd name="T2" fmla="*/ 22 w 22"/>
                <a:gd name="T3" fmla="*/ 30 h 32"/>
                <a:gd name="T4" fmla="*/ 20 w 22"/>
                <a:gd name="T5" fmla="*/ 11 h 32"/>
                <a:gd name="T6" fmla="*/ 20 w 22"/>
                <a:gd name="T7" fmla="*/ 11 h 32"/>
                <a:gd name="T8" fmla="*/ 19 w 22"/>
                <a:gd name="T9" fmla="*/ 8 h 32"/>
                <a:gd name="T10" fmla="*/ 7 w 22"/>
                <a:gd name="T11" fmla="*/ 0 h 32"/>
                <a:gd name="T12" fmla="*/ 2 w 22"/>
                <a:gd name="T13" fmla="*/ 8 h 32"/>
                <a:gd name="T14" fmla="*/ 7 w 22"/>
                <a:gd name="T15" fmla="*/ 23 h 32"/>
                <a:gd name="T16" fmla="*/ 19 w 22"/>
                <a:gd name="T17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32">
                  <a:moveTo>
                    <a:pt x="19" y="31"/>
                  </a:moveTo>
                  <a:cubicBezTo>
                    <a:pt x="19" y="31"/>
                    <a:pt x="22" y="32"/>
                    <a:pt x="22" y="3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8"/>
                    <a:pt x="19" y="8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4"/>
                    <a:pt x="2" y="8"/>
                    <a:pt x="2" y="8"/>
                  </a:cubicBezTo>
                  <a:cubicBezTo>
                    <a:pt x="0" y="18"/>
                    <a:pt x="7" y="23"/>
                    <a:pt x="7" y="23"/>
                  </a:cubicBezTo>
                  <a:cubicBezTo>
                    <a:pt x="19" y="31"/>
                    <a:pt x="19" y="31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44"/>
            <p:cNvSpPr/>
            <p:nvPr/>
          </p:nvSpPr>
          <p:spPr bwMode="auto">
            <a:xfrm>
              <a:off x="2937946" y="2469898"/>
              <a:ext cx="74093" cy="141743"/>
            </a:xfrm>
            <a:custGeom>
              <a:avLst/>
              <a:gdLst>
                <a:gd name="T0" fmla="*/ 15 w 21"/>
                <a:gd name="T1" fmla="*/ 41 h 41"/>
                <a:gd name="T2" fmla="*/ 15 w 21"/>
                <a:gd name="T3" fmla="*/ 39 h 41"/>
                <a:gd name="T4" fmla="*/ 14 w 21"/>
                <a:gd name="T5" fmla="*/ 37 h 41"/>
                <a:gd name="T6" fmla="*/ 14 w 21"/>
                <a:gd name="T7" fmla="*/ 37 h 41"/>
                <a:gd name="T8" fmla="*/ 15 w 21"/>
                <a:gd name="T9" fmla="*/ 34 h 41"/>
                <a:gd name="T10" fmla="*/ 15 w 21"/>
                <a:gd name="T11" fmla="*/ 34 h 41"/>
                <a:gd name="T12" fmla="*/ 21 w 21"/>
                <a:gd name="T13" fmla="*/ 25 h 41"/>
                <a:gd name="T14" fmla="*/ 18 w 21"/>
                <a:gd name="T15" fmla="*/ 0 h 41"/>
                <a:gd name="T16" fmla="*/ 13 w 21"/>
                <a:gd name="T17" fmla="*/ 11 h 41"/>
                <a:gd name="T18" fmla="*/ 6 w 21"/>
                <a:gd name="T19" fmla="*/ 18 h 41"/>
                <a:gd name="T20" fmla="*/ 6 w 21"/>
                <a:gd name="T21" fmla="*/ 18 h 41"/>
                <a:gd name="T22" fmla="*/ 6 w 21"/>
                <a:gd name="T23" fmla="*/ 18 h 41"/>
                <a:gd name="T24" fmla="*/ 3 w 21"/>
                <a:gd name="T25" fmla="*/ 17 h 41"/>
                <a:gd name="T26" fmla="*/ 3 w 21"/>
                <a:gd name="T27" fmla="*/ 17 h 41"/>
                <a:gd name="T28" fmla="*/ 2 w 21"/>
                <a:gd name="T29" fmla="*/ 15 h 41"/>
                <a:gd name="T30" fmla="*/ 2 w 21"/>
                <a:gd name="T31" fmla="*/ 15 h 41"/>
                <a:gd name="T32" fmla="*/ 2 w 21"/>
                <a:gd name="T33" fmla="*/ 15 h 41"/>
                <a:gd name="T34" fmla="*/ 2 w 21"/>
                <a:gd name="T35" fmla="*/ 15 h 41"/>
                <a:gd name="T36" fmla="*/ 1 w 21"/>
                <a:gd name="T37" fmla="*/ 14 h 41"/>
                <a:gd name="T38" fmla="*/ 0 w 21"/>
                <a:gd name="T39" fmla="*/ 16 h 41"/>
                <a:gd name="T40" fmla="*/ 1 w 21"/>
                <a:gd name="T41" fmla="*/ 32 h 41"/>
                <a:gd name="T42" fmla="*/ 14 w 21"/>
                <a:gd name="T43" fmla="*/ 41 h 41"/>
                <a:gd name="T44" fmla="*/ 14 w 21"/>
                <a:gd name="T45" fmla="*/ 41 h 41"/>
                <a:gd name="T46" fmla="*/ 15 w 21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41">
                  <a:moveTo>
                    <a:pt x="15" y="41"/>
                  </a:moveTo>
                  <a:cubicBezTo>
                    <a:pt x="16" y="40"/>
                    <a:pt x="15" y="39"/>
                    <a:pt x="15" y="39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5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7" y="33"/>
                    <a:pt x="20" y="30"/>
                    <a:pt x="21" y="25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7"/>
                    <a:pt x="13" y="11"/>
                  </a:cubicBezTo>
                  <a:cubicBezTo>
                    <a:pt x="10" y="14"/>
                    <a:pt x="7" y="16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4" y="18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1" y="14"/>
                    <a:pt x="1" y="14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1"/>
                    <a:pt x="15" y="41"/>
                    <a:pt x="15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45"/>
            <p:cNvSpPr/>
            <p:nvPr/>
          </p:nvSpPr>
          <p:spPr bwMode="auto">
            <a:xfrm>
              <a:off x="2921838" y="2379698"/>
              <a:ext cx="75703" cy="114362"/>
            </a:xfrm>
            <a:custGeom>
              <a:avLst/>
              <a:gdLst>
                <a:gd name="T0" fmla="*/ 3 w 22"/>
                <a:gd name="T1" fmla="*/ 2 h 33"/>
                <a:gd name="T2" fmla="*/ 0 w 22"/>
                <a:gd name="T3" fmla="*/ 3 h 33"/>
                <a:gd name="T4" fmla="*/ 2 w 22"/>
                <a:gd name="T5" fmla="*/ 22 h 33"/>
                <a:gd name="T6" fmla="*/ 2 w 22"/>
                <a:gd name="T7" fmla="*/ 22 h 33"/>
                <a:gd name="T8" fmla="*/ 4 w 22"/>
                <a:gd name="T9" fmla="*/ 25 h 33"/>
                <a:gd name="T10" fmla="*/ 16 w 22"/>
                <a:gd name="T11" fmla="*/ 33 h 33"/>
                <a:gd name="T12" fmla="*/ 20 w 22"/>
                <a:gd name="T13" fmla="*/ 25 h 33"/>
                <a:gd name="T14" fmla="*/ 16 w 22"/>
                <a:gd name="T15" fmla="*/ 9 h 33"/>
                <a:gd name="T16" fmla="*/ 3 w 22"/>
                <a:gd name="T17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33">
                  <a:moveTo>
                    <a:pt x="3" y="2"/>
                  </a:moveTo>
                  <a:cubicBezTo>
                    <a:pt x="3" y="2"/>
                    <a:pt x="0" y="0"/>
                    <a:pt x="0" y="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3" y="24"/>
                    <a:pt x="4" y="25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0" y="28"/>
                    <a:pt x="20" y="25"/>
                    <a:pt x="20" y="25"/>
                  </a:cubicBezTo>
                  <a:cubicBezTo>
                    <a:pt x="22" y="15"/>
                    <a:pt x="16" y="9"/>
                    <a:pt x="16" y="9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46"/>
            <p:cNvSpPr>
              <a:spLocks noEditPoints="1"/>
            </p:cNvSpPr>
            <p:nvPr/>
          </p:nvSpPr>
          <p:spPr bwMode="auto">
            <a:xfrm>
              <a:off x="2778485" y="2350704"/>
              <a:ext cx="132078" cy="136912"/>
            </a:xfrm>
            <a:custGeom>
              <a:avLst/>
              <a:gdLst>
                <a:gd name="T0" fmla="*/ 17 w 38"/>
                <a:gd name="T1" fmla="*/ 1 h 39"/>
                <a:gd name="T2" fmla="*/ 1 w 38"/>
                <a:gd name="T3" fmla="*/ 22 h 39"/>
                <a:gd name="T4" fmla="*/ 21 w 38"/>
                <a:gd name="T5" fmla="*/ 38 h 39"/>
                <a:gd name="T6" fmla="*/ 37 w 38"/>
                <a:gd name="T7" fmla="*/ 17 h 39"/>
                <a:gd name="T8" fmla="*/ 17 w 38"/>
                <a:gd name="T9" fmla="*/ 1 h 39"/>
                <a:gd name="T10" fmla="*/ 21 w 38"/>
                <a:gd name="T11" fmla="*/ 34 h 39"/>
                <a:gd name="T12" fmla="*/ 5 w 38"/>
                <a:gd name="T13" fmla="*/ 21 h 39"/>
                <a:gd name="T14" fmla="*/ 17 w 38"/>
                <a:gd name="T15" fmla="*/ 5 h 39"/>
                <a:gd name="T16" fmla="*/ 33 w 38"/>
                <a:gd name="T17" fmla="*/ 18 h 39"/>
                <a:gd name="T18" fmla="*/ 21 w 38"/>
                <a:gd name="T1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9">
                  <a:moveTo>
                    <a:pt x="17" y="1"/>
                  </a:moveTo>
                  <a:cubicBezTo>
                    <a:pt x="7" y="3"/>
                    <a:pt x="0" y="12"/>
                    <a:pt x="1" y="22"/>
                  </a:cubicBezTo>
                  <a:cubicBezTo>
                    <a:pt x="2" y="32"/>
                    <a:pt x="11" y="39"/>
                    <a:pt x="21" y="38"/>
                  </a:cubicBezTo>
                  <a:cubicBezTo>
                    <a:pt x="31" y="36"/>
                    <a:pt x="38" y="27"/>
                    <a:pt x="37" y="17"/>
                  </a:cubicBezTo>
                  <a:cubicBezTo>
                    <a:pt x="36" y="7"/>
                    <a:pt x="27" y="0"/>
                    <a:pt x="17" y="1"/>
                  </a:cubicBezTo>
                  <a:close/>
                  <a:moveTo>
                    <a:pt x="21" y="34"/>
                  </a:moveTo>
                  <a:cubicBezTo>
                    <a:pt x="13" y="35"/>
                    <a:pt x="5" y="29"/>
                    <a:pt x="5" y="21"/>
                  </a:cubicBezTo>
                  <a:cubicBezTo>
                    <a:pt x="4" y="13"/>
                    <a:pt x="9" y="6"/>
                    <a:pt x="17" y="5"/>
                  </a:cubicBezTo>
                  <a:cubicBezTo>
                    <a:pt x="25" y="4"/>
                    <a:pt x="33" y="10"/>
                    <a:pt x="33" y="18"/>
                  </a:cubicBezTo>
                  <a:cubicBezTo>
                    <a:pt x="34" y="26"/>
                    <a:pt x="29" y="33"/>
                    <a:pt x="21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47"/>
            <p:cNvSpPr>
              <a:spLocks noEditPoints="1"/>
            </p:cNvSpPr>
            <p:nvPr/>
          </p:nvSpPr>
          <p:spPr bwMode="auto">
            <a:xfrm>
              <a:off x="2823584" y="2374867"/>
              <a:ext cx="45101" cy="86979"/>
            </a:xfrm>
            <a:custGeom>
              <a:avLst/>
              <a:gdLst>
                <a:gd name="T0" fmla="*/ 9 w 13"/>
                <a:gd name="T1" fmla="*/ 11 h 25"/>
                <a:gd name="T2" fmla="*/ 8 w 13"/>
                <a:gd name="T3" fmla="*/ 6 h 25"/>
                <a:gd name="T4" fmla="*/ 8 w 13"/>
                <a:gd name="T5" fmla="*/ 6 h 25"/>
                <a:gd name="T6" fmla="*/ 10 w 13"/>
                <a:gd name="T7" fmla="*/ 6 h 25"/>
                <a:gd name="T8" fmla="*/ 10 w 13"/>
                <a:gd name="T9" fmla="*/ 6 h 25"/>
                <a:gd name="T10" fmla="*/ 10 w 13"/>
                <a:gd name="T11" fmla="*/ 5 h 25"/>
                <a:gd name="T12" fmla="*/ 10 w 13"/>
                <a:gd name="T13" fmla="*/ 4 h 25"/>
                <a:gd name="T14" fmla="*/ 10 w 13"/>
                <a:gd name="T15" fmla="*/ 3 h 25"/>
                <a:gd name="T16" fmla="*/ 10 w 13"/>
                <a:gd name="T17" fmla="*/ 3 h 25"/>
                <a:gd name="T18" fmla="*/ 9 w 13"/>
                <a:gd name="T19" fmla="*/ 3 h 25"/>
                <a:gd name="T20" fmla="*/ 8 w 13"/>
                <a:gd name="T21" fmla="*/ 3 h 25"/>
                <a:gd name="T22" fmla="*/ 7 w 13"/>
                <a:gd name="T23" fmla="*/ 1 h 25"/>
                <a:gd name="T24" fmla="*/ 7 w 13"/>
                <a:gd name="T25" fmla="*/ 0 h 25"/>
                <a:gd name="T26" fmla="*/ 6 w 13"/>
                <a:gd name="T27" fmla="*/ 1 h 25"/>
                <a:gd name="T28" fmla="*/ 6 w 13"/>
                <a:gd name="T29" fmla="*/ 3 h 25"/>
                <a:gd name="T30" fmla="*/ 6 w 13"/>
                <a:gd name="T31" fmla="*/ 3 h 25"/>
                <a:gd name="T32" fmla="*/ 5 w 13"/>
                <a:gd name="T33" fmla="*/ 4 h 25"/>
                <a:gd name="T34" fmla="*/ 4 w 13"/>
                <a:gd name="T35" fmla="*/ 1 h 25"/>
                <a:gd name="T36" fmla="*/ 3 w 13"/>
                <a:gd name="T37" fmla="*/ 1 h 25"/>
                <a:gd name="T38" fmla="*/ 3 w 13"/>
                <a:gd name="T39" fmla="*/ 2 h 25"/>
                <a:gd name="T40" fmla="*/ 3 w 13"/>
                <a:gd name="T41" fmla="*/ 4 h 25"/>
                <a:gd name="T42" fmla="*/ 1 w 13"/>
                <a:gd name="T43" fmla="*/ 5 h 25"/>
                <a:gd name="T44" fmla="*/ 0 w 13"/>
                <a:gd name="T45" fmla="*/ 7 h 25"/>
                <a:gd name="T46" fmla="*/ 0 w 13"/>
                <a:gd name="T47" fmla="*/ 9 h 25"/>
                <a:gd name="T48" fmla="*/ 1 w 13"/>
                <a:gd name="T49" fmla="*/ 11 h 25"/>
                <a:gd name="T50" fmla="*/ 2 w 13"/>
                <a:gd name="T51" fmla="*/ 12 h 25"/>
                <a:gd name="T52" fmla="*/ 4 w 13"/>
                <a:gd name="T53" fmla="*/ 13 h 25"/>
                <a:gd name="T54" fmla="*/ 4 w 13"/>
                <a:gd name="T55" fmla="*/ 13 h 25"/>
                <a:gd name="T56" fmla="*/ 5 w 13"/>
                <a:gd name="T57" fmla="*/ 18 h 25"/>
                <a:gd name="T58" fmla="*/ 3 w 13"/>
                <a:gd name="T59" fmla="*/ 18 h 25"/>
                <a:gd name="T60" fmla="*/ 2 w 13"/>
                <a:gd name="T61" fmla="*/ 18 h 25"/>
                <a:gd name="T62" fmla="*/ 1 w 13"/>
                <a:gd name="T63" fmla="*/ 18 h 25"/>
                <a:gd name="T64" fmla="*/ 1 w 13"/>
                <a:gd name="T65" fmla="*/ 19 h 25"/>
                <a:gd name="T66" fmla="*/ 1 w 13"/>
                <a:gd name="T67" fmla="*/ 20 h 25"/>
                <a:gd name="T68" fmla="*/ 1 w 13"/>
                <a:gd name="T69" fmla="*/ 21 h 25"/>
                <a:gd name="T70" fmla="*/ 3 w 13"/>
                <a:gd name="T71" fmla="*/ 21 h 25"/>
                <a:gd name="T72" fmla="*/ 5 w 13"/>
                <a:gd name="T73" fmla="*/ 21 h 25"/>
                <a:gd name="T74" fmla="*/ 6 w 13"/>
                <a:gd name="T75" fmla="*/ 24 h 25"/>
                <a:gd name="T76" fmla="*/ 6 w 13"/>
                <a:gd name="T77" fmla="*/ 25 h 25"/>
                <a:gd name="T78" fmla="*/ 7 w 13"/>
                <a:gd name="T79" fmla="*/ 24 h 25"/>
                <a:gd name="T80" fmla="*/ 7 w 13"/>
                <a:gd name="T81" fmla="*/ 21 h 25"/>
                <a:gd name="T82" fmla="*/ 8 w 13"/>
                <a:gd name="T83" fmla="*/ 21 h 25"/>
                <a:gd name="T84" fmla="*/ 9 w 13"/>
                <a:gd name="T85" fmla="*/ 24 h 25"/>
                <a:gd name="T86" fmla="*/ 10 w 13"/>
                <a:gd name="T87" fmla="*/ 24 h 25"/>
                <a:gd name="T88" fmla="*/ 10 w 13"/>
                <a:gd name="T89" fmla="*/ 23 h 25"/>
                <a:gd name="T90" fmla="*/ 10 w 13"/>
                <a:gd name="T91" fmla="*/ 20 h 25"/>
                <a:gd name="T92" fmla="*/ 11 w 13"/>
                <a:gd name="T93" fmla="*/ 20 h 25"/>
                <a:gd name="T94" fmla="*/ 12 w 13"/>
                <a:gd name="T95" fmla="*/ 18 h 25"/>
                <a:gd name="T96" fmla="*/ 13 w 13"/>
                <a:gd name="T97" fmla="*/ 15 h 25"/>
                <a:gd name="T98" fmla="*/ 11 w 13"/>
                <a:gd name="T99" fmla="*/ 12 h 25"/>
                <a:gd name="T100" fmla="*/ 9 w 13"/>
                <a:gd name="T101" fmla="*/ 11 h 25"/>
                <a:gd name="T102" fmla="*/ 8 w 13"/>
                <a:gd name="T103" fmla="*/ 18 h 25"/>
                <a:gd name="T104" fmla="*/ 6 w 13"/>
                <a:gd name="T105" fmla="*/ 18 h 25"/>
                <a:gd name="T106" fmla="*/ 6 w 13"/>
                <a:gd name="T107" fmla="*/ 13 h 25"/>
                <a:gd name="T108" fmla="*/ 7 w 13"/>
                <a:gd name="T109" fmla="*/ 14 h 25"/>
                <a:gd name="T110" fmla="*/ 8 w 13"/>
                <a:gd name="T111" fmla="*/ 18 h 25"/>
                <a:gd name="T112" fmla="*/ 7 w 13"/>
                <a:gd name="T113" fmla="*/ 10 h 25"/>
                <a:gd name="T114" fmla="*/ 5 w 13"/>
                <a:gd name="T115" fmla="*/ 10 h 25"/>
                <a:gd name="T116" fmla="*/ 5 w 13"/>
                <a:gd name="T117" fmla="*/ 6 h 25"/>
                <a:gd name="T118" fmla="*/ 6 w 13"/>
                <a:gd name="T119" fmla="*/ 6 h 25"/>
                <a:gd name="T120" fmla="*/ 7 w 13"/>
                <a:gd name="T121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" h="25">
                  <a:moveTo>
                    <a:pt x="9" y="11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4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1" y="6"/>
                    <a:pt x="1" y="6"/>
                    <a:pt x="0" y="7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1" y="10"/>
                    <a:pt x="1" y="11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3" y="12"/>
                    <a:pt x="3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2" y="18"/>
                    <a:pt x="2" y="18"/>
                  </a:cubicBezTo>
                  <a:cubicBezTo>
                    <a:pt x="2" y="18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4"/>
                    <a:pt x="7" y="24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8" y="21"/>
                    <a:pt x="8" y="21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10" y="24"/>
                  </a:cubicBezTo>
                  <a:cubicBezTo>
                    <a:pt x="10" y="24"/>
                    <a:pt x="10" y="24"/>
                    <a:pt x="10" y="2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3" y="17"/>
                    <a:pt x="13" y="16"/>
                    <a:pt x="13" y="15"/>
                  </a:cubicBezTo>
                  <a:cubicBezTo>
                    <a:pt x="12" y="14"/>
                    <a:pt x="12" y="13"/>
                    <a:pt x="11" y="12"/>
                  </a:cubicBezTo>
                  <a:cubicBezTo>
                    <a:pt x="10" y="12"/>
                    <a:pt x="10" y="11"/>
                    <a:pt x="9" y="11"/>
                  </a:cubicBezTo>
                  <a:close/>
                  <a:moveTo>
                    <a:pt x="8" y="18"/>
                  </a:moveTo>
                  <a:cubicBezTo>
                    <a:pt x="7" y="18"/>
                    <a:pt x="7" y="18"/>
                    <a:pt x="6" y="18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4"/>
                    <a:pt x="7" y="14"/>
                  </a:cubicBezTo>
                  <a:lnTo>
                    <a:pt x="8" y="18"/>
                  </a:lnTo>
                  <a:close/>
                  <a:moveTo>
                    <a:pt x="7" y="10"/>
                  </a:moveTo>
                  <a:cubicBezTo>
                    <a:pt x="6" y="10"/>
                    <a:pt x="6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lnTo>
                    <a:pt x="7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48"/>
            <p:cNvSpPr>
              <a:spLocks noEditPoints="1"/>
            </p:cNvSpPr>
            <p:nvPr/>
          </p:nvSpPr>
          <p:spPr bwMode="auto">
            <a:xfrm>
              <a:off x="2799423" y="2535938"/>
              <a:ext cx="135301" cy="132078"/>
            </a:xfrm>
            <a:custGeom>
              <a:avLst/>
              <a:gdLst>
                <a:gd name="T0" fmla="*/ 17 w 39"/>
                <a:gd name="T1" fmla="*/ 1 h 38"/>
                <a:gd name="T2" fmla="*/ 1 w 39"/>
                <a:gd name="T3" fmla="*/ 21 h 38"/>
                <a:gd name="T4" fmla="*/ 22 w 39"/>
                <a:gd name="T5" fmla="*/ 37 h 38"/>
                <a:gd name="T6" fmla="*/ 38 w 39"/>
                <a:gd name="T7" fmla="*/ 17 h 38"/>
                <a:gd name="T8" fmla="*/ 17 w 39"/>
                <a:gd name="T9" fmla="*/ 1 h 38"/>
                <a:gd name="T10" fmla="*/ 21 w 39"/>
                <a:gd name="T11" fmla="*/ 34 h 38"/>
                <a:gd name="T12" fmla="*/ 5 w 39"/>
                <a:gd name="T13" fmla="*/ 21 h 38"/>
                <a:gd name="T14" fmla="*/ 18 w 39"/>
                <a:gd name="T15" fmla="*/ 5 h 38"/>
                <a:gd name="T16" fmla="*/ 34 w 39"/>
                <a:gd name="T17" fmla="*/ 17 h 38"/>
                <a:gd name="T18" fmla="*/ 21 w 39"/>
                <a:gd name="T19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38">
                  <a:moveTo>
                    <a:pt x="17" y="1"/>
                  </a:moveTo>
                  <a:cubicBezTo>
                    <a:pt x="7" y="2"/>
                    <a:pt x="0" y="11"/>
                    <a:pt x="1" y="21"/>
                  </a:cubicBezTo>
                  <a:cubicBezTo>
                    <a:pt x="3" y="31"/>
                    <a:pt x="12" y="38"/>
                    <a:pt x="22" y="37"/>
                  </a:cubicBezTo>
                  <a:cubicBezTo>
                    <a:pt x="32" y="36"/>
                    <a:pt x="39" y="27"/>
                    <a:pt x="38" y="17"/>
                  </a:cubicBezTo>
                  <a:cubicBezTo>
                    <a:pt x="36" y="7"/>
                    <a:pt x="27" y="0"/>
                    <a:pt x="17" y="1"/>
                  </a:cubicBezTo>
                  <a:close/>
                  <a:moveTo>
                    <a:pt x="21" y="34"/>
                  </a:moveTo>
                  <a:cubicBezTo>
                    <a:pt x="13" y="35"/>
                    <a:pt x="6" y="29"/>
                    <a:pt x="5" y="21"/>
                  </a:cubicBezTo>
                  <a:cubicBezTo>
                    <a:pt x="4" y="13"/>
                    <a:pt x="10" y="6"/>
                    <a:pt x="18" y="5"/>
                  </a:cubicBezTo>
                  <a:cubicBezTo>
                    <a:pt x="26" y="4"/>
                    <a:pt x="33" y="9"/>
                    <a:pt x="34" y="17"/>
                  </a:cubicBezTo>
                  <a:cubicBezTo>
                    <a:pt x="35" y="25"/>
                    <a:pt x="29" y="33"/>
                    <a:pt x="21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49"/>
            <p:cNvSpPr/>
            <p:nvPr/>
          </p:nvSpPr>
          <p:spPr bwMode="auto">
            <a:xfrm>
              <a:off x="2833249" y="2569763"/>
              <a:ext cx="70872" cy="62819"/>
            </a:xfrm>
            <a:custGeom>
              <a:avLst/>
              <a:gdLst>
                <a:gd name="T0" fmla="*/ 13 w 20"/>
                <a:gd name="T1" fmla="*/ 15 h 18"/>
                <a:gd name="T2" fmla="*/ 7 w 20"/>
                <a:gd name="T3" fmla="*/ 13 h 18"/>
                <a:gd name="T4" fmla="*/ 11 w 20"/>
                <a:gd name="T5" fmla="*/ 12 h 18"/>
                <a:gd name="T6" fmla="*/ 13 w 20"/>
                <a:gd name="T7" fmla="*/ 11 h 18"/>
                <a:gd name="T8" fmla="*/ 11 w 20"/>
                <a:gd name="T9" fmla="*/ 10 h 18"/>
                <a:gd name="T10" fmla="*/ 6 w 20"/>
                <a:gd name="T11" fmla="*/ 10 h 18"/>
                <a:gd name="T12" fmla="*/ 6 w 20"/>
                <a:gd name="T13" fmla="*/ 9 h 18"/>
                <a:gd name="T14" fmla="*/ 6 w 20"/>
                <a:gd name="T15" fmla="*/ 9 h 18"/>
                <a:gd name="T16" fmla="*/ 11 w 20"/>
                <a:gd name="T17" fmla="*/ 8 h 18"/>
                <a:gd name="T18" fmla="*/ 12 w 20"/>
                <a:gd name="T19" fmla="*/ 7 h 18"/>
                <a:gd name="T20" fmla="*/ 11 w 20"/>
                <a:gd name="T21" fmla="*/ 6 h 18"/>
                <a:gd name="T22" fmla="*/ 7 w 20"/>
                <a:gd name="T23" fmla="*/ 6 h 18"/>
                <a:gd name="T24" fmla="*/ 11 w 20"/>
                <a:gd name="T25" fmla="*/ 3 h 18"/>
                <a:gd name="T26" fmla="*/ 15 w 20"/>
                <a:gd name="T27" fmla="*/ 4 h 18"/>
                <a:gd name="T28" fmla="*/ 19 w 20"/>
                <a:gd name="T29" fmla="*/ 3 h 18"/>
                <a:gd name="T30" fmla="*/ 11 w 20"/>
                <a:gd name="T31" fmla="*/ 0 h 18"/>
                <a:gd name="T32" fmla="*/ 4 w 20"/>
                <a:gd name="T33" fmla="*/ 7 h 18"/>
                <a:gd name="T34" fmla="*/ 1 w 20"/>
                <a:gd name="T35" fmla="*/ 7 h 18"/>
                <a:gd name="T36" fmla="*/ 0 w 20"/>
                <a:gd name="T37" fmla="*/ 8 h 18"/>
                <a:gd name="T38" fmla="*/ 1 w 20"/>
                <a:gd name="T39" fmla="*/ 9 h 18"/>
                <a:gd name="T40" fmla="*/ 3 w 20"/>
                <a:gd name="T41" fmla="*/ 9 h 18"/>
                <a:gd name="T42" fmla="*/ 3 w 20"/>
                <a:gd name="T43" fmla="*/ 10 h 18"/>
                <a:gd name="T44" fmla="*/ 4 w 20"/>
                <a:gd name="T45" fmla="*/ 11 h 18"/>
                <a:gd name="T46" fmla="*/ 1 w 20"/>
                <a:gd name="T47" fmla="*/ 11 h 18"/>
                <a:gd name="T48" fmla="*/ 0 w 20"/>
                <a:gd name="T49" fmla="*/ 12 h 18"/>
                <a:gd name="T50" fmla="*/ 1 w 20"/>
                <a:gd name="T51" fmla="*/ 13 h 18"/>
                <a:gd name="T52" fmla="*/ 4 w 20"/>
                <a:gd name="T53" fmla="*/ 13 h 18"/>
                <a:gd name="T54" fmla="*/ 13 w 20"/>
                <a:gd name="T55" fmla="*/ 17 h 18"/>
                <a:gd name="T56" fmla="*/ 20 w 20"/>
                <a:gd name="T57" fmla="*/ 12 h 18"/>
                <a:gd name="T58" fmla="*/ 16 w 20"/>
                <a:gd name="T59" fmla="*/ 13 h 18"/>
                <a:gd name="T60" fmla="*/ 13 w 20"/>
                <a:gd name="T6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" h="18">
                  <a:moveTo>
                    <a:pt x="13" y="15"/>
                  </a:moveTo>
                  <a:cubicBezTo>
                    <a:pt x="11" y="15"/>
                    <a:pt x="9" y="14"/>
                    <a:pt x="7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1"/>
                  </a:cubicBezTo>
                  <a:cubicBezTo>
                    <a:pt x="12" y="10"/>
                    <a:pt x="12" y="10"/>
                    <a:pt x="11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7"/>
                    <a:pt x="12" y="7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9" y="3"/>
                    <a:pt x="11" y="3"/>
                  </a:cubicBezTo>
                  <a:cubicBezTo>
                    <a:pt x="13" y="3"/>
                    <a:pt x="14" y="3"/>
                    <a:pt x="15" y="4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7" y="1"/>
                    <a:pt x="14" y="0"/>
                    <a:pt x="11" y="0"/>
                  </a:cubicBezTo>
                  <a:cubicBezTo>
                    <a:pt x="7" y="0"/>
                    <a:pt x="4" y="3"/>
                    <a:pt x="4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3" y="10"/>
                    <a:pt x="4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6"/>
                    <a:pt x="9" y="18"/>
                    <a:pt x="13" y="17"/>
                  </a:cubicBezTo>
                  <a:cubicBezTo>
                    <a:pt x="16" y="17"/>
                    <a:pt x="18" y="15"/>
                    <a:pt x="20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4" y="15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50"/>
            <p:cNvSpPr>
              <a:spLocks noEditPoints="1"/>
            </p:cNvSpPr>
            <p:nvPr/>
          </p:nvSpPr>
          <p:spPr bwMode="auto">
            <a:xfrm>
              <a:off x="1684809" y="3473375"/>
              <a:ext cx="320532" cy="285097"/>
            </a:xfrm>
            <a:custGeom>
              <a:avLst/>
              <a:gdLst>
                <a:gd name="T0" fmla="*/ 69 w 92"/>
                <a:gd name="T1" fmla="*/ 12 h 82"/>
                <a:gd name="T2" fmla="*/ 68 w 92"/>
                <a:gd name="T3" fmla="*/ 12 h 82"/>
                <a:gd name="T4" fmla="*/ 67 w 92"/>
                <a:gd name="T5" fmla="*/ 4 h 82"/>
                <a:gd name="T6" fmla="*/ 62 w 92"/>
                <a:gd name="T7" fmla="*/ 0 h 82"/>
                <a:gd name="T8" fmla="*/ 61 w 92"/>
                <a:gd name="T9" fmla="*/ 0 h 82"/>
                <a:gd name="T10" fmla="*/ 57 w 92"/>
                <a:gd name="T11" fmla="*/ 5 h 82"/>
                <a:gd name="T12" fmla="*/ 58 w 92"/>
                <a:gd name="T13" fmla="*/ 13 h 82"/>
                <a:gd name="T14" fmla="*/ 26 w 92"/>
                <a:gd name="T15" fmla="*/ 17 h 82"/>
                <a:gd name="T16" fmla="*/ 25 w 92"/>
                <a:gd name="T17" fmla="*/ 9 h 82"/>
                <a:gd name="T18" fmla="*/ 20 w 92"/>
                <a:gd name="T19" fmla="*/ 5 h 82"/>
                <a:gd name="T20" fmla="*/ 18 w 92"/>
                <a:gd name="T21" fmla="*/ 5 h 82"/>
                <a:gd name="T22" fmla="*/ 15 w 92"/>
                <a:gd name="T23" fmla="*/ 10 h 82"/>
                <a:gd name="T24" fmla="*/ 16 w 92"/>
                <a:gd name="T25" fmla="*/ 18 h 82"/>
                <a:gd name="T26" fmla="*/ 14 w 92"/>
                <a:gd name="T27" fmla="*/ 19 h 82"/>
                <a:gd name="T28" fmla="*/ 1 w 92"/>
                <a:gd name="T29" fmla="*/ 36 h 82"/>
                <a:gd name="T30" fmla="*/ 5 w 92"/>
                <a:gd name="T31" fmla="*/ 68 h 82"/>
                <a:gd name="T32" fmla="*/ 22 w 92"/>
                <a:gd name="T33" fmla="*/ 81 h 82"/>
                <a:gd name="T34" fmla="*/ 77 w 92"/>
                <a:gd name="T35" fmla="*/ 74 h 82"/>
                <a:gd name="T36" fmla="*/ 91 w 92"/>
                <a:gd name="T37" fmla="*/ 57 h 82"/>
                <a:gd name="T38" fmla="*/ 87 w 92"/>
                <a:gd name="T39" fmla="*/ 25 h 82"/>
                <a:gd name="T40" fmla="*/ 69 w 92"/>
                <a:gd name="T41" fmla="*/ 12 h 82"/>
                <a:gd name="T42" fmla="*/ 84 w 92"/>
                <a:gd name="T43" fmla="*/ 58 h 82"/>
                <a:gd name="T44" fmla="*/ 76 w 92"/>
                <a:gd name="T45" fmla="*/ 68 h 82"/>
                <a:gd name="T46" fmla="*/ 21 w 92"/>
                <a:gd name="T47" fmla="*/ 74 h 82"/>
                <a:gd name="T48" fmla="*/ 11 w 92"/>
                <a:gd name="T49" fmla="*/ 67 h 82"/>
                <a:gd name="T50" fmla="*/ 8 w 92"/>
                <a:gd name="T51" fmla="*/ 35 h 82"/>
                <a:gd name="T52" fmla="*/ 15 w 92"/>
                <a:gd name="T53" fmla="*/ 25 h 82"/>
                <a:gd name="T54" fmla="*/ 17 w 92"/>
                <a:gd name="T55" fmla="*/ 25 h 82"/>
                <a:gd name="T56" fmla="*/ 17 w 92"/>
                <a:gd name="T57" fmla="*/ 29 h 82"/>
                <a:gd name="T58" fmla="*/ 22 w 92"/>
                <a:gd name="T59" fmla="*/ 33 h 82"/>
                <a:gd name="T60" fmla="*/ 23 w 92"/>
                <a:gd name="T61" fmla="*/ 33 h 82"/>
                <a:gd name="T62" fmla="*/ 27 w 92"/>
                <a:gd name="T63" fmla="*/ 28 h 82"/>
                <a:gd name="T64" fmla="*/ 27 w 92"/>
                <a:gd name="T65" fmla="*/ 24 h 82"/>
                <a:gd name="T66" fmla="*/ 59 w 92"/>
                <a:gd name="T67" fmla="*/ 20 h 82"/>
                <a:gd name="T68" fmla="*/ 59 w 92"/>
                <a:gd name="T69" fmla="*/ 24 h 82"/>
                <a:gd name="T70" fmla="*/ 64 w 92"/>
                <a:gd name="T71" fmla="*/ 28 h 82"/>
                <a:gd name="T72" fmla="*/ 66 w 92"/>
                <a:gd name="T73" fmla="*/ 27 h 82"/>
                <a:gd name="T74" fmla="*/ 69 w 92"/>
                <a:gd name="T75" fmla="*/ 23 h 82"/>
                <a:gd name="T76" fmla="*/ 69 w 92"/>
                <a:gd name="T77" fmla="*/ 19 h 82"/>
                <a:gd name="T78" fmla="*/ 70 w 92"/>
                <a:gd name="T79" fmla="*/ 18 h 82"/>
                <a:gd name="T80" fmla="*/ 80 w 92"/>
                <a:gd name="T81" fmla="*/ 26 h 82"/>
                <a:gd name="T82" fmla="*/ 84 w 92"/>
                <a:gd name="T83" fmla="*/ 5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2" h="82">
                  <a:moveTo>
                    <a:pt x="69" y="12"/>
                  </a:moveTo>
                  <a:cubicBezTo>
                    <a:pt x="68" y="12"/>
                    <a:pt x="68" y="12"/>
                    <a:pt x="68" y="12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1"/>
                    <a:pt x="65" y="0"/>
                    <a:pt x="62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8" y="1"/>
                    <a:pt x="57" y="3"/>
                    <a:pt x="57" y="5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7"/>
                    <a:pt x="22" y="5"/>
                    <a:pt x="20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6" y="6"/>
                    <a:pt x="15" y="8"/>
                    <a:pt x="15" y="10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6" y="20"/>
                    <a:pt x="0" y="27"/>
                    <a:pt x="1" y="36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6" y="76"/>
                    <a:pt x="14" y="82"/>
                    <a:pt x="22" y="81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6" y="73"/>
                    <a:pt x="92" y="65"/>
                    <a:pt x="91" y="57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6" y="17"/>
                    <a:pt x="78" y="11"/>
                    <a:pt x="69" y="12"/>
                  </a:cubicBezTo>
                  <a:close/>
                  <a:moveTo>
                    <a:pt x="84" y="58"/>
                  </a:moveTo>
                  <a:cubicBezTo>
                    <a:pt x="85" y="63"/>
                    <a:pt x="81" y="67"/>
                    <a:pt x="76" y="68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16" y="75"/>
                    <a:pt x="12" y="72"/>
                    <a:pt x="11" y="67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0"/>
                    <a:pt x="10" y="26"/>
                    <a:pt x="15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31"/>
                    <a:pt x="20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6" y="32"/>
                    <a:pt x="27" y="30"/>
                    <a:pt x="27" y="28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60" y="26"/>
                    <a:pt x="62" y="28"/>
                    <a:pt x="64" y="28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8" y="27"/>
                    <a:pt x="70" y="25"/>
                    <a:pt x="69" y="23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70" y="18"/>
                    <a:pt x="70" y="18"/>
                    <a:pt x="70" y="18"/>
                  </a:cubicBezTo>
                  <a:cubicBezTo>
                    <a:pt x="75" y="18"/>
                    <a:pt x="79" y="21"/>
                    <a:pt x="80" y="26"/>
                  </a:cubicBezTo>
                  <a:lnTo>
                    <a:pt x="84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51"/>
            <p:cNvSpPr>
              <a:spLocks noEditPoints="1"/>
            </p:cNvSpPr>
            <p:nvPr/>
          </p:nvSpPr>
          <p:spPr bwMode="auto">
            <a:xfrm>
              <a:off x="1741185" y="3608676"/>
              <a:ext cx="66039" cy="93421"/>
            </a:xfrm>
            <a:custGeom>
              <a:avLst/>
              <a:gdLst>
                <a:gd name="T0" fmla="*/ 11 w 19"/>
                <a:gd name="T1" fmla="*/ 27 h 27"/>
                <a:gd name="T2" fmla="*/ 8 w 19"/>
                <a:gd name="T3" fmla="*/ 27 h 27"/>
                <a:gd name="T4" fmla="*/ 5 w 19"/>
                <a:gd name="T5" fmla="*/ 26 h 27"/>
                <a:gd name="T6" fmla="*/ 3 w 19"/>
                <a:gd name="T7" fmla="*/ 24 h 27"/>
                <a:gd name="T8" fmla="*/ 1 w 19"/>
                <a:gd name="T9" fmla="*/ 20 h 27"/>
                <a:gd name="T10" fmla="*/ 0 w 19"/>
                <a:gd name="T11" fmla="*/ 10 h 27"/>
                <a:gd name="T12" fmla="*/ 0 w 19"/>
                <a:gd name="T13" fmla="*/ 6 h 27"/>
                <a:gd name="T14" fmla="*/ 2 w 19"/>
                <a:gd name="T15" fmla="*/ 3 h 27"/>
                <a:gd name="T16" fmla="*/ 4 w 19"/>
                <a:gd name="T17" fmla="*/ 1 h 27"/>
                <a:gd name="T18" fmla="*/ 8 w 19"/>
                <a:gd name="T19" fmla="*/ 0 h 27"/>
                <a:gd name="T20" fmla="*/ 11 w 19"/>
                <a:gd name="T21" fmla="*/ 0 h 27"/>
                <a:gd name="T22" fmla="*/ 14 w 19"/>
                <a:gd name="T23" fmla="*/ 1 h 27"/>
                <a:gd name="T24" fmla="*/ 17 w 19"/>
                <a:gd name="T25" fmla="*/ 3 h 27"/>
                <a:gd name="T26" fmla="*/ 18 w 19"/>
                <a:gd name="T27" fmla="*/ 7 h 27"/>
                <a:gd name="T28" fmla="*/ 19 w 19"/>
                <a:gd name="T29" fmla="*/ 17 h 27"/>
                <a:gd name="T30" fmla="*/ 19 w 19"/>
                <a:gd name="T31" fmla="*/ 22 h 27"/>
                <a:gd name="T32" fmla="*/ 17 w 19"/>
                <a:gd name="T33" fmla="*/ 24 h 27"/>
                <a:gd name="T34" fmla="*/ 15 w 19"/>
                <a:gd name="T35" fmla="*/ 26 h 27"/>
                <a:gd name="T36" fmla="*/ 11 w 19"/>
                <a:gd name="T37" fmla="*/ 27 h 27"/>
                <a:gd name="T38" fmla="*/ 14 w 19"/>
                <a:gd name="T39" fmla="*/ 9 h 27"/>
                <a:gd name="T40" fmla="*/ 12 w 19"/>
                <a:gd name="T41" fmla="*/ 5 h 27"/>
                <a:gd name="T42" fmla="*/ 9 w 19"/>
                <a:gd name="T43" fmla="*/ 4 h 27"/>
                <a:gd name="T44" fmla="*/ 6 w 19"/>
                <a:gd name="T45" fmla="*/ 4 h 27"/>
                <a:gd name="T46" fmla="*/ 5 w 19"/>
                <a:gd name="T47" fmla="*/ 6 h 27"/>
                <a:gd name="T48" fmla="*/ 4 w 19"/>
                <a:gd name="T49" fmla="*/ 8 h 27"/>
                <a:gd name="T50" fmla="*/ 4 w 19"/>
                <a:gd name="T51" fmla="*/ 10 h 27"/>
                <a:gd name="T52" fmla="*/ 5 w 19"/>
                <a:gd name="T53" fmla="*/ 19 h 27"/>
                <a:gd name="T54" fmla="*/ 7 w 19"/>
                <a:gd name="T55" fmla="*/ 23 h 27"/>
                <a:gd name="T56" fmla="*/ 11 w 19"/>
                <a:gd name="T57" fmla="*/ 23 h 27"/>
                <a:gd name="T58" fmla="*/ 13 w 19"/>
                <a:gd name="T59" fmla="*/ 23 h 27"/>
                <a:gd name="T60" fmla="*/ 14 w 19"/>
                <a:gd name="T61" fmla="*/ 22 h 27"/>
                <a:gd name="T62" fmla="*/ 15 w 19"/>
                <a:gd name="T63" fmla="*/ 20 h 27"/>
                <a:gd name="T64" fmla="*/ 15 w 19"/>
                <a:gd name="T65" fmla="*/ 17 h 27"/>
                <a:gd name="T66" fmla="*/ 14 w 19"/>
                <a:gd name="T67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27">
                  <a:moveTo>
                    <a:pt x="11" y="27"/>
                  </a:move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6" y="26"/>
                    <a:pt x="5" y="26"/>
                  </a:cubicBezTo>
                  <a:cubicBezTo>
                    <a:pt x="4" y="25"/>
                    <a:pt x="3" y="25"/>
                    <a:pt x="3" y="24"/>
                  </a:cubicBezTo>
                  <a:cubicBezTo>
                    <a:pt x="2" y="23"/>
                    <a:pt x="2" y="22"/>
                    <a:pt x="1" y="2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3" y="0"/>
                    <a:pt x="14" y="1"/>
                    <a:pt x="14" y="1"/>
                  </a:cubicBezTo>
                  <a:cubicBezTo>
                    <a:pt x="15" y="2"/>
                    <a:pt x="16" y="2"/>
                    <a:pt x="17" y="3"/>
                  </a:cubicBezTo>
                  <a:cubicBezTo>
                    <a:pt x="17" y="4"/>
                    <a:pt x="18" y="6"/>
                    <a:pt x="18" y="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9"/>
                    <a:pt x="19" y="20"/>
                    <a:pt x="19" y="22"/>
                  </a:cubicBezTo>
                  <a:cubicBezTo>
                    <a:pt x="18" y="23"/>
                    <a:pt x="18" y="24"/>
                    <a:pt x="17" y="24"/>
                  </a:cubicBezTo>
                  <a:cubicBezTo>
                    <a:pt x="16" y="25"/>
                    <a:pt x="16" y="26"/>
                    <a:pt x="15" y="26"/>
                  </a:cubicBezTo>
                  <a:cubicBezTo>
                    <a:pt x="14" y="26"/>
                    <a:pt x="13" y="26"/>
                    <a:pt x="11" y="27"/>
                  </a:cubicBezTo>
                  <a:close/>
                  <a:moveTo>
                    <a:pt x="14" y="9"/>
                  </a:moveTo>
                  <a:cubicBezTo>
                    <a:pt x="14" y="7"/>
                    <a:pt x="13" y="5"/>
                    <a:pt x="12" y="5"/>
                  </a:cubicBezTo>
                  <a:cubicBezTo>
                    <a:pt x="12" y="4"/>
                    <a:pt x="10" y="3"/>
                    <a:pt x="9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1"/>
                    <a:pt x="6" y="22"/>
                    <a:pt x="7" y="23"/>
                  </a:cubicBezTo>
                  <a:cubicBezTo>
                    <a:pt x="8" y="23"/>
                    <a:pt x="9" y="23"/>
                    <a:pt x="11" y="23"/>
                  </a:cubicBezTo>
                  <a:cubicBezTo>
                    <a:pt x="12" y="23"/>
                    <a:pt x="12" y="23"/>
                    <a:pt x="13" y="23"/>
                  </a:cubicBezTo>
                  <a:cubicBezTo>
                    <a:pt x="13" y="23"/>
                    <a:pt x="14" y="22"/>
                    <a:pt x="14" y="22"/>
                  </a:cubicBezTo>
                  <a:cubicBezTo>
                    <a:pt x="15" y="21"/>
                    <a:pt x="15" y="21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lnTo>
                    <a:pt x="14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52"/>
            <p:cNvSpPr/>
            <p:nvPr/>
          </p:nvSpPr>
          <p:spPr bwMode="auto">
            <a:xfrm>
              <a:off x="1810446" y="3602231"/>
              <a:ext cx="38657" cy="90200"/>
            </a:xfrm>
            <a:custGeom>
              <a:avLst/>
              <a:gdLst>
                <a:gd name="T0" fmla="*/ 10 w 11"/>
                <a:gd name="T1" fmla="*/ 26 h 26"/>
                <a:gd name="T2" fmla="*/ 8 w 11"/>
                <a:gd name="T3" fmla="*/ 26 h 26"/>
                <a:gd name="T4" fmla="*/ 7 w 11"/>
                <a:gd name="T5" fmla="*/ 26 h 26"/>
                <a:gd name="T6" fmla="*/ 7 w 11"/>
                <a:gd name="T7" fmla="*/ 25 h 26"/>
                <a:gd name="T8" fmla="*/ 4 w 11"/>
                <a:gd name="T9" fmla="*/ 6 h 26"/>
                <a:gd name="T10" fmla="*/ 4 w 11"/>
                <a:gd name="T11" fmla="*/ 6 h 26"/>
                <a:gd name="T12" fmla="*/ 3 w 11"/>
                <a:gd name="T13" fmla="*/ 5 h 26"/>
                <a:gd name="T14" fmla="*/ 1 w 11"/>
                <a:gd name="T15" fmla="*/ 6 h 26"/>
                <a:gd name="T16" fmla="*/ 0 w 11"/>
                <a:gd name="T17" fmla="*/ 6 h 26"/>
                <a:gd name="T18" fmla="*/ 0 w 11"/>
                <a:gd name="T19" fmla="*/ 5 h 26"/>
                <a:gd name="T20" fmla="*/ 0 w 11"/>
                <a:gd name="T21" fmla="*/ 4 h 26"/>
                <a:gd name="T22" fmla="*/ 0 w 11"/>
                <a:gd name="T23" fmla="*/ 3 h 26"/>
                <a:gd name="T24" fmla="*/ 1 w 11"/>
                <a:gd name="T25" fmla="*/ 3 h 26"/>
                <a:gd name="T26" fmla="*/ 3 w 11"/>
                <a:gd name="T27" fmla="*/ 1 h 26"/>
                <a:gd name="T28" fmla="*/ 4 w 11"/>
                <a:gd name="T29" fmla="*/ 1 h 26"/>
                <a:gd name="T30" fmla="*/ 5 w 11"/>
                <a:gd name="T31" fmla="*/ 1 h 26"/>
                <a:gd name="T32" fmla="*/ 7 w 11"/>
                <a:gd name="T33" fmla="*/ 0 h 26"/>
                <a:gd name="T34" fmla="*/ 8 w 11"/>
                <a:gd name="T35" fmla="*/ 1 h 26"/>
                <a:gd name="T36" fmla="*/ 8 w 11"/>
                <a:gd name="T37" fmla="*/ 2 h 26"/>
                <a:gd name="T38" fmla="*/ 11 w 11"/>
                <a:gd name="T39" fmla="*/ 25 h 26"/>
                <a:gd name="T40" fmla="*/ 11 w 11"/>
                <a:gd name="T41" fmla="*/ 26 h 26"/>
                <a:gd name="T42" fmla="*/ 10 w 11"/>
                <a:gd name="T4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" h="26">
                  <a:moveTo>
                    <a:pt x="10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1"/>
                    <a:pt x="8" y="1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6"/>
                    <a:pt x="11" y="26"/>
                  </a:cubicBezTo>
                  <a:cubicBezTo>
                    <a:pt x="11" y="26"/>
                    <a:pt x="10" y="26"/>
                    <a:pt x="1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53"/>
            <p:cNvSpPr/>
            <p:nvPr/>
          </p:nvSpPr>
          <p:spPr bwMode="auto">
            <a:xfrm>
              <a:off x="1855546" y="3599010"/>
              <a:ext cx="27381" cy="27383"/>
            </a:xfrm>
            <a:custGeom>
              <a:avLst/>
              <a:gdLst>
                <a:gd name="T0" fmla="*/ 8 w 8"/>
                <a:gd name="T1" fmla="*/ 6 h 8"/>
                <a:gd name="T2" fmla="*/ 8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1 w 8"/>
                <a:gd name="T9" fmla="*/ 2 h 8"/>
                <a:gd name="T10" fmla="*/ 1 w 8"/>
                <a:gd name="T11" fmla="*/ 1 h 8"/>
                <a:gd name="T12" fmla="*/ 7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54"/>
            <p:cNvSpPr/>
            <p:nvPr/>
          </p:nvSpPr>
          <p:spPr bwMode="auto">
            <a:xfrm>
              <a:off x="1890981" y="3594179"/>
              <a:ext cx="27381" cy="2899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0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55"/>
            <p:cNvSpPr/>
            <p:nvPr/>
          </p:nvSpPr>
          <p:spPr bwMode="auto">
            <a:xfrm>
              <a:off x="1924806" y="3590957"/>
              <a:ext cx="28993" cy="24162"/>
            </a:xfrm>
            <a:custGeom>
              <a:avLst/>
              <a:gdLst>
                <a:gd name="T0" fmla="*/ 8 w 8"/>
                <a:gd name="T1" fmla="*/ 6 h 7"/>
                <a:gd name="T2" fmla="*/ 7 w 8"/>
                <a:gd name="T3" fmla="*/ 7 h 7"/>
                <a:gd name="T4" fmla="*/ 2 w 8"/>
                <a:gd name="T5" fmla="*/ 7 h 7"/>
                <a:gd name="T6" fmla="*/ 1 w 8"/>
                <a:gd name="T7" fmla="*/ 7 h 7"/>
                <a:gd name="T8" fmla="*/ 0 w 8"/>
                <a:gd name="T9" fmla="*/ 2 h 7"/>
                <a:gd name="T10" fmla="*/ 1 w 8"/>
                <a:gd name="T11" fmla="*/ 1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56"/>
            <p:cNvSpPr/>
            <p:nvPr/>
          </p:nvSpPr>
          <p:spPr bwMode="auto">
            <a:xfrm>
              <a:off x="1861988" y="3629614"/>
              <a:ext cx="28993" cy="27383"/>
            </a:xfrm>
            <a:custGeom>
              <a:avLst/>
              <a:gdLst>
                <a:gd name="T0" fmla="*/ 7 w 8"/>
                <a:gd name="T1" fmla="*/ 6 h 8"/>
                <a:gd name="T2" fmla="*/ 7 w 8"/>
                <a:gd name="T3" fmla="*/ 7 h 8"/>
                <a:gd name="T4" fmla="*/ 1 w 8"/>
                <a:gd name="T5" fmla="*/ 8 h 8"/>
                <a:gd name="T6" fmla="*/ 0 w 8"/>
                <a:gd name="T7" fmla="*/ 7 h 8"/>
                <a:gd name="T8" fmla="*/ 0 w 8"/>
                <a:gd name="T9" fmla="*/ 2 h 8"/>
                <a:gd name="T10" fmla="*/ 0 w 8"/>
                <a:gd name="T11" fmla="*/ 1 h 8"/>
                <a:gd name="T12" fmla="*/ 6 w 8"/>
                <a:gd name="T13" fmla="*/ 0 h 8"/>
                <a:gd name="T14" fmla="*/ 7 w 8"/>
                <a:gd name="T15" fmla="*/ 1 h 8"/>
                <a:gd name="T16" fmla="*/ 7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1"/>
                    <a:pt x="7" y="1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57"/>
            <p:cNvSpPr/>
            <p:nvPr/>
          </p:nvSpPr>
          <p:spPr bwMode="auto">
            <a:xfrm>
              <a:off x="1894203" y="3626393"/>
              <a:ext cx="27381" cy="2738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7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7"/>
                    <a:pt x="8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58"/>
            <p:cNvSpPr/>
            <p:nvPr/>
          </p:nvSpPr>
          <p:spPr bwMode="auto">
            <a:xfrm>
              <a:off x="1928027" y="3623170"/>
              <a:ext cx="28993" cy="2738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7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0 h 8"/>
                <a:gd name="T14" fmla="*/ 7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59"/>
            <p:cNvSpPr/>
            <p:nvPr/>
          </p:nvSpPr>
          <p:spPr bwMode="auto">
            <a:xfrm>
              <a:off x="1865210" y="3660219"/>
              <a:ext cx="28993" cy="2899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1 w 8"/>
                <a:gd name="T5" fmla="*/ 8 h 8"/>
                <a:gd name="T6" fmla="*/ 0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1 h 8"/>
                <a:gd name="T14" fmla="*/ 7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7" y="1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60"/>
            <p:cNvSpPr/>
            <p:nvPr/>
          </p:nvSpPr>
          <p:spPr bwMode="auto">
            <a:xfrm>
              <a:off x="1900646" y="3656997"/>
              <a:ext cx="24160" cy="28993"/>
            </a:xfrm>
            <a:custGeom>
              <a:avLst/>
              <a:gdLst>
                <a:gd name="T0" fmla="*/ 7 w 7"/>
                <a:gd name="T1" fmla="*/ 6 h 8"/>
                <a:gd name="T2" fmla="*/ 7 w 7"/>
                <a:gd name="T3" fmla="*/ 7 h 8"/>
                <a:gd name="T4" fmla="*/ 1 w 7"/>
                <a:gd name="T5" fmla="*/ 8 h 8"/>
                <a:gd name="T6" fmla="*/ 0 w 7"/>
                <a:gd name="T7" fmla="*/ 7 h 8"/>
                <a:gd name="T8" fmla="*/ 0 w 7"/>
                <a:gd name="T9" fmla="*/ 2 h 8"/>
                <a:gd name="T10" fmla="*/ 0 w 7"/>
                <a:gd name="T11" fmla="*/ 1 h 8"/>
                <a:gd name="T12" fmla="*/ 6 w 7"/>
                <a:gd name="T13" fmla="*/ 0 h 8"/>
                <a:gd name="T14" fmla="*/ 7 w 7"/>
                <a:gd name="T15" fmla="*/ 1 h 8"/>
                <a:gd name="T16" fmla="*/ 7 w 7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7" y="6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1"/>
                    <a:pt x="7" y="1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61"/>
            <p:cNvSpPr/>
            <p:nvPr/>
          </p:nvSpPr>
          <p:spPr bwMode="auto">
            <a:xfrm>
              <a:off x="1932861" y="3653776"/>
              <a:ext cx="27381" cy="2738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7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0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62"/>
            <p:cNvSpPr>
              <a:spLocks noEditPoints="1"/>
            </p:cNvSpPr>
            <p:nvPr/>
          </p:nvSpPr>
          <p:spPr bwMode="auto">
            <a:xfrm>
              <a:off x="3116735" y="2661574"/>
              <a:ext cx="318922" cy="288318"/>
            </a:xfrm>
            <a:custGeom>
              <a:avLst/>
              <a:gdLst>
                <a:gd name="T0" fmla="*/ 70 w 92"/>
                <a:gd name="T1" fmla="*/ 12 h 83"/>
                <a:gd name="T2" fmla="*/ 68 w 92"/>
                <a:gd name="T3" fmla="*/ 13 h 83"/>
                <a:gd name="T4" fmla="*/ 67 w 92"/>
                <a:gd name="T5" fmla="*/ 4 h 83"/>
                <a:gd name="T6" fmla="*/ 63 w 92"/>
                <a:gd name="T7" fmla="*/ 1 h 83"/>
                <a:gd name="T8" fmla="*/ 61 w 92"/>
                <a:gd name="T9" fmla="*/ 1 h 83"/>
                <a:gd name="T10" fmla="*/ 58 w 92"/>
                <a:gd name="T11" fmla="*/ 6 h 83"/>
                <a:gd name="T12" fmla="*/ 59 w 92"/>
                <a:gd name="T13" fmla="*/ 14 h 83"/>
                <a:gd name="T14" fmla="*/ 26 w 92"/>
                <a:gd name="T15" fmla="*/ 18 h 83"/>
                <a:gd name="T16" fmla="*/ 25 w 92"/>
                <a:gd name="T17" fmla="*/ 10 h 83"/>
                <a:gd name="T18" fmla="*/ 20 w 92"/>
                <a:gd name="T19" fmla="*/ 6 h 83"/>
                <a:gd name="T20" fmla="*/ 19 w 92"/>
                <a:gd name="T21" fmla="*/ 6 h 83"/>
                <a:gd name="T22" fmla="*/ 15 w 92"/>
                <a:gd name="T23" fmla="*/ 11 h 83"/>
                <a:gd name="T24" fmla="*/ 16 w 92"/>
                <a:gd name="T25" fmla="*/ 19 h 83"/>
                <a:gd name="T26" fmla="*/ 15 w 92"/>
                <a:gd name="T27" fmla="*/ 19 h 83"/>
                <a:gd name="T28" fmla="*/ 1 w 92"/>
                <a:gd name="T29" fmla="*/ 36 h 83"/>
                <a:gd name="T30" fmla="*/ 5 w 92"/>
                <a:gd name="T31" fmla="*/ 68 h 83"/>
                <a:gd name="T32" fmla="*/ 23 w 92"/>
                <a:gd name="T33" fmla="*/ 82 h 83"/>
                <a:gd name="T34" fmla="*/ 78 w 92"/>
                <a:gd name="T35" fmla="*/ 75 h 83"/>
                <a:gd name="T36" fmla="*/ 91 w 92"/>
                <a:gd name="T37" fmla="*/ 58 h 83"/>
                <a:gd name="T38" fmla="*/ 87 w 92"/>
                <a:gd name="T39" fmla="*/ 26 h 83"/>
                <a:gd name="T40" fmla="*/ 70 w 92"/>
                <a:gd name="T41" fmla="*/ 12 h 83"/>
                <a:gd name="T42" fmla="*/ 84 w 92"/>
                <a:gd name="T43" fmla="*/ 58 h 83"/>
                <a:gd name="T44" fmla="*/ 77 w 92"/>
                <a:gd name="T45" fmla="*/ 68 h 83"/>
                <a:gd name="T46" fmla="*/ 22 w 92"/>
                <a:gd name="T47" fmla="*/ 75 h 83"/>
                <a:gd name="T48" fmla="*/ 12 w 92"/>
                <a:gd name="T49" fmla="*/ 67 h 83"/>
                <a:gd name="T50" fmla="*/ 8 w 92"/>
                <a:gd name="T51" fmla="*/ 36 h 83"/>
                <a:gd name="T52" fmla="*/ 16 w 92"/>
                <a:gd name="T53" fmla="*/ 26 h 83"/>
                <a:gd name="T54" fmla="*/ 17 w 92"/>
                <a:gd name="T55" fmla="*/ 26 h 83"/>
                <a:gd name="T56" fmla="*/ 18 w 92"/>
                <a:gd name="T57" fmla="*/ 30 h 83"/>
                <a:gd name="T58" fmla="*/ 22 w 92"/>
                <a:gd name="T59" fmla="*/ 33 h 83"/>
                <a:gd name="T60" fmla="*/ 24 w 92"/>
                <a:gd name="T61" fmla="*/ 33 h 83"/>
                <a:gd name="T62" fmla="*/ 28 w 92"/>
                <a:gd name="T63" fmla="*/ 28 h 83"/>
                <a:gd name="T64" fmla="*/ 27 w 92"/>
                <a:gd name="T65" fmla="*/ 24 h 83"/>
                <a:gd name="T66" fmla="*/ 59 w 92"/>
                <a:gd name="T67" fmla="*/ 20 h 83"/>
                <a:gd name="T68" fmla="*/ 60 w 92"/>
                <a:gd name="T69" fmla="*/ 25 h 83"/>
                <a:gd name="T70" fmla="*/ 65 w 92"/>
                <a:gd name="T71" fmla="*/ 28 h 83"/>
                <a:gd name="T72" fmla="*/ 66 w 92"/>
                <a:gd name="T73" fmla="*/ 28 h 83"/>
                <a:gd name="T74" fmla="*/ 70 w 92"/>
                <a:gd name="T75" fmla="*/ 23 h 83"/>
                <a:gd name="T76" fmla="*/ 69 w 92"/>
                <a:gd name="T77" fmla="*/ 19 h 83"/>
                <a:gd name="T78" fmla="*/ 71 w 92"/>
                <a:gd name="T79" fmla="*/ 19 h 83"/>
                <a:gd name="T80" fmla="*/ 80 w 92"/>
                <a:gd name="T81" fmla="*/ 27 h 83"/>
                <a:gd name="T82" fmla="*/ 84 w 92"/>
                <a:gd name="T83" fmla="*/ 5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2" h="83">
                  <a:moveTo>
                    <a:pt x="70" y="12"/>
                  </a:moveTo>
                  <a:cubicBezTo>
                    <a:pt x="68" y="13"/>
                    <a:pt x="68" y="13"/>
                    <a:pt x="68" y="13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2"/>
                    <a:pt x="65" y="0"/>
                    <a:pt x="63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59" y="1"/>
                    <a:pt x="57" y="3"/>
                    <a:pt x="58" y="6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7"/>
                    <a:pt x="23" y="6"/>
                    <a:pt x="20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7" y="6"/>
                    <a:pt x="15" y="8"/>
                    <a:pt x="15" y="11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6" y="20"/>
                    <a:pt x="0" y="28"/>
                    <a:pt x="1" y="36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6" y="77"/>
                    <a:pt x="14" y="83"/>
                    <a:pt x="23" y="82"/>
                  </a:cubicBezTo>
                  <a:cubicBezTo>
                    <a:pt x="78" y="75"/>
                    <a:pt x="78" y="75"/>
                    <a:pt x="78" y="75"/>
                  </a:cubicBezTo>
                  <a:cubicBezTo>
                    <a:pt x="86" y="74"/>
                    <a:pt x="92" y="66"/>
                    <a:pt x="91" y="5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6" y="17"/>
                    <a:pt x="78" y="11"/>
                    <a:pt x="70" y="12"/>
                  </a:cubicBezTo>
                  <a:close/>
                  <a:moveTo>
                    <a:pt x="84" y="58"/>
                  </a:moveTo>
                  <a:cubicBezTo>
                    <a:pt x="85" y="63"/>
                    <a:pt x="82" y="68"/>
                    <a:pt x="77" y="68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17" y="76"/>
                    <a:pt x="13" y="72"/>
                    <a:pt x="12" y="67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7" y="31"/>
                    <a:pt x="11" y="26"/>
                    <a:pt x="16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2"/>
                    <a:pt x="20" y="34"/>
                    <a:pt x="22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6" y="33"/>
                    <a:pt x="28" y="31"/>
                    <a:pt x="28" y="28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7"/>
                    <a:pt x="62" y="28"/>
                    <a:pt x="65" y="2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8" y="28"/>
                    <a:pt x="70" y="26"/>
                    <a:pt x="70" y="23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6" y="18"/>
                    <a:pt x="80" y="22"/>
                    <a:pt x="80" y="27"/>
                  </a:cubicBezTo>
                  <a:lnTo>
                    <a:pt x="84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63"/>
            <p:cNvSpPr>
              <a:spLocks noEditPoints="1"/>
            </p:cNvSpPr>
            <p:nvPr/>
          </p:nvSpPr>
          <p:spPr bwMode="auto">
            <a:xfrm>
              <a:off x="3171499" y="2800095"/>
              <a:ext cx="69261" cy="90200"/>
            </a:xfrm>
            <a:custGeom>
              <a:avLst/>
              <a:gdLst>
                <a:gd name="T0" fmla="*/ 12 w 20"/>
                <a:gd name="T1" fmla="*/ 26 h 26"/>
                <a:gd name="T2" fmla="*/ 9 w 20"/>
                <a:gd name="T3" fmla="*/ 26 h 26"/>
                <a:gd name="T4" fmla="*/ 5 w 20"/>
                <a:gd name="T5" fmla="*/ 26 h 26"/>
                <a:gd name="T6" fmla="*/ 3 w 20"/>
                <a:gd name="T7" fmla="*/ 23 h 26"/>
                <a:gd name="T8" fmla="*/ 2 w 20"/>
                <a:gd name="T9" fmla="*/ 20 h 26"/>
                <a:gd name="T10" fmla="*/ 1 w 20"/>
                <a:gd name="T11" fmla="*/ 10 h 26"/>
                <a:gd name="T12" fmla="*/ 1 w 20"/>
                <a:gd name="T13" fmla="*/ 5 h 26"/>
                <a:gd name="T14" fmla="*/ 2 w 20"/>
                <a:gd name="T15" fmla="*/ 2 h 26"/>
                <a:gd name="T16" fmla="*/ 5 w 20"/>
                <a:gd name="T17" fmla="*/ 1 h 26"/>
                <a:gd name="T18" fmla="*/ 9 w 20"/>
                <a:gd name="T19" fmla="*/ 0 h 26"/>
                <a:gd name="T20" fmla="*/ 12 w 20"/>
                <a:gd name="T21" fmla="*/ 0 h 26"/>
                <a:gd name="T22" fmla="*/ 15 w 20"/>
                <a:gd name="T23" fmla="*/ 1 h 26"/>
                <a:gd name="T24" fmla="*/ 17 w 20"/>
                <a:gd name="T25" fmla="*/ 3 h 26"/>
                <a:gd name="T26" fmla="*/ 18 w 20"/>
                <a:gd name="T27" fmla="*/ 7 h 26"/>
                <a:gd name="T28" fmla="*/ 19 w 20"/>
                <a:gd name="T29" fmla="*/ 17 h 26"/>
                <a:gd name="T30" fmla="*/ 19 w 20"/>
                <a:gd name="T31" fmla="*/ 21 h 26"/>
                <a:gd name="T32" fmla="*/ 18 w 20"/>
                <a:gd name="T33" fmla="*/ 24 h 26"/>
                <a:gd name="T34" fmla="*/ 15 w 20"/>
                <a:gd name="T35" fmla="*/ 26 h 26"/>
                <a:gd name="T36" fmla="*/ 12 w 20"/>
                <a:gd name="T37" fmla="*/ 26 h 26"/>
                <a:gd name="T38" fmla="*/ 14 w 20"/>
                <a:gd name="T39" fmla="*/ 8 h 26"/>
                <a:gd name="T40" fmla="*/ 13 w 20"/>
                <a:gd name="T41" fmla="*/ 4 h 26"/>
                <a:gd name="T42" fmla="*/ 9 w 20"/>
                <a:gd name="T43" fmla="*/ 3 h 26"/>
                <a:gd name="T44" fmla="*/ 6 w 20"/>
                <a:gd name="T45" fmla="*/ 4 h 26"/>
                <a:gd name="T46" fmla="*/ 5 w 20"/>
                <a:gd name="T47" fmla="*/ 5 h 26"/>
                <a:gd name="T48" fmla="*/ 5 w 20"/>
                <a:gd name="T49" fmla="*/ 7 h 26"/>
                <a:gd name="T50" fmla="*/ 5 w 20"/>
                <a:gd name="T51" fmla="*/ 10 h 26"/>
                <a:gd name="T52" fmla="*/ 6 w 20"/>
                <a:gd name="T53" fmla="*/ 19 h 26"/>
                <a:gd name="T54" fmla="*/ 8 w 20"/>
                <a:gd name="T55" fmla="*/ 22 h 26"/>
                <a:gd name="T56" fmla="*/ 11 w 20"/>
                <a:gd name="T57" fmla="*/ 23 h 26"/>
                <a:gd name="T58" fmla="*/ 13 w 20"/>
                <a:gd name="T59" fmla="*/ 22 h 26"/>
                <a:gd name="T60" fmla="*/ 15 w 20"/>
                <a:gd name="T61" fmla="*/ 21 h 26"/>
                <a:gd name="T62" fmla="*/ 15 w 20"/>
                <a:gd name="T63" fmla="*/ 20 h 26"/>
                <a:gd name="T64" fmla="*/ 15 w 20"/>
                <a:gd name="T65" fmla="*/ 17 h 26"/>
                <a:gd name="T66" fmla="*/ 14 w 20"/>
                <a:gd name="T6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" h="26">
                  <a:moveTo>
                    <a:pt x="12" y="26"/>
                  </a:moveTo>
                  <a:cubicBezTo>
                    <a:pt x="11" y="26"/>
                    <a:pt x="10" y="26"/>
                    <a:pt x="9" y="26"/>
                  </a:cubicBezTo>
                  <a:cubicBezTo>
                    <a:pt x="7" y="26"/>
                    <a:pt x="6" y="26"/>
                    <a:pt x="5" y="26"/>
                  </a:cubicBezTo>
                  <a:cubicBezTo>
                    <a:pt x="5" y="25"/>
                    <a:pt x="4" y="24"/>
                    <a:pt x="3" y="23"/>
                  </a:cubicBezTo>
                  <a:cubicBezTo>
                    <a:pt x="2" y="22"/>
                    <a:pt x="2" y="21"/>
                    <a:pt x="2" y="2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6" y="0"/>
                    <a:pt x="7" y="0"/>
                    <a:pt x="9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6" y="1"/>
                    <a:pt x="16" y="2"/>
                    <a:pt x="17" y="3"/>
                  </a:cubicBezTo>
                  <a:cubicBezTo>
                    <a:pt x="18" y="4"/>
                    <a:pt x="18" y="5"/>
                    <a:pt x="18" y="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8"/>
                    <a:pt x="20" y="20"/>
                    <a:pt x="19" y="21"/>
                  </a:cubicBezTo>
                  <a:cubicBezTo>
                    <a:pt x="19" y="22"/>
                    <a:pt x="18" y="23"/>
                    <a:pt x="18" y="24"/>
                  </a:cubicBezTo>
                  <a:cubicBezTo>
                    <a:pt x="17" y="25"/>
                    <a:pt x="16" y="25"/>
                    <a:pt x="15" y="26"/>
                  </a:cubicBezTo>
                  <a:cubicBezTo>
                    <a:pt x="14" y="26"/>
                    <a:pt x="13" y="26"/>
                    <a:pt x="12" y="26"/>
                  </a:cubicBezTo>
                  <a:close/>
                  <a:moveTo>
                    <a:pt x="14" y="8"/>
                  </a:moveTo>
                  <a:cubicBezTo>
                    <a:pt x="14" y="6"/>
                    <a:pt x="14" y="5"/>
                    <a:pt x="13" y="4"/>
                  </a:cubicBezTo>
                  <a:cubicBezTo>
                    <a:pt x="12" y="3"/>
                    <a:pt x="11" y="3"/>
                    <a:pt x="9" y="3"/>
                  </a:cubicBezTo>
                  <a:cubicBezTo>
                    <a:pt x="8" y="3"/>
                    <a:pt x="7" y="4"/>
                    <a:pt x="6" y="4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9"/>
                    <a:pt x="5" y="1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1"/>
                    <a:pt x="7" y="22"/>
                    <a:pt x="8" y="22"/>
                  </a:cubicBezTo>
                  <a:cubicBezTo>
                    <a:pt x="9" y="23"/>
                    <a:pt x="10" y="23"/>
                    <a:pt x="11" y="23"/>
                  </a:cubicBezTo>
                  <a:cubicBezTo>
                    <a:pt x="12" y="23"/>
                    <a:pt x="13" y="23"/>
                    <a:pt x="13" y="22"/>
                  </a:cubicBezTo>
                  <a:cubicBezTo>
                    <a:pt x="14" y="22"/>
                    <a:pt x="14" y="22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6" y="19"/>
                    <a:pt x="16" y="18"/>
                    <a:pt x="15" y="17"/>
                  </a:cubicBezTo>
                  <a:lnTo>
                    <a:pt x="1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64"/>
            <p:cNvSpPr/>
            <p:nvPr/>
          </p:nvSpPr>
          <p:spPr bwMode="auto">
            <a:xfrm>
              <a:off x="3240760" y="2793653"/>
              <a:ext cx="38657" cy="90200"/>
            </a:xfrm>
            <a:custGeom>
              <a:avLst/>
              <a:gdLst>
                <a:gd name="T0" fmla="*/ 10 w 11"/>
                <a:gd name="T1" fmla="*/ 26 h 26"/>
                <a:gd name="T2" fmla="*/ 8 w 11"/>
                <a:gd name="T3" fmla="*/ 26 h 26"/>
                <a:gd name="T4" fmla="*/ 7 w 11"/>
                <a:gd name="T5" fmla="*/ 26 h 26"/>
                <a:gd name="T6" fmla="*/ 7 w 11"/>
                <a:gd name="T7" fmla="*/ 25 h 26"/>
                <a:gd name="T8" fmla="*/ 5 w 11"/>
                <a:gd name="T9" fmla="*/ 6 h 26"/>
                <a:gd name="T10" fmla="*/ 4 w 11"/>
                <a:gd name="T11" fmla="*/ 5 h 26"/>
                <a:gd name="T12" fmla="*/ 4 w 11"/>
                <a:gd name="T13" fmla="*/ 5 h 26"/>
                <a:gd name="T14" fmla="*/ 1 w 11"/>
                <a:gd name="T15" fmla="*/ 5 h 26"/>
                <a:gd name="T16" fmla="*/ 0 w 11"/>
                <a:gd name="T17" fmla="*/ 5 h 26"/>
                <a:gd name="T18" fmla="*/ 0 w 11"/>
                <a:gd name="T19" fmla="*/ 5 h 26"/>
                <a:gd name="T20" fmla="*/ 0 w 11"/>
                <a:gd name="T21" fmla="*/ 3 h 26"/>
                <a:gd name="T22" fmla="*/ 0 w 11"/>
                <a:gd name="T23" fmla="*/ 3 h 26"/>
                <a:gd name="T24" fmla="*/ 1 w 11"/>
                <a:gd name="T25" fmla="*/ 2 h 26"/>
                <a:gd name="T26" fmla="*/ 4 w 11"/>
                <a:gd name="T27" fmla="*/ 1 h 26"/>
                <a:gd name="T28" fmla="*/ 4 w 11"/>
                <a:gd name="T29" fmla="*/ 1 h 26"/>
                <a:gd name="T30" fmla="*/ 5 w 11"/>
                <a:gd name="T31" fmla="*/ 0 h 26"/>
                <a:gd name="T32" fmla="*/ 7 w 11"/>
                <a:gd name="T33" fmla="*/ 0 h 26"/>
                <a:gd name="T34" fmla="*/ 8 w 11"/>
                <a:gd name="T35" fmla="*/ 0 h 26"/>
                <a:gd name="T36" fmla="*/ 8 w 11"/>
                <a:gd name="T37" fmla="*/ 1 h 26"/>
                <a:gd name="T38" fmla="*/ 11 w 11"/>
                <a:gd name="T39" fmla="*/ 24 h 26"/>
                <a:gd name="T40" fmla="*/ 11 w 11"/>
                <a:gd name="T41" fmla="*/ 25 h 26"/>
                <a:gd name="T42" fmla="*/ 10 w 11"/>
                <a:gd name="T4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" h="26">
                  <a:moveTo>
                    <a:pt x="10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7" y="26"/>
                    <a:pt x="7" y="26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2"/>
                    <a:pt x="1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65"/>
            <p:cNvSpPr/>
            <p:nvPr/>
          </p:nvSpPr>
          <p:spPr bwMode="auto">
            <a:xfrm>
              <a:off x="3290693" y="2790432"/>
              <a:ext cx="27381" cy="24162"/>
            </a:xfrm>
            <a:custGeom>
              <a:avLst/>
              <a:gdLst>
                <a:gd name="T0" fmla="*/ 8 w 8"/>
                <a:gd name="T1" fmla="*/ 6 h 7"/>
                <a:gd name="T2" fmla="*/ 7 w 8"/>
                <a:gd name="T3" fmla="*/ 7 h 7"/>
                <a:gd name="T4" fmla="*/ 2 w 8"/>
                <a:gd name="T5" fmla="*/ 7 h 7"/>
                <a:gd name="T6" fmla="*/ 1 w 8"/>
                <a:gd name="T7" fmla="*/ 7 h 7"/>
                <a:gd name="T8" fmla="*/ 0 w 8"/>
                <a:gd name="T9" fmla="*/ 2 h 7"/>
                <a:gd name="T10" fmla="*/ 1 w 8"/>
                <a:gd name="T11" fmla="*/ 1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66"/>
            <p:cNvSpPr/>
            <p:nvPr/>
          </p:nvSpPr>
          <p:spPr bwMode="auto">
            <a:xfrm>
              <a:off x="3324518" y="2787211"/>
              <a:ext cx="28993" cy="24162"/>
            </a:xfrm>
            <a:custGeom>
              <a:avLst/>
              <a:gdLst>
                <a:gd name="T0" fmla="*/ 8 w 8"/>
                <a:gd name="T1" fmla="*/ 5 h 7"/>
                <a:gd name="T2" fmla="*/ 7 w 8"/>
                <a:gd name="T3" fmla="*/ 7 h 7"/>
                <a:gd name="T4" fmla="*/ 1 w 8"/>
                <a:gd name="T5" fmla="*/ 7 h 7"/>
                <a:gd name="T6" fmla="*/ 0 w 8"/>
                <a:gd name="T7" fmla="*/ 6 h 7"/>
                <a:gd name="T8" fmla="*/ 0 w 8"/>
                <a:gd name="T9" fmla="*/ 1 h 7"/>
                <a:gd name="T10" fmla="*/ 1 w 8"/>
                <a:gd name="T11" fmla="*/ 0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5"/>
                  </a:moveTo>
                  <a:cubicBezTo>
                    <a:pt x="8" y="6"/>
                    <a:pt x="7" y="6"/>
                    <a:pt x="7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lnTo>
                    <a:pt x="8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67"/>
            <p:cNvSpPr/>
            <p:nvPr/>
          </p:nvSpPr>
          <p:spPr bwMode="auto">
            <a:xfrm>
              <a:off x="3356732" y="2779156"/>
              <a:ext cx="27381" cy="28993"/>
            </a:xfrm>
            <a:custGeom>
              <a:avLst/>
              <a:gdLst>
                <a:gd name="T0" fmla="*/ 8 w 8"/>
                <a:gd name="T1" fmla="*/ 6 h 8"/>
                <a:gd name="T2" fmla="*/ 8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1 w 8"/>
                <a:gd name="T9" fmla="*/ 2 h 8"/>
                <a:gd name="T10" fmla="*/ 1 w 8"/>
                <a:gd name="T11" fmla="*/ 1 h 8"/>
                <a:gd name="T12" fmla="*/ 7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8"/>
                    <a:pt x="1" y="7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68"/>
            <p:cNvSpPr/>
            <p:nvPr/>
          </p:nvSpPr>
          <p:spPr bwMode="auto">
            <a:xfrm>
              <a:off x="3293914" y="2821036"/>
              <a:ext cx="27381" cy="2899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7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0 h 8"/>
                <a:gd name="T14" fmla="*/ 7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69"/>
            <p:cNvSpPr/>
            <p:nvPr/>
          </p:nvSpPr>
          <p:spPr bwMode="auto">
            <a:xfrm>
              <a:off x="3327739" y="2817813"/>
              <a:ext cx="28993" cy="24162"/>
            </a:xfrm>
            <a:custGeom>
              <a:avLst/>
              <a:gdLst>
                <a:gd name="T0" fmla="*/ 8 w 8"/>
                <a:gd name="T1" fmla="*/ 6 h 7"/>
                <a:gd name="T2" fmla="*/ 7 w 8"/>
                <a:gd name="T3" fmla="*/ 7 h 7"/>
                <a:gd name="T4" fmla="*/ 2 w 8"/>
                <a:gd name="T5" fmla="*/ 7 h 7"/>
                <a:gd name="T6" fmla="*/ 0 w 8"/>
                <a:gd name="T7" fmla="*/ 6 h 7"/>
                <a:gd name="T8" fmla="*/ 0 w 8"/>
                <a:gd name="T9" fmla="*/ 2 h 7"/>
                <a:gd name="T10" fmla="*/ 1 w 8"/>
                <a:gd name="T11" fmla="*/ 0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6"/>
                  </a:moveTo>
                  <a:cubicBezTo>
                    <a:pt x="8" y="6"/>
                    <a:pt x="7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70"/>
            <p:cNvSpPr/>
            <p:nvPr/>
          </p:nvSpPr>
          <p:spPr bwMode="auto">
            <a:xfrm>
              <a:off x="3363175" y="2814592"/>
              <a:ext cx="27381" cy="24162"/>
            </a:xfrm>
            <a:custGeom>
              <a:avLst/>
              <a:gdLst>
                <a:gd name="T0" fmla="*/ 8 w 8"/>
                <a:gd name="T1" fmla="*/ 5 h 7"/>
                <a:gd name="T2" fmla="*/ 7 w 8"/>
                <a:gd name="T3" fmla="*/ 6 h 7"/>
                <a:gd name="T4" fmla="*/ 1 w 8"/>
                <a:gd name="T5" fmla="*/ 7 h 7"/>
                <a:gd name="T6" fmla="*/ 0 w 8"/>
                <a:gd name="T7" fmla="*/ 6 h 7"/>
                <a:gd name="T8" fmla="*/ 0 w 8"/>
                <a:gd name="T9" fmla="*/ 1 h 7"/>
                <a:gd name="T10" fmla="*/ 1 w 8"/>
                <a:gd name="T11" fmla="*/ 0 h 7"/>
                <a:gd name="T12" fmla="*/ 6 w 8"/>
                <a:gd name="T13" fmla="*/ 0 h 7"/>
                <a:gd name="T14" fmla="*/ 7 w 8"/>
                <a:gd name="T15" fmla="*/ 0 h 7"/>
                <a:gd name="T16" fmla="*/ 8 w 8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5"/>
                  </a:moveTo>
                  <a:cubicBezTo>
                    <a:pt x="8" y="6"/>
                    <a:pt x="7" y="6"/>
                    <a:pt x="7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lnTo>
                    <a:pt x="8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71"/>
            <p:cNvSpPr/>
            <p:nvPr/>
          </p:nvSpPr>
          <p:spPr bwMode="auto">
            <a:xfrm>
              <a:off x="3297137" y="2853249"/>
              <a:ext cx="27381" cy="2738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0 h 8"/>
                <a:gd name="T14" fmla="*/ 7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72"/>
            <p:cNvSpPr/>
            <p:nvPr/>
          </p:nvSpPr>
          <p:spPr bwMode="auto">
            <a:xfrm>
              <a:off x="3332571" y="2850028"/>
              <a:ext cx="27381" cy="24162"/>
            </a:xfrm>
            <a:custGeom>
              <a:avLst/>
              <a:gdLst>
                <a:gd name="T0" fmla="*/ 8 w 8"/>
                <a:gd name="T1" fmla="*/ 6 h 7"/>
                <a:gd name="T2" fmla="*/ 7 w 8"/>
                <a:gd name="T3" fmla="*/ 7 h 7"/>
                <a:gd name="T4" fmla="*/ 2 w 8"/>
                <a:gd name="T5" fmla="*/ 7 h 7"/>
                <a:gd name="T6" fmla="*/ 1 w 8"/>
                <a:gd name="T7" fmla="*/ 7 h 7"/>
                <a:gd name="T8" fmla="*/ 0 w 8"/>
                <a:gd name="T9" fmla="*/ 2 h 7"/>
                <a:gd name="T10" fmla="*/ 1 w 8"/>
                <a:gd name="T11" fmla="*/ 1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73"/>
            <p:cNvSpPr/>
            <p:nvPr/>
          </p:nvSpPr>
          <p:spPr bwMode="auto">
            <a:xfrm>
              <a:off x="3366396" y="2845196"/>
              <a:ext cx="27381" cy="24162"/>
            </a:xfrm>
            <a:custGeom>
              <a:avLst/>
              <a:gdLst>
                <a:gd name="T0" fmla="*/ 8 w 8"/>
                <a:gd name="T1" fmla="*/ 5 h 7"/>
                <a:gd name="T2" fmla="*/ 7 w 8"/>
                <a:gd name="T3" fmla="*/ 7 h 7"/>
                <a:gd name="T4" fmla="*/ 1 w 8"/>
                <a:gd name="T5" fmla="*/ 7 h 7"/>
                <a:gd name="T6" fmla="*/ 0 w 8"/>
                <a:gd name="T7" fmla="*/ 6 h 7"/>
                <a:gd name="T8" fmla="*/ 0 w 8"/>
                <a:gd name="T9" fmla="*/ 1 h 7"/>
                <a:gd name="T10" fmla="*/ 1 w 8"/>
                <a:gd name="T11" fmla="*/ 0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5"/>
                  </a:moveTo>
                  <a:cubicBezTo>
                    <a:pt x="8" y="6"/>
                    <a:pt x="7" y="6"/>
                    <a:pt x="7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74"/>
            <p:cNvSpPr>
              <a:spLocks noEditPoints="1"/>
            </p:cNvSpPr>
            <p:nvPr/>
          </p:nvSpPr>
          <p:spPr bwMode="auto">
            <a:xfrm>
              <a:off x="2068160" y="3465322"/>
              <a:ext cx="183621" cy="262547"/>
            </a:xfrm>
            <a:custGeom>
              <a:avLst/>
              <a:gdLst>
                <a:gd name="T0" fmla="*/ 34 w 53"/>
                <a:gd name="T1" fmla="*/ 1 h 75"/>
                <a:gd name="T2" fmla="*/ 10 w 53"/>
                <a:gd name="T3" fmla="*/ 4 h 75"/>
                <a:gd name="T4" fmla="*/ 1 w 53"/>
                <a:gd name="T5" fmla="*/ 16 h 75"/>
                <a:gd name="T6" fmla="*/ 7 w 53"/>
                <a:gd name="T7" fmla="*/ 65 h 75"/>
                <a:gd name="T8" fmla="*/ 19 w 53"/>
                <a:gd name="T9" fmla="*/ 74 h 75"/>
                <a:gd name="T10" fmla="*/ 42 w 53"/>
                <a:gd name="T11" fmla="*/ 71 h 75"/>
                <a:gd name="T12" fmla="*/ 52 w 53"/>
                <a:gd name="T13" fmla="*/ 59 h 75"/>
                <a:gd name="T14" fmla="*/ 46 w 53"/>
                <a:gd name="T15" fmla="*/ 11 h 75"/>
                <a:gd name="T16" fmla="*/ 34 w 53"/>
                <a:gd name="T17" fmla="*/ 1 h 75"/>
                <a:gd name="T18" fmla="*/ 47 w 53"/>
                <a:gd name="T19" fmla="*/ 60 h 75"/>
                <a:gd name="T20" fmla="*/ 42 w 53"/>
                <a:gd name="T21" fmla="*/ 67 h 75"/>
                <a:gd name="T22" fmla="*/ 18 w 53"/>
                <a:gd name="T23" fmla="*/ 69 h 75"/>
                <a:gd name="T24" fmla="*/ 12 w 53"/>
                <a:gd name="T25" fmla="*/ 64 h 75"/>
                <a:gd name="T26" fmla="*/ 6 w 53"/>
                <a:gd name="T27" fmla="*/ 16 h 75"/>
                <a:gd name="T28" fmla="*/ 11 w 53"/>
                <a:gd name="T29" fmla="*/ 9 h 75"/>
                <a:gd name="T30" fmla="*/ 34 w 53"/>
                <a:gd name="T31" fmla="*/ 6 h 75"/>
                <a:gd name="T32" fmla="*/ 41 w 53"/>
                <a:gd name="T33" fmla="*/ 11 h 75"/>
                <a:gd name="T34" fmla="*/ 47 w 53"/>
                <a:gd name="T35" fmla="*/ 6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75">
                  <a:moveTo>
                    <a:pt x="34" y="1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4" y="5"/>
                    <a:pt x="0" y="10"/>
                    <a:pt x="1" y="16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8" y="71"/>
                    <a:pt x="13" y="75"/>
                    <a:pt x="19" y="74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9" y="71"/>
                    <a:pt x="53" y="65"/>
                    <a:pt x="52" y="59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4"/>
                    <a:pt x="40" y="0"/>
                    <a:pt x="34" y="1"/>
                  </a:cubicBezTo>
                  <a:close/>
                  <a:moveTo>
                    <a:pt x="47" y="60"/>
                  </a:moveTo>
                  <a:cubicBezTo>
                    <a:pt x="48" y="63"/>
                    <a:pt x="45" y="66"/>
                    <a:pt x="42" y="67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5" y="70"/>
                    <a:pt x="12" y="67"/>
                    <a:pt x="12" y="64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2"/>
                    <a:pt x="8" y="9"/>
                    <a:pt x="11" y="9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8" y="5"/>
                    <a:pt x="41" y="8"/>
                    <a:pt x="41" y="11"/>
                  </a:cubicBezTo>
                  <a:lnTo>
                    <a:pt x="47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75"/>
            <p:cNvSpPr/>
            <p:nvPr/>
          </p:nvSpPr>
          <p:spPr bwMode="auto">
            <a:xfrm>
              <a:off x="2106816" y="3587736"/>
              <a:ext cx="30604" cy="30604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7 h 9"/>
                <a:gd name="T8" fmla="*/ 3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76"/>
            <p:cNvSpPr/>
            <p:nvPr/>
          </p:nvSpPr>
          <p:spPr bwMode="auto">
            <a:xfrm>
              <a:off x="2143862" y="3584515"/>
              <a:ext cx="32215" cy="30604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0 h 9"/>
                <a:gd name="T4" fmla="*/ 0 w 9"/>
                <a:gd name="T5" fmla="*/ 2 h 9"/>
                <a:gd name="T6" fmla="*/ 1 w 9"/>
                <a:gd name="T7" fmla="*/ 7 h 9"/>
                <a:gd name="T8" fmla="*/ 3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1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77"/>
            <p:cNvSpPr/>
            <p:nvPr/>
          </p:nvSpPr>
          <p:spPr bwMode="auto">
            <a:xfrm>
              <a:off x="2182519" y="3578071"/>
              <a:ext cx="32215" cy="30604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8 h 9"/>
                <a:gd name="T8" fmla="*/ 3 w 9"/>
                <a:gd name="T9" fmla="*/ 9 h 9"/>
                <a:gd name="T10" fmla="*/ 7 w 9"/>
                <a:gd name="T11" fmla="*/ 9 h 9"/>
                <a:gd name="T12" fmla="*/ 9 w 9"/>
                <a:gd name="T13" fmla="*/ 7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78"/>
            <p:cNvSpPr/>
            <p:nvPr/>
          </p:nvSpPr>
          <p:spPr bwMode="auto">
            <a:xfrm>
              <a:off x="2110038" y="3623170"/>
              <a:ext cx="30604" cy="33826"/>
            </a:xfrm>
            <a:custGeom>
              <a:avLst/>
              <a:gdLst>
                <a:gd name="T0" fmla="*/ 7 w 9"/>
                <a:gd name="T1" fmla="*/ 1 h 10"/>
                <a:gd name="T2" fmla="*/ 2 w 9"/>
                <a:gd name="T3" fmla="*/ 1 h 10"/>
                <a:gd name="T4" fmla="*/ 0 w 9"/>
                <a:gd name="T5" fmla="*/ 3 h 10"/>
                <a:gd name="T6" fmla="*/ 1 w 9"/>
                <a:gd name="T7" fmla="*/ 8 h 10"/>
                <a:gd name="T8" fmla="*/ 3 w 9"/>
                <a:gd name="T9" fmla="*/ 9 h 10"/>
                <a:gd name="T10" fmla="*/ 8 w 9"/>
                <a:gd name="T11" fmla="*/ 9 h 10"/>
                <a:gd name="T12" fmla="*/ 9 w 9"/>
                <a:gd name="T13" fmla="*/ 7 h 10"/>
                <a:gd name="T14" fmla="*/ 9 w 9"/>
                <a:gd name="T15" fmla="*/ 2 h 10"/>
                <a:gd name="T16" fmla="*/ 7 w 9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7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9" y="8"/>
                    <a:pt x="9" y="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79"/>
            <p:cNvSpPr/>
            <p:nvPr/>
          </p:nvSpPr>
          <p:spPr bwMode="auto">
            <a:xfrm>
              <a:off x="2148696" y="3618339"/>
              <a:ext cx="30604" cy="32215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7 h 9"/>
                <a:gd name="T8" fmla="*/ 3 w 9"/>
                <a:gd name="T9" fmla="*/ 9 h 9"/>
                <a:gd name="T10" fmla="*/ 8 w 9"/>
                <a:gd name="T11" fmla="*/ 8 h 9"/>
                <a:gd name="T12" fmla="*/ 9 w 9"/>
                <a:gd name="T13" fmla="*/ 6 h 9"/>
                <a:gd name="T14" fmla="*/ 9 w 9"/>
                <a:gd name="T15" fmla="*/ 2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80"/>
            <p:cNvSpPr/>
            <p:nvPr/>
          </p:nvSpPr>
          <p:spPr bwMode="auto">
            <a:xfrm>
              <a:off x="2185742" y="3615117"/>
              <a:ext cx="32215" cy="32215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0 h 9"/>
                <a:gd name="T4" fmla="*/ 0 w 9"/>
                <a:gd name="T5" fmla="*/ 2 h 9"/>
                <a:gd name="T6" fmla="*/ 1 w 9"/>
                <a:gd name="T7" fmla="*/ 7 h 9"/>
                <a:gd name="T8" fmla="*/ 3 w 9"/>
                <a:gd name="T9" fmla="*/ 9 h 9"/>
                <a:gd name="T10" fmla="*/ 8 w 9"/>
                <a:gd name="T11" fmla="*/ 8 h 9"/>
                <a:gd name="T12" fmla="*/ 9 w 9"/>
                <a:gd name="T13" fmla="*/ 6 h 9"/>
                <a:gd name="T14" fmla="*/ 9 w 9"/>
                <a:gd name="T15" fmla="*/ 1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81"/>
            <p:cNvSpPr/>
            <p:nvPr/>
          </p:nvSpPr>
          <p:spPr bwMode="auto">
            <a:xfrm>
              <a:off x="2113259" y="3660218"/>
              <a:ext cx="35436" cy="32215"/>
            </a:xfrm>
            <a:custGeom>
              <a:avLst/>
              <a:gdLst>
                <a:gd name="T0" fmla="*/ 7 w 10"/>
                <a:gd name="T1" fmla="*/ 0 h 9"/>
                <a:gd name="T2" fmla="*/ 2 w 10"/>
                <a:gd name="T3" fmla="*/ 1 h 9"/>
                <a:gd name="T4" fmla="*/ 1 w 10"/>
                <a:gd name="T5" fmla="*/ 3 h 9"/>
                <a:gd name="T6" fmla="*/ 1 w 10"/>
                <a:gd name="T7" fmla="*/ 7 h 9"/>
                <a:gd name="T8" fmla="*/ 3 w 10"/>
                <a:gd name="T9" fmla="*/ 9 h 9"/>
                <a:gd name="T10" fmla="*/ 8 w 10"/>
                <a:gd name="T11" fmla="*/ 8 h 9"/>
                <a:gd name="T12" fmla="*/ 10 w 10"/>
                <a:gd name="T13" fmla="*/ 6 h 9"/>
                <a:gd name="T14" fmla="*/ 9 w 10"/>
                <a:gd name="T15" fmla="*/ 1 h 9"/>
                <a:gd name="T16" fmla="*/ 7 w 10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182"/>
            <p:cNvSpPr/>
            <p:nvPr/>
          </p:nvSpPr>
          <p:spPr bwMode="auto">
            <a:xfrm>
              <a:off x="2151917" y="3653776"/>
              <a:ext cx="33825" cy="35436"/>
            </a:xfrm>
            <a:custGeom>
              <a:avLst/>
              <a:gdLst>
                <a:gd name="T0" fmla="*/ 7 w 10"/>
                <a:gd name="T1" fmla="*/ 1 h 10"/>
                <a:gd name="T2" fmla="*/ 2 w 10"/>
                <a:gd name="T3" fmla="*/ 1 h 10"/>
                <a:gd name="T4" fmla="*/ 1 w 10"/>
                <a:gd name="T5" fmla="*/ 3 h 10"/>
                <a:gd name="T6" fmla="*/ 1 w 10"/>
                <a:gd name="T7" fmla="*/ 8 h 10"/>
                <a:gd name="T8" fmla="*/ 3 w 10"/>
                <a:gd name="T9" fmla="*/ 9 h 10"/>
                <a:gd name="T10" fmla="*/ 8 w 10"/>
                <a:gd name="T11" fmla="*/ 9 h 10"/>
                <a:gd name="T12" fmla="*/ 10 w 10"/>
                <a:gd name="T13" fmla="*/ 7 h 10"/>
                <a:gd name="T14" fmla="*/ 9 w 10"/>
                <a:gd name="T15" fmla="*/ 2 h 10"/>
                <a:gd name="T16" fmla="*/ 7 w 10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10" y="8"/>
                    <a:pt x="10" y="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183"/>
            <p:cNvSpPr/>
            <p:nvPr/>
          </p:nvSpPr>
          <p:spPr bwMode="auto">
            <a:xfrm>
              <a:off x="2190574" y="3650554"/>
              <a:ext cx="33825" cy="30604"/>
            </a:xfrm>
            <a:custGeom>
              <a:avLst/>
              <a:gdLst>
                <a:gd name="T0" fmla="*/ 7 w 10"/>
                <a:gd name="T1" fmla="*/ 0 h 9"/>
                <a:gd name="T2" fmla="*/ 2 w 10"/>
                <a:gd name="T3" fmla="*/ 1 h 9"/>
                <a:gd name="T4" fmla="*/ 1 w 10"/>
                <a:gd name="T5" fmla="*/ 3 h 9"/>
                <a:gd name="T6" fmla="*/ 1 w 10"/>
                <a:gd name="T7" fmla="*/ 8 h 9"/>
                <a:gd name="T8" fmla="*/ 3 w 10"/>
                <a:gd name="T9" fmla="*/ 9 h 9"/>
                <a:gd name="T10" fmla="*/ 8 w 10"/>
                <a:gd name="T11" fmla="*/ 9 h 9"/>
                <a:gd name="T12" fmla="*/ 10 w 10"/>
                <a:gd name="T13" fmla="*/ 7 h 9"/>
                <a:gd name="T14" fmla="*/ 9 w 10"/>
                <a:gd name="T15" fmla="*/ 2 h 9"/>
                <a:gd name="T16" fmla="*/ 7 w 10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10" y="7"/>
                    <a:pt x="10" y="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84"/>
            <p:cNvSpPr/>
            <p:nvPr/>
          </p:nvSpPr>
          <p:spPr bwMode="auto">
            <a:xfrm>
              <a:off x="2095541" y="3500757"/>
              <a:ext cx="115972" cy="80535"/>
            </a:xfrm>
            <a:custGeom>
              <a:avLst/>
              <a:gdLst>
                <a:gd name="T0" fmla="*/ 4 w 33"/>
                <a:gd name="T1" fmla="*/ 23 h 23"/>
                <a:gd name="T2" fmla="*/ 31 w 33"/>
                <a:gd name="T3" fmla="*/ 19 h 23"/>
                <a:gd name="T4" fmla="*/ 32 w 33"/>
                <a:gd name="T5" fmla="*/ 17 h 23"/>
                <a:gd name="T6" fmla="*/ 30 w 33"/>
                <a:gd name="T7" fmla="*/ 2 h 23"/>
                <a:gd name="T8" fmla="*/ 28 w 33"/>
                <a:gd name="T9" fmla="*/ 0 h 23"/>
                <a:gd name="T10" fmla="*/ 2 w 33"/>
                <a:gd name="T11" fmla="*/ 3 h 23"/>
                <a:gd name="T12" fmla="*/ 0 w 33"/>
                <a:gd name="T13" fmla="*/ 5 h 23"/>
                <a:gd name="T14" fmla="*/ 2 w 33"/>
                <a:gd name="T15" fmla="*/ 21 h 23"/>
                <a:gd name="T16" fmla="*/ 4 w 33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3">
                  <a:moveTo>
                    <a:pt x="4" y="23"/>
                  </a:moveTo>
                  <a:cubicBezTo>
                    <a:pt x="31" y="19"/>
                    <a:pt x="31" y="19"/>
                    <a:pt x="31" y="19"/>
                  </a:cubicBezTo>
                  <a:cubicBezTo>
                    <a:pt x="32" y="19"/>
                    <a:pt x="33" y="18"/>
                    <a:pt x="32" y="17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2"/>
                    <a:pt x="3" y="23"/>
                    <a:pt x="4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85"/>
            <p:cNvSpPr>
              <a:spLocks noEditPoints="1"/>
            </p:cNvSpPr>
            <p:nvPr/>
          </p:nvSpPr>
          <p:spPr bwMode="auto">
            <a:xfrm>
              <a:off x="2248559" y="3444383"/>
              <a:ext cx="185233" cy="262547"/>
            </a:xfrm>
            <a:custGeom>
              <a:avLst/>
              <a:gdLst>
                <a:gd name="T0" fmla="*/ 34 w 53"/>
                <a:gd name="T1" fmla="*/ 1 h 75"/>
                <a:gd name="T2" fmla="*/ 10 w 53"/>
                <a:gd name="T3" fmla="*/ 3 h 75"/>
                <a:gd name="T4" fmla="*/ 1 w 53"/>
                <a:gd name="T5" fmla="*/ 16 h 75"/>
                <a:gd name="T6" fmla="*/ 7 w 53"/>
                <a:gd name="T7" fmla="*/ 64 h 75"/>
                <a:gd name="T8" fmla="*/ 19 w 53"/>
                <a:gd name="T9" fmla="*/ 74 h 75"/>
                <a:gd name="T10" fmla="*/ 43 w 53"/>
                <a:gd name="T11" fmla="*/ 71 h 75"/>
                <a:gd name="T12" fmla="*/ 52 w 53"/>
                <a:gd name="T13" fmla="*/ 59 h 75"/>
                <a:gd name="T14" fmla="*/ 46 w 53"/>
                <a:gd name="T15" fmla="*/ 10 h 75"/>
                <a:gd name="T16" fmla="*/ 34 w 53"/>
                <a:gd name="T17" fmla="*/ 1 h 75"/>
                <a:gd name="T18" fmla="*/ 47 w 53"/>
                <a:gd name="T19" fmla="*/ 59 h 75"/>
                <a:gd name="T20" fmla="*/ 42 w 53"/>
                <a:gd name="T21" fmla="*/ 66 h 75"/>
                <a:gd name="T22" fmla="*/ 19 w 53"/>
                <a:gd name="T23" fmla="*/ 69 h 75"/>
                <a:gd name="T24" fmla="*/ 12 w 53"/>
                <a:gd name="T25" fmla="*/ 64 h 75"/>
                <a:gd name="T26" fmla="*/ 6 w 53"/>
                <a:gd name="T27" fmla="*/ 15 h 75"/>
                <a:gd name="T28" fmla="*/ 11 w 53"/>
                <a:gd name="T29" fmla="*/ 8 h 75"/>
                <a:gd name="T30" fmla="*/ 34 w 53"/>
                <a:gd name="T31" fmla="*/ 5 h 75"/>
                <a:gd name="T32" fmla="*/ 41 w 53"/>
                <a:gd name="T33" fmla="*/ 11 h 75"/>
                <a:gd name="T34" fmla="*/ 47 w 53"/>
                <a:gd name="T35" fmla="*/ 5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75">
                  <a:moveTo>
                    <a:pt x="34" y="1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4" y="4"/>
                    <a:pt x="0" y="10"/>
                    <a:pt x="1" y="16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8" y="70"/>
                    <a:pt x="13" y="75"/>
                    <a:pt x="19" y="74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9" y="70"/>
                    <a:pt x="53" y="65"/>
                    <a:pt x="52" y="59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5" y="4"/>
                    <a:pt x="40" y="0"/>
                    <a:pt x="34" y="1"/>
                  </a:cubicBezTo>
                  <a:close/>
                  <a:moveTo>
                    <a:pt x="47" y="59"/>
                  </a:moveTo>
                  <a:cubicBezTo>
                    <a:pt x="48" y="63"/>
                    <a:pt x="45" y="66"/>
                    <a:pt x="42" y="66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5" y="69"/>
                    <a:pt x="12" y="67"/>
                    <a:pt x="12" y="6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2"/>
                    <a:pt x="8" y="9"/>
                    <a:pt x="11" y="8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8" y="5"/>
                    <a:pt x="41" y="7"/>
                    <a:pt x="41" y="11"/>
                  </a:cubicBezTo>
                  <a:lnTo>
                    <a:pt x="47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86"/>
            <p:cNvSpPr/>
            <p:nvPr/>
          </p:nvSpPr>
          <p:spPr bwMode="auto">
            <a:xfrm>
              <a:off x="2335538" y="3636056"/>
              <a:ext cx="32215" cy="32215"/>
            </a:xfrm>
            <a:custGeom>
              <a:avLst/>
              <a:gdLst>
                <a:gd name="T0" fmla="*/ 6 w 9"/>
                <a:gd name="T1" fmla="*/ 0 h 9"/>
                <a:gd name="T2" fmla="*/ 1 w 9"/>
                <a:gd name="T3" fmla="*/ 1 h 9"/>
                <a:gd name="T4" fmla="*/ 0 w 9"/>
                <a:gd name="T5" fmla="*/ 3 h 9"/>
                <a:gd name="T6" fmla="*/ 0 w 9"/>
                <a:gd name="T7" fmla="*/ 8 h 9"/>
                <a:gd name="T8" fmla="*/ 2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1" y="9"/>
                    <a:pt x="2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87"/>
            <p:cNvSpPr/>
            <p:nvPr/>
          </p:nvSpPr>
          <p:spPr bwMode="auto">
            <a:xfrm>
              <a:off x="2277553" y="3479818"/>
              <a:ext cx="120804" cy="153019"/>
            </a:xfrm>
            <a:custGeom>
              <a:avLst/>
              <a:gdLst>
                <a:gd name="T0" fmla="*/ 28 w 35"/>
                <a:gd name="T1" fmla="*/ 0 h 44"/>
                <a:gd name="T2" fmla="*/ 2 w 35"/>
                <a:gd name="T3" fmla="*/ 3 h 44"/>
                <a:gd name="T4" fmla="*/ 0 w 35"/>
                <a:gd name="T5" fmla="*/ 5 h 44"/>
                <a:gd name="T6" fmla="*/ 5 w 35"/>
                <a:gd name="T7" fmla="*/ 42 h 44"/>
                <a:gd name="T8" fmla="*/ 7 w 35"/>
                <a:gd name="T9" fmla="*/ 44 h 44"/>
                <a:gd name="T10" fmla="*/ 34 w 35"/>
                <a:gd name="T11" fmla="*/ 41 h 44"/>
                <a:gd name="T12" fmla="*/ 35 w 35"/>
                <a:gd name="T13" fmla="*/ 39 h 44"/>
                <a:gd name="T14" fmla="*/ 31 w 35"/>
                <a:gd name="T15" fmla="*/ 1 h 44"/>
                <a:gd name="T16" fmla="*/ 28 w 35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4">
                  <a:moveTo>
                    <a:pt x="28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5" y="40"/>
                    <a:pt x="35" y="40"/>
                    <a:pt x="35" y="39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0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88"/>
            <p:cNvSpPr>
              <a:spLocks noEditPoints="1"/>
            </p:cNvSpPr>
            <p:nvPr/>
          </p:nvSpPr>
          <p:spPr bwMode="auto">
            <a:xfrm>
              <a:off x="3477535" y="3135125"/>
              <a:ext cx="185233" cy="260936"/>
            </a:xfrm>
            <a:custGeom>
              <a:avLst/>
              <a:gdLst>
                <a:gd name="T0" fmla="*/ 34 w 53"/>
                <a:gd name="T1" fmla="*/ 1 h 75"/>
                <a:gd name="T2" fmla="*/ 10 w 53"/>
                <a:gd name="T3" fmla="*/ 4 h 75"/>
                <a:gd name="T4" fmla="*/ 1 w 53"/>
                <a:gd name="T5" fmla="*/ 16 h 75"/>
                <a:gd name="T6" fmla="*/ 7 w 53"/>
                <a:gd name="T7" fmla="*/ 64 h 75"/>
                <a:gd name="T8" fmla="*/ 19 w 53"/>
                <a:gd name="T9" fmla="*/ 74 h 75"/>
                <a:gd name="T10" fmla="*/ 42 w 53"/>
                <a:gd name="T11" fmla="*/ 71 h 75"/>
                <a:gd name="T12" fmla="*/ 52 w 53"/>
                <a:gd name="T13" fmla="*/ 59 h 75"/>
                <a:gd name="T14" fmla="*/ 46 w 53"/>
                <a:gd name="T15" fmla="*/ 10 h 75"/>
                <a:gd name="T16" fmla="*/ 34 w 53"/>
                <a:gd name="T17" fmla="*/ 1 h 75"/>
                <a:gd name="T18" fmla="*/ 47 w 53"/>
                <a:gd name="T19" fmla="*/ 59 h 75"/>
                <a:gd name="T20" fmla="*/ 42 w 53"/>
                <a:gd name="T21" fmla="*/ 66 h 75"/>
                <a:gd name="T22" fmla="*/ 18 w 53"/>
                <a:gd name="T23" fmla="*/ 69 h 75"/>
                <a:gd name="T24" fmla="*/ 11 w 53"/>
                <a:gd name="T25" fmla="*/ 64 h 75"/>
                <a:gd name="T26" fmla="*/ 5 w 53"/>
                <a:gd name="T27" fmla="*/ 15 h 75"/>
                <a:gd name="T28" fmla="*/ 11 w 53"/>
                <a:gd name="T29" fmla="*/ 8 h 75"/>
                <a:gd name="T30" fmla="*/ 34 w 53"/>
                <a:gd name="T31" fmla="*/ 5 h 75"/>
                <a:gd name="T32" fmla="*/ 41 w 53"/>
                <a:gd name="T33" fmla="*/ 11 h 75"/>
                <a:gd name="T34" fmla="*/ 47 w 53"/>
                <a:gd name="T35" fmla="*/ 5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75">
                  <a:moveTo>
                    <a:pt x="34" y="1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4" y="4"/>
                    <a:pt x="0" y="10"/>
                    <a:pt x="1" y="16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70"/>
                    <a:pt x="13" y="75"/>
                    <a:pt x="19" y="74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8" y="70"/>
                    <a:pt x="53" y="65"/>
                    <a:pt x="52" y="59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5" y="4"/>
                    <a:pt x="40" y="0"/>
                    <a:pt x="34" y="1"/>
                  </a:cubicBezTo>
                  <a:close/>
                  <a:moveTo>
                    <a:pt x="47" y="59"/>
                  </a:moveTo>
                  <a:cubicBezTo>
                    <a:pt x="47" y="63"/>
                    <a:pt x="45" y="66"/>
                    <a:pt x="42" y="66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5" y="70"/>
                    <a:pt x="12" y="67"/>
                    <a:pt x="11" y="6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2"/>
                    <a:pt x="7" y="9"/>
                    <a:pt x="11" y="8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8" y="5"/>
                    <a:pt x="41" y="7"/>
                    <a:pt x="41" y="11"/>
                  </a:cubicBezTo>
                  <a:lnTo>
                    <a:pt x="47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89"/>
            <p:cNvSpPr/>
            <p:nvPr/>
          </p:nvSpPr>
          <p:spPr bwMode="auto">
            <a:xfrm>
              <a:off x="3516193" y="3257539"/>
              <a:ext cx="32215" cy="30604"/>
            </a:xfrm>
            <a:custGeom>
              <a:avLst/>
              <a:gdLst>
                <a:gd name="T0" fmla="*/ 6 w 9"/>
                <a:gd name="T1" fmla="*/ 0 h 9"/>
                <a:gd name="T2" fmla="*/ 1 w 9"/>
                <a:gd name="T3" fmla="*/ 0 h 9"/>
                <a:gd name="T4" fmla="*/ 0 w 9"/>
                <a:gd name="T5" fmla="*/ 2 h 9"/>
                <a:gd name="T6" fmla="*/ 0 w 9"/>
                <a:gd name="T7" fmla="*/ 7 h 9"/>
                <a:gd name="T8" fmla="*/ 2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1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90"/>
            <p:cNvSpPr/>
            <p:nvPr/>
          </p:nvSpPr>
          <p:spPr bwMode="auto">
            <a:xfrm>
              <a:off x="3554850" y="3249484"/>
              <a:ext cx="30604" cy="32215"/>
            </a:xfrm>
            <a:custGeom>
              <a:avLst/>
              <a:gdLst>
                <a:gd name="T0" fmla="*/ 6 w 9"/>
                <a:gd name="T1" fmla="*/ 0 h 9"/>
                <a:gd name="T2" fmla="*/ 1 w 9"/>
                <a:gd name="T3" fmla="*/ 1 h 9"/>
                <a:gd name="T4" fmla="*/ 0 w 9"/>
                <a:gd name="T5" fmla="*/ 3 h 9"/>
                <a:gd name="T6" fmla="*/ 0 w 9"/>
                <a:gd name="T7" fmla="*/ 8 h 9"/>
                <a:gd name="T8" fmla="*/ 2 w 9"/>
                <a:gd name="T9" fmla="*/ 9 h 9"/>
                <a:gd name="T10" fmla="*/ 7 w 9"/>
                <a:gd name="T11" fmla="*/ 9 h 9"/>
                <a:gd name="T12" fmla="*/ 9 w 9"/>
                <a:gd name="T13" fmla="*/ 7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1" y="9"/>
                    <a:pt x="2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91"/>
            <p:cNvSpPr/>
            <p:nvPr/>
          </p:nvSpPr>
          <p:spPr bwMode="auto">
            <a:xfrm>
              <a:off x="3593507" y="3246263"/>
              <a:ext cx="30604" cy="32215"/>
            </a:xfrm>
            <a:custGeom>
              <a:avLst/>
              <a:gdLst>
                <a:gd name="T0" fmla="*/ 6 w 9"/>
                <a:gd name="T1" fmla="*/ 0 h 9"/>
                <a:gd name="T2" fmla="*/ 1 w 9"/>
                <a:gd name="T3" fmla="*/ 1 h 9"/>
                <a:gd name="T4" fmla="*/ 0 w 9"/>
                <a:gd name="T5" fmla="*/ 3 h 9"/>
                <a:gd name="T6" fmla="*/ 0 w 9"/>
                <a:gd name="T7" fmla="*/ 7 h 9"/>
                <a:gd name="T8" fmla="*/ 2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92"/>
            <p:cNvSpPr/>
            <p:nvPr/>
          </p:nvSpPr>
          <p:spPr bwMode="auto">
            <a:xfrm>
              <a:off x="3519414" y="3291363"/>
              <a:ext cx="32215" cy="32215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8 h 9"/>
                <a:gd name="T8" fmla="*/ 3 w 9"/>
                <a:gd name="T9" fmla="*/ 9 h 9"/>
                <a:gd name="T10" fmla="*/ 7 w 9"/>
                <a:gd name="T11" fmla="*/ 9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93"/>
            <p:cNvSpPr/>
            <p:nvPr/>
          </p:nvSpPr>
          <p:spPr bwMode="auto">
            <a:xfrm>
              <a:off x="3558071" y="3288143"/>
              <a:ext cx="32215" cy="30604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0 h 9"/>
                <a:gd name="T4" fmla="*/ 0 w 9"/>
                <a:gd name="T5" fmla="*/ 2 h 9"/>
                <a:gd name="T6" fmla="*/ 1 w 9"/>
                <a:gd name="T7" fmla="*/ 7 h 9"/>
                <a:gd name="T8" fmla="*/ 3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1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94"/>
            <p:cNvSpPr/>
            <p:nvPr/>
          </p:nvSpPr>
          <p:spPr bwMode="auto">
            <a:xfrm>
              <a:off x="3596728" y="3281699"/>
              <a:ext cx="30604" cy="33826"/>
            </a:xfrm>
            <a:custGeom>
              <a:avLst/>
              <a:gdLst>
                <a:gd name="T0" fmla="*/ 6 w 9"/>
                <a:gd name="T1" fmla="*/ 0 h 10"/>
                <a:gd name="T2" fmla="*/ 2 w 9"/>
                <a:gd name="T3" fmla="*/ 1 h 10"/>
                <a:gd name="T4" fmla="*/ 0 w 9"/>
                <a:gd name="T5" fmla="*/ 3 h 10"/>
                <a:gd name="T6" fmla="*/ 1 w 9"/>
                <a:gd name="T7" fmla="*/ 8 h 10"/>
                <a:gd name="T8" fmla="*/ 3 w 9"/>
                <a:gd name="T9" fmla="*/ 9 h 10"/>
                <a:gd name="T10" fmla="*/ 7 w 9"/>
                <a:gd name="T11" fmla="*/ 9 h 10"/>
                <a:gd name="T12" fmla="*/ 9 w 9"/>
                <a:gd name="T13" fmla="*/ 7 h 10"/>
                <a:gd name="T14" fmla="*/ 8 w 9"/>
                <a:gd name="T15" fmla="*/ 2 h 10"/>
                <a:gd name="T16" fmla="*/ 6 w 9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95"/>
            <p:cNvSpPr/>
            <p:nvPr/>
          </p:nvSpPr>
          <p:spPr bwMode="auto">
            <a:xfrm>
              <a:off x="3522635" y="3330021"/>
              <a:ext cx="32215" cy="30604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0 h 9"/>
                <a:gd name="T4" fmla="*/ 0 w 9"/>
                <a:gd name="T5" fmla="*/ 2 h 9"/>
                <a:gd name="T6" fmla="*/ 1 w 9"/>
                <a:gd name="T7" fmla="*/ 7 h 9"/>
                <a:gd name="T8" fmla="*/ 3 w 9"/>
                <a:gd name="T9" fmla="*/ 9 h 9"/>
                <a:gd name="T10" fmla="*/ 8 w 9"/>
                <a:gd name="T11" fmla="*/ 8 h 9"/>
                <a:gd name="T12" fmla="*/ 9 w 9"/>
                <a:gd name="T13" fmla="*/ 6 h 9"/>
                <a:gd name="T14" fmla="*/ 9 w 9"/>
                <a:gd name="T15" fmla="*/ 1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96"/>
            <p:cNvSpPr/>
            <p:nvPr/>
          </p:nvSpPr>
          <p:spPr bwMode="auto">
            <a:xfrm>
              <a:off x="3561292" y="3323579"/>
              <a:ext cx="32215" cy="30604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8 h 9"/>
                <a:gd name="T8" fmla="*/ 3 w 9"/>
                <a:gd name="T9" fmla="*/ 9 h 9"/>
                <a:gd name="T10" fmla="*/ 8 w 9"/>
                <a:gd name="T11" fmla="*/ 9 h 9"/>
                <a:gd name="T12" fmla="*/ 9 w 9"/>
                <a:gd name="T13" fmla="*/ 7 h 9"/>
                <a:gd name="T14" fmla="*/ 9 w 9"/>
                <a:gd name="T15" fmla="*/ 2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97"/>
            <p:cNvSpPr/>
            <p:nvPr/>
          </p:nvSpPr>
          <p:spPr bwMode="auto">
            <a:xfrm>
              <a:off x="3599949" y="3318745"/>
              <a:ext cx="30604" cy="32215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7 h 9"/>
                <a:gd name="T8" fmla="*/ 3 w 9"/>
                <a:gd name="T9" fmla="*/ 9 h 9"/>
                <a:gd name="T10" fmla="*/ 8 w 9"/>
                <a:gd name="T11" fmla="*/ 8 h 9"/>
                <a:gd name="T12" fmla="*/ 9 w 9"/>
                <a:gd name="T13" fmla="*/ 6 h 9"/>
                <a:gd name="T14" fmla="*/ 9 w 9"/>
                <a:gd name="T15" fmla="*/ 1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98"/>
            <p:cNvSpPr/>
            <p:nvPr/>
          </p:nvSpPr>
          <p:spPr bwMode="auto">
            <a:xfrm>
              <a:off x="3506529" y="3168949"/>
              <a:ext cx="111139" cy="77314"/>
            </a:xfrm>
            <a:custGeom>
              <a:avLst/>
              <a:gdLst>
                <a:gd name="T0" fmla="*/ 4 w 32"/>
                <a:gd name="T1" fmla="*/ 22 h 22"/>
                <a:gd name="T2" fmla="*/ 31 w 32"/>
                <a:gd name="T3" fmla="*/ 19 h 22"/>
                <a:gd name="T4" fmla="*/ 32 w 32"/>
                <a:gd name="T5" fmla="*/ 17 h 22"/>
                <a:gd name="T6" fmla="*/ 30 w 32"/>
                <a:gd name="T7" fmla="*/ 1 h 22"/>
                <a:gd name="T8" fmla="*/ 28 w 32"/>
                <a:gd name="T9" fmla="*/ 0 h 22"/>
                <a:gd name="T10" fmla="*/ 2 w 32"/>
                <a:gd name="T11" fmla="*/ 3 h 22"/>
                <a:gd name="T12" fmla="*/ 0 w 32"/>
                <a:gd name="T13" fmla="*/ 5 h 22"/>
                <a:gd name="T14" fmla="*/ 2 w 32"/>
                <a:gd name="T15" fmla="*/ 21 h 22"/>
                <a:gd name="T16" fmla="*/ 4 w 32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2">
                  <a:moveTo>
                    <a:pt x="4" y="22"/>
                  </a:moveTo>
                  <a:cubicBezTo>
                    <a:pt x="31" y="19"/>
                    <a:pt x="31" y="19"/>
                    <a:pt x="31" y="19"/>
                  </a:cubicBezTo>
                  <a:cubicBezTo>
                    <a:pt x="32" y="19"/>
                    <a:pt x="32" y="18"/>
                    <a:pt x="32" y="1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2"/>
                    <a:pt x="3" y="22"/>
                    <a:pt x="4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99"/>
            <p:cNvSpPr>
              <a:spLocks noEditPoints="1"/>
            </p:cNvSpPr>
            <p:nvPr/>
          </p:nvSpPr>
          <p:spPr bwMode="auto">
            <a:xfrm>
              <a:off x="3659547" y="3110964"/>
              <a:ext cx="183621" cy="260936"/>
            </a:xfrm>
            <a:custGeom>
              <a:avLst/>
              <a:gdLst>
                <a:gd name="T0" fmla="*/ 34 w 53"/>
                <a:gd name="T1" fmla="*/ 1 h 75"/>
                <a:gd name="T2" fmla="*/ 10 w 53"/>
                <a:gd name="T3" fmla="*/ 4 h 75"/>
                <a:gd name="T4" fmla="*/ 1 w 53"/>
                <a:gd name="T5" fmla="*/ 16 h 75"/>
                <a:gd name="T6" fmla="*/ 7 w 53"/>
                <a:gd name="T7" fmla="*/ 65 h 75"/>
                <a:gd name="T8" fmla="*/ 19 w 53"/>
                <a:gd name="T9" fmla="*/ 74 h 75"/>
                <a:gd name="T10" fmla="*/ 42 w 53"/>
                <a:gd name="T11" fmla="*/ 72 h 75"/>
                <a:gd name="T12" fmla="*/ 52 w 53"/>
                <a:gd name="T13" fmla="*/ 59 h 75"/>
                <a:gd name="T14" fmla="*/ 46 w 53"/>
                <a:gd name="T15" fmla="*/ 11 h 75"/>
                <a:gd name="T16" fmla="*/ 34 w 53"/>
                <a:gd name="T17" fmla="*/ 1 h 75"/>
                <a:gd name="T18" fmla="*/ 47 w 53"/>
                <a:gd name="T19" fmla="*/ 60 h 75"/>
                <a:gd name="T20" fmla="*/ 42 w 53"/>
                <a:gd name="T21" fmla="*/ 67 h 75"/>
                <a:gd name="T22" fmla="*/ 18 w 53"/>
                <a:gd name="T23" fmla="*/ 70 h 75"/>
                <a:gd name="T24" fmla="*/ 11 w 53"/>
                <a:gd name="T25" fmla="*/ 64 h 75"/>
                <a:gd name="T26" fmla="*/ 5 w 53"/>
                <a:gd name="T27" fmla="*/ 16 h 75"/>
                <a:gd name="T28" fmla="*/ 11 w 53"/>
                <a:gd name="T29" fmla="*/ 9 h 75"/>
                <a:gd name="T30" fmla="*/ 34 w 53"/>
                <a:gd name="T31" fmla="*/ 6 h 75"/>
                <a:gd name="T32" fmla="*/ 41 w 53"/>
                <a:gd name="T33" fmla="*/ 11 h 75"/>
                <a:gd name="T34" fmla="*/ 47 w 53"/>
                <a:gd name="T35" fmla="*/ 6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75">
                  <a:moveTo>
                    <a:pt x="34" y="1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4" y="5"/>
                    <a:pt x="0" y="10"/>
                    <a:pt x="1" y="16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71"/>
                    <a:pt x="13" y="75"/>
                    <a:pt x="19" y="74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8" y="71"/>
                    <a:pt x="53" y="65"/>
                    <a:pt x="52" y="59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5"/>
                    <a:pt x="40" y="0"/>
                    <a:pt x="34" y="1"/>
                  </a:cubicBezTo>
                  <a:close/>
                  <a:moveTo>
                    <a:pt x="47" y="60"/>
                  </a:moveTo>
                  <a:cubicBezTo>
                    <a:pt x="47" y="63"/>
                    <a:pt x="45" y="66"/>
                    <a:pt x="42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5" y="70"/>
                    <a:pt x="12" y="68"/>
                    <a:pt x="11" y="64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2"/>
                    <a:pt x="7" y="9"/>
                    <a:pt x="11" y="9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8" y="6"/>
                    <a:pt x="41" y="8"/>
                    <a:pt x="41" y="11"/>
                  </a:cubicBezTo>
                  <a:lnTo>
                    <a:pt x="47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200"/>
            <p:cNvSpPr/>
            <p:nvPr/>
          </p:nvSpPr>
          <p:spPr bwMode="auto">
            <a:xfrm>
              <a:off x="3743303" y="3305861"/>
              <a:ext cx="33825" cy="30604"/>
            </a:xfrm>
            <a:custGeom>
              <a:avLst/>
              <a:gdLst>
                <a:gd name="T0" fmla="*/ 7 w 10"/>
                <a:gd name="T1" fmla="*/ 0 h 9"/>
                <a:gd name="T2" fmla="*/ 2 w 10"/>
                <a:gd name="T3" fmla="*/ 0 h 9"/>
                <a:gd name="T4" fmla="*/ 0 w 10"/>
                <a:gd name="T5" fmla="*/ 3 h 9"/>
                <a:gd name="T6" fmla="*/ 1 w 10"/>
                <a:gd name="T7" fmla="*/ 7 h 9"/>
                <a:gd name="T8" fmla="*/ 3 w 10"/>
                <a:gd name="T9" fmla="*/ 9 h 9"/>
                <a:gd name="T10" fmla="*/ 8 w 10"/>
                <a:gd name="T11" fmla="*/ 8 h 9"/>
                <a:gd name="T12" fmla="*/ 9 w 10"/>
                <a:gd name="T13" fmla="*/ 6 h 9"/>
                <a:gd name="T14" fmla="*/ 9 w 10"/>
                <a:gd name="T15" fmla="*/ 1 h 9"/>
                <a:gd name="T16" fmla="*/ 7 w 10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10" y="7"/>
                    <a:pt x="9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201"/>
            <p:cNvSpPr/>
            <p:nvPr/>
          </p:nvSpPr>
          <p:spPr bwMode="auto">
            <a:xfrm>
              <a:off x="3686928" y="3144790"/>
              <a:ext cx="122415" cy="157850"/>
            </a:xfrm>
            <a:custGeom>
              <a:avLst/>
              <a:gdLst>
                <a:gd name="T0" fmla="*/ 28 w 35"/>
                <a:gd name="T1" fmla="*/ 0 h 45"/>
                <a:gd name="T2" fmla="*/ 2 w 35"/>
                <a:gd name="T3" fmla="*/ 4 h 45"/>
                <a:gd name="T4" fmla="*/ 0 w 35"/>
                <a:gd name="T5" fmla="*/ 6 h 45"/>
                <a:gd name="T6" fmla="*/ 5 w 35"/>
                <a:gd name="T7" fmla="*/ 43 h 45"/>
                <a:gd name="T8" fmla="*/ 7 w 35"/>
                <a:gd name="T9" fmla="*/ 45 h 45"/>
                <a:gd name="T10" fmla="*/ 33 w 35"/>
                <a:gd name="T11" fmla="*/ 41 h 45"/>
                <a:gd name="T12" fmla="*/ 35 w 35"/>
                <a:gd name="T13" fmla="*/ 39 h 45"/>
                <a:gd name="T14" fmla="*/ 30 w 35"/>
                <a:gd name="T15" fmla="*/ 2 h 45"/>
                <a:gd name="T16" fmla="*/ 28 w 35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5">
                  <a:moveTo>
                    <a:pt x="28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5"/>
                    <a:pt x="7" y="45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5" y="40"/>
                    <a:pt x="35" y="3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202"/>
            <p:cNvSpPr/>
            <p:nvPr/>
          </p:nvSpPr>
          <p:spPr bwMode="auto">
            <a:xfrm>
              <a:off x="491269" y="3009489"/>
              <a:ext cx="86979" cy="66040"/>
            </a:xfrm>
            <a:custGeom>
              <a:avLst/>
              <a:gdLst>
                <a:gd name="T0" fmla="*/ 12 w 25"/>
                <a:gd name="T1" fmla="*/ 18 h 19"/>
                <a:gd name="T2" fmla="*/ 16 w 25"/>
                <a:gd name="T3" fmla="*/ 17 h 19"/>
                <a:gd name="T4" fmla="*/ 24 w 25"/>
                <a:gd name="T5" fmla="*/ 16 h 19"/>
                <a:gd name="T6" fmla="*/ 25 w 25"/>
                <a:gd name="T7" fmla="*/ 2 h 19"/>
                <a:gd name="T8" fmla="*/ 22 w 25"/>
                <a:gd name="T9" fmla="*/ 0 h 19"/>
                <a:gd name="T10" fmla="*/ 14 w 25"/>
                <a:gd name="T11" fmla="*/ 1 h 19"/>
                <a:gd name="T12" fmla="*/ 10 w 25"/>
                <a:gd name="T13" fmla="*/ 2 h 19"/>
                <a:gd name="T14" fmla="*/ 2 w 25"/>
                <a:gd name="T15" fmla="*/ 3 h 19"/>
                <a:gd name="T16" fmla="*/ 0 w 25"/>
                <a:gd name="T17" fmla="*/ 5 h 19"/>
                <a:gd name="T18" fmla="*/ 5 w 25"/>
                <a:gd name="T19" fmla="*/ 19 h 19"/>
                <a:gd name="T20" fmla="*/ 12 w 25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19">
                  <a:moveTo>
                    <a:pt x="12" y="18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0"/>
                    <a:pt x="22" y="0"/>
                  </a:cubicBezTo>
                  <a:cubicBezTo>
                    <a:pt x="21" y="0"/>
                    <a:pt x="18" y="1"/>
                    <a:pt x="14" y="1"/>
                  </a:cubicBezTo>
                  <a:cubicBezTo>
                    <a:pt x="12" y="2"/>
                    <a:pt x="10" y="2"/>
                    <a:pt x="10" y="2"/>
                  </a:cubicBezTo>
                  <a:cubicBezTo>
                    <a:pt x="7" y="2"/>
                    <a:pt x="3" y="3"/>
                    <a:pt x="2" y="3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5" y="19"/>
                    <a:pt x="5" y="19"/>
                    <a:pt x="5" y="19"/>
                  </a:cubicBezTo>
                  <a:lnTo>
                    <a:pt x="12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203"/>
            <p:cNvSpPr/>
            <p:nvPr/>
          </p:nvSpPr>
          <p:spPr bwMode="auto">
            <a:xfrm>
              <a:off x="575025" y="3048145"/>
              <a:ext cx="82147" cy="59598"/>
            </a:xfrm>
            <a:custGeom>
              <a:avLst/>
              <a:gdLst>
                <a:gd name="T0" fmla="*/ 24 w 24"/>
                <a:gd name="T1" fmla="*/ 8 h 17"/>
                <a:gd name="T2" fmla="*/ 1 w 24"/>
                <a:gd name="T3" fmla="*/ 5 h 17"/>
                <a:gd name="T4" fmla="*/ 1 w 24"/>
                <a:gd name="T5" fmla="*/ 5 h 17"/>
                <a:gd name="T6" fmla="*/ 1 w 24"/>
                <a:gd name="T7" fmla="*/ 5 h 17"/>
                <a:gd name="T8" fmla="*/ 1 w 24"/>
                <a:gd name="T9" fmla="*/ 5 h 17"/>
                <a:gd name="T10" fmla="*/ 1 w 24"/>
                <a:gd name="T11" fmla="*/ 7 h 17"/>
                <a:gd name="T12" fmla="*/ 1 w 24"/>
                <a:gd name="T13" fmla="*/ 7 h 17"/>
                <a:gd name="T14" fmla="*/ 20 w 24"/>
                <a:gd name="T15" fmla="*/ 17 h 17"/>
                <a:gd name="T16" fmla="*/ 22 w 24"/>
                <a:gd name="T17" fmla="*/ 15 h 17"/>
                <a:gd name="T18" fmla="*/ 8 w 24"/>
                <a:gd name="T19" fmla="*/ 6 h 17"/>
                <a:gd name="T20" fmla="*/ 23 w 24"/>
                <a:gd name="T21" fmla="*/ 10 h 17"/>
                <a:gd name="T22" fmla="*/ 24 w 24"/>
                <a:gd name="T2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17">
                  <a:moveTo>
                    <a:pt x="24" y="8"/>
                  </a:moveTo>
                  <a:cubicBezTo>
                    <a:pt x="16" y="0"/>
                    <a:pt x="3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4" y="8"/>
                    <a:pt x="19" y="16"/>
                    <a:pt x="20" y="17"/>
                  </a:cubicBezTo>
                  <a:cubicBezTo>
                    <a:pt x="22" y="17"/>
                    <a:pt x="22" y="15"/>
                    <a:pt x="22" y="15"/>
                  </a:cubicBezTo>
                  <a:cubicBezTo>
                    <a:pt x="19" y="9"/>
                    <a:pt x="13" y="7"/>
                    <a:pt x="8" y="6"/>
                  </a:cubicBezTo>
                  <a:cubicBezTo>
                    <a:pt x="16" y="6"/>
                    <a:pt x="21" y="10"/>
                    <a:pt x="23" y="10"/>
                  </a:cubicBezTo>
                  <a:cubicBezTo>
                    <a:pt x="24" y="9"/>
                    <a:pt x="24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204"/>
            <p:cNvSpPr/>
            <p:nvPr/>
          </p:nvSpPr>
          <p:spPr bwMode="auto">
            <a:xfrm>
              <a:off x="546033" y="3162507"/>
              <a:ext cx="14496" cy="27383"/>
            </a:xfrm>
            <a:custGeom>
              <a:avLst/>
              <a:gdLst>
                <a:gd name="T0" fmla="*/ 1 w 4"/>
                <a:gd name="T1" fmla="*/ 7 h 8"/>
                <a:gd name="T2" fmla="*/ 4 w 4"/>
                <a:gd name="T3" fmla="*/ 8 h 8"/>
                <a:gd name="T4" fmla="*/ 3 w 4"/>
                <a:gd name="T5" fmla="*/ 0 h 8"/>
                <a:gd name="T6" fmla="*/ 0 w 4"/>
                <a:gd name="T7" fmla="*/ 1 h 8"/>
                <a:gd name="T8" fmla="*/ 1 w 4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1" y="7"/>
                  </a:moveTo>
                  <a:cubicBezTo>
                    <a:pt x="2" y="7"/>
                    <a:pt x="3" y="7"/>
                    <a:pt x="4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1"/>
                    <a:pt x="0" y="1"/>
                  </a:cubicBezTo>
                  <a:lnTo>
                    <a:pt x="1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206"/>
            <p:cNvSpPr/>
            <p:nvPr/>
          </p:nvSpPr>
          <p:spPr bwMode="auto">
            <a:xfrm>
              <a:off x="554086" y="3204385"/>
              <a:ext cx="9665" cy="27383"/>
            </a:xfrm>
            <a:custGeom>
              <a:avLst/>
              <a:gdLst>
                <a:gd name="T0" fmla="*/ 1 w 3"/>
                <a:gd name="T1" fmla="*/ 8 h 8"/>
                <a:gd name="T2" fmla="*/ 3 w 3"/>
                <a:gd name="T3" fmla="*/ 7 h 8"/>
                <a:gd name="T4" fmla="*/ 3 w 3"/>
                <a:gd name="T5" fmla="*/ 1 h 8"/>
                <a:gd name="T6" fmla="*/ 0 w 3"/>
                <a:gd name="T7" fmla="*/ 0 h 8"/>
                <a:gd name="T8" fmla="*/ 1 w 3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8">
                  <a:moveTo>
                    <a:pt x="1" y="8"/>
                  </a:moveTo>
                  <a:cubicBezTo>
                    <a:pt x="2" y="8"/>
                    <a:pt x="3" y="8"/>
                    <a:pt x="3" y="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lnTo>
                    <a:pt x="1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207"/>
            <p:cNvSpPr>
              <a:spLocks noEditPoints="1"/>
            </p:cNvSpPr>
            <p:nvPr/>
          </p:nvSpPr>
          <p:spPr bwMode="auto">
            <a:xfrm>
              <a:off x="452610" y="3075528"/>
              <a:ext cx="212615" cy="243219"/>
            </a:xfrm>
            <a:custGeom>
              <a:avLst/>
              <a:gdLst>
                <a:gd name="T0" fmla="*/ 35 w 61"/>
                <a:gd name="T1" fmla="*/ 1 h 70"/>
                <a:gd name="T2" fmla="*/ 16 w 61"/>
                <a:gd name="T3" fmla="*/ 3 h 70"/>
                <a:gd name="T4" fmla="*/ 1 w 61"/>
                <a:gd name="T5" fmla="*/ 35 h 70"/>
                <a:gd name="T6" fmla="*/ 4 w 61"/>
                <a:gd name="T7" fmla="*/ 54 h 70"/>
                <a:gd name="T8" fmla="*/ 23 w 61"/>
                <a:gd name="T9" fmla="*/ 69 h 70"/>
                <a:gd name="T10" fmla="*/ 45 w 61"/>
                <a:gd name="T11" fmla="*/ 67 h 70"/>
                <a:gd name="T12" fmla="*/ 59 w 61"/>
                <a:gd name="T13" fmla="*/ 47 h 70"/>
                <a:gd name="T14" fmla="*/ 57 w 61"/>
                <a:gd name="T15" fmla="*/ 28 h 70"/>
                <a:gd name="T16" fmla="*/ 35 w 61"/>
                <a:gd name="T17" fmla="*/ 1 h 70"/>
                <a:gd name="T18" fmla="*/ 39 w 61"/>
                <a:gd name="T19" fmla="*/ 45 h 70"/>
                <a:gd name="T20" fmla="*/ 37 w 61"/>
                <a:gd name="T21" fmla="*/ 47 h 70"/>
                <a:gd name="T22" fmla="*/ 35 w 61"/>
                <a:gd name="T23" fmla="*/ 49 h 70"/>
                <a:gd name="T24" fmla="*/ 36 w 61"/>
                <a:gd name="T25" fmla="*/ 54 h 70"/>
                <a:gd name="T26" fmla="*/ 35 w 61"/>
                <a:gd name="T27" fmla="*/ 55 h 70"/>
                <a:gd name="T28" fmla="*/ 33 w 61"/>
                <a:gd name="T29" fmla="*/ 54 h 70"/>
                <a:gd name="T30" fmla="*/ 33 w 61"/>
                <a:gd name="T31" fmla="*/ 49 h 70"/>
                <a:gd name="T32" fmla="*/ 30 w 61"/>
                <a:gd name="T33" fmla="*/ 50 h 70"/>
                <a:gd name="T34" fmla="*/ 31 w 61"/>
                <a:gd name="T35" fmla="*/ 54 h 70"/>
                <a:gd name="T36" fmla="*/ 30 w 61"/>
                <a:gd name="T37" fmla="*/ 56 h 70"/>
                <a:gd name="T38" fmla="*/ 28 w 61"/>
                <a:gd name="T39" fmla="*/ 54 h 70"/>
                <a:gd name="T40" fmla="*/ 28 w 61"/>
                <a:gd name="T41" fmla="*/ 50 h 70"/>
                <a:gd name="T42" fmla="*/ 25 w 61"/>
                <a:gd name="T43" fmla="*/ 50 h 70"/>
                <a:gd name="T44" fmla="*/ 22 w 61"/>
                <a:gd name="T45" fmla="*/ 49 h 70"/>
                <a:gd name="T46" fmla="*/ 21 w 61"/>
                <a:gd name="T47" fmla="*/ 48 h 70"/>
                <a:gd name="T48" fmla="*/ 21 w 61"/>
                <a:gd name="T49" fmla="*/ 47 h 70"/>
                <a:gd name="T50" fmla="*/ 22 w 61"/>
                <a:gd name="T51" fmla="*/ 45 h 70"/>
                <a:gd name="T52" fmla="*/ 22 w 61"/>
                <a:gd name="T53" fmla="*/ 45 h 70"/>
                <a:gd name="T54" fmla="*/ 25 w 61"/>
                <a:gd name="T55" fmla="*/ 45 h 70"/>
                <a:gd name="T56" fmla="*/ 27 w 61"/>
                <a:gd name="T57" fmla="*/ 45 h 70"/>
                <a:gd name="T58" fmla="*/ 26 w 61"/>
                <a:gd name="T59" fmla="*/ 37 h 70"/>
                <a:gd name="T60" fmla="*/ 26 w 61"/>
                <a:gd name="T61" fmla="*/ 36 h 70"/>
                <a:gd name="T62" fmla="*/ 23 w 61"/>
                <a:gd name="T63" fmla="*/ 35 h 70"/>
                <a:gd name="T64" fmla="*/ 21 w 61"/>
                <a:gd name="T65" fmla="*/ 33 h 70"/>
                <a:gd name="T66" fmla="*/ 20 w 61"/>
                <a:gd name="T67" fmla="*/ 30 h 70"/>
                <a:gd name="T68" fmla="*/ 20 w 61"/>
                <a:gd name="T69" fmla="*/ 27 h 70"/>
                <a:gd name="T70" fmla="*/ 22 w 61"/>
                <a:gd name="T71" fmla="*/ 24 h 70"/>
                <a:gd name="T72" fmla="*/ 24 w 61"/>
                <a:gd name="T73" fmla="*/ 22 h 70"/>
                <a:gd name="T74" fmla="*/ 24 w 61"/>
                <a:gd name="T75" fmla="*/ 18 h 70"/>
                <a:gd name="T76" fmla="*/ 25 w 61"/>
                <a:gd name="T77" fmla="*/ 17 h 70"/>
                <a:gd name="T78" fmla="*/ 26 w 61"/>
                <a:gd name="T79" fmla="*/ 18 h 70"/>
                <a:gd name="T80" fmla="*/ 27 w 61"/>
                <a:gd name="T81" fmla="*/ 21 h 70"/>
                <a:gd name="T82" fmla="*/ 29 w 61"/>
                <a:gd name="T83" fmla="*/ 21 h 70"/>
                <a:gd name="T84" fmla="*/ 29 w 61"/>
                <a:gd name="T85" fmla="*/ 21 h 70"/>
                <a:gd name="T86" fmla="*/ 29 w 61"/>
                <a:gd name="T87" fmla="*/ 17 h 70"/>
                <a:gd name="T88" fmla="*/ 30 w 61"/>
                <a:gd name="T89" fmla="*/ 16 h 70"/>
                <a:gd name="T90" fmla="*/ 31 w 61"/>
                <a:gd name="T91" fmla="*/ 17 h 70"/>
                <a:gd name="T92" fmla="*/ 32 w 61"/>
                <a:gd name="T93" fmla="*/ 21 h 70"/>
                <a:gd name="T94" fmla="*/ 34 w 61"/>
                <a:gd name="T95" fmla="*/ 21 h 70"/>
                <a:gd name="T96" fmla="*/ 35 w 61"/>
                <a:gd name="T97" fmla="*/ 21 h 70"/>
                <a:gd name="T98" fmla="*/ 36 w 61"/>
                <a:gd name="T99" fmla="*/ 21 h 70"/>
                <a:gd name="T100" fmla="*/ 36 w 61"/>
                <a:gd name="T101" fmla="*/ 22 h 70"/>
                <a:gd name="T102" fmla="*/ 36 w 61"/>
                <a:gd name="T103" fmla="*/ 23 h 70"/>
                <a:gd name="T104" fmla="*/ 36 w 61"/>
                <a:gd name="T105" fmla="*/ 25 h 70"/>
                <a:gd name="T106" fmla="*/ 35 w 61"/>
                <a:gd name="T107" fmla="*/ 26 h 70"/>
                <a:gd name="T108" fmla="*/ 33 w 61"/>
                <a:gd name="T109" fmla="*/ 25 h 70"/>
                <a:gd name="T110" fmla="*/ 32 w 61"/>
                <a:gd name="T111" fmla="*/ 25 h 70"/>
                <a:gd name="T112" fmla="*/ 33 w 61"/>
                <a:gd name="T113" fmla="*/ 33 h 70"/>
                <a:gd name="T114" fmla="*/ 37 w 61"/>
                <a:gd name="T115" fmla="*/ 35 h 70"/>
                <a:gd name="T116" fmla="*/ 40 w 61"/>
                <a:gd name="T117" fmla="*/ 40 h 70"/>
                <a:gd name="T118" fmla="*/ 39 w 61"/>
                <a:gd name="T119" fmla="*/ 4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" h="70">
                  <a:moveTo>
                    <a:pt x="35" y="1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7" y="4"/>
                    <a:pt x="0" y="26"/>
                    <a:pt x="1" y="35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5" y="64"/>
                    <a:pt x="13" y="70"/>
                    <a:pt x="23" y="69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4" y="65"/>
                    <a:pt x="61" y="57"/>
                    <a:pt x="59" y="47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6" y="19"/>
                    <a:pt x="44" y="0"/>
                    <a:pt x="35" y="1"/>
                  </a:cubicBezTo>
                  <a:close/>
                  <a:moveTo>
                    <a:pt x="39" y="45"/>
                  </a:moveTo>
                  <a:cubicBezTo>
                    <a:pt x="39" y="46"/>
                    <a:pt x="38" y="47"/>
                    <a:pt x="37" y="47"/>
                  </a:cubicBezTo>
                  <a:cubicBezTo>
                    <a:pt x="37" y="48"/>
                    <a:pt x="36" y="48"/>
                    <a:pt x="35" y="49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5"/>
                    <a:pt x="35" y="55"/>
                  </a:cubicBezTo>
                  <a:cubicBezTo>
                    <a:pt x="34" y="55"/>
                    <a:pt x="34" y="55"/>
                    <a:pt x="33" y="54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2" y="50"/>
                    <a:pt x="31" y="50"/>
                    <a:pt x="30" y="50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5"/>
                    <a:pt x="30" y="56"/>
                    <a:pt x="30" y="56"/>
                  </a:cubicBezTo>
                  <a:cubicBezTo>
                    <a:pt x="29" y="56"/>
                    <a:pt x="28" y="55"/>
                    <a:pt x="28" y="54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0"/>
                    <a:pt x="26" y="50"/>
                    <a:pt x="25" y="50"/>
                  </a:cubicBezTo>
                  <a:cubicBezTo>
                    <a:pt x="23" y="50"/>
                    <a:pt x="22" y="50"/>
                    <a:pt x="22" y="49"/>
                  </a:cubicBezTo>
                  <a:cubicBezTo>
                    <a:pt x="21" y="49"/>
                    <a:pt x="21" y="49"/>
                    <a:pt x="21" y="48"/>
                  </a:cubicBezTo>
                  <a:cubicBezTo>
                    <a:pt x="21" y="48"/>
                    <a:pt x="21" y="47"/>
                    <a:pt x="21" y="47"/>
                  </a:cubicBezTo>
                  <a:cubicBezTo>
                    <a:pt x="21" y="46"/>
                    <a:pt x="21" y="46"/>
                    <a:pt x="22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5"/>
                    <a:pt x="24" y="45"/>
                    <a:pt x="25" y="45"/>
                  </a:cubicBezTo>
                  <a:cubicBezTo>
                    <a:pt x="26" y="45"/>
                    <a:pt x="26" y="45"/>
                    <a:pt x="27" y="45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4" y="36"/>
                    <a:pt x="23" y="35"/>
                  </a:cubicBezTo>
                  <a:cubicBezTo>
                    <a:pt x="22" y="34"/>
                    <a:pt x="22" y="34"/>
                    <a:pt x="21" y="33"/>
                  </a:cubicBezTo>
                  <a:cubicBezTo>
                    <a:pt x="20" y="32"/>
                    <a:pt x="20" y="31"/>
                    <a:pt x="20" y="30"/>
                  </a:cubicBezTo>
                  <a:cubicBezTo>
                    <a:pt x="20" y="29"/>
                    <a:pt x="20" y="28"/>
                    <a:pt x="20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3"/>
                    <a:pt x="23" y="23"/>
                    <a:pt x="24" y="2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7"/>
                    <a:pt x="24" y="17"/>
                    <a:pt x="25" y="17"/>
                  </a:cubicBezTo>
                  <a:cubicBezTo>
                    <a:pt x="26" y="17"/>
                    <a:pt x="26" y="17"/>
                    <a:pt x="26" y="1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1"/>
                    <a:pt x="33" y="21"/>
                    <a:pt x="34" y="21"/>
                  </a:cubicBezTo>
                  <a:cubicBezTo>
                    <a:pt x="34" y="21"/>
                    <a:pt x="35" y="21"/>
                    <a:pt x="35" y="21"/>
                  </a:cubicBezTo>
                  <a:cubicBezTo>
                    <a:pt x="35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2"/>
                  </a:cubicBezTo>
                  <a:cubicBezTo>
                    <a:pt x="36" y="22"/>
                    <a:pt x="36" y="23"/>
                    <a:pt x="36" y="23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6"/>
                    <a:pt x="35" y="26"/>
                  </a:cubicBezTo>
                  <a:cubicBezTo>
                    <a:pt x="35" y="26"/>
                    <a:pt x="34" y="25"/>
                    <a:pt x="33" y="25"/>
                  </a:cubicBezTo>
                  <a:cubicBezTo>
                    <a:pt x="33" y="25"/>
                    <a:pt x="33" y="25"/>
                    <a:pt x="32" y="25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5" y="34"/>
                    <a:pt x="36" y="35"/>
                    <a:pt x="37" y="35"/>
                  </a:cubicBezTo>
                  <a:cubicBezTo>
                    <a:pt x="39" y="37"/>
                    <a:pt x="40" y="38"/>
                    <a:pt x="40" y="40"/>
                  </a:cubicBezTo>
                  <a:cubicBezTo>
                    <a:pt x="40" y="42"/>
                    <a:pt x="40" y="43"/>
                    <a:pt x="39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208"/>
            <p:cNvSpPr/>
            <p:nvPr/>
          </p:nvSpPr>
          <p:spPr bwMode="auto">
            <a:xfrm>
              <a:off x="4679131" y="2428020"/>
              <a:ext cx="86979" cy="66040"/>
            </a:xfrm>
            <a:custGeom>
              <a:avLst/>
              <a:gdLst>
                <a:gd name="T0" fmla="*/ 12 w 25"/>
                <a:gd name="T1" fmla="*/ 18 h 19"/>
                <a:gd name="T2" fmla="*/ 16 w 25"/>
                <a:gd name="T3" fmla="*/ 17 h 19"/>
                <a:gd name="T4" fmla="*/ 24 w 25"/>
                <a:gd name="T5" fmla="*/ 16 h 19"/>
                <a:gd name="T6" fmla="*/ 25 w 25"/>
                <a:gd name="T7" fmla="*/ 2 h 19"/>
                <a:gd name="T8" fmla="*/ 23 w 25"/>
                <a:gd name="T9" fmla="*/ 0 h 19"/>
                <a:gd name="T10" fmla="*/ 15 w 25"/>
                <a:gd name="T11" fmla="*/ 1 h 19"/>
                <a:gd name="T12" fmla="*/ 10 w 25"/>
                <a:gd name="T13" fmla="*/ 2 h 19"/>
                <a:gd name="T14" fmla="*/ 2 w 25"/>
                <a:gd name="T15" fmla="*/ 3 h 19"/>
                <a:gd name="T16" fmla="*/ 0 w 25"/>
                <a:gd name="T17" fmla="*/ 5 h 19"/>
                <a:gd name="T18" fmla="*/ 5 w 25"/>
                <a:gd name="T19" fmla="*/ 19 h 19"/>
                <a:gd name="T20" fmla="*/ 12 w 25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19">
                  <a:moveTo>
                    <a:pt x="12" y="18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0"/>
                    <a:pt x="23" y="0"/>
                  </a:cubicBezTo>
                  <a:cubicBezTo>
                    <a:pt x="22" y="0"/>
                    <a:pt x="18" y="1"/>
                    <a:pt x="15" y="1"/>
                  </a:cubicBezTo>
                  <a:cubicBezTo>
                    <a:pt x="12" y="1"/>
                    <a:pt x="10" y="2"/>
                    <a:pt x="10" y="2"/>
                  </a:cubicBezTo>
                  <a:cubicBezTo>
                    <a:pt x="7" y="2"/>
                    <a:pt x="3" y="2"/>
                    <a:pt x="2" y="3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5" y="19"/>
                    <a:pt x="5" y="19"/>
                    <a:pt x="5" y="19"/>
                  </a:cubicBezTo>
                  <a:lnTo>
                    <a:pt x="12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209"/>
            <p:cNvSpPr/>
            <p:nvPr/>
          </p:nvSpPr>
          <p:spPr bwMode="auto">
            <a:xfrm>
              <a:off x="4762887" y="2466676"/>
              <a:ext cx="86979" cy="57986"/>
            </a:xfrm>
            <a:custGeom>
              <a:avLst/>
              <a:gdLst>
                <a:gd name="T0" fmla="*/ 24 w 25"/>
                <a:gd name="T1" fmla="*/ 8 h 17"/>
                <a:gd name="T2" fmla="*/ 1 w 25"/>
                <a:gd name="T3" fmla="*/ 5 h 17"/>
                <a:gd name="T4" fmla="*/ 1 w 25"/>
                <a:gd name="T5" fmla="*/ 5 h 17"/>
                <a:gd name="T6" fmla="*/ 1 w 25"/>
                <a:gd name="T7" fmla="*/ 5 h 17"/>
                <a:gd name="T8" fmla="*/ 1 w 25"/>
                <a:gd name="T9" fmla="*/ 5 h 17"/>
                <a:gd name="T10" fmla="*/ 1 w 25"/>
                <a:gd name="T11" fmla="*/ 7 h 17"/>
                <a:gd name="T12" fmla="*/ 2 w 25"/>
                <a:gd name="T13" fmla="*/ 7 h 17"/>
                <a:gd name="T14" fmla="*/ 21 w 25"/>
                <a:gd name="T15" fmla="*/ 16 h 17"/>
                <a:gd name="T16" fmla="*/ 22 w 25"/>
                <a:gd name="T17" fmla="*/ 15 h 17"/>
                <a:gd name="T18" fmla="*/ 8 w 25"/>
                <a:gd name="T19" fmla="*/ 6 h 17"/>
                <a:gd name="T20" fmla="*/ 23 w 25"/>
                <a:gd name="T21" fmla="*/ 9 h 17"/>
                <a:gd name="T22" fmla="*/ 24 w 25"/>
                <a:gd name="T2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17">
                  <a:moveTo>
                    <a:pt x="24" y="8"/>
                  </a:moveTo>
                  <a:cubicBezTo>
                    <a:pt x="17" y="0"/>
                    <a:pt x="4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15" y="8"/>
                    <a:pt x="19" y="16"/>
                    <a:pt x="21" y="16"/>
                  </a:cubicBezTo>
                  <a:cubicBezTo>
                    <a:pt x="22" y="17"/>
                    <a:pt x="22" y="15"/>
                    <a:pt x="22" y="15"/>
                  </a:cubicBezTo>
                  <a:cubicBezTo>
                    <a:pt x="20" y="9"/>
                    <a:pt x="13" y="7"/>
                    <a:pt x="8" y="6"/>
                  </a:cubicBezTo>
                  <a:cubicBezTo>
                    <a:pt x="17" y="5"/>
                    <a:pt x="21" y="9"/>
                    <a:pt x="23" y="9"/>
                  </a:cubicBezTo>
                  <a:cubicBezTo>
                    <a:pt x="25" y="9"/>
                    <a:pt x="24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210"/>
            <p:cNvSpPr/>
            <p:nvPr/>
          </p:nvSpPr>
          <p:spPr bwMode="auto">
            <a:xfrm>
              <a:off x="4738727" y="2581038"/>
              <a:ext cx="9665" cy="24162"/>
            </a:xfrm>
            <a:custGeom>
              <a:avLst/>
              <a:gdLst>
                <a:gd name="T0" fmla="*/ 0 w 3"/>
                <a:gd name="T1" fmla="*/ 7 h 7"/>
                <a:gd name="T2" fmla="*/ 3 w 3"/>
                <a:gd name="T3" fmla="*/ 7 h 7"/>
                <a:gd name="T4" fmla="*/ 2 w 3"/>
                <a:gd name="T5" fmla="*/ 0 h 7"/>
                <a:gd name="T6" fmla="*/ 0 w 3"/>
                <a:gd name="T7" fmla="*/ 1 h 7"/>
                <a:gd name="T8" fmla="*/ 0 w 3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7"/>
                  </a:moveTo>
                  <a:cubicBezTo>
                    <a:pt x="1" y="7"/>
                    <a:pt x="2" y="7"/>
                    <a:pt x="3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211"/>
            <p:cNvSpPr/>
            <p:nvPr/>
          </p:nvSpPr>
          <p:spPr bwMode="auto">
            <a:xfrm>
              <a:off x="4741949" y="2622916"/>
              <a:ext cx="14496" cy="27383"/>
            </a:xfrm>
            <a:custGeom>
              <a:avLst/>
              <a:gdLst>
                <a:gd name="T0" fmla="*/ 1 w 4"/>
                <a:gd name="T1" fmla="*/ 8 h 8"/>
                <a:gd name="T2" fmla="*/ 4 w 4"/>
                <a:gd name="T3" fmla="*/ 7 h 8"/>
                <a:gd name="T4" fmla="*/ 3 w 4"/>
                <a:gd name="T5" fmla="*/ 1 h 8"/>
                <a:gd name="T6" fmla="*/ 0 w 4"/>
                <a:gd name="T7" fmla="*/ 0 h 8"/>
                <a:gd name="T8" fmla="*/ 1 w 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1" y="8"/>
                  </a:moveTo>
                  <a:cubicBezTo>
                    <a:pt x="2" y="8"/>
                    <a:pt x="3" y="8"/>
                    <a:pt x="4" y="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lnTo>
                    <a:pt x="1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212"/>
            <p:cNvSpPr>
              <a:spLocks noEditPoints="1"/>
            </p:cNvSpPr>
            <p:nvPr/>
          </p:nvSpPr>
          <p:spPr bwMode="auto">
            <a:xfrm>
              <a:off x="4640472" y="2490838"/>
              <a:ext cx="212615" cy="246440"/>
            </a:xfrm>
            <a:custGeom>
              <a:avLst/>
              <a:gdLst>
                <a:gd name="T0" fmla="*/ 35 w 61"/>
                <a:gd name="T1" fmla="*/ 2 h 71"/>
                <a:gd name="T2" fmla="*/ 17 w 61"/>
                <a:gd name="T3" fmla="*/ 4 h 71"/>
                <a:gd name="T4" fmla="*/ 2 w 61"/>
                <a:gd name="T5" fmla="*/ 36 h 71"/>
                <a:gd name="T6" fmla="*/ 4 w 61"/>
                <a:gd name="T7" fmla="*/ 55 h 71"/>
                <a:gd name="T8" fmla="*/ 23 w 61"/>
                <a:gd name="T9" fmla="*/ 70 h 71"/>
                <a:gd name="T10" fmla="*/ 45 w 61"/>
                <a:gd name="T11" fmla="*/ 67 h 71"/>
                <a:gd name="T12" fmla="*/ 60 w 61"/>
                <a:gd name="T13" fmla="*/ 48 h 71"/>
                <a:gd name="T14" fmla="*/ 57 w 61"/>
                <a:gd name="T15" fmla="*/ 29 h 71"/>
                <a:gd name="T16" fmla="*/ 35 w 61"/>
                <a:gd name="T17" fmla="*/ 2 h 71"/>
                <a:gd name="T18" fmla="*/ 40 w 61"/>
                <a:gd name="T19" fmla="*/ 45 h 71"/>
                <a:gd name="T20" fmla="*/ 38 w 61"/>
                <a:gd name="T21" fmla="*/ 48 h 71"/>
                <a:gd name="T22" fmla="*/ 36 w 61"/>
                <a:gd name="T23" fmla="*/ 49 h 71"/>
                <a:gd name="T24" fmla="*/ 36 w 61"/>
                <a:gd name="T25" fmla="*/ 54 h 71"/>
                <a:gd name="T26" fmla="*/ 35 w 61"/>
                <a:gd name="T27" fmla="*/ 56 h 71"/>
                <a:gd name="T28" fmla="*/ 34 w 61"/>
                <a:gd name="T29" fmla="*/ 55 h 71"/>
                <a:gd name="T30" fmla="*/ 33 w 61"/>
                <a:gd name="T31" fmla="*/ 50 h 71"/>
                <a:gd name="T32" fmla="*/ 31 w 61"/>
                <a:gd name="T33" fmla="*/ 51 h 71"/>
                <a:gd name="T34" fmla="*/ 31 w 61"/>
                <a:gd name="T35" fmla="*/ 55 h 71"/>
                <a:gd name="T36" fmla="*/ 30 w 61"/>
                <a:gd name="T37" fmla="*/ 56 h 71"/>
                <a:gd name="T38" fmla="*/ 29 w 61"/>
                <a:gd name="T39" fmla="*/ 55 h 71"/>
                <a:gd name="T40" fmla="*/ 28 w 61"/>
                <a:gd name="T41" fmla="*/ 51 h 71"/>
                <a:gd name="T42" fmla="*/ 25 w 61"/>
                <a:gd name="T43" fmla="*/ 51 h 71"/>
                <a:gd name="T44" fmla="*/ 22 w 61"/>
                <a:gd name="T45" fmla="*/ 50 h 71"/>
                <a:gd name="T46" fmla="*/ 22 w 61"/>
                <a:gd name="T47" fmla="*/ 49 h 71"/>
                <a:gd name="T48" fmla="*/ 22 w 61"/>
                <a:gd name="T49" fmla="*/ 48 h 71"/>
                <a:gd name="T50" fmla="*/ 22 w 61"/>
                <a:gd name="T51" fmla="*/ 46 h 71"/>
                <a:gd name="T52" fmla="*/ 22 w 61"/>
                <a:gd name="T53" fmla="*/ 46 h 71"/>
                <a:gd name="T54" fmla="*/ 25 w 61"/>
                <a:gd name="T55" fmla="*/ 46 h 71"/>
                <a:gd name="T56" fmla="*/ 28 w 61"/>
                <a:gd name="T57" fmla="*/ 46 h 71"/>
                <a:gd name="T58" fmla="*/ 26 w 61"/>
                <a:gd name="T59" fmla="*/ 37 h 71"/>
                <a:gd name="T60" fmla="*/ 26 w 61"/>
                <a:gd name="T61" fmla="*/ 37 h 71"/>
                <a:gd name="T62" fmla="*/ 23 w 61"/>
                <a:gd name="T63" fmla="*/ 36 h 71"/>
                <a:gd name="T64" fmla="*/ 21 w 61"/>
                <a:gd name="T65" fmla="*/ 34 h 71"/>
                <a:gd name="T66" fmla="*/ 20 w 61"/>
                <a:gd name="T67" fmla="*/ 30 h 71"/>
                <a:gd name="T68" fmla="*/ 20 w 61"/>
                <a:gd name="T69" fmla="*/ 28 h 71"/>
                <a:gd name="T70" fmla="*/ 22 w 61"/>
                <a:gd name="T71" fmla="*/ 25 h 71"/>
                <a:gd name="T72" fmla="*/ 25 w 61"/>
                <a:gd name="T73" fmla="*/ 23 h 71"/>
                <a:gd name="T74" fmla="*/ 24 w 61"/>
                <a:gd name="T75" fmla="*/ 19 h 71"/>
                <a:gd name="T76" fmla="*/ 25 w 61"/>
                <a:gd name="T77" fmla="*/ 18 h 71"/>
                <a:gd name="T78" fmla="*/ 27 w 61"/>
                <a:gd name="T79" fmla="*/ 19 h 71"/>
                <a:gd name="T80" fmla="*/ 27 w 61"/>
                <a:gd name="T81" fmla="*/ 22 h 71"/>
                <a:gd name="T82" fmla="*/ 29 w 61"/>
                <a:gd name="T83" fmla="*/ 22 h 71"/>
                <a:gd name="T84" fmla="*/ 30 w 61"/>
                <a:gd name="T85" fmla="*/ 22 h 71"/>
                <a:gd name="T86" fmla="*/ 29 w 61"/>
                <a:gd name="T87" fmla="*/ 18 h 71"/>
                <a:gd name="T88" fmla="*/ 30 w 61"/>
                <a:gd name="T89" fmla="*/ 17 h 71"/>
                <a:gd name="T90" fmla="*/ 32 w 61"/>
                <a:gd name="T91" fmla="*/ 18 h 71"/>
                <a:gd name="T92" fmla="*/ 32 w 61"/>
                <a:gd name="T93" fmla="*/ 22 h 71"/>
                <a:gd name="T94" fmla="*/ 34 w 61"/>
                <a:gd name="T95" fmla="*/ 22 h 71"/>
                <a:gd name="T96" fmla="*/ 35 w 61"/>
                <a:gd name="T97" fmla="*/ 22 h 71"/>
                <a:gd name="T98" fmla="*/ 36 w 61"/>
                <a:gd name="T99" fmla="*/ 22 h 71"/>
                <a:gd name="T100" fmla="*/ 37 w 61"/>
                <a:gd name="T101" fmla="*/ 23 h 71"/>
                <a:gd name="T102" fmla="*/ 37 w 61"/>
                <a:gd name="T103" fmla="*/ 24 h 71"/>
                <a:gd name="T104" fmla="*/ 36 w 61"/>
                <a:gd name="T105" fmla="*/ 26 h 71"/>
                <a:gd name="T106" fmla="*/ 36 w 61"/>
                <a:gd name="T107" fmla="*/ 26 h 71"/>
                <a:gd name="T108" fmla="*/ 33 w 61"/>
                <a:gd name="T109" fmla="*/ 26 h 71"/>
                <a:gd name="T110" fmla="*/ 33 w 61"/>
                <a:gd name="T111" fmla="*/ 26 h 71"/>
                <a:gd name="T112" fmla="*/ 34 w 61"/>
                <a:gd name="T113" fmla="*/ 34 h 71"/>
                <a:gd name="T114" fmla="*/ 38 w 61"/>
                <a:gd name="T115" fmla="*/ 36 h 71"/>
                <a:gd name="T116" fmla="*/ 40 w 61"/>
                <a:gd name="T117" fmla="*/ 41 h 71"/>
                <a:gd name="T118" fmla="*/ 40 w 61"/>
                <a:gd name="T119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" h="71">
                  <a:moveTo>
                    <a:pt x="35" y="2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7" y="5"/>
                    <a:pt x="0" y="26"/>
                    <a:pt x="2" y="3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5" y="65"/>
                    <a:pt x="14" y="71"/>
                    <a:pt x="2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4" y="66"/>
                    <a:pt x="61" y="58"/>
                    <a:pt x="60" y="48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6" y="19"/>
                    <a:pt x="44" y="0"/>
                    <a:pt x="35" y="2"/>
                  </a:cubicBezTo>
                  <a:close/>
                  <a:moveTo>
                    <a:pt x="40" y="45"/>
                  </a:moveTo>
                  <a:cubicBezTo>
                    <a:pt x="39" y="46"/>
                    <a:pt x="39" y="47"/>
                    <a:pt x="38" y="48"/>
                  </a:cubicBezTo>
                  <a:cubicBezTo>
                    <a:pt x="37" y="49"/>
                    <a:pt x="36" y="49"/>
                    <a:pt x="36" y="49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5"/>
                    <a:pt x="36" y="56"/>
                    <a:pt x="35" y="56"/>
                  </a:cubicBezTo>
                  <a:cubicBezTo>
                    <a:pt x="34" y="56"/>
                    <a:pt x="34" y="55"/>
                    <a:pt x="34" y="55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2" y="50"/>
                    <a:pt x="32" y="51"/>
                    <a:pt x="31" y="51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6"/>
                    <a:pt x="31" y="56"/>
                    <a:pt x="30" y="56"/>
                  </a:cubicBezTo>
                  <a:cubicBezTo>
                    <a:pt x="29" y="56"/>
                    <a:pt x="29" y="56"/>
                    <a:pt x="29" y="55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7" y="51"/>
                    <a:pt x="26" y="51"/>
                    <a:pt x="25" y="51"/>
                  </a:cubicBezTo>
                  <a:cubicBezTo>
                    <a:pt x="23" y="51"/>
                    <a:pt x="22" y="50"/>
                    <a:pt x="22" y="50"/>
                  </a:cubicBezTo>
                  <a:cubicBezTo>
                    <a:pt x="22" y="50"/>
                    <a:pt x="22" y="50"/>
                    <a:pt x="22" y="49"/>
                  </a:cubicBezTo>
                  <a:cubicBezTo>
                    <a:pt x="22" y="49"/>
                    <a:pt x="22" y="48"/>
                    <a:pt x="22" y="48"/>
                  </a:cubicBezTo>
                  <a:cubicBezTo>
                    <a:pt x="22" y="47"/>
                    <a:pt x="22" y="47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3" y="46"/>
                    <a:pt x="24" y="46"/>
                    <a:pt x="25" y="46"/>
                  </a:cubicBezTo>
                  <a:cubicBezTo>
                    <a:pt x="26" y="46"/>
                    <a:pt x="27" y="46"/>
                    <a:pt x="28" y="4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4" y="36"/>
                    <a:pt x="23" y="36"/>
                  </a:cubicBezTo>
                  <a:cubicBezTo>
                    <a:pt x="22" y="35"/>
                    <a:pt x="22" y="34"/>
                    <a:pt x="21" y="34"/>
                  </a:cubicBezTo>
                  <a:cubicBezTo>
                    <a:pt x="21" y="33"/>
                    <a:pt x="20" y="32"/>
                    <a:pt x="20" y="30"/>
                  </a:cubicBezTo>
                  <a:cubicBezTo>
                    <a:pt x="20" y="29"/>
                    <a:pt x="20" y="28"/>
                    <a:pt x="20" y="28"/>
                  </a:cubicBezTo>
                  <a:cubicBezTo>
                    <a:pt x="21" y="27"/>
                    <a:pt x="21" y="26"/>
                    <a:pt x="22" y="25"/>
                  </a:cubicBezTo>
                  <a:cubicBezTo>
                    <a:pt x="23" y="24"/>
                    <a:pt x="24" y="24"/>
                    <a:pt x="25" y="23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5" y="18"/>
                    <a:pt x="25" y="18"/>
                  </a:cubicBezTo>
                  <a:cubicBezTo>
                    <a:pt x="26" y="17"/>
                    <a:pt x="27" y="18"/>
                    <a:pt x="27" y="19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2"/>
                    <a:pt x="29" y="22"/>
                    <a:pt x="29" y="22"/>
                  </a:cubicBezTo>
                  <a:cubicBezTo>
                    <a:pt x="29" y="22"/>
                    <a:pt x="30" y="22"/>
                    <a:pt x="30" y="22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30" y="17"/>
                    <a:pt x="30" y="17"/>
                  </a:cubicBezTo>
                  <a:cubicBezTo>
                    <a:pt x="31" y="17"/>
                    <a:pt x="32" y="17"/>
                    <a:pt x="32" y="18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2"/>
                    <a:pt x="34" y="22"/>
                    <a:pt x="3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7" y="22"/>
                    <a:pt x="37" y="23"/>
                  </a:cubicBezTo>
                  <a:cubicBezTo>
                    <a:pt x="37" y="23"/>
                    <a:pt x="37" y="24"/>
                    <a:pt x="37" y="24"/>
                  </a:cubicBezTo>
                  <a:cubicBezTo>
                    <a:pt x="37" y="25"/>
                    <a:pt x="36" y="25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4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5"/>
                    <a:pt x="37" y="35"/>
                    <a:pt x="38" y="36"/>
                  </a:cubicBezTo>
                  <a:cubicBezTo>
                    <a:pt x="39" y="38"/>
                    <a:pt x="40" y="39"/>
                    <a:pt x="40" y="41"/>
                  </a:cubicBezTo>
                  <a:cubicBezTo>
                    <a:pt x="40" y="43"/>
                    <a:pt x="40" y="44"/>
                    <a:pt x="40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213"/>
            <p:cNvSpPr>
              <a:spLocks noEditPoints="1"/>
            </p:cNvSpPr>
            <p:nvPr/>
          </p:nvSpPr>
          <p:spPr bwMode="auto">
            <a:xfrm>
              <a:off x="653951" y="3615117"/>
              <a:ext cx="125636" cy="128857"/>
            </a:xfrm>
            <a:custGeom>
              <a:avLst/>
              <a:gdLst>
                <a:gd name="T0" fmla="*/ 15 w 36"/>
                <a:gd name="T1" fmla="*/ 2 h 37"/>
                <a:gd name="T2" fmla="*/ 1 w 36"/>
                <a:gd name="T3" fmla="*/ 21 h 37"/>
                <a:gd name="T4" fmla="*/ 20 w 36"/>
                <a:gd name="T5" fmla="*/ 36 h 37"/>
                <a:gd name="T6" fmla="*/ 35 w 36"/>
                <a:gd name="T7" fmla="*/ 16 h 37"/>
                <a:gd name="T8" fmla="*/ 15 w 36"/>
                <a:gd name="T9" fmla="*/ 2 h 37"/>
                <a:gd name="T10" fmla="*/ 20 w 36"/>
                <a:gd name="T11" fmla="*/ 32 h 37"/>
                <a:gd name="T12" fmla="*/ 4 w 36"/>
                <a:gd name="T13" fmla="*/ 21 h 37"/>
                <a:gd name="T14" fmla="*/ 16 w 36"/>
                <a:gd name="T15" fmla="*/ 5 h 37"/>
                <a:gd name="T16" fmla="*/ 32 w 36"/>
                <a:gd name="T17" fmla="*/ 17 h 37"/>
                <a:gd name="T18" fmla="*/ 20 w 36"/>
                <a:gd name="T19" fmla="*/ 3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7">
                  <a:moveTo>
                    <a:pt x="15" y="2"/>
                  </a:moveTo>
                  <a:cubicBezTo>
                    <a:pt x="6" y="3"/>
                    <a:pt x="0" y="12"/>
                    <a:pt x="1" y="21"/>
                  </a:cubicBezTo>
                  <a:cubicBezTo>
                    <a:pt x="2" y="31"/>
                    <a:pt x="11" y="37"/>
                    <a:pt x="20" y="36"/>
                  </a:cubicBezTo>
                  <a:cubicBezTo>
                    <a:pt x="30" y="34"/>
                    <a:pt x="36" y="26"/>
                    <a:pt x="35" y="16"/>
                  </a:cubicBezTo>
                  <a:cubicBezTo>
                    <a:pt x="34" y="7"/>
                    <a:pt x="25" y="0"/>
                    <a:pt x="15" y="2"/>
                  </a:cubicBezTo>
                  <a:close/>
                  <a:moveTo>
                    <a:pt x="20" y="32"/>
                  </a:moveTo>
                  <a:cubicBezTo>
                    <a:pt x="12" y="34"/>
                    <a:pt x="5" y="28"/>
                    <a:pt x="4" y="21"/>
                  </a:cubicBezTo>
                  <a:cubicBezTo>
                    <a:pt x="3" y="13"/>
                    <a:pt x="8" y="6"/>
                    <a:pt x="16" y="5"/>
                  </a:cubicBezTo>
                  <a:cubicBezTo>
                    <a:pt x="23" y="4"/>
                    <a:pt x="30" y="9"/>
                    <a:pt x="32" y="17"/>
                  </a:cubicBezTo>
                  <a:cubicBezTo>
                    <a:pt x="33" y="24"/>
                    <a:pt x="27" y="31"/>
                    <a:pt x="20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214"/>
            <p:cNvSpPr>
              <a:spLocks noEditPoints="1"/>
            </p:cNvSpPr>
            <p:nvPr/>
          </p:nvSpPr>
          <p:spPr bwMode="auto">
            <a:xfrm>
              <a:off x="695831" y="3639279"/>
              <a:ext cx="41878" cy="80535"/>
            </a:xfrm>
            <a:custGeom>
              <a:avLst/>
              <a:gdLst>
                <a:gd name="T0" fmla="*/ 8 w 12"/>
                <a:gd name="T1" fmla="*/ 10 h 23"/>
                <a:gd name="T2" fmla="*/ 8 w 12"/>
                <a:gd name="T3" fmla="*/ 6 h 23"/>
                <a:gd name="T4" fmla="*/ 8 w 12"/>
                <a:gd name="T5" fmla="*/ 6 h 23"/>
                <a:gd name="T6" fmla="*/ 9 w 12"/>
                <a:gd name="T7" fmla="*/ 6 h 23"/>
                <a:gd name="T8" fmla="*/ 10 w 12"/>
                <a:gd name="T9" fmla="*/ 5 h 23"/>
                <a:gd name="T10" fmla="*/ 10 w 12"/>
                <a:gd name="T11" fmla="*/ 5 h 23"/>
                <a:gd name="T12" fmla="*/ 10 w 12"/>
                <a:gd name="T13" fmla="*/ 4 h 23"/>
                <a:gd name="T14" fmla="*/ 10 w 12"/>
                <a:gd name="T15" fmla="*/ 3 h 23"/>
                <a:gd name="T16" fmla="*/ 9 w 12"/>
                <a:gd name="T17" fmla="*/ 3 h 23"/>
                <a:gd name="T18" fmla="*/ 8 w 12"/>
                <a:gd name="T19" fmla="*/ 3 h 23"/>
                <a:gd name="T20" fmla="*/ 7 w 12"/>
                <a:gd name="T21" fmla="*/ 3 h 23"/>
                <a:gd name="T22" fmla="*/ 7 w 12"/>
                <a:gd name="T23" fmla="*/ 1 h 23"/>
                <a:gd name="T24" fmla="*/ 6 w 12"/>
                <a:gd name="T25" fmla="*/ 0 h 23"/>
                <a:gd name="T26" fmla="*/ 6 w 12"/>
                <a:gd name="T27" fmla="*/ 1 h 23"/>
                <a:gd name="T28" fmla="*/ 6 w 12"/>
                <a:gd name="T29" fmla="*/ 3 h 23"/>
                <a:gd name="T30" fmla="*/ 6 w 12"/>
                <a:gd name="T31" fmla="*/ 3 h 23"/>
                <a:gd name="T32" fmla="*/ 4 w 12"/>
                <a:gd name="T33" fmla="*/ 4 h 23"/>
                <a:gd name="T34" fmla="*/ 4 w 12"/>
                <a:gd name="T35" fmla="*/ 1 h 23"/>
                <a:gd name="T36" fmla="*/ 3 w 12"/>
                <a:gd name="T37" fmla="*/ 1 h 23"/>
                <a:gd name="T38" fmla="*/ 3 w 12"/>
                <a:gd name="T39" fmla="*/ 2 h 23"/>
                <a:gd name="T40" fmla="*/ 3 w 12"/>
                <a:gd name="T41" fmla="*/ 4 h 23"/>
                <a:gd name="T42" fmla="*/ 1 w 12"/>
                <a:gd name="T43" fmla="*/ 5 h 23"/>
                <a:gd name="T44" fmla="*/ 1 w 12"/>
                <a:gd name="T45" fmla="*/ 7 h 23"/>
                <a:gd name="T46" fmla="*/ 0 w 12"/>
                <a:gd name="T47" fmla="*/ 8 h 23"/>
                <a:gd name="T48" fmla="*/ 1 w 12"/>
                <a:gd name="T49" fmla="*/ 10 h 23"/>
                <a:gd name="T50" fmla="*/ 2 w 12"/>
                <a:gd name="T51" fmla="*/ 11 h 23"/>
                <a:gd name="T52" fmla="*/ 4 w 12"/>
                <a:gd name="T53" fmla="*/ 12 h 23"/>
                <a:gd name="T54" fmla="*/ 4 w 12"/>
                <a:gd name="T55" fmla="*/ 12 h 23"/>
                <a:gd name="T56" fmla="*/ 5 w 12"/>
                <a:gd name="T57" fmla="*/ 17 h 23"/>
                <a:gd name="T58" fmla="*/ 4 w 12"/>
                <a:gd name="T59" fmla="*/ 17 h 23"/>
                <a:gd name="T60" fmla="*/ 2 w 12"/>
                <a:gd name="T61" fmla="*/ 17 h 23"/>
                <a:gd name="T62" fmla="*/ 2 w 12"/>
                <a:gd name="T63" fmla="*/ 18 h 23"/>
                <a:gd name="T64" fmla="*/ 2 w 12"/>
                <a:gd name="T65" fmla="*/ 18 h 23"/>
                <a:gd name="T66" fmla="*/ 2 w 12"/>
                <a:gd name="T67" fmla="*/ 19 h 23"/>
                <a:gd name="T68" fmla="*/ 2 w 12"/>
                <a:gd name="T69" fmla="*/ 20 h 23"/>
                <a:gd name="T70" fmla="*/ 3 w 12"/>
                <a:gd name="T71" fmla="*/ 20 h 23"/>
                <a:gd name="T72" fmla="*/ 5 w 12"/>
                <a:gd name="T73" fmla="*/ 20 h 23"/>
                <a:gd name="T74" fmla="*/ 6 w 12"/>
                <a:gd name="T75" fmla="*/ 23 h 23"/>
                <a:gd name="T76" fmla="*/ 7 w 12"/>
                <a:gd name="T77" fmla="*/ 23 h 23"/>
                <a:gd name="T78" fmla="*/ 7 w 12"/>
                <a:gd name="T79" fmla="*/ 23 h 23"/>
                <a:gd name="T80" fmla="*/ 7 w 12"/>
                <a:gd name="T81" fmla="*/ 20 h 23"/>
                <a:gd name="T82" fmla="*/ 8 w 12"/>
                <a:gd name="T83" fmla="*/ 20 h 23"/>
                <a:gd name="T84" fmla="*/ 9 w 12"/>
                <a:gd name="T85" fmla="*/ 22 h 23"/>
                <a:gd name="T86" fmla="*/ 10 w 12"/>
                <a:gd name="T87" fmla="*/ 23 h 23"/>
                <a:gd name="T88" fmla="*/ 10 w 12"/>
                <a:gd name="T89" fmla="*/ 22 h 23"/>
                <a:gd name="T90" fmla="*/ 10 w 12"/>
                <a:gd name="T91" fmla="*/ 19 h 23"/>
                <a:gd name="T92" fmla="*/ 11 w 12"/>
                <a:gd name="T93" fmla="*/ 18 h 23"/>
                <a:gd name="T94" fmla="*/ 12 w 12"/>
                <a:gd name="T95" fmla="*/ 17 h 23"/>
                <a:gd name="T96" fmla="*/ 12 w 12"/>
                <a:gd name="T97" fmla="*/ 14 h 23"/>
                <a:gd name="T98" fmla="*/ 11 w 12"/>
                <a:gd name="T99" fmla="*/ 12 h 23"/>
                <a:gd name="T100" fmla="*/ 8 w 12"/>
                <a:gd name="T101" fmla="*/ 10 h 23"/>
                <a:gd name="T102" fmla="*/ 5 w 12"/>
                <a:gd name="T103" fmla="*/ 6 h 23"/>
                <a:gd name="T104" fmla="*/ 6 w 12"/>
                <a:gd name="T105" fmla="*/ 6 h 23"/>
                <a:gd name="T106" fmla="*/ 7 w 12"/>
                <a:gd name="T107" fmla="*/ 10 h 23"/>
                <a:gd name="T108" fmla="*/ 5 w 12"/>
                <a:gd name="T109" fmla="*/ 9 h 23"/>
                <a:gd name="T110" fmla="*/ 5 w 12"/>
                <a:gd name="T111" fmla="*/ 6 h 23"/>
                <a:gd name="T112" fmla="*/ 6 w 12"/>
                <a:gd name="T113" fmla="*/ 17 h 23"/>
                <a:gd name="T114" fmla="*/ 6 w 12"/>
                <a:gd name="T115" fmla="*/ 13 h 23"/>
                <a:gd name="T116" fmla="*/ 7 w 12"/>
                <a:gd name="T117" fmla="*/ 13 h 23"/>
                <a:gd name="T118" fmla="*/ 8 w 12"/>
                <a:gd name="T119" fmla="*/ 17 h 23"/>
                <a:gd name="T120" fmla="*/ 6 w 12"/>
                <a:gd name="T12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" h="23">
                  <a:moveTo>
                    <a:pt x="8" y="10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6" y="0"/>
                  </a:cubicBezTo>
                  <a:cubicBezTo>
                    <a:pt x="6" y="0"/>
                    <a:pt x="5" y="1"/>
                    <a:pt x="6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8"/>
                    <a:pt x="4" y="18"/>
                    <a:pt x="4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3" y="20"/>
                    <a:pt x="3" y="20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8" y="20"/>
                    <a:pt x="8" y="20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9" y="23"/>
                    <a:pt x="10" y="23"/>
                  </a:cubicBezTo>
                  <a:cubicBezTo>
                    <a:pt x="10" y="23"/>
                    <a:pt x="10" y="23"/>
                    <a:pt x="10" y="22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1" y="19"/>
                    <a:pt x="11" y="18"/>
                  </a:cubicBezTo>
                  <a:cubicBezTo>
                    <a:pt x="11" y="18"/>
                    <a:pt x="12" y="17"/>
                    <a:pt x="12" y="17"/>
                  </a:cubicBezTo>
                  <a:cubicBezTo>
                    <a:pt x="12" y="16"/>
                    <a:pt x="12" y="15"/>
                    <a:pt x="12" y="14"/>
                  </a:cubicBezTo>
                  <a:cubicBezTo>
                    <a:pt x="12" y="13"/>
                    <a:pt x="12" y="12"/>
                    <a:pt x="11" y="12"/>
                  </a:cubicBezTo>
                  <a:cubicBezTo>
                    <a:pt x="10" y="11"/>
                    <a:pt x="9" y="11"/>
                    <a:pt x="8" y="10"/>
                  </a:cubicBezTo>
                  <a:close/>
                  <a:moveTo>
                    <a:pt x="5" y="6"/>
                  </a:moveTo>
                  <a:cubicBezTo>
                    <a:pt x="5" y="6"/>
                    <a:pt x="6" y="6"/>
                    <a:pt x="6" y="6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5" y="9"/>
                  </a:cubicBezTo>
                  <a:lnTo>
                    <a:pt x="5" y="6"/>
                  </a:lnTo>
                  <a:close/>
                  <a:moveTo>
                    <a:pt x="6" y="17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7" y="13"/>
                    <a:pt x="7" y="13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7"/>
                    <a:pt x="7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215"/>
            <p:cNvSpPr>
              <a:spLocks noEditPoints="1"/>
            </p:cNvSpPr>
            <p:nvPr/>
          </p:nvSpPr>
          <p:spPr bwMode="auto">
            <a:xfrm>
              <a:off x="4373094" y="1546957"/>
              <a:ext cx="222278" cy="225501"/>
            </a:xfrm>
            <a:custGeom>
              <a:avLst/>
              <a:gdLst>
                <a:gd name="T0" fmla="*/ 28 w 64"/>
                <a:gd name="T1" fmla="*/ 3 h 65"/>
                <a:gd name="T2" fmla="*/ 2 w 64"/>
                <a:gd name="T3" fmla="*/ 37 h 65"/>
                <a:gd name="T4" fmla="*/ 37 w 64"/>
                <a:gd name="T5" fmla="*/ 62 h 65"/>
                <a:gd name="T6" fmla="*/ 62 w 64"/>
                <a:gd name="T7" fmla="*/ 28 h 65"/>
                <a:gd name="T8" fmla="*/ 28 w 64"/>
                <a:gd name="T9" fmla="*/ 3 h 65"/>
                <a:gd name="T10" fmla="*/ 36 w 64"/>
                <a:gd name="T11" fmla="*/ 56 h 65"/>
                <a:gd name="T12" fmla="*/ 8 w 64"/>
                <a:gd name="T13" fmla="*/ 36 h 65"/>
                <a:gd name="T14" fmla="*/ 28 w 64"/>
                <a:gd name="T15" fmla="*/ 8 h 65"/>
                <a:gd name="T16" fmla="*/ 56 w 64"/>
                <a:gd name="T17" fmla="*/ 29 h 65"/>
                <a:gd name="T18" fmla="*/ 36 w 64"/>
                <a:gd name="T19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5">
                  <a:moveTo>
                    <a:pt x="28" y="3"/>
                  </a:moveTo>
                  <a:cubicBezTo>
                    <a:pt x="11" y="5"/>
                    <a:pt x="0" y="20"/>
                    <a:pt x="2" y="37"/>
                  </a:cubicBezTo>
                  <a:cubicBezTo>
                    <a:pt x="5" y="53"/>
                    <a:pt x="20" y="65"/>
                    <a:pt x="37" y="62"/>
                  </a:cubicBezTo>
                  <a:cubicBezTo>
                    <a:pt x="53" y="60"/>
                    <a:pt x="64" y="44"/>
                    <a:pt x="62" y="28"/>
                  </a:cubicBezTo>
                  <a:cubicBezTo>
                    <a:pt x="59" y="11"/>
                    <a:pt x="44" y="0"/>
                    <a:pt x="28" y="3"/>
                  </a:cubicBezTo>
                  <a:close/>
                  <a:moveTo>
                    <a:pt x="36" y="56"/>
                  </a:moveTo>
                  <a:cubicBezTo>
                    <a:pt x="22" y="58"/>
                    <a:pt x="10" y="49"/>
                    <a:pt x="8" y="36"/>
                  </a:cubicBezTo>
                  <a:cubicBezTo>
                    <a:pt x="6" y="23"/>
                    <a:pt x="15" y="10"/>
                    <a:pt x="28" y="8"/>
                  </a:cubicBezTo>
                  <a:cubicBezTo>
                    <a:pt x="42" y="6"/>
                    <a:pt x="54" y="16"/>
                    <a:pt x="56" y="29"/>
                  </a:cubicBezTo>
                  <a:cubicBezTo>
                    <a:pt x="58" y="42"/>
                    <a:pt x="49" y="54"/>
                    <a:pt x="36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216"/>
            <p:cNvSpPr>
              <a:spLocks noEditPoints="1"/>
            </p:cNvSpPr>
            <p:nvPr/>
          </p:nvSpPr>
          <p:spPr bwMode="auto">
            <a:xfrm>
              <a:off x="4448799" y="1588837"/>
              <a:ext cx="74093" cy="141743"/>
            </a:xfrm>
            <a:custGeom>
              <a:avLst/>
              <a:gdLst>
                <a:gd name="T0" fmla="*/ 14 w 21"/>
                <a:gd name="T1" fmla="*/ 18 h 41"/>
                <a:gd name="T2" fmla="*/ 13 w 21"/>
                <a:gd name="T3" fmla="*/ 10 h 41"/>
                <a:gd name="T4" fmla="*/ 14 w 21"/>
                <a:gd name="T5" fmla="*/ 10 h 41"/>
                <a:gd name="T6" fmla="*/ 16 w 21"/>
                <a:gd name="T7" fmla="*/ 10 h 41"/>
                <a:gd name="T8" fmla="*/ 17 w 21"/>
                <a:gd name="T9" fmla="*/ 9 h 41"/>
                <a:gd name="T10" fmla="*/ 17 w 21"/>
                <a:gd name="T11" fmla="*/ 8 h 41"/>
                <a:gd name="T12" fmla="*/ 17 w 21"/>
                <a:gd name="T13" fmla="*/ 6 h 41"/>
                <a:gd name="T14" fmla="*/ 17 w 21"/>
                <a:gd name="T15" fmla="*/ 5 h 41"/>
                <a:gd name="T16" fmla="*/ 16 w 21"/>
                <a:gd name="T17" fmla="*/ 5 h 41"/>
                <a:gd name="T18" fmla="*/ 14 w 21"/>
                <a:gd name="T19" fmla="*/ 5 h 41"/>
                <a:gd name="T20" fmla="*/ 12 w 21"/>
                <a:gd name="T21" fmla="*/ 5 h 41"/>
                <a:gd name="T22" fmla="*/ 12 w 21"/>
                <a:gd name="T23" fmla="*/ 1 h 41"/>
                <a:gd name="T24" fmla="*/ 10 w 21"/>
                <a:gd name="T25" fmla="*/ 0 h 41"/>
                <a:gd name="T26" fmla="*/ 9 w 21"/>
                <a:gd name="T27" fmla="*/ 2 h 41"/>
                <a:gd name="T28" fmla="*/ 10 w 21"/>
                <a:gd name="T29" fmla="*/ 5 h 41"/>
                <a:gd name="T30" fmla="*/ 10 w 21"/>
                <a:gd name="T31" fmla="*/ 5 h 41"/>
                <a:gd name="T32" fmla="*/ 7 w 21"/>
                <a:gd name="T33" fmla="*/ 6 h 41"/>
                <a:gd name="T34" fmla="*/ 7 w 21"/>
                <a:gd name="T35" fmla="*/ 2 h 41"/>
                <a:gd name="T36" fmla="*/ 5 w 21"/>
                <a:gd name="T37" fmla="*/ 1 h 41"/>
                <a:gd name="T38" fmla="*/ 4 w 21"/>
                <a:gd name="T39" fmla="*/ 2 h 41"/>
                <a:gd name="T40" fmla="*/ 5 w 21"/>
                <a:gd name="T41" fmla="*/ 7 h 41"/>
                <a:gd name="T42" fmla="*/ 2 w 21"/>
                <a:gd name="T43" fmla="*/ 9 h 41"/>
                <a:gd name="T44" fmla="*/ 1 w 21"/>
                <a:gd name="T45" fmla="*/ 11 h 41"/>
                <a:gd name="T46" fmla="*/ 0 w 21"/>
                <a:gd name="T47" fmla="*/ 14 h 41"/>
                <a:gd name="T48" fmla="*/ 2 w 21"/>
                <a:gd name="T49" fmla="*/ 18 h 41"/>
                <a:gd name="T50" fmla="*/ 4 w 21"/>
                <a:gd name="T51" fmla="*/ 20 h 41"/>
                <a:gd name="T52" fmla="*/ 6 w 21"/>
                <a:gd name="T53" fmla="*/ 21 h 41"/>
                <a:gd name="T54" fmla="*/ 7 w 21"/>
                <a:gd name="T55" fmla="*/ 21 h 41"/>
                <a:gd name="T56" fmla="*/ 8 w 21"/>
                <a:gd name="T57" fmla="*/ 30 h 41"/>
                <a:gd name="T58" fmla="*/ 6 w 21"/>
                <a:gd name="T59" fmla="*/ 30 h 41"/>
                <a:gd name="T60" fmla="*/ 3 w 21"/>
                <a:gd name="T61" fmla="*/ 30 h 41"/>
                <a:gd name="T62" fmla="*/ 3 w 21"/>
                <a:gd name="T63" fmla="*/ 31 h 41"/>
                <a:gd name="T64" fmla="*/ 2 w 21"/>
                <a:gd name="T65" fmla="*/ 32 h 41"/>
                <a:gd name="T66" fmla="*/ 2 w 21"/>
                <a:gd name="T67" fmla="*/ 34 h 41"/>
                <a:gd name="T68" fmla="*/ 3 w 21"/>
                <a:gd name="T69" fmla="*/ 35 h 41"/>
                <a:gd name="T70" fmla="*/ 6 w 21"/>
                <a:gd name="T71" fmla="*/ 35 h 41"/>
                <a:gd name="T72" fmla="*/ 9 w 21"/>
                <a:gd name="T73" fmla="*/ 35 h 41"/>
                <a:gd name="T74" fmla="*/ 10 w 21"/>
                <a:gd name="T75" fmla="*/ 40 h 41"/>
                <a:gd name="T76" fmla="*/ 11 w 21"/>
                <a:gd name="T77" fmla="*/ 41 h 41"/>
                <a:gd name="T78" fmla="*/ 12 w 21"/>
                <a:gd name="T79" fmla="*/ 39 h 41"/>
                <a:gd name="T80" fmla="*/ 12 w 21"/>
                <a:gd name="T81" fmla="*/ 35 h 41"/>
                <a:gd name="T82" fmla="*/ 14 w 21"/>
                <a:gd name="T83" fmla="*/ 34 h 41"/>
                <a:gd name="T84" fmla="*/ 15 w 21"/>
                <a:gd name="T85" fmla="*/ 39 h 41"/>
                <a:gd name="T86" fmla="*/ 16 w 21"/>
                <a:gd name="T87" fmla="*/ 40 h 41"/>
                <a:gd name="T88" fmla="*/ 18 w 21"/>
                <a:gd name="T89" fmla="*/ 38 h 41"/>
                <a:gd name="T90" fmla="*/ 17 w 21"/>
                <a:gd name="T91" fmla="*/ 33 h 41"/>
                <a:gd name="T92" fmla="*/ 19 w 21"/>
                <a:gd name="T93" fmla="*/ 32 h 41"/>
                <a:gd name="T94" fmla="*/ 21 w 21"/>
                <a:gd name="T95" fmla="*/ 29 h 41"/>
                <a:gd name="T96" fmla="*/ 21 w 21"/>
                <a:gd name="T97" fmla="*/ 25 h 41"/>
                <a:gd name="T98" fmla="*/ 18 w 21"/>
                <a:gd name="T99" fmla="*/ 20 h 41"/>
                <a:gd name="T100" fmla="*/ 14 w 21"/>
                <a:gd name="T101" fmla="*/ 18 h 41"/>
                <a:gd name="T102" fmla="*/ 8 w 21"/>
                <a:gd name="T103" fmla="*/ 10 h 41"/>
                <a:gd name="T104" fmla="*/ 11 w 21"/>
                <a:gd name="T105" fmla="*/ 10 h 41"/>
                <a:gd name="T106" fmla="*/ 12 w 21"/>
                <a:gd name="T107" fmla="*/ 17 h 41"/>
                <a:gd name="T108" fmla="*/ 9 w 21"/>
                <a:gd name="T109" fmla="*/ 16 h 41"/>
                <a:gd name="T110" fmla="*/ 8 w 21"/>
                <a:gd name="T111" fmla="*/ 10 h 41"/>
                <a:gd name="T112" fmla="*/ 11 w 21"/>
                <a:gd name="T113" fmla="*/ 30 h 41"/>
                <a:gd name="T114" fmla="*/ 10 w 21"/>
                <a:gd name="T115" fmla="*/ 22 h 41"/>
                <a:gd name="T116" fmla="*/ 13 w 21"/>
                <a:gd name="T117" fmla="*/ 23 h 41"/>
                <a:gd name="T118" fmla="*/ 13 w 21"/>
                <a:gd name="T119" fmla="*/ 29 h 41"/>
                <a:gd name="T120" fmla="*/ 11 w 21"/>
                <a:gd name="T121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" h="41">
                  <a:moveTo>
                    <a:pt x="14" y="18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4" y="10"/>
                  </a:cubicBezTo>
                  <a:cubicBezTo>
                    <a:pt x="15" y="10"/>
                    <a:pt x="16" y="10"/>
                    <a:pt x="16" y="10"/>
                  </a:cubicBezTo>
                  <a:cubicBezTo>
                    <a:pt x="16" y="10"/>
                    <a:pt x="17" y="10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5"/>
                    <a:pt x="15" y="5"/>
                    <a:pt x="14" y="5"/>
                  </a:cubicBezTo>
                  <a:cubicBezTo>
                    <a:pt x="14" y="5"/>
                    <a:pt x="13" y="5"/>
                    <a:pt x="12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0" y="0"/>
                    <a:pt x="9" y="1"/>
                    <a:pt x="9" y="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8" y="6"/>
                    <a:pt x="7" y="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3" y="8"/>
                    <a:pt x="2" y="9"/>
                  </a:cubicBezTo>
                  <a:cubicBezTo>
                    <a:pt x="1" y="9"/>
                    <a:pt x="1" y="10"/>
                    <a:pt x="1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1" y="16"/>
                    <a:pt x="1" y="17"/>
                    <a:pt x="2" y="18"/>
                  </a:cubicBezTo>
                  <a:cubicBezTo>
                    <a:pt x="2" y="18"/>
                    <a:pt x="3" y="19"/>
                    <a:pt x="4" y="20"/>
                  </a:cubicBezTo>
                  <a:cubicBezTo>
                    <a:pt x="4" y="20"/>
                    <a:pt x="5" y="21"/>
                    <a:pt x="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7" y="30"/>
                    <a:pt x="6" y="30"/>
                  </a:cubicBezTo>
                  <a:cubicBezTo>
                    <a:pt x="5" y="30"/>
                    <a:pt x="4" y="30"/>
                    <a:pt x="3" y="30"/>
                  </a:cubicBezTo>
                  <a:cubicBezTo>
                    <a:pt x="3" y="30"/>
                    <a:pt x="3" y="30"/>
                    <a:pt x="3" y="31"/>
                  </a:cubicBezTo>
                  <a:cubicBezTo>
                    <a:pt x="2" y="31"/>
                    <a:pt x="2" y="31"/>
                    <a:pt x="2" y="32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4"/>
                    <a:pt x="2" y="34"/>
                    <a:pt x="3" y="35"/>
                  </a:cubicBezTo>
                  <a:cubicBezTo>
                    <a:pt x="3" y="35"/>
                    <a:pt x="4" y="35"/>
                    <a:pt x="6" y="35"/>
                  </a:cubicBezTo>
                  <a:cubicBezTo>
                    <a:pt x="7" y="35"/>
                    <a:pt x="8" y="35"/>
                    <a:pt x="9" y="35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40"/>
                    <a:pt x="11" y="41"/>
                    <a:pt x="11" y="41"/>
                  </a:cubicBezTo>
                  <a:cubicBezTo>
                    <a:pt x="12" y="41"/>
                    <a:pt x="12" y="40"/>
                    <a:pt x="12" y="39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3" y="35"/>
                    <a:pt x="13" y="34"/>
                    <a:pt x="14" y="3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0"/>
                    <a:pt x="16" y="40"/>
                    <a:pt x="16" y="40"/>
                  </a:cubicBezTo>
                  <a:cubicBezTo>
                    <a:pt x="17" y="40"/>
                    <a:pt x="18" y="39"/>
                    <a:pt x="18" y="38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8" y="33"/>
                    <a:pt x="19" y="32"/>
                  </a:cubicBezTo>
                  <a:cubicBezTo>
                    <a:pt x="20" y="31"/>
                    <a:pt x="20" y="30"/>
                    <a:pt x="21" y="29"/>
                  </a:cubicBezTo>
                  <a:cubicBezTo>
                    <a:pt x="21" y="28"/>
                    <a:pt x="21" y="27"/>
                    <a:pt x="21" y="25"/>
                  </a:cubicBezTo>
                  <a:cubicBezTo>
                    <a:pt x="21" y="23"/>
                    <a:pt x="20" y="21"/>
                    <a:pt x="18" y="20"/>
                  </a:cubicBezTo>
                  <a:cubicBezTo>
                    <a:pt x="17" y="19"/>
                    <a:pt x="16" y="18"/>
                    <a:pt x="14" y="18"/>
                  </a:cubicBezTo>
                  <a:close/>
                  <a:moveTo>
                    <a:pt x="8" y="10"/>
                  </a:moveTo>
                  <a:cubicBezTo>
                    <a:pt x="9" y="10"/>
                    <a:pt x="10" y="10"/>
                    <a:pt x="11" y="1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0" y="17"/>
                    <a:pt x="9" y="16"/>
                  </a:cubicBezTo>
                  <a:lnTo>
                    <a:pt x="8" y="10"/>
                  </a:lnTo>
                  <a:close/>
                  <a:moveTo>
                    <a:pt x="11" y="30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11" y="22"/>
                    <a:pt x="12" y="23"/>
                    <a:pt x="13" y="23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2" y="30"/>
                    <a:pt x="11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217"/>
            <p:cNvSpPr>
              <a:spLocks noEditPoints="1"/>
            </p:cNvSpPr>
            <p:nvPr/>
          </p:nvSpPr>
          <p:spPr bwMode="auto">
            <a:xfrm>
              <a:off x="869786" y="3183446"/>
              <a:ext cx="352747" cy="352747"/>
            </a:xfrm>
            <a:custGeom>
              <a:avLst/>
              <a:gdLst>
                <a:gd name="T0" fmla="*/ 95 w 101"/>
                <a:gd name="T1" fmla="*/ 46 h 101"/>
                <a:gd name="T2" fmla="*/ 88 w 101"/>
                <a:gd name="T3" fmla="*/ 45 h 101"/>
                <a:gd name="T4" fmla="*/ 86 w 101"/>
                <a:gd name="T5" fmla="*/ 38 h 101"/>
                <a:gd name="T6" fmla="*/ 92 w 101"/>
                <a:gd name="T7" fmla="*/ 34 h 101"/>
                <a:gd name="T8" fmla="*/ 94 w 101"/>
                <a:gd name="T9" fmla="*/ 24 h 101"/>
                <a:gd name="T10" fmla="*/ 89 w 101"/>
                <a:gd name="T11" fmla="*/ 18 h 101"/>
                <a:gd name="T12" fmla="*/ 79 w 101"/>
                <a:gd name="T13" fmla="*/ 16 h 101"/>
                <a:gd name="T14" fmla="*/ 73 w 101"/>
                <a:gd name="T15" fmla="*/ 20 h 101"/>
                <a:gd name="T16" fmla="*/ 67 w 101"/>
                <a:gd name="T17" fmla="*/ 17 h 101"/>
                <a:gd name="T18" fmla="*/ 68 w 101"/>
                <a:gd name="T19" fmla="*/ 9 h 101"/>
                <a:gd name="T20" fmla="*/ 62 w 101"/>
                <a:gd name="T21" fmla="*/ 1 h 101"/>
                <a:gd name="T22" fmla="*/ 55 w 101"/>
                <a:gd name="T23" fmla="*/ 0 h 101"/>
                <a:gd name="T24" fmla="*/ 47 w 101"/>
                <a:gd name="T25" fmla="*/ 6 h 101"/>
                <a:gd name="T26" fmla="*/ 46 w 101"/>
                <a:gd name="T27" fmla="*/ 13 h 101"/>
                <a:gd name="T28" fmla="*/ 38 w 101"/>
                <a:gd name="T29" fmla="*/ 15 h 101"/>
                <a:gd name="T30" fmla="*/ 34 w 101"/>
                <a:gd name="T31" fmla="*/ 9 h 101"/>
                <a:gd name="T32" fmla="*/ 25 w 101"/>
                <a:gd name="T33" fmla="*/ 8 h 101"/>
                <a:gd name="T34" fmla="*/ 18 w 101"/>
                <a:gd name="T35" fmla="*/ 12 h 101"/>
                <a:gd name="T36" fmla="*/ 17 w 101"/>
                <a:gd name="T37" fmla="*/ 22 h 101"/>
                <a:gd name="T38" fmla="*/ 20 w 101"/>
                <a:gd name="T39" fmla="*/ 27 h 101"/>
                <a:gd name="T40" fmla="*/ 16 w 101"/>
                <a:gd name="T41" fmla="*/ 34 h 101"/>
                <a:gd name="T42" fmla="*/ 10 w 101"/>
                <a:gd name="T43" fmla="*/ 33 h 101"/>
                <a:gd name="T44" fmla="*/ 2 w 101"/>
                <a:gd name="T45" fmla="*/ 39 h 101"/>
                <a:gd name="T46" fmla="*/ 1 w 101"/>
                <a:gd name="T47" fmla="*/ 47 h 101"/>
                <a:gd name="T48" fmla="*/ 7 w 101"/>
                <a:gd name="T49" fmla="*/ 55 h 101"/>
                <a:gd name="T50" fmla="*/ 13 w 101"/>
                <a:gd name="T51" fmla="*/ 55 h 101"/>
                <a:gd name="T52" fmla="*/ 14 w 101"/>
                <a:gd name="T53" fmla="*/ 63 h 101"/>
                <a:gd name="T54" fmla="*/ 10 w 101"/>
                <a:gd name="T55" fmla="*/ 67 h 101"/>
                <a:gd name="T56" fmla="*/ 8 w 101"/>
                <a:gd name="T57" fmla="*/ 77 h 101"/>
                <a:gd name="T58" fmla="*/ 13 w 101"/>
                <a:gd name="T59" fmla="*/ 83 h 101"/>
                <a:gd name="T60" fmla="*/ 23 w 101"/>
                <a:gd name="T61" fmla="*/ 84 h 101"/>
                <a:gd name="T62" fmla="*/ 27 w 101"/>
                <a:gd name="T63" fmla="*/ 81 h 101"/>
                <a:gd name="T64" fmla="*/ 34 w 101"/>
                <a:gd name="T65" fmla="*/ 85 h 101"/>
                <a:gd name="T66" fmla="*/ 34 w 101"/>
                <a:gd name="T67" fmla="*/ 91 h 101"/>
                <a:gd name="T68" fmla="*/ 39 w 101"/>
                <a:gd name="T69" fmla="*/ 99 h 101"/>
                <a:gd name="T70" fmla="*/ 47 w 101"/>
                <a:gd name="T71" fmla="*/ 100 h 101"/>
                <a:gd name="T72" fmla="*/ 55 w 101"/>
                <a:gd name="T73" fmla="*/ 94 h 101"/>
                <a:gd name="T74" fmla="*/ 56 w 101"/>
                <a:gd name="T75" fmla="*/ 88 h 101"/>
                <a:gd name="T76" fmla="*/ 64 w 101"/>
                <a:gd name="T77" fmla="*/ 86 h 101"/>
                <a:gd name="T78" fmla="*/ 67 w 101"/>
                <a:gd name="T79" fmla="*/ 91 h 101"/>
                <a:gd name="T80" fmla="*/ 77 w 101"/>
                <a:gd name="T81" fmla="*/ 93 h 101"/>
                <a:gd name="T82" fmla="*/ 84 w 101"/>
                <a:gd name="T83" fmla="*/ 88 h 101"/>
                <a:gd name="T84" fmla="*/ 85 w 101"/>
                <a:gd name="T85" fmla="*/ 78 h 101"/>
                <a:gd name="T86" fmla="*/ 81 w 101"/>
                <a:gd name="T87" fmla="*/ 73 h 101"/>
                <a:gd name="T88" fmla="*/ 85 w 101"/>
                <a:gd name="T89" fmla="*/ 67 h 101"/>
                <a:gd name="T90" fmla="*/ 92 w 101"/>
                <a:gd name="T91" fmla="*/ 68 h 101"/>
                <a:gd name="T92" fmla="*/ 100 w 101"/>
                <a:gd name="T93" fmla="*/ 62 h 101"/>
                <a:gd name="T94" fmla="*/ 101 w 101"/>
                <a:gd name="T95" fmla="*/ 54 h 101"/>
                <a:gd name="T96" fmla="*/ 95 w 101"/>
                <a:gd name="T97" fmla="*/ 46 h 101"/>
                <a:gd name="T98" fmla="*/ 61 w 101"/>
                <a:gd name="T99" fmla="*/ 66 h 101"/>
                <a:gd name="T100" fmla="*/ 35 w 101"/>
                <a:gd name="T101" fmla="*/ 62 h 101"/>
                <a:gd name="T102" fmla="*/ 39 w 101"/>
                <a:gd name="T103" fmla="*/ 35 h 101"/>
                <a:gd name="T104" fmla="*/ 65 w 101"/>
                <a:gd name="T105" fmla="*/ 40 h 101"/>
                <a:gd name="T106" fmla="*/ 61 w 101"/>
                <a:gd name="T107" fmla="*/ 6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" h="101">
                  <a:moveTo>
                    <a:pt x="95" y="46"/>
                  </a:moveTo>
                  <a:cubicBezTo>
                    <a:pt x="88" y="45"/>
                    <a:pt x="88" y="45"/>
                    <a:pt x="88" y="45"/>
                  </a:cubicBezTo>
                  <a:cubicBezTo>
                    <a:pt x="87" y="43"/>
                    <a:pt x="87" y="40"/>
                    <a:pt x="86" y="38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5" y="31"/>
                    <a:pt x="96" y="27"/>
                    <a:pt x="94" y="24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7" y="14"/>
                    <a:pt x="82" y="14"/>
                    <a:pt x="79" y="16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1" y="19"/>
                    <a:pt x="69" y="18"/>
                    <a:pt x="67" y="17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9" y="6"/>
                    <a:pt x="66" y="2"/>
                    <a:pt x="62" y="1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1" y="0"/>
                    <a:pt x="47" y="2"/>
                    <a:pt x="47" y="6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3" y="13"/>
                    <a:pt x="41" y="14"/>
                    <a:pt x="38" y="15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2" y="6"/>
                    <a:pt x="28" y="5"/>
                    <a:pt x="25" y="8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5" y="15"/>
                    <a:pt x="14" y="19"/>
                    <a:pt x="17" y="22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9"/>
                    <a:pt x="17" y="32"/>
                    <a:pt x="16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6" y="32"/>
                    <a:pt x="3" y="35"/>
                    <a:pt x="2" y="39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50"/>
                    <a:pt x="3" y="54"/>
                    <a:pt x="7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8"/>
                    <a:pt x="14" y="61"/>
                    <a:pt x="14" y="63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7" y="69"/>
                    <a:pt x="6" y="73"/>
                    <a:pt x="8" y="77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5" y="86"/>
                    <a:pt x="20" y="87"/>
                    <a:pt x="23" y="84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30" y="83"/>
                    <a:pt x="32" y="84"/>
                    <a:pt x="34" y="85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95"/>
                    <a:pt x="36" y="98"/>
                    <a:pt x="39" y="99"/>
                  </a:cubicBezTo>
                  <a:cubicBezTo>
                    <a:pt x="47" y="100"/>
                    <a:pt x="47" y="100"/>
                    <a:pt x="47" y="100"/>
                  </a:cubicBezTo>
                  <a:cubicBezTo>
                    <a:pt x="51" y="101"/>
                    <a:pt x="55" y="98"/>
                    <a:pt x="55" y="9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9" y="88"/>
                    <a:pt x="61" y="87"/>
                    <a:pt x="64" y="86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70" y="94"/>
                    <a:pt x="74" y="95"/>
                    <a:pt x="77" y="93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7" y="86"/>
                    <a:pt x="87" y="82"/>
                    <a:pt x="85" y="78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2" y="71"/>
                    <a:pt x="84" y="69"/>
                    <a:pt x="85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5" y="68"/>
                    <a:pt x="99" y="66"/>
                    <a:pt x="100" y="62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1" y="50"/>
                    <a:pt x="99" y="47"/>
                    <a:pt x="95" y="46"/>
                  </a:cubicBezTo>
                  <a:close/>
                  <a:moveTo>
                    <a:pt x="61" y="66"/>
                  </a:moveTo>
                  <a:cubicBezTo>
                    <a:pt x="53" y="72"/>
                    <a:pt x="41" y="70"/>
                    <a:pt x="35" y="62"/>
                  </a:cubicBezTo>
                  <a:cubicBezTo>
                    <a:pt x="29" y="53"/>
                    <a:pt x="31" y="42"/>
                    <a:pt x="39" y="35"/>
                  </a:cubicBezTo>
                  <a:cubicBezTo>
                    <a:pt x="47" y="29"/>
                    <a:pt x="59" y="31"/>
                    <a:pt x="65" y="40"/>
                  </a:cubicBezTo>
                  <a:cubicBezTo>
                    <a:pt x="72" y="48"/>
                    <a:pt x="70" y="60"/>
                    <a:pt x="61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218"/>
            <p:cNvSpPr>
              <a:spLocks noEditPoints="1"/>
            </p:cNvSpPr>
            <p:nvPr/>
          </p:nvSpPr>
          <p:spPr bwMode="auto">
            <a:xfrm>
              <a:off x="797304" y="3605452"/>
              <a:ext cx="125636" cy="122415"/>
            </a:xfrm>
            <a:custGeom>
              <a:avLst/>
              <a:gdLst>
                <a:gd name="T0" fmla="*/ 35 w 36"/>
                <a:gd name="T1" fmla="*/ 12 h 35"/>
                <a:gd name="T2" fmla="*/ 32 w 36"/>
                <a:gd name="T3" fmla="*/ 10 h 35"/>
                <a:gd name="T4" fmla="*/ 29 w 36"/>
                <a:gd name="T5" fmla="*/ 11 h 35"/>
                <a:gd name="T6" fmla="*/ 28 w 36"/>
                <a:gd name="T7" fmla="*/ 9 h 35"/>
                <a:gd name="T8" fmla="*/ 29 w 36"/>
                <a:gd name="T9" fmla="*/ 7 h 35"/>
                <a:gd name="T10" fmla="*/ 28 w 36"/>
                <a:gd name="T11" fmla="*/ 3 h 35"/>
                <a:gd name="T12" fmla="*/ 26 w 36"/>
                <a:gd name="T13" fmla="*/ 2 h 35"/>
                <a:gd name="T14" fmla="*/ 22 w 36"/>
                <a:gd name="T15" fmla="*/ 3 h 35"/>
                <a:gd name="T16" fmla="*/ 21 w 36"/>
                <a:gd name="T17" fmla="*/ 5 h 35"/>
                <a:gd name="T18" fmla="*/ 19 w 36"/>
                <a:gd name="T19" fmla="*/ 4 h 35"/>
                <a:gd name="T20" fmla="*/ 18 w 36"/>
                <a:gd name="T21" fmla="*/ 2 h 35"/>
                <a:gd name="T22" fmla="*/ 15 w 36"/>
                <a:gd name="T23" fmla="*/ 0 h 35"/>
                <a:gd name="T24" fmla="*/ 12 w 36"/>
                <a:gd name="T25" fmla="*/ 1 h 35"/>
                <a:gd name="T26" fmla="*/ 11 w 36"/>
                <a:gd name="T27" fmla="*/ 4 h 35"/>
                <a:gd name="T28" fmla="*/ 11 w 36"/>
                <a:gd name="T29" fmla="*/ 6 h 35"/>
                <a:gd name="T30" fmla="*/ 9 w 36"/>
                <a:gd name="T31" fmla="*/ 8 h 35"/>
                <a:gd name="T32" fmla="*/ 7 w 36"/>
                <a:gd name="T33" fmla="*/ 6 h 35"/>
                <a:gd name="T34" fmla="*/ 4 w 36"/>
                <a:gd name="T35" fmla="*/ 7 h 35"/>
                <a:gd name="T36" fmla="*/ 2 w 36"/>
                <a:gd name="T37" fmla="*/ 10 h 35"/>
                <a:gd name="T38" fmla="*/ 3 w 36"/>
                <a:gd name="T39" fmla="*/ 13 h 35"/>
                <a:gd name="T40" fmla="*/ 5 w 36"/>
                <a:gd name="T41" fmla="*/ 14 h 35"/>
                <a:gd name="T42" fmla="*/ 4 w 36"/>
                <a:gd name="T43" fmla="*/ 17 h 35"/>
                <a:gd name="T44" fmla="*/ 2 w 36"/>
                <a:gd name="T45" fmla="*/ 17 h 35"/>
                <a:gd name="T46" fmla="*/ 1 w 36"/>
                <a:gd name="T47" fmla="*/ 20 h 35"/>
                <a:gd name="T48" fmla="*/ 1 w 36"/>
                <a:gd name="T49" fmla="*/ 23 h 35"/>
                <a:gd name="T50" fmla="*/ 4 w 36"/>
                <a:gd name="T51" fmla="*/ 25 h 35"/>
                <a:gd name="T52" fmla="*/ 6 w 36"/>
                <a:gd name="T53" fmla="*/ 24 h 35"/>
                <a:gd name="T54" fmla="*/ 8 w 36"/>
                <a:gd name="T55" fmla="*/ 27 h 35"/>
                <a:gd name="T56" fmla="*/ 7 w 36"/>
                <a:gd name="T57" fmla="*/ 28 h 35"/>
                <a:gd name="T58" fmla="*/ 8 w 36"/>
                <a:gd name="T59" fmla="*/ 32 h 35"/>
                <a:gd name="T60" fmla="*/ 10 w 36"/>
                <a:gd name="T61" fmla="*/ 33 h 35"/>
                <a:gd name="T62" fmla="*/ 14 w 36"/>
                <a:gd name="T63" fmla="*/ 32 h 35"/>
                <a:gd name="T64" fmla="*/ 15 w 36"/>
                <a:gd name="T65" fmla="*/ 30 h 35"/>
                <a:gd name="T66" fmla="*/ 17 w 36"/>
                <a:gd name="T67" fmla="*/ 31 h 35"/>
                <a:gd name="T68" fmla="*/ 18 w 36"/>
                <a:gd name="T69" fmla="*/ 33 h 35"/>
                <a:gd name="T70" fmla="*/ 21 w 36"/>
                <a:gd name="T71" fmla="*/ 35 h 35"/>
                <a:gd name="T72" fmla="*/ 24 w 36"/>
                <a:gd name="T73" fmla="*/ 34 h 35"/>
                <a:gd name="T74" fmla="*/ 25 w 36"/>
                <a:gd name="T75" fmla="*/ 31 h 35"/>
                <a:gd name="T76" fmla="*/ 25 w 36"/>
                <a:gd name="T77" fmla="*/ 29 h 35"/>
                <a:gd name="T78" fmla="*/ 27 w 36"/>
                <a:gd name="T79" fmla="*/ 27 h 35"/>
                <a:gd name="T80" fmla="*/ 29 w 36"/>
                <a:gd name="T81" fmla="*/ 29 h 35"/>
                <a:gd name="T82" fmla="*/ 32 w 36"/>
                <a:gd name="T83" fmla="*/ 28 h 35"/>
                <a:gd name="T84" fmla="*/ 34 w 36"/>
                <a:gd name="T85" fmla="*/ 25 h 35"/>
                <a:gd name="T86" fmla="*/ 33 w 36"/>
                <a:gd name="T87" fmla="*/ 22 h 35"/>
                <a:gd name="T88" fmla="*/ 31 w 36"/>
                <a:gd name="T89" fmla="*/ 21 h 35"/>
                <a:gd name="T90" fmla="*/ 31 w 36"/>
                <a:gd name="T91" fmla="*/ 18 h 35"/>
                <a:gd name="T92" fmla="*/ 34 w 36"/>
                <a:gd name="T93" fmla="*/ 18 h 35"/>
                <a:gd name="T94" fmla="*/ 35 w 36"/>
                <a:gd name="T95" fmla="*/ 15 h 35"/>
                <a:gd name="T96" fmla="*/ 35 w 36"/>
                <a:gd name="T97" fmla="*/ 12 h 35"/>
                <a:gd name="T98" fmla="*/ 19 w 36"/>
                <a:gd name="T99" fmla="*/ 24 h 35"/>
                <a:gd name="T100" fmla="*/ 11 w 36"/>
                <a:gd name="T101" fmla="*/ 19 h 35"/>
                <a:gd name="T102" fmla="*/ 16 w 36"/>
                <a:gd name="T103" fmla="*/ 11 h 35"/>
                <a:gd name="T104" fmla="*/ 24 w 36"/>
                <a:gd name="T105" fmla="*/ 16 h 35"/>
                <a:gd name="T106" fmla="*/ 19 w 36"/>
                <a:gd name="T107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" h="35">
                  <a:moveTo>
                    <a:pt x="35" y="12"/>
                  </a:moveTo>
                  <a:cubicBezTo>
                    <a:pt x="34" y="11"/>
                    <a:pt x="33" y="10"/>
                    <a:pt x="32" y="10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0"/>
                    <a:pt x="28" y="9"/>
                    <a:pt x="28" y="9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5"/>
                    <a:pt x="29" y="4"/>
                    <a:pt x="28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3" y="1"/>
                    <a:pt x="22" y="3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6" y="0"/>
                    <a:pt x="15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2"/>
                    <a:pt x="11" y="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6"/>
                    <a:pt x="10" y="7"/>
                    <a:pt x="9" y="8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4" y="6"/>
                    <a:pt x="4" y="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2"/>
                    <a:pt x="3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4" y="16"/>
                    <a:pt x="4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8"/>
                    <a:pt x="0" y="19"/>
                    <a:pt x="1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4"/>
                    <a:pt x="3" y="25"/>
                    <a:pt x="4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7" y="26"/>
                    <a:pt x="8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30"/>
                    <a:pt x="7" y="31"/>
                    <a:pt x="8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4"/>
                    <a:pt x="13" y="34"/>
                    <a:pt x="14" y="32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6" y="31"/>
                    <a:pt x="16" y="31"/>
                    <a:pt x="17" y="31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4"/>
                    <a:pt x="20" y="35"/>
                    <a:pt x="21" y="3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4"/>
                    <a:pt x="26" y="32"/>
                    <a:pt x="25" y="31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8"/>
                    <a:pt x="26" y="28"/>
                    <a:pt x="27" y="27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0" y="29"/>
                    <a:pt x="32" y="29"/>
                    <a:pt x="32" y="2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4"/>
                    <a:pt x="34" y="23"/>
                    <a:pt x="33" y="22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1" y="19"/>
                    <a:pt x="31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7"/>
                    <a:pt x="36" y="16"/>
                    <a:pt x="35" y="15"/>
                  </a:cubicBezTo>
                  <a:lnTo>
                    <a:pt x="35" y="12"/>
                  </a:lnTo>
                  <a:close/>
                  <a:moveTo>
                    <a:pt x="19" y="24"/>
                  </a:moveTo>
                  <a:cubicBezTo>
                    <a:pt x="16" y="25"/>
                    <a:pt x="12" y="23"/>
                    <a:pt x="11" y="19"/>
                  </a:cubicBezTo>
                  <a:cubicBezTo>
                    <a:pt x="10" y="16"/>
                    <a:pt x="13" y="12"/>
                    <a:pt x="16" y="11"/>
                  </a:cubicBezTo>
                  <a:cubicBezTo>
                    <a:pt x="20" y="10"/>
                    <a:pt x="23" y="12"/>
                    <a:pt x="24" y="16"/>
                  </a:cubicBezTo>
                  <a:cubicBezTo>
                    <a:pt x="25" y="19"/>
                    <a:pt x="23" y="23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219"/>
            <p:cNvSpPr>
              <a:spLocks noEditPoints="1"/>
            </p:cNvSpPr>
            <p:nvPr/>
          </p:nvSpPr>
          <p:spPr bwMode="auto">
            <a:xfrm>
              <a:off x="863344" y="3051366"/>
              <a:ext cx="135301" cy="135301"/>
            </a:xfrm>
            <a:custGeom>
              <a:avLst/>
              <a:gdLst>
                <a:gd name="T0" fmla="*/ 38 w 39"/>
                <a:gd name="T1" fmla="*/ 13 h 39"/>
                <a:gd name="T2" fmla="*/ 34 w 39"/>
                <a:gd name="T3" fmla="*/ 11 h 39"/>
                <a:gd name="T4" fmla="*/ 32 w 39"/>
                <a:gd name="T5" fmla="*/ 12 h 39"/>
                <a:gd name="T6" fmla="*/ 30 w 39"/>
                <a:gd name="T7" fmla="*/ 10 h 39"/>
                <a:gd name="T8" fmla="*/ 32 w 39"/>
                <a:gd name="T9" fmla="*/ 7 h 39"/>
                <a:gd name="T10" fmla="*/ 31 w 39"/>
                <a:gd name="T11" fmla="*/ 3 h 39"/>
                <a:gd name="T12" fmla="*/ 28 w 39"/>
                <a:gd name="T13" fmla="*/ 2 h 39"/>
                <a:gd name="T14" fmla="*/ 24 w 39"/>
                <a:gd name="T15" fmla="*/ 3 h 39"/>
                <a:gd name="T16" fmla="*/ 23 w 39"/>
                <a:gd name="T17" fmla="*/ 5 h 39"/>
                <a:gd name="T18" fmla="*/ 20 w 39"/>
                <a:gd name="T19" fmla="*/ 5 h 39"/>
                <a:gd name="T20" fmla="*/ 19 w 39"/>
                <a:gd name="T21" fmla="*/ 2 h 39"/>
                <a:gd name="T22" fmla="*/ 16 w 39"/>
                <a:gd name="T23" fmla="*/ 0 h 39"/>
                <a:gd name="T24" fmla="*/ 13 w 39"/>
                <a:gd name="T25" fmla="*/ 1 h 39"/>
                <a:gd name="T26" fmla="*/ 11 w 39"/>
                <a:gd name="T27" fmla="*/ 4 h 39"/>
                <a:gd name="T28" fmla="*/ 12 w 39"/>
                <a:gd name="T29" fmla="*/ 7 h 39"/>
                <a:gd name="T30" fmla="*/ 9 w 39"/>
                <a:gd name="T31" fmla="*/ 8 h 39"/>
                <a:gd name="T32" fmla="*/ 7 w 39"/>
                <a:gd name="T33" fmla="*/ 7 h 39"/>
                <a:gd name="T34" fmla="*/ 4 w 39"/>
                <a:gd name="T35" fmla="*/ 8 h 39"/>
                <a:gd name="T36" fmla="*/ 2 w 39"/>
                <a:gd name="T37" fmla="*/ 11 h 39"/>
                <a:gd name="T38" fmla="*/ 3 w 39"/>
                <a:gd name="T39" fmla="*/ 14 h 39"/>
                <a:gd name="T40" fmla="*/ 5 w 39"/>
                <a:gd name="T41" fmla="*/ 15 h 39"/>
                <a:gd name="T42" fmla="*/ 4 w 39"/>
                <a:gd name="T43" fmla="*/ 19 h 39"/>
                <a:gd name="T44" fmla="*/ 2 w 39"/>
                <a:gd name="T45" fmla="*/ 19 h 39"/>
                <a:gd name="T46" fmla="*/ 0 w 39"/>
                <a:gd name="T47" fmla="*/ 22 h 39"/>
                <a:gd name="T48" fmla="*/ 1 w 39"/>
                <a:gd name="T49" fmla="*/ 25 h 39"/>
                <a:gd name="T50" fmla="*/ 4 w 39"/>
                <a:gd name="T51" fmla="*/ 27 h 39"/>
                <a:gd name="T52" fmla="*/ 6 w 39"/>
                <a:gd name="T53" fmla="*/ 27 h 39"/>
                <a:gd name="T54" fmla="*/ 8 w 39"/>
                <a:gd name="T55" fmla="*/ 29 h 39"/>
                <a:gd name="T56" fmla="*/ 7 w 39"/>
                <a:gd name="T57" fmla="*/ 31 h 39"/>
                <a:gd name="T58" fmla="*/ 8 w 39"/>
                <a:gd name="T59" fmla="*/ 35 h 39"/>
                <a:gd name="T60" fmla="*/ 11 w 39"/>
                <a:gd name="T61" fmla="*/ 37 h 39"/>
                <a:gd name="T62" fmla="*/ 14 w 39"/>
                <a:gd name="T63" fmla="*/ 36 h 39"/>
                <a:gd name="T64" fmla="*/ 16 w 39"/>
                <a:gd name="T65" fmla="*/ 34 h 39"/>
                <a:gd name="T66" fmla="*/ 19 w 39"/>
                <a:gd name="T67" fmla="*/ 34 h 39"/>
                <a:gd name="T68" fmla="*/ 19 w 39"/>
                <a:gd name="T69" fmla="*/ 36 h 39"/>
                <a:gd name="T70" fmla="*/ 23 w 39"/>
                <a:gd name="T71" fmla="*/ 38 h 39"/>
                <a:gd name="T72" fmla="*/ 26 w 39"/>
                <a:gd name="T73" fmla="*/ 38 h 39"/>
                <a:gd name="T74" fmla="*/ 27 w 39"/>
                <a:gd name="T75" fmla="*/ 34 h 39"/>
                <a:gd name="T76" fmla="*/ 27 w 39"/>
                <a:gd name="T77" fmla="*/ 32 h 39"/>
                <a:gd name="T78" fmla="*/ 29 w 39"/>
                <a:gd name="T79" fmla="*/ 30 h 39"/>
                <a:gd name="T80" fmla="*/ 31 w 39"/>
                <a:gd name="T81" fmla="*/ 31 h 39"/>
                <a:gd name="T82" fmla="*/ 35 w 39"/>
                <a:gd name="T83" fmla="*/ 30 h 39"/>
                <a:gd name="T84" fmla="*/ 37 w 39"/>
                <a:gd name="T85" fmla="*/ 28 h 39"/>
                <a:gd name="T86" fmla="*/ 36 w 39"/>
                <a:gd name="T87" fmla="*/ 24 h 39"/>
                <a:gd name="T88" fmla="*/ 33 w 39"/>
                <a:gd name="T89" fmla="*/ 23 h 39"/>
                <a:gd name="T90" fmla="*/ 34 w 39"/>
                <a:gd name="T91" fmla="*/ 20 h 39"/>
                <a:gd name="T92" fmla="*/ 36 w 39"/>
                <a:gd name="T93" fmla="*/ 19 h 39"/>
                <a:gd name="T94" fmla="*/ 38 w 39"/>
                <a:gd name="T95" fmla="*/ 16 h 39"/>
                <a:gd name="T96" fmla="*/ 38 w 39"/>
                <a:gd name="T97" fmla="*/ 13 h 39"/>
                <a:gd name="T98" fmla="*/ 21 w 39"/>
                <a:gd name="T99" fmla="*/ 26 h 39"/>
                <a:gd name="T100" fmla="*/ 12 w 39"/>
                <a:gd name="T101" fmla="*/ 21 h 39"/>
                <a:gd name="T102" fmla="*/ 17 w 39"/>
                <a:gd name="T103" fmla="*/ 12 h 39"/>
                <a:gd name="T104" fmla="*/ 26 w 39"/>
                <a:gd name="T105" fmla="*/ 18 h 39"/>
                <a:gd name="T106" fmla="*/ 21 w 39"/>
                <a:gd name="T107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7" y="12"/>
                    <a:pt x="36" y="11"/>
                    <a:pt x="34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1" y="11"/>
                    <a:pt x="31" y="10"/>
                    <a:pt x="3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6"/>
                    <a:pt x="32" y="4"/>
                    <a:pt x="31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2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8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1" y="3"/>
                    <a:pt x="11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7"/>
                    <a:pt x="4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2" y="14"/>
                    <a:pt x="3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6"/>
                    <a:pt x="4" y="18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1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3" y="28"/>
                    <a:pt x="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8" y="29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7"/>
                    <a:pt x="14" y="37"/>
                    <a:pt x="14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8" y="34"/>
                    <a:pt x="19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0" y="38"/>
                    <a:pt x="21" y="39"/>
                    <a:pt x="23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7"/>
                    <a:pt x="28" y="36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1"/>
                    <a:pt x="28" y="31"/>
                    <a:pt x="29" y="30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3" y="32"/>
                    <a:pt x="34" y="32"/>
                    <a:pt x="35" y="30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7"/>
                    <a:pt x="37" y="25"/>
                    <a:pt x="36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2"/>
                    <a:pt x="34" y="21"/>
                    <a:pt x="34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8" y="19"/>
                    <a:pt x="39" y="17"/>
                    <a:pt x="38" y="16"/>
                  </a:cubicBezTo>
                  <a:lnTo>
                    <a:pt x="38" y="13"/>
                  </a:lnTo>
                  <a:close/>
                  <a:moveTo>
                    <a:pt x="21" y="26"/>
                  </a:moveTo>
                  <a:cubicBezTo>
                    <a:pt x="17" y="27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4"/>
                    <a:pt x="26" y="18"/>
                  </a:cubicBezTo>
                  <a:cubicBezTo>
                    <a:pt x="27" y="21"/>
                    <a:pt x="25" y="25"/>
                    <a:pt x="21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220"/>
            <p:cNvSpPr>
              <a:spLocks noEditPoints="1"/>
            </p:cNvSpPr>
            <p:nvPr/>
          </p:nvSpPr>
          <p:spPr bwMode="auto">
            <a:xfrm>
              <a:off x="2583588" y="2856470"/>
              <a:ext cx="135301" cy="135301"/>
            </a:xfrm>
            <a:custGeom>
              <a:avLst/>
              <a:gdLst>
                <a:gd name="T0" fmla="*/ 38 w 39"/>
                <a:gd name="T1" fmla="*/ 14 h 39"/>
                <a:gd name="T2" fmla="*/ 35 w 39"/>
                <a:gd name="T3" fmla="*/ 12 h 39"/>
                <a:gd name="T4" fmla="*/ 32 w 39"/>
                <a:gd name="T5" fmla="*/ 12 h 39"/>
                <a:gd name="T6" fmla="*/ 30 w 39"/>
                <a:gd name="T7" fmla="*/ 10 h 39"/>
                <a:gd name="T8" fmla="*/ 32 w 39"/>
                <a:gd name="T9" fmla="*/ 8 h 39"/>
                <a:gd name="T10" fmla="*/ 31 w 39"/>
                <a:gd name="T11" fmla="*/ 4 h 39"/>
                <a:gd name="T12" fmla="*/ 28 w 39"/>
                <a:gd name="T13" fmla="*/ 2 h 39"/>
                <a:gd name="T14" fmla="*/ 24 w 39"/>
                <a:gd name="T15" fmla="*/ 3 h 39"/>
                <a:gd name="T16" fmla="*/ 23 w 39"/>
                <a:gd name="T17" fmla="*/ 6 h 39"/>
                <a:gd name="T18" fmla="*/ 20 w 39"/>
                <a:gd name="T19" fmla="*/ 5 h 39"/>
                <a:gd name="T20" fmla="*/ 20 w 39"/>
                <a:gd name="T21" fmla="*/ 3 h 39"/>
                <a:gd name="T22" fmla="*/ 16 w 39"/>
                <a:gd name="T23" fmla="*/ 1 h 39"/>
                <a:gd name="T24" fmla="*/ 13 w 39"/>
                <a:gd name="T25" fmla="*/ 1 h 39"/>
                <a:gd name="T26" fmla="*/ 11 w 39"/>
                <a:gd name="T27" fmla="*/ 5 h 39"/>
                <a:gd name="T28" fmla="*/ 12 w 39"/>
                <a:gd name="T29" fmla="*/ 7 h 39"/>
                <a:gd name="T30" fmla="*/ 10 w 39"/>
                <a:gd name="T31" fmla="*/ 9 h 39"/>
                <a:gd name="T32" fmla="*/ 7 w 39"/>
                <a:gd name="T33" fmla="*/ 8 h 39"/>
                <a:gd name="T34" fmla="*/ 4 w 39"/>
                <a:gd name="T35" fmla="*/ 9 h 39"/>
                <a:gd name="T36" fmla="*/ 2 w 39"/>
                <a:gd name="T37" fmla="*/ 11 h 39"/>
                <a:gd name="T38" fmla="*/ 3 w 39"/>
                <a:gd name="T39" fmla="*/ 15 h 39"/>
                <a:gd name="T40" fmla="*/ 5 w 39"/>
                <a:gd name="T41" fmla="*/ 16 h 39"/>
                <a:gd name="T42" fmla="*/ 5 w 39"/>
                <a:gd name="T43" fmla="*/ 19 h 39"/>
                <a:gd name="T44" fmla="*/ 2 w 39"/>
                <a:gd name="T45" fmla="*/ 20 h 39"/>
                <a:gd name="T46" fmla="*/ 0 w 39"/>
                <a:gd name="T47" fmla="*/ 23 h 39"/>
                <a:gd name="T48" fmla="*/ 1 w 39"/>
                <a:gd name="T49" fmla="*/ 26 h 39"/>
                <a:gd name="T50" fmla="*/ 4 w 39"/>
                <a:gd name="T51" fmla="*/ 28 h 39"/>
                <a:gd name="T52" fmla="*/ 7 w 39"/>
                <a:gd name="T53" fmla="*/ 27 h 39"/>
                <a:gd name="T54" fmla="*/ 9 w 39"/>
                <a:gd name="T55" fmla="*/ 30 h 39"/>
                <a:gd name="T56" fmla="*/ 7 w 39"/>
                <a:gd name="T57" fmla="*/ 32 h 39"/>
                <a:gd name="T58" fmla="*/ 8 w 39"/>
                <a:gd name="T59" fmla="*/ 36 h 39"/>
                <a:gd name="T60" fmla="*/ 11 w 39"/>
                <a:gd name="T61" fmla="*/ 37 h 39"/>
                <a:gd name="T62" fmla="*/ 15 w 39"/>
                <a:gd name="T63" fmla="*/ 36 h 39"/>
                <a:gd name="T64" fmla="*/ 16 w 39"/>
                <a:gd name="T65" fmla="*/ 34 h 39"/>
                <a:gd name="T66" fmla="*/ 19 w 39"/>
                <a:gd name="T67" fmla="*/ 35 h 39"/>
                <a:gd name="T68" fmla="*/ 19 w 39"/>
                <a:gd name="T69" fmla="*/ 37 h 39"/>
                <a:gd name="T70" fmla="*/ 23 w 39"/>
                <a:gd name="T71" fmla="*/ 39 h 39"/>
                <a:gd name="T72" fmla="*/ 26 w 39"/>
                <a:gd name="T73" fmla="*/ 38 h 39"/>
                <a:gd name="T74" fmla="*/ 28 w 39"/>
                <a:gd name="T75" fmla="*/ 35 h 39"/>
                <a:gd name="T76" fmla="*/ 27 w 39"/>
                <a:gd name="T77" fmla="*/ 32 h 39"/>
                <a:gd name="T78" fmla="*/ 29 w 39"/>
                <a:gd name="T79" fmla="*/ 31 h 39"/>
                <a:gd name="T80" fmla="*/ 32 w 39"/>
                <a:gd name="T81" fmla="*/ 32 h 39"/>
                <a:gd name="T82" fmla="*/ 35 w 39"/>
                <a:gd name="T83" fmla="*/ 31 h 39"/>
                <a:gd name="T84" fmla="*/ 37 w 39"/>
                <a:gd name="T85" fmla="*/ 28 h 39"/>
                <a:gd name="T86" fmla="*/ 36 w 39"/>
                <a:gd name="T87" fmla="*/ 25 h 39"/>
                <a:gd name="T88" fmla="*/ 34 w 39"/>
                <a:gd name="T89" fmla="*/ 23 h 39"/>
                <a:gd name="T90" fmla="*/ 34 w 39"/>
                <a:gd name="T91" fmla="*/ 21 h 39"/>
                <a:gd name="T92" fmla="*/ 37 w 39"/>
                <a:gd name="T93" fmla="*/ 20 h 39"/>
                <a:gd name="T94" fmla="*/ 39 w 39"/>
                <a:gd name="T95" fmla="*/ 17 h 39"/>
                <a:gd name="T96" fmla="*/ 38 w 39"/>
                <a:gd name="T97" fmla="*/ 14 h 39"/>
                <a:gd name="T98" fmla="*/ 21 w 39"/>
                <a:gd name="T99" fmla="*/ 27 h 39"/>
                <a:gd name="T100" fmla="*/ 12 w 39"/>
                <a:gd name="T101" fmla="*/ 22 h 39"/>
                <a:gd name="T102" fmla="*/ 17 w 39"/>
                <a:gd name="T103" fmla="*/ 13 h 39"/>
                <a:gd name="T104" fmla="*/ 26 w 39"/>
                <a:gd name="T105" fmla="*/ 18 h 39"/>
                <a:gd name="T106" fmla="*/ 21 w 39"/>
                <a:gd name="T107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4"/>
                  </a:moveTo>
                  <a:cubicBezTo>
                    <a:pt x="38" y="12"/>
                    <a:pt x="36" y="11"/>
                    <a:pt x="35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1" y="12"/>
                    <a:pt x="31" y="11"/>
                    <a:pt x="30" y="1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6"/>
                    <a:pt x="32" y="5"/>
                    <a:pt x="31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2"/>
                    <a:pt x="25" y="2"/>
                    <a:pt x="24" y="3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1"/>
                    <a:pt x="18" y="0"/>
                    <a:pt x="16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2"/>
                    <a:pt x="11" y="3"/>
                    <a:pt x="11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5" y="7"/>
                    <a:pt x="4" y="9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2" y="14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22"/>
                    <a:pt x="0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7"/>
                    <a:pt x="3" y="28"/>
                    <a:pt x="4" y="2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8" y="29"/>
                    <a:pt x="9" y="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5"/>
                    <a:pt x="8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8"/>
                    <a:pt x="14" y="38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8"/>
                    <a:pt x="21" y="39"/>
                    <a:pt x="23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8" y="36"/>
                    <a:pt x="28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9" y="31"/>
                    <a:pt x="29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3"/>
                    <a:pt x="35" y="32"/>
                    <a:pt x="35" y="31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7" y="26"/>
                    <a:pt x="36" y="25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2"/>
                    <a:pt x="34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0"/>
                    <a:pt x="39" y="18"/>
                    <a:pt x="39" y="17"/>
                  </a:cubicBezTo>
                  <a:lnTo>
                    <a:pt x="38" y="14"/>
                  </a:lnTo>
                  <a:close/>
                  <a:moveTo>
                    <a:pt x="21" y="27"/>
                  </a:moveTo>
                  <a:cubicBezTo>
                    <a:pt x="17" y="28"/>
                    <a:pt x="13" y="26"/>
                    <a:pt x="12" y="22"/>
                  </a:cubicBezTo>
                  <a:cubicBezTo>
                    <a:pt x="11" y="18"/>
                    <a:pt x="14" y="14"/>
                    <a:pt x="17" y="13"/>
                  </a:cubicBezTo>
                  <a:cubicBezTo>
                    <a:pt x="21" y="12"/>
                    <a:pt x="25" y="14"/>
                    <a:pt x="26" y="18"/>
                  </a:cubicBezTo>
                  <a:cubicBezTo>
                    <a:pt x="27" y="22"/>
                    <a:pt x="25" y="26"/>
                    <a:pt x="2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221"/>
            <p:cNvSpPr>
              <a:spLocks noEditPoints="1"/>
            </p:cNvSpPr>
            <p:nvPr/>
          </p:nvSpPr>
          <p:spPr bwMode="auto">
            <a:xfrm>
              <a:off x="3189217" y="2508556"/>
              <a:ext cx="135301" cy="135301"/>
            </a:xfrm>
            <a:custGeom>
              <a:avLst/>
              <a:gdLst>
                <a:gd name="T0" fmla="*/ 38 w 39"/>
                <a:gd name="T1" fmla="*/ 13 h 39"/>
                <a:gd name="T2" fmla="*/ 35 w 39"/>
                <a:gd name="T3" fmla="*/ 11 h 39"/>
                <a:gd name="T4" fmla="*/ 32 w 39"/>
                <a:gd name="T5" fmla="*/ 12 h 39"/>
                <a:gd name="T6" fmla="*/ 31 w 39"/>
                <a:gd name="T7" fmla="*/ 10 h 39"/>
                <a:gd name="T8" fmla="*/ 32 w 39"/>
                <a:gd name="T9" fmla="*/ 7 h 39"/>
                <a:gd name="T10" fmla="*/ 31 w 39"/>
                <a:gd name="T11" fmla="*/ 4 h 39"/>
                <a:gd name="T12" fmla="*/ 28 w 39"/>
                <a:gd name="T13" fmla="*/ 2 h 39"/>
                <a:gd name="T14" fmla="*/ 25 w 39"/>
                <a:gd name="T15" fmla="*/ 3 h 39"/>
                <a:gd name="T16" fmla="*/ 23 w 39"/>
                <a:gd name="T17" fmla="*/ 5 h 39"/>
                <a:gd name="T18" fmla="*/ 21 w 39"/>
                <a:gd name="T19" fmla="*/ 5 h 39"/>
                <a:gd name="T20" fmla="*/ 20 w 39"/>
                <a:gd name="T21" fmla="*/ 2 h 39"/>
                <a:gd name="T22" fmla="*/ 17 w 39"/>
                <a:gd name="T23" fmla="*/ 0 h 39"/>
                <a:gd name="T24" fmla="*/ 14 w 39"/>
                <a:gd name="T25" fmla="*/ 1 h 39"/>
                <a:gd name="T26" fmla="*/ 12 w 39"/>
                <a:gd name="T27" fmla="*/ 4 h 39"/>
                <a:gd name="T28" fmla="*/ 12 w 39"/>
                <a:gd name="T29" fmla="*/ 7 h 39"/>
                <a:gd name="T30" fmla="*/ 10 w 39"/>
                <a:gd name="T31" fmla="*/ 9 h 39"/>
                <a:gd name="T32" fmla="*/ 8 w 39"/>
                <a:gd name="T33" fmla="*/ 7 h 39"/>
                <a:gd name="T34" fmla="*/ 4 w 39"/>
                <a:gd name="T35" fmla="*/ 8 h 39"/>
                <a:gd name="T36" fmla="*/ 2 w 39"/>
                <a:gd name="T37" fmla="*/ 11 h 39"/>
                <a:gd name="T38" fmla="*/ 3 w 39"/>
                <a:gd name="T39" fmla="*/ 15 h 39"/>
                <a:gd name="T40" fmla="*/ 5 w 39"/>
                <a:gd name="T41" fmla="*/ 16 h 39"/>
                <a:gd name="T42" fmla="*/ 5 w 39"/>
                <a:gd name="T43" fmla="*/ 19 h 39"/>
                <a:gd name="T44" fmla="*/ 3 w 39"/>
                <a:gd name="T45" fmla="*/ 19 h 39"/>
                <a:gd name="T46" fmla="*/ 1 w 39"/>
                <a:gd name="T47" fmla="*/ 23 h 39"/>
                <a:gd name="T48" fmla="*/ 1 w 39"/>
                <a:gd name="T49" fmla="*/ 26 h 39"/>
                <a:gd name="T50" fmla="*/ 5 w 39"/>
                <a:gd name="T51" fmla="*/ 28 h 39"/>
                <a:gd name="T52" fmla="*/ 7 w 39"/>
                <a:gd name="T53" fmla="*/ 27 h 39"/>
                <a:gd name="T54" fmla="*/ 9 w 39"/>
                <a:gd name="T55" fmla="*/ 30 h 39"/>
                <a:gd name="T56" fmla="*/ 8 w 39"/>
                <a:gd name="T57" fmla="*/ 32 h 39"/>
                <a:gd name="T58" fmla="*/ 9 w 39"/>
                <a:gd name="T59" fmla="*/ 35 h 39"/>
                <a:gd name="T60" fmla="*/ 11 w 39"/>
                <a:gd name="T61" fmla="*/ 37 h 39"/>
                <a:gd name="T62" fmla="*/ 15 w 39"/>
                <a:gd name="T63" fmla="*/ 36 h 39"/>
                <a:gd name="T64" fmla="*/ 16 w 39"/>
                <a:gd name="T65" fmla="*/ 34 h 39"/>
                <a:gd name="T66" fmla="*/ 19 w 39"/>
                <a:gd name="T67" fmla="*/ 34 h 39"/>
                <a:gd name="T68" fmla="*/ 20 w 39"/>
                <a:gd name="T69" fmla="*/ 37 h 39"/>
                <a:gd name="T70" fmla="*/ 23 w 39"/>
                <a:gd name="T71" fmla="*/ 39 h 39"/>
                <a:gd name="T72" fmla="*/ 26 w 39"/>
                <a:gd name="T73" fmla="*/ 38 h 39"/>
                <a:gd name="T74" fmla="*/ 28 w 39"/>
                <a:gd name="T75" fmla="*/ 35 h 39"/>
                <a:gd name="T76" fmla="*/ 27 w 39"/>
                <a:gd name="T77" fmla="*/ 32 h 39"/>
                <a:gd name="T78" fmla="*/ 30 w 39"/>
                <a:gd name="T79" fmla="*/ 30 h 39"/>
                <a:gd name="T80" fmla="*/ 32 w 39"/>
                <a:gd name="T81" fmla="*/ 32 h 39"/>
                <a:gd name="T82" fmla="*/ 36 w 39"/>
                <a:gd name="T83" fmla="*/ 31 h 39"/>
                <a:gd name="T84" fmla="*/ 37 w 39"/>
                <a:gd name="T85" fmla="*/ 28 h 39"/>
                <a:gd name="T86" fmla="*/ 36 w 39"/>
                <a:gd name="T87" fmla="*/ 24 h 39"/>
                <a:gd name="T88" fmla="*/ 34 w 39"/>
                <a:gd name="T89" fmla="*/ 23 h 39"/>
                <a:gd name="T90" fmla="*/ 34 w 39"/>
                <a:gd name="T91" fmla="*/ 20 h 39"/>
                <a:gd name="T92" fmla="*/ 37 w 39"/>
                <a:gd name="T93" fmla="*/ 20 h 39"/>
                <a:gd name="T94" fmla="*/ 39 w 39"/>
                <a:gd name="T95" fmla="*/ 16 h 39"/>
                <a:gd name="T96" fmla="*/ 38 w 39"/>
                <a:gd name="T97" fmla="*/ 13 h 39"/>
                <a:gd name="T98" fmla="*/ 21 w 39"/>
                <a:gd name="T99" fmla="*/ 27 h 39"/>
                <a:gd name="T100" fmla="*/ 12 w 39"/>
                <a:gd name="T101" fmla="*/ 21 h 39"/>
                <a:gd name="T102" fmla="*/ 18 w 39"/>
                <a:gd name="T103" fmla="*/ 12 h 39"/>
                <a:gd name="T104" fmla="*/ 27 w 39"/>
                <a:gd name="T105" fmla="*/ 18 h 39"/>
                <a:gd name="T106" fmla="*/ 21 w 39"/>
                <a:gd name="T107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8" y="12"/>
                    <a:pt x="36" y="11"/>
                    <a:pt x="35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3" y="6"/>
                    <a:pt x="32" y="5"/>
                    <a:pt x="31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2"/>
                    <a:pt x="25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1" y="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18" y="0"/>
                    <a:pt x="17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1"/>
                    <a:pt x="11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" y="7"/>
                    <a:pt x="5" y="7"/>
                    <a:pt x="4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4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20"/>
                    <a:pt x="0" y="21"/>
                    <a:pt x="1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7"/>
                    <a:pt x="3" y="28"/>
                    <a:pt x="5" y="2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8" y="29"/>
                    <a:pt x="9" y="30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3"/>
                    <a:pt x="7" y="35"/>
                    <a:pt x="9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8"/>
                    <a:pt x="14" y="37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8" y="34"/>
                    <a:pt x="19" y="34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8"/>
                    <a:pt x="22" y="39"/>
                    <a:pt x="23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8" y="36"/>
                    <a:pt x="28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9" y="31"/>
                    <a:pt x="30" y="30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2"/>
                    <a:pt x="35" y="32"/>
                    <a:pt x="36" y="31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8" y="25"/>
                    <a:pt x="36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1"/>
                    <a:pt x="34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19"/>
                    <a:pt x="39" y="18"/>
                    <a:pt x="39" y="16"/>
                  </a:cubicBezTo>
                  <a:lnTo>
                    <a:pt x="38" y="13"/>
                  </a:lnTo>
                  <a:close/>
                  <a:moveTo>
                    <a:pt x="21" y="27"/>
                  </a:moveTo>
                  <a:cubicBezTo>
                    <a:pt x="17" y="28"/>
                    <a:pt x="13" y="25"/>
                    <a:pt x="12" y="21"/>
                  </a:cubicBezTo>
                  <a:cubicBezTo>
                    <a:pt x="11" y="17"/>
                    <a:pt x="14" y="13"/>
                    <a:pt x="18" y="12"/>
                  </a:cubicBezTo>
                  <a:cubicBezTo>
                    <a:pt x="22" y="12"/>
                    <a:pt x="26" y="14"/>
                    <a:pt x="27" y="18"/>
                  </a:cubicBezTo>
                  <a:cubicBezTo>
                    <a:pt x="28" y="22"/>
                    <a:pt x="25" y="26"/>
                    <a:pt x="2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222"/>
            <p:cNvSpPr>
              <a:spLocks noEditPoints="1"/>
            </p:cNvSpPr>
            <p:nvPr/>
          </p:nvSpPr>
          <p:spPr bwMode="auto">
            <a:xfrm>
              <a:off x="4801544" y="3452436"/>
              <a:ext cx="135301" cy="132078"/>
            </a:xfrm>
            <a:custGeom>
              <a:avLst/>
              <a:gdLst>
                <a:gd name="T0" fmla="*/ 37 w 39"/>
                <a:gd name="T1" fmla="*/ 13 h 38"/>
                <a:gd name="T2" fmla="*/ 34 w 39"/>
                <a:gd name="T3" fmla="*/ 11 h 38"/>
                <a:gd name="T4" fmla="*/ 31 w 39"/>
                <a:gd name="T5" fmla="*/ 12 h 38"/>
                <a:gd name="T6" fmla="*/ 30 w 39"/>
                <a:gd name="T7" fmla="*/ 9 h 38"/>
                <a:gd name="T8" fmla="*/ 31 w 39"/>
                <a:gd name="T9" fmla="*/ 7 h 38"/>
                <a:gd name="T10" fmla="*/ 30 w 39"/>
                <a:gd name="T11" fmla="*/ 3 h 38"/>
                <a:gd name="T12" fmla="*/ 28 w 39"/>
                <a:gd name="T13" fmla="*/ 2 h 38"/>
                <a:gd name="T14" fmla="*/ 24 w 39"/>
                <a:gd name="T15" fmla="*/ 3 h 38"/>
                <a:gd name="T16" fmla="*/ 23 w 39"/>
                <a:gd name="T17" fmla="*/ 5 h 38"/>
                <a:gd name="T18" fmla="*/ 20 w 39"/>
                <a:gd name="T19" fmla="*/ 4 h 38"/>
                <a:gd name="T20" fmla="*/ 19 w 39"/>
                <a:gd name="T21" fmla="*/ 2 h 38"/>
                <a:gd name="T22" fmla="*/ 16 w 39"/>
                <a:gd name="T23" fmla="*/ 0 h 38"/>
                <a:gd name="T24" fmla="*/ 13 w 39"/>
                <a:gd name="T25" fmla="*/ 1 h 38"/>
                <a:gd name="T26" fmla="*/ 11 w 39"/>
                <a:gd name="T27" fmla="*/ 4 h 38"/>
                <a:gd name="T28" fmla="*/ 11 w 39"/>
                <a:gd name="T29" fmla="*/ 6 h 38"/>
                <a:gd name="T30" fmla="*/ 9 w 39"/>
                <a:gd name="T31" fmla="*/ 8 h 38"/>
                <a:gd name="T32" fmla="*/ 7 w 39"/>
                <a:gd name="T33" fmla="*/ 7 h 38"/>
                <a:gd name="T34" fmla="*/ 3 w 39"/>
                <a:gd name="T35" fmla="*/ 8 h 38"/>
                <a:gd name="T36" fmla="*/ 2 w 39"/>
                <a:gd name="T37" fmla="*/ 10 h 38"/>
                <a:gd name="T38" fmla="*/ 3 w 39"/>
                <a:gd name="T39" fmla="*/ 14 h 38"/>
                <a:gd name="T40" fmla="*/ 5 w 39"/>
                <a:gd name="T41" fmla="*/ 15 h 38"/>
                <a:gd name="T42" fmla="*/ 4 w 39"/>
                <a:gd name="T43" fmla="*/ 18 h 38"/>
                <a:gd name="T44" fmla="*/ 2 w 39"/>
                <a:gd name="T45" fmla="*/ 19 h 38"/>
                <a:gd name="T46" fmla="*/ 0 w 39"/>
                <a:gd name="T47" fmla="*/ 22 h 38"/>
                <a:gd name="T48" fmla="*/ 1 w 39"/>
                <a:gd name="T49" fmla="*/ 25 h 38"/>
                <a:gd name="T50" fmla="*/ 4 w 39"/>
                <a:gd name="T51" fmla="*/ 27 h 38"/>
                <a:gd name="T52" fmla="*/ 6 w 39"/>
                <a:gd name="T53" fmla="*/ 27 h 38"/>
                <a:gd name="T54" fmla="*/ 8 w 39"/>
                <a:gd name="T55" fmla="*/ 29 h 38"/>
                <a:gd name="T56" fmla="*/ 7 w 39"/>
                <a:gd name="T57" fmla="*/ 31 h 38"/>
                <a:gd name="T58" fmla="*/ 8 w 39"/>
                <a:gd name="T59" fmla="*/ 35 h 38"/>
                <a:gd name="T60" fmla="*/ 10 w 39"/>
                <a:gd name="T61" fmla="*/ 36 h 38"/>
                <a:gd name="T62" fmla="*/ 14 w 39"/>
                <a:gd name="T63" fmla="*/ 35 h 38"/>
                <a:gd name="T64" fmla="*/ 15 w 39"/>
                <a:gd name="T65" fmla="*/ 33 h 38"/>
                <a:gd name="T66" fmla="*/ 18 w 39"/>
                <a:gd name="T67" fmla="*/ 34 h 38"/>
                <a:gd name="T68" fmla="*/ 19 w 39"/>
                <a:gd name="T69" fmla="*/ 36 h 38"/>
                <a:gd name="T70" fmla="*/ 22 w 39"/>
                <a:gd name="T71" fmla="*/ 38 h 38"/>
                <a:gd name="T72" fmla="*/ 25 w 39"/>
                <a:gd name="T73" fmla="*/ 37 h 38"/>
                <a:gd name="T74" fmla="*/ 27 w 39"/>
                <a:gd name="T75" fmla="*/ 34 h 38"/>
                <a:gd name="T76" fmla="*/ 27 w 39"/>
                <a:gd name="T77" fmla="*/ 32 h 38"/>
                <a:gd name="T78" fmla="*/ 29 w 39"/>
                <a:gd name="T79" fmla="*/ 30 h 38"/>
                <a:gd name="T80" fmla="*/ 31 w 39"/>
                <a:gd name="T81" fmla="*/ 31 h 38"/>
                <a:gd name="T82" fmla="*/ 35 w 39"/>
                <a:gd name="T83" fmla="*/ 30 h 38"/>
                <a:gd name="T84" fmla="*/ 36 w 39"/>
                <a:gd name="T85" fmla="*/ 28 h 38"/>
                <a:gd name="T86" fmla="*/ 35 w 39"/>
                <a:gd name="T87" fmla="*/ 24 h 38"/>
                <a:gd name="T88" fmla="*/ 33 w 39"/>
                <a:gd name="T89" fmla="*/ 22 h 38"/>
                <a:gd name="T90" fmla="*/ 33 w 39"/>
                <a:gd name="T91" fmla="*/ 20 h 38"/>
                <a:gd name="T92" fmla="*/ 36 w 39"/>
                <a:gd name="T93" fmla="*/ 19 h 38"/>
                <a:gd name="T94" fmla="*/ 38 w 39"/>
                <a:gd name="T95" fmla="*/ 16 h 38"/>
                <a:gd name="T96" fmla="*/ 37 w 39"/>
                <a:gd name="T97" fmla="*/ 13 h 38"/>
                <a:gd name="T98" fmla="*/ 20 w 39"/>
                <a:gd name="T99" fmla="*/ 26 h 38"/>
                <a:gd name="T100" fmla="*/ 12 w 39"/>
                <a:gd name="T101" fmla="*/ 21 h 38"/>
                <a:gd name="T102" fmla="*/ 17 w 39"/>
                <a:gd name="T103" fmla="*/ 12 h 38"/>
                <a:gd name="T104" fmla="*/ 26 w 39"/>
                <a:gd name="T105" fmla="*/ 17 h 38"/>
                <a:gd name="T106" fmla="*/ 20 w 39"/>
                <a:gd name="T107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8">
                  <a:moveTo>
                    <a:pt x="37" y="13"/>
                  </a:moveTo>
                  <a:cubicBezTo>
                    <a:pt x="37" y="11"/>
                    <a:pt x="36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0" y="10"/>
                    <a:pt x="30" y="9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4"/>
                    <a:pt x="30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1"/>
                    <a:pt x="25" y="1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4"/>
                    <a:pt x="20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0"/>
                    <a:pt x="17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0" y="7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6"/>
                    <a:pt x="3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2"/>
                    <a:pt x="1" y="13"/>
                    <a:pt x="3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7"/>
                    <a:pt x="4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9"/>
                    <a:pt x="0" y="21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2" y="28"/>
                    <a:pt x="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7" y="28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2"/>
                    <a:pt x="6" y="34"/>
                    <a:pt x="8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7"/>
                    <a:pt x="13" y="37"/>
                    <a:pt x="14" y="3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4"/>
                    <a:pt x="17" y="34"/>
                    <a:pt x="18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8"/>
                    <a:pt x="21" y="38"/>
                    <a:pt x="22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7" y="37"/>
                    <a:pt x="28" y="36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1"/>
                    <a:pt x="28" y="30"/>
                    <a:pt x="29" y="30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2" y="32"/>
                    <a:pt x="34" y="32"/>
                    <a:pt x="35" y="30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6"/>
                    <a:pt x="37" y="25"/>
                    <a:pt x="35" y="24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8" y="19"/>
                    <a:pt x="39" y="17"/>
                    <a:pt x="38" y="16"/>
                  </a:cubicBezTo>
                  <a:lnTo>
                    <a:pt x="37" y="13"/>
                  </a:lnTo>
                  <a:close/>
                  <a:moveTo>
                    <a:pt x="20" y="26"/>
                  </a:moveTo>
                  <a:cubicBezTo>
                    <a:pt x="17" y="27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3"/>
                    <a:pt x="26" y="17"/>
                  </a:cubicBezTo>
                  <a:cubicBezTo>
                    <a:pt x="27" y="21"/>
                    <a:pt x="24" y="25"/>
                    <a:pt x="2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223"/>
            <p:cNvSpPr>
              <a:spLocks noEditPoints="1"/>
            </p:cNvSpPr>
            <p:nvPr/>
          </p:nvSpPr>
          <p:spPr bwMode="auto">
            <a:xfrm>
              <a:off x="4274841" y="3072305"/>
              <a:ext cx="136911" cy="135301"/>
            </a:xfrm>
            <a:custGeom>
              <a:avLst/>
              <a:gdLst>
                <a:gd name="T0" fmla="*/ 38 w 39"/>
                <a:gd name="T1" fmla="*/ 13 h 39"/>
                <a:gd name="T2" fmla="*/ 34 w 39"/>
                <a:gd name="T3" fmla="*/ 11 h 39"/>
                <a:gd name="T4" fmla="*/ 31 w 39"/>
                <a:gd name="T5" fmla="*/ 12 h 39"/>
                <a:gd name="T6" fmla="*/ 30 w 39"/>
                <a:gd name="T7" fmla="*/ 10 h 39"/>
                <a:gd name="T8" fmla="*/ 31 w 39"/>
                <a:gd name="T9" fmla="*/ 7 h 39"/>
                <a:gd name="T10" fmla="*/ 30 w 39"/>
                <a:gd name="T11" fmla="*/ 4 h 39"/>
                <a:gd name="T12" fmla="*/ 28 w 39"/>
                <a:gd name="T13" fmla="*/ 2 h 39"/>
                <a:gd name="T14" fmla="*/ 24 w 39"/>
                <a:gd name="T15" fmla="*/ 3 h 39"/>
                <a:gd name="T16" fmla="*/ 23 w 39"/>
                <a:gd name="T17" fmla="*/ 5 h 39"/>
                <a:gd name="T18" fmla="*/ 20 w 39"/>
                <a:gd name="T19" fmla="*/ 5 h 39"/>
                <a:gd name="T20" fmla="*/ 19 w 39"/>
                <a:gd name="T21" fmla="*/ 2 h 39"/>
                <a:gd name="T22" fmla="*/ 16 w 39"/>
                <a:gd name="T23" fmla="*/ 0 h 39"/>
                <a:gd name="T24" fmla="*/ 13 w 39"/>
                <a:gd name="T25" fmla="*/ 1 h 39"/>
                <a:gd name="T26" fmla="*/ 11 w 39"/>
                <a:gd name="T27" fmla="*/ 4 h 39"/>
                <a:gd name="T28" fmla="*/ 12 w 39"/>
                <a:gd name="T29" fmla="*/ 7 h 39"/>
                <a:gd name="T30" fmla="*/ 9 w 39"/>
                <a:gd name="T31" fmla="*/ 8 h 39"/>
                <a:gd name="T32" fmla="*/ 7 w 39"/>
                <a:gd name="T33" fmla="*/ 7 h 39"/>
                <a:gd name="T34" fmla="*/ 3 w 39"/>
                <a:gd name="T35" fmla="*/ 8 h 39"/>
                <a:gd name="T36" fmla="*/ 2 w 39"/>
                <a:gd name="T37" fmla="*/ 11 h 39"/>
                <a:gd name="T38" fmla="*/ 3 w 39"/>
                <a:gd name="T39" fmla="*/ 15 h 39"/>
                <a:gd name="T40" fmla="*/ 5 w 39"/>
                <a:gd name="T41" fmla="*/ 16 h 39"/>
                <a:gd name="T42" fmla="*/ 4 w 39"/>
                <a:gd name="T43" fmla="*/ 19 h 39"/>
                <a:gd name="T44" fmla="*/ 2 w 39"/>
                <a:gd name="T45" fmla="*/ 19 h 39"/>
                <a:gd name="T46" fmla="*/ 0 w 39"/>
                <a:gd name="T47" fmla="*/ 23 h 39"/>
                <a:gd name="T48" fmla="*/ 1 w 39"/>
                <a:gd name="T49" fmla="*/ 26 h 39"/>
                <a:gd name="T50" fmla="*/ 4 w 39"/>
                <a:gd name="T51" fmla="*/ 28 h 39"/>
                <a:gd name="T52" fmla="*/ 6 w 39"/>
                <a:gd name="T53" fmla="*/ 27 h 39"/>
                <a:gd name="T54" fmla="*/ 8 w 39"/>
                <a:gd name="T55" fmla="*/ 30 h 39"/>
                <a:gd name="T56" fmla="*/ 7 w 39"/>
                <a:gd name="T57" fmla="*/ 32 h 39"/>
                <a:gd name="T58" fmla="*/ 8 w 39"/>
                <a:gd name="T59" fmla="*/ 35 h 39"/>
                <a:gd name="T60" fmla="*/ 11 w 39"/>
                <a:gd name="T61" fmla="*/ 37 h 39"/>
                <a:gd name="T62" fmla="*/ 14 w 39"/>
                <a:gd name="T63" fmla="*/ 36 h 39"/>
                <a:gd name="T64" fmla="*/ 15 w 39"/>
                <a:gd name="T65" fmla="*/ 34 h 39"/>
                <a:gd name="T66" fmla="*/ 18 w 39"/>
                <a:gd name="T67" fmla="*/ 34 h 39"/>
                <a:gd name="T68" fmla="*/ 19 w 39"/>
                <a:gd name="T69" fmla="*/ 37 h 39"/>
                <a:gd name="T70" fmla="*/ 22 w 39"/>
                <a:gd name="T71" fmla="*/ 39 h 39"/>
                <a:gd name="T72" fmla="*/ 25 w 39"/>
                <a:gd name="T73" fmla="*/ 38 h 39"/>
                <a:gd name="T74" fmla="*/ 27 w 39"/>
                <a:gd name="T75" fmla="*/ 35 h 39"/>
                <a:gd name="T76" fmla="*/ 27 w 39"/>
                <a:gd name="T77" fmla="*/ 32 h 39"/>
                <a:gd name="T78" fmla="*/ 29 w 39"/>
                <a:gd name="T79" fmla="*/ 30 h 39"/>
                <a:gd name="T80" fmla="*/ 31 w 39"/>
                <a:gd name="T81" fmla="*/ 32 h 39"/>
                <a:gd name="T82" fmla="*/ 35 w 39"/>
                <a:gd name="T83" fmla="*/ 31 h 39"/>
                <a:gd name="T84" fmla="*/ 37 w 39"/>
                <a:gd name="T85" fmla="*/ 28 h 39"/>
                <a:gd name="T86" fmla="*/ 36 w 39"/>
                <a:gd name="T87" fmla="*/ 24 h 39"/>
                <a:gd name="T88" fmla="*/ 33 w 39"/>
                <a:gd name="T89" fmla="*/ 23 h 39"/>
                <a:gd name="T90" fmla="*/ 34 w 39"/>
                <a:gd name="T91" fmla="*/ 20 h 39"/>
                <a:gd name="T92" fmla="*/ 36 w 39"/>
                <a:gd name="T93" fmla="*/ 20 h 39"/>
                <a:gd name="T94" fmla="*/ 38 w 39"/>
                <a:gd name="T95" fmla="*/ 16 h 39"/>
                <a:gd name="T96" fmla="*/ 38 w 39"/>
                <a:gd name="T97" fmla="*/ 13 h 39"/>
                <a:gd name="T98" fmla="*/ 21 w 39"/>
                <a:gd name="T99" fmla="*/ 27 h 39"/>
                <a:gd name="T100" fmla="*/ 12 w 39"/>
                <a:gd name="T101" fmla="*/ 21 h 39"/>
                <a:gd name="T102" fmla="*/ 17 w 39"/>
                <a:gd name="T103" fmla="*/ 12 h 39"/>
                <a:gd name="T104" fmla="*/ 26 w 39"/>
                <a:gd name="T105" fmla="*/ 18 h 39"/>
                <a:gd name="T106" fmla="*/ 21 w 39"/>
                <a:gd name="T107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7" y="12"/>
                    <a:pt x="36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0" y="11"/>
                    <a:pt x="30" y="10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4"/>
                    <a:pt x="30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2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1" y="3"/>
                    <a:pt x="11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7"/>
                    <a:pt x="3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1" y="14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8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0" y="21"/>
                    <a:pt x="0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7"/>
                    <a:pt x="3" y="28"/>
                    <a:pt x="4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7" y="29"/>
                    <a:pt x="8" y="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8"/>
                    <a:pt x="13" y="37"/>
                    <a:pt x="14" y="36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4"/>
                    <a:pt x="17" y="34"/>
                    <a:pt x="18" y="34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8"/>
                    <a:pt x="21" y="39"/>
                    <a:pt x="22" y="39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7" y="37"/>
                    <a:pt x="28" y="36"/>
                    <a:pt x="27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3" y="32"/>
                    <a:pt x="34" y="32"/>
                    <a:pt x="35" y="31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7"/>
                    <a:pt x="37" y="25"/>
                    <a:pt x="36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4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8" y="19"/>
                    <a:pt x="39" y="18"/>
                    <a:pt x="38" y="16"/>
                  </a:cubicBezTo>
                  <a:lnTo>
                    <a:pt x="38" y="13"/>
                  </a:lnTo>
                  <a:close/>
                  <a:moveTo>
                    <a:pt x="21" y="27"/>
                  </a:moveTo>
                  <a:cubicBezTo>
                    <a:pt x="17" y="28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4"/>
                    <a:pt x="26" y="18"/>
                  </a:cubicBezTo>
                  <a:cubicBezTo>
                    <a:pt x="27" y="22"/>
                    <a:pt x="25" y="26"/>
                    <a:pt x="2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224"/>
            <p:cNvSpPr>
              <a:spLocks noEditPoints="1"/>
            </p:cNvSpPr>
            <p:nvPr/>
          </p:nvSpPr>
          <p:spPr bwMode="auto">
            <a:xfrm>
              <a:off x="4358599" y="2424799"/>
              <a:ext cx="98254" cy="93421"/>
            </a:xfrm>
            <a:custGeom>
              <a:avLst/>
              <a:gdLst>
                <a:gd name="T0" fmla="*/ 27 w 28"/>
                <a:gd name="T1" fmla="*/ 9 h 27"/>
                <a:gd name="T2" fmla="*/ 25 w 28"/>
                <a:gd name="T3" fmla="*/ 8 h 27"/>
                <a:gd name="T4" fmla="*/ 23 w 28"/>
                <a:gd name="T5" fmla="*/ 9 h 27"/>
                <a:gd name="T6" fmla="*/ 21 w 28"/>
                <a:gd name="T7" fmla="*/ 7 h 27"/>
                <a:gd name="T8" fmla="*/ 23 w 28"/>
                <a:gd name="T9" fmla="*/ 5 h 27"/>
                <a:gd name="T10" fmla="*/ 22 w 28"/>
                <a:gd name="T11" fmla="*/ 3 h 27"/>
                <a:gd name="T12" fmla="*/ 20 w 28"/>
                <a:gd name="T13" fmla="*/ 2 h 27"/>
                <a:gd name="T14" fmla="*/ 17 w 28"/>
                <a:gd name="T15" fmla="*/ 2 h 27"/>
                <a:gd name="T16" fmla="*/ 16 w 28"/>
                <a:gd name="T17" fmla="*/ 4 h 27"/>
                <a:gd name="T18" fmla="*/ 14 w 28"/>
                <a:gd name="T19" fmla="*/ 4 h 27"/>
                <a:gd name="T20" fmla="*/ 14 w 28"/>
                <a:gd name="T21" fmla="*/ 2 h 27"/>
                <a:gd name="T22" fmla="*/ 12 w 28"/>
                <a:gd name="T23" fmla="*/ 0 h 27"/>
                <a:gd name="T24" fmla="*/ 10 w 28"/>
                <a:gd name="T25" fmla="*/ 1 h 27"/>
                <a:gd name="T26" fmla="*/ 8 w 28"/>
                <a:gd name="T27" fmla="*/ 3 h 27"/>
                <a:gd name="T28" fmla="*/ 9 w 28"/>
                <a:gd name="T29" fmla="*/ 5 h 27"/>
                <a:gd name="T30" fmla="*/ 7 w 28"/>
                <a:gd name="T31" fmla="*/ 6 h 27"/>
                <a:gd name="T32" fmla="*/ 6 w 28"/>
                <a:gd name="T33" fmla="*/ 5 h 27"/>
                <a:gd name="T34" fmla="*/ 3 w 28"/>
                <a:gd name="T35" fmla="*/ 6 h 27"/>
                <a:gd name="T36" fmla="*/ 2 w 28"/>
                <a:gd name="T37" fmla="*/ 8 h 27"/>
                <a:gd name="T38" fmla="*/ 2 w 28"/>
                <a:gd name="T39" fmla="*/ 10 h 27"/>
                <a:gd name="T40" fmla="*/ 4 w 28"/>
                <a:gd name="T41" fmla="*/ 11 h 27"/>
                <a:gd name="T42" fmla="*/ 4 w 28"/>
                <a:gd name="T43" fmla="*/ 13 h 27"/>
                <a:gd name="T44" fmla="*/ 2 w 28"/>
                <a:gd name="T45" fmla="*/ 14 h 27"/>
                <a:gd name="T46" fmla="*/ 1 w 28"/>
                <a:gd name="T47" fmla="*/ 16 h 27"/>
                <a:gd name="T48" fmla="*/ 1 w 28"/>
                <a:gd name="T49" fmla="*/ 18 h 27"/>
                <a:gd name="T50" fmla="*/ 3 w 28"/>
                <a:gd name="T51" fmla="*/ 19 h 27"/>
                <a:gd name="T52" fmla="*/ 5 w 28"/>
                <a:gd name="T53" fmla="*/ 19 h 27"/>
                <a:gd name="T54" fmla="*/ 6 w 28"/>
                <a:gd name="T55" fmla="*/ 21 h 27"/>
                <a:gd name="T56" fmla="*/ 5 w 28"/>
                <a:gd name="T57" fmla="*/ 22 h 27"/>
                <a:gd name="T58" fmla="*/ 6 w 28"/>
                <a:gd name="T59" fmla="*/ 25 h 27"/>
                <a:gd name="T60" fmla="*/ 8 w 28"/>
                <a:gd name="T61" fmla="*/ 26 h 27"/>
                <a:gd name="T62" fmla="*/ 11 w 28"/>
                <a:gd name="T63" fmla="*/ 25 h 27"/>
                <a:gd name="T64" fmla="*/ 11 w 28"/>
                <a:gd name="T65" fmla="*/ 24 h 27"/>
                <a:gd name="T66" fmla="*/ 13 w 28"/>
                <a:gd name="T67" fmla="*/ 24 h 27"/>
                <a:gd name="T68" fmla="*/ 14 w 28"/>
                <a:gd name="T69" fmla="*/ 26 h 27"/>
                <a:gd name="T70" fmla="*/ 16 w 28"/>
                <a:gd name="T71" fmla="*/ 27 h 27"/>
                <a:gd name="T72" fmla="*/ 18 w 28"/>
                <a:gd name="T73" fmla="*/ 27 h 27"/>
                <a:gd name="T74" fmla="*/ 20 w 28"/>
                <a:gd name="T75" fmla="*/ 24 h 27"/>
                <a:gd name="T76" fmla="*/ 19 w 28"/>
                <a:gd name="T77" fmla="*/ 22 h 27"/>
                <a:gd name="T78" fmla="*/ 21 w 28"/>
                <a:gd name="T79" fmla="*/ 21 h 27"/>
                <a:gd name="T80" fmla="*/ 22 w 28"/>
                <a:gd name="T81" fmla="*/ 22 h 27"/>
                <a:gd name="T82" fmla="*/ 25 w 28"/>
                <a:gd name="T83" fmla="*/ 22 h 27"/>
                <a:gd name="T84" fmla="*/ 26 w 28"/>
                <a:gd name="T85" fmla="*/ 20 h 27"/>
                <a:gd name="T86" fmla="*/ 25 w 28"/>
                <a:gd name="T87" fmla="*/ 17 h 27"/>
                <a:gd name="T88" fmla="*/ 24 w 28"/>
                <a:gd name="T89" fmla="*/ 16 h 27"/>
                <a:gd name="T90" fmla="*/ 24 w 28"/>
                <a:gd name="T91" fmla="*/ 14 h 27"/>
                <a:gd name="T92" fmla="*/ 26 w 28"/>
                <a:gd name="T93" fmla="*/ 14 h 27"/>
                <a:gd name="T94" fmla="*/ 27 w 28"/>
                <a:gd name="T95" fmla="*/ 11 h 27"/>
                <a:gd name="T96" fmla="*/ 27 w 28"/>
                <a:gd name="T97" fmla="*/ 9 h 27"/>
                <a:gd name="T98" fmla="*/ 15 w 28"/>
                <a:gd name="T99" fmla="*/ 19 h 27"/>
                <a:gd name="T100" fmla="*/ 9 w 28"/>
                <a:gd name="T101" fmla="*/ 15 h 27"/>
                <a:gd name="T102" fmla="*/ 13 w 28"/>
                <a:gd name="T103" fmla="*/ 9 h 27"/>
                <a:gd name="T104" fmla="*/ 19 w 28"/>
                <a:gd name="T105" fmla="*/ 13 h 27"/>
                <a:gd name="T106" fmla="*/ 15 w 28"/>
                <a:gd name="T107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" h="27">
                  <a:moveTo>
                    <a:pt x="27" y="9"/>
                  </a:moveTo>
                  <a:cubicBezTo>
                    <a:pt x="27" y="8"/>
                    <a:pt x="26" y="8"/>
                    <a:pt x="25" y="8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8"/>
                    <a:pt x="22" y="7"/>
                    <a:pt x="21" y="7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2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8" y="1"/>
                    <a:pt x="17" y="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8" y="2"/>
                    <a:pt x="8" y="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6"/>
                    <a:pt x="7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3" y="5"/>
                    <a:pt x="3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9"/>
                    <a:pt x="2" y="10"/>
                    <a:pt x="2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5"/>
                    <a:pt x="1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20"/>
                    <a:pt x="3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6" y="20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10" y="26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5" y="27"/>
                    <a:pt x="16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6"/>
                    <a:pt x="20" y="25"/>
                    <a:pt x="20" y="24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0" y="22"/>
                    <a:pt x="20" y="22"/>
                    <a:pt x="21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24" y="22"/>
                    <a:pt x="25" y="22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7" y="19"/>
                    <a:pt x="26" y="18"/>
                    <a:pt x="25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4" y="15"/>
                    <a:pt x="24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8" y="13"/>
                    <a:pt x="27" y="11"/>
                  </a:cubicBezTo>
                  <a:lnTo>
                    <a:pt x="27" y="9"/>
                  </a:lnTo>
                  <a:close/>
                  <a:moveTo>
                    <a:pt x="15" y="19"/>
                  </a:moveTo>
                  <a:cubicBezTo>
                    <a:pt x="12" y="19"/>
                    <a:pt x="9" y="18"/>
                    <a:pt x="9" y="15"/>
                  </a:cubicBezTo>
                  <a:cubicBezTo>
                    <a:pt x="8" y="12"/>
                    <a:pt x="10" y="9"/>
                    <a:pt x="13" y="9"/>
                  </a:cubicBezTo>
                  <a:cubicBezTo>
                    <a:pt x="15" y="8"/>
                    <a:pt x="18" y="10"/>
                    <a:pt x="19" y="13"/>
                  </a:cubicBezTo>
                  <a:cubicBezTo>
                    <a:pt x="19" y="15"/>
                    <a:pt x="18" y="18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225"/>
            <p:cNvSpPr>
              <a:spLocks noEditPoints="1"/>
            </p:cNvSpPr>
            <p:nvPr/>
          </p:nvSpPr>
          <p:spPr bwMode="auto">
            <a:xfrm>
              <a:off x="4825706" y="3830953"/>
              <a:ext cx="93421" cy="95032"/>
            </a:xfrm>
            <a:custGeom>
              <a:avLst/>
              <a:gdLst>
                <a:gd name="T0" fmla="*/ 26 w 27"/>
                <a:gd name="T1" fmla="*/ 9 h 27"/>
                <a:gd name="T2" fmla="*/ 24 w 27"/>
                <a:gd name="T3" fmla="*/ 8 h 27"/>
                <a:gd name="T4" fmla="*/ 22 w 27"/>
                <a:gd name="T5" fmla="*/ 8 h 27"/>
                <a:gd name="T6" fmla="*/ 21 w 27"/>
                <a:gd name="T7" fmla="*/ 7 h 27"/>
                <a:gd name="T8" fmla="*/ 22 w 27"/>
                <a:gd name="T9" fmla="*/ 5 h 27"/>
                <a:gd name="T10" fmla="*/ 21 w 27"/>
                <a:gd name="T11" fmla="*/ 2 h 27"/>
                <a:gd name="T12" fmla="*/ 20 w 27"/>
                <a:gd name="T13" fmla="*/ 1 h 27"/>
                <a:gd name="T14" fmla="*/ 17 w 27"/>
                <a:gd name="T15" fmla="*/ 2 h 27"/>
                <a:gd name="T16" fmla="*/ 16 w 27"/>
                <a:gd name="T17" fmla="*/ 4 h 27"/>
                <a:gd name="T18" fmla="*/ 14 w 27"/>
                <a:gd name="T19" fmla="*/ 3 h 27"/>
                <a:gd name="T20" fmla="*/ 14 w 27"/>
                <a:gd name="T21" fmla="*/ 2 h 27"/>
                <a:gd name="T22" fmla="*/ 11 w 27"/>
                <a:gd name="T23" fmla="*/ 0 h 27"/>
                <a:gd name="T24" fmla="*/ 9 w 27"/>
                <a:gd name="T25" fmla="*/ 1 h 27"/>
                <a:gd name="T26" fmla="*/ 8 w 27"/>
                <a:gd name="T27" fmla="*/ 3 h 27"/>
                <a:gd name="T28" fmla="*/ 8 w 27"/>
                <a:gd name="T29" fmla="*/ 5 h 27"/>
                <a:gd name="T30" fmla="*/ 7 w 27"/>
                <a:gd name="T31" fmla="*/ 6 h 27"/>
                <a:gd name="T32" fmla="*/ 5 w 27"/>
                <a:gd name="T33" fmla="*/ 5 h 27"/>
                <a:gd name="T34" fmla="*/ 2 w 27"/>
                <a:gd name="T35" fmla="*/ 6 h 27"/>
                <a:gd name="T36" fmla="*/ 1 w 27"/>
                <a:gd name="T37" fmla="*/ 7 h 27"/>
                <a:gd name="T38" fmla="*/ 2 w 27"/>
                <a:gd name="T39" fmla="*/ 10 h 27"/>
                <a:gd name="T40" fmla="*/ 3 w 27"/>
                <a:gd name="T41" fmla="*/ 11 h 27"/>
                <a:gd name="T42" fmla="*/ 3 w 27"/>
                <a:gd name="T43" fmla="*/ 13 h 27"/>
                <a:gd name="T44" fmla="*/ 2 w 27"/>
                <a:gd name="T45" fmla="*/ 13 h 27"/>
                <a:gd name="T46" fmla="*/ 0 w 27"/>
                <a:gd name="T47" fmla="*/ 16 h 27"/>
                <a:gd name="T48" fmla="*/ 1 w 27"/>
                <a:gd name="T49" fmla="*/ 18 h 27"/>
                <a:gd name="T50" fmla="*/ 3 w 27"/>
                <a:gd name="T51" fmla="*/ 19 h 27"/>
                <a:gd name="T52" fmla="*/ 4 w 27"/>
                <a:gd name="T53" fmla="*/ 19 h 27"/>
                <a:gd name="T54" fmla="*/ 6 w 27"/>
                <a:gd name="T55" fmla="*/ 21 h 27"/>
                <a:gd name="T56" fmla="*/ 5 w 27"/>
                <a:gd name="T57" fmla="*/ 22 h 27"/>
                <a:gd name="T58" fmla="*/ 6 w 27"/>
                <a:gd name="T59" fmla="*/ 25 h 27"/>
                <a:gd name="T60" fmla="*/ 7 w 27"/>
                <a:gd name="T61" fmla="*/ 26 h 27"/>
                <a:gd name="T62" fmla="*/ 10 w 27"/>
                <a:gd name="T63" fmla="*/ 25 h 27"/>
                <a:gd name="T64" fmla="*/ 11 w 27"/>
                <a:gd name="T65" fmla="*/ 24 h 27"/>
                <a:gd name="T66" fmla="*/ 13 w 27"/>
                <a:gd name="T67" fmla="*/ 24 h 27"/>
                <a:gd name="T68" fmla="*/ 13 w 27"/>
                <a:gd name="T69" fmla="*/ 26 h 27"/>
                <a:gd name="T70" fmla="*/ 16 w 27"/>
                <a:gd name="T71" fmla="*/ 27 h 27"/>
                <a:gd name="T72" fmla="*/ 18 w 27"/>
                <a:gd name="T73" fmla="*/ 26 h 27"/>
                <a:gd name="T74" fmla="*/ 19 w 27"/>
                <a:gd name="T75" fmla="*/ 24 h 27"/>
                <a:gd name="T76" fmla="*/ 19 w 27"/>
                <a:gd name="T77" fmla="*/ 22 h 27"/>
                <a:gd name="T78" fmla="*/ 20 w 27"/>
                <a:gd name="T79" fmla="*/ 21 h 27"/>
                <a:gd name="T80" fmla="*/ 22 w 27"/>
                <a:gd name="T81" fmla="*/ 22 h 27"/>
                <a:gd name="T82" fmla="*/ 25 w 27"/>
                <a:gd name="T83" fmla="*/ 21 h 27"/>
                <a:gd name="T84" fmla="*/ 26 w 27"/>
                <a:gd name="T85" fmla="*/ 20 h 27"/>
                <a:gd name="T86" fmla="*/ 25 w 27"/>
                <a:gd name="T87" fmla="*/ 17 h 27"/>
                <a:gd name="T88" fmla="*/ 23 w 27"/>
                <a:gd name="T89" fmla="*/ 16 h 27"/>
                <a:gd name="T90" fmla="*/ 24 w 27"/>
                <a:gd name="T91" fmla="*/ 14 h 27"/>
                <a:gd name="T92" fmla="*/ 26 w 27"/>
                <a:gd name="T93" fmla="*/ 14 h 27"/>
                <a:gd name="T94" fmla="*/ 27 w 27"/>
                <a:gd name="T95" fmla="*/ 11 h 27"/>
                <a:gd name="T96" fmla="*/ 26 w 27"/>
                <a:gd name="T97" fmla="*/ 9 h 27"/>
                <a:gd name="T98" fmla="*/ 15 w 27"/>
                <a:gd name="T99" fmla="*/ 19 h 27"/>
                <a:gd name="T100" fmla="*/ 8 w 27"/>
                <a:gd name="T101" fmla="*/ 15 h 27"/>
                <a:gd name="T102" fmla="*/ 12 w 27"/>
                <a:gd name="T103" fmla="*/ 9 h 27"/>
                <a:gd name="T104" fmla="*/ 18 w 27"/>
                <a:gd name="T105" fmla="*/ 12 h 27"/>
                <a:gd name="T106" fmla="*/ 15 w 27"/>
                <a:gd name="T107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" h="27">
                  <a:moveTo>
                    <a:pt x="26" y="9"/>
                  </a:moveTo>
                  <a:cubicBezTo>
                    <a:pt x="26" y="8"/>
                    <a:pt x="25" y="8"/>
                    <a:pt x="24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7"/>
                    <a:pt x="21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7" y="1"/>
                    <a:pt x="17" y="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7" y="5"/>
                    <a:pt x="7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10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0" y="15"/>
                    <a:pt x="0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19"/>
                    <a:pt x="3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20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5" y="24"/>
                    <a:pt x="6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10" y="26"/>
                    <a:pt x="10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2" y="24"/>
                    <a:pt x="13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7"/>
                    <a:pt x="15" y="27"/>
                    <a:pt x="16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6"/>
                    <a:pt x="19" y="25"/>
                    <a:pt x="19" y="24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20" y="22"/>
                    <a:pt x="20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24" y="22"/>
                    <a:pt x="25" y="21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19"/>
                    <a:pt x="26" y="18"/>
                    <a:pt x="25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4" y="15"/>
                    <a:pt x="24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3"/>
                    <a:pt x="27" y="12"/>
                    <a:pt x="27" y="11"/>
                  </a:cubicBezTo>
                  <a:lnTo>
                    <a:pt x="26" y="9"/>
                  </a:lnTo>
                  <a:close/>
                  <a:moveTo>
                    <a:pt x="15" y="19"/>
                  </a:moveTo>
                  <a:cubicBezTo>
                    <a:pt x="12" y="19"/>
                    <a:pt x="9" y="18"/>
                    <a:pt x="8" y="15"/>
                  </a:cubicBezTo>
                  <a:cubicBezTo>
                    <a:pt x="8" y="12"/>
                    <a:pt x="9" y="9"/>
                    <a:pt x="12" y="9"/>
                  </a:cubicBezTo>
                  <a:cubicBezTo>
                    <a:pt x="15" y="8"/>
                    <a:pt x="18" y="10"/>
                    <a:pt x="18" y="12"/>
                  </a:cubicBezTo>
                  <a:cubicBezTo>
                    <a:pt x="19" y="15"/>
                    <a:pt x="17" y="18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226"/>
            <p:cNvSpPr>
              <a:spLocks noEditPoints="1"/>
            </p:cNvSpPr>
            <p:nvPr/>
          </p:nvSpPr>
          <p:spPr bwMode="auto">
            <a:xfrm>
              <a:off x="4387591" y="2110708"/>
              <a:ext cx="93421" cy="98255"/>
            </a:xfrm>
            <a:custGeom>
              <a:avLst/>
              <a:gdLst>
                <a:gd name="T0" fmla="*/ 26 w 27"/>
                <a:gd name="T1" fmla="*/ 10 h 28"/>
                <a:gd name="T2" fmla="*/ 24 w 27"/>
                <a:gd name="T3" fmla="*/ 8 h 28"/>
                <a:gd name="T4" fmla="*/ 22 w 27"/>
                <a:gd name="T5" fmla="*/ 9 h 28"/>
                <a:gd name="T6" fmla="*/ 21 w 27"/>
                <a:gd name="T7" fmla="*/ 7 h 28"/>
                <a:gd name="T8" fmla="*/ 22 w 27"/>
                <a:gd name="T9" fmla="*/ 6 h 28"/>
                <a:gd name="T10" fmla="*/ 21 w 27"/>
                <a:gd name="T11" fmla="*/ 3 h 28"/>
                <a:gd name="T12" fmla="*/ 19 w 27"/>
                <a:gd name="T13" fmla="*/ 2 h 28"/>
                <a:gd name="T14" fmla="*/ 17 w 27"/>
                <a:gd name="T15" fmla="*/ 3 h 28"/>
                <a:gd name="T16" fmla="*/ 16 w 27"/>
                <a:gd name="T17" fmla="*/ 4 h 28"/>
                <a:gd name="T18" fmla="*/ 14 w 27"/>
                <a:gd name="T19" fmla="*/ 4 h 28"/>
                <a:gd name="T20" fmla="*/ 13 w 27"/>
                <a:gd name="T21" fmla="*/ 2 h 28"/>
                <a:gd name="T22" fmla="*/ 11 w 27"/>
                <a:gd name="T23" fmla="*/ 1 h 28"/>
                <a:gd name="T24" fmla="*/ 9 w 27"/>
                <a:gd name="T25" fmla="*/ 1 h 28"/>
                <a:gd name="T26" fmla="*/ 8 w 27"/>
                <a:gd name="T27" fmla="*/ 3 h 28"/>
                <a:gd name="T28" fmla="*/ 8 w 27"/>
                <a:gd name="T29" fmla="*/ 5 h 28"/>
                <a:gd name="T30" fmla="*/ 6 w 27"/>
                <a:gd name="T31" fmla="*/ 6 h 28"/>
                <a:gd name="T32" fmla="*/ 5 w 27"/>
                <a:gd name="T33" fmla="*/ 5 h 28"/>
                <a:gd name="T34" fmla="*/ 2 w 27"/>
                <a:gd name="T35" fmla="*/ 6 h 28"/>
                <a:gd name="T36" fmla="*/ 1 w 27"/>
                <a:gd name="T37" fmla="*/ 8 h 28"/>
                <a:gd name="T38" fmla="*/ 2 w 27"/>
                <a:gd name="T39" fmla="*/ 11 h 28"/>
                <a:gd name="T40" fmla="*/ 3 w 27"/>
                <a:gd name="T41" fmla="*/ 11 h 28"/>
                <a:gd name="T42" fmla="*/ 3 w 27"/>
                <a:gd name="T43" fmla="*/ 14 h 28"/>
                <a:gd name="T44" fmla="*/ 1 w 27"/>
                <a:gd name="T45" fmla="*/ 14 h 28"/>
                <a:gd name="T46" fmla="*/ 0 w 27"/>
                <a:gd name="T47" fmla="*/ 16 h 28"/>
                <a:gd name="T48" fmla="*/ 0 w 27"/>
                <a:gd name="T49" fmla="*/ 18 h 28"/>
                <a:gd name="T50" fmla="*/ 3 w 27"/>
                <a:gd name="T51" fmla="*/ 20 h 28"/>
                <a:gd name="T52" fmla="*/ 4 w 27"/>
                <a:gd name="T53" fmla="*/ 19 h 28"/>
                <a:gd name="T54" fmla="*/ 6 w 27"/>
                <a:gd name="T55" fmla="*/ 21 h 28"/>
                <a:gd name="T56" fmla="*/ 5 w 27"/>
                <a:gd name="T57" fmla="*/ 22 h 28"/>
                <a:gd name="T58" fmla="*/ 5 w 27"/>
                <a:gd name="T59" fmla="*/ 25 h 28"/>
                <a:gd name="T60" fmla="*/ 7 w 27"/>
                <a:gd name="T61" fmla="*/ 26 h 28"/>
                <a:gd name="T62" fmla="*/ 10 w 27"/>
                <a:gd name="T63" fmla="*/ 25 h 28"/>
                <a:gd name="T64" fmla="*/ 11 w 27"/>
                <a:gd name="T65" fmla="*/ 24 h 28"/>
                <a:gd name="T66" fmla="*/ 13 w 27"/>
                <a:gd name="T67" fmla="*/ 24 h 28"/>
                <a:gd name="T68" fmla="*/ 13 w 27"/>
                <a:gd name="T69" fmla="*/ 26 h 28"/>
                <a:gd name="T70" fmla="*/ 15 w 27"/>
                <a:gd name="T71" fmla="*/ 27 h 28"/>
                <a:gd name="T72" fmla="*/ 18 w 27"/>
                <a:gd name="T73" fmla="*/ 27 h 28"/>
                <a:gd name="T74" fmla="*/ 19 w 27"/>
                <a:gd name="T75" fmla="*/ 25 h 28"/>
                <a:gd name="T76" fmla="*/ 18 w 27"/>
                <a:gd name="T77" fmla="*/ 23 h 28"/>
                <a:gd name="T78" fmla="*/ 20 w 27"/>
                <a:gd name="T79" fmla="*/ 22 h 28"/>
                <a:gd name="T80" fmla="*/ 22 w 27"/>
                <a:gd name="T81" fmla="*/ 23 h 28"/>
                <a:gd name="T82" fmla="*/ 24 w 27"/>
                <a:gd name="T83" fmla="*/ 22 h 28"/>
                <a:gd name="T84" fmla="*/ 25 w 27"/>
                <a:gd name="T85" fmla="*/ 20 h 28"/>
                <a:gd name="T86" fmla="*/ 25 w 27"/>
                <a:gd name="T87" fmla="*/ 17 h 28"/>
                <a:gd name="T88" fmla="*/ 23 w 27"/>
                <a:gd name="T89" fmla="*/ 16 h 28"/>
                <a:gd name="T90" fmla="*/ 23 w 27"/>
                <a:gd name="T91" fmla="*/ 15 h 28"/>
                <a:gd name="T92" fmla="*/ 25 w 27"/>
                <a:gd name="T93" fmla="*/ 14 h 28"/>
                <a:gd name="T94" fmla="*/ 27 w 27"/>
                <a:gd name="T95" fmla="*/ 12 h 28"/>
                <a:gd name="T96" fmla="*/ 26 w 27"/>
                <a:gd name="T97" fmla="*/ 10 h 28"/>
                <a:gd name="T98" fmla="*/ 14 w 27"/>
                <a:gd name="T99" fmla="*/ 19 h 28"/>
                <a:gd name="T100" fmla="*/ 8 w 27"/>
                <a:gd name="T101" fmla="*/ 15 h 28"/>
                <a:gd name="T102" fmla="*/ 12 w 27"/>
                <a:gd name="T103" fmla="*/ 9 h 28"/>
                <a:gd name="T104" fmla="*/ 18 w 27"/>
                <a:gd name="T105" fmla="*/ 13 h 28"/>
                <a:gd name="T106" fmla="*/ 14 w 27"/>
                <a:gd name="T10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" h="28">
                  <a:moveTo>
                    <a:pt x="26" y="10"/>
                  </a:moveTo>
                  <a:cubicBezTo>
                    <a:pt x="26" y="9"/>
                    <a:pt x="25" y="8"/>
                    <a:pt x="24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8"/>
                    <a:pt x="21" y="8"/>
                    <a:pt x="21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5"/>
                    <a:pt x="22" y="4"/>
                    <a:pt x="21" y="3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7" y="2"/>
                    <a:pt x="17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7" y="2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6"/>
                    <a:pt x="6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10"/>
                    <a:pt x="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9"/>
                    <a:pt x="2" y="20"/>
                    <a:pt x="3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0"/>
                    <a:pt x="5" y="21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4" y="25"/>
                    <a:pt x="5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7"/>
                    <a:pt x="9" y="26"/>
                    <a:pt x="10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2" y="24"/>
                    <a:pt x="13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7"/>
                    <a:pt x="14" y="28"/>
                    <a:pt x="15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6"/>
                    <a:pt x="19" y="25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9" y="22"/>
                    <a:pt x="20" y="22"/>
                    <a:pt x="20" y="22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3"/>
                    <a:pt x="24" y="23"/>
                    <a:pt x="24" y="22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19"/>
                    <a:pt x="26" y="18"/>
                    <a:pt x="25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5"/>
                    <a:pt x="23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6" y="14"/>
                    <a:pt x="27" y="13"/>
                    <a:pt x="27" y="12"/>
                  </a:cubicBezTo>
                  <a:lnTo>
                    <a:pt x="26" y="10"/>
                  </a:lnTo>
                  <a:close/>
                  <a:moveTo>
                    <a:pt x="14" y="19"/>
                  </a:moveTo>
                  <a:cubicBezTo>
                    <a:pt x="12" y="20"/>
                    <a:pt x="9" y="18"/>
                    <a:pt x="8" y="15"/>
                  </a:cubicBezTo>
                  <a:cubicBezTo>
                    <a:pt x="7" y="13"/>
                    <a:pt x="9" y="10"/>
                    <a:pt x="12" y="9"/>
                  </a:cubicBezTo>
                  <a:cubicBezTo>
                    <a:pt x="15" y="8"/>
                    <a:pt x="17" y="10"/>
                    <a:pt x="18" y="13"/>
                  </a:cubicBezTo>
                  <a:cubicBezTo>
                    <a:pt x="19" y="16"/>
                    <a:pt x="17" y="18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227"/>
            <p:cNvSpPr>
              <a:spLocks noEditPoints="1"/>
            </p:cNvSpPr>
            <p:nvPr/>
          </p:nvSpPr>
          <p:spPr bwMode="auto">
            <a:xfrm>
              <a:off x="4073500" y="3117406"/>
              <a:ext cx="135301" cy="135301"/>
            </a:xfrm>
            <a:custGeom>
              <a:avLst/>
              <a:gdLst>
                <a:gd name="T0" fmla="*/ 38 w 39"/>
                <a:gd name="T1" fmla="*/ 14 h 39"/>
                <a:gd name="T2" fmla="*/ 35 w 39"/>
                <a:gd name="T3" fmla="*/ 12 h 39"/>
                <a:gd name="T4" fmla="*/ 32 w 39"/>
                <a:gd name="T5" fmla="*/ 13 h 39"/>
                <a:gd name="T6" fmla="*/ 31 w 39"/>
                <a:gd name="T7" fmla="*/ 10 h 39"/>
                <a:gd name="T8" fmla="*/ 32 w 39"/>
                <a:gd name="T9" fmla="*/ 8 h 39"/>
                <a:gd name="T10" fmla="*/ 31 w 39"/>
                <a:gd name="T11" fmla="*/ 4 h 39"/>
                <a:gd name="T12" fmla="*/ 29 w 39"/>
                <a:gd name="T13" fmla="*/ 3 h 39"/>
                <a:gd name="T14" fmla="*/ 25 w 39"/>
                <a:gd name="T15" fmla="*/ 4 h 39"/>
                <a:gd name="T16" fmla="*/ 23 w 39"/>
                <a:gd name="T17" fmla="*/ 6 h 39"/>
                <a:gd name="T18" fmla="*/ 21 w 39"/>
                <a:gd name="T19" fmla="*/ 5 h 39"/>
                <a:gd name="T20" fmla="*/ 20 w 39"/>
                <a:gd name="T21" fmla="*/ 3 h 39"/>
                <a:gd name="T22" fmla="*/ 17 w 39"/>
                <a:gd name="T23" fmla="*/ 1 h 39"/>
                <a:gd name="T24" fmla="*/ 14 w 39"/>
                <a:gd name="T25" fmla="*/ 2 h 39"/>
                <a:gd name="T26" fmla="*/ 12 w 39"/>
                <a:gd name="T27" fmla="*/ 5 h 39"/>
                <a:gd name="T28" fmla="*/ 12 w 39"/>
                <a:gd name="T29" fmla="*/ 7 h 39"/>
                <a:gd name="T30" fmla="*/ 10 w 39"/>
                <a:gd name="T31" fmla="*/ 9 h 39"/>
                <a:gd name="T32" fmla="*/ 8 w 39"/>
                <a:gd name="T33" fmla="*/ 8 h 39"/>
                <a:gd name="T34" fmla="*/ 4 w 39"/>
                <a:gd name="T35" fmla="*/ 9 h 39"/>
                <a:gd name="T36" fmla="*/ 3 w 39"/>
                <a:gd name="T37" fmla="*/ 11 h 39"/>
                <a:gd name="T38" fmla="*/ 4 w 39"/>
                <a:gd name="T39" fmla="*/ 15 h 39"/>
                <a:gd name="T40" fmla="*/ 5 w 39"/>
                <a:gd name="T41" fmla="*/ 16 h 39"/>
                <a:gd name="T42" fmla="*/ 5 w 39"/>
                <a:gd name="T43" fmla="*/ 19 h 39"/>
                <a:gd name="T44" fmla="*/ 3 w 39"/>
                <a:gd name="T45" fmla="*/ 20 h 39"/>
                <a:gd name="T46" fmla="*/ 1 w 39"/>
                <a:gd name="T47" fmla="*/ 23 h 39"/>
                <a:gd name="T48" fmla="*/ 2 w 39"/>
                <a:gd name="T49" fmla="*/ 26 h 39"/>
                <a:gd name="T50" fmla="*/ 5 w 39"/>
                <a:gd name="T51" fmla="*/ 28 h 39"/>
                <a:gd name="T52" fmla="*/ 7 w 39"/>
                <a:gd name="T53" fmla="*/ 28 h 39"/>
                <a:gd name="T54" fmla="*/ 9 w 39"/>
                <a:gd name="T55" fmla="*/ 30 h 39"/>
                <a:gd name="T56" fmla="*/ 8 w 39"/>
                <a:gd name="T57" fmla="*/ 32 h 39"/>
                <a:gd name="T58" fmla="*/ 9 w 39"/>
                <a:gd name="T59" fmla="*/ 36 h 39"/>
                <a:gd name="T60" fmla="*/ 11 w 39"/>
                <a:gd name="T61" fmla="*/ 37 h 39"/>
                <a:gd name="T62" fmla="*/ 15 w 39"/>
                <a:gd name="T63" fmla="*/ 36 h 39"/>
                <a:gd name="T64" fmla="*/ 16 w 39"/>
                <a:gd name="T65" fmla="*/ 34 h 39"/>
                <a:gd name="T66" fmla="*/ 19 w 39"/>
                <a:gd name="T67" fmla="*/ 35 h 39"/>
                <a:gd name="T68" fmla="*/ 20 w 39"/>
                <a:gd name="T69" fmla="*/ 37 h 39"/>
                <a:gd name="T70" fmla="*/ 23 w 39"/>
                <a:gd name="T71" fmla="*/ 39 h 39"/>
                <a:gd name="T72" fmla="*/ 26 w 39"/>
                <a:gd name="T73" fmla="*/ 38 h 39"/>
                <a:gd name="T74" fmla="*/ 28 w 39"/>
                <a:gd name="T75" fmla="*/ 35 h 39"/>
                <a:gd name="T76" fmla="*/ 27 w 39"/>
                <a:gd name="T77" fmla="*/ 32 h 39"/>
                <a:gd name="T78" fmla="*/ 30 w 39"/>
                <a:gd name="T79" fmla="*/ 31 h 39"/>
                <a:gd name="T80" fmla="*/ 32 w 39"/>
                <a:gd name="T81" fmla="*/ 32 h 39"/>
                <a:gd name="T82" fmla="*/ 36 w 39"/>
                <a:gd name="T83" fmla="*/ 31 h 39"/>
                <a:gd name="T84" fmla="*/ 37 w 39"/>
                <a:gd name="T85" fmla="*/ 29 h 39"/>
                <a:gd name="T86" fmla="*/ 36 w 39"/>
                <a:gd name="T87" fmla="*/ 25 h 39"/>
                <a:gd name="T88" fmla="*/ 34 w 39"/>
                <a:gd name="T89" fmla="*/ 23 h 39"/>
                <a:gd name="T90" fmla="*/ 34 w 39"/>
                <a:gd name="T91" fmla="*/ 21 h 39"/>
                <a:gd name="T92" fmla="*/ 37 w 39"/>
                <a:gd name="T93" fmla="*/ 20 h 39"/>
                <a:gd name="T94" fmla="*/ 39 w 39"/>
                <a:gd name="T95" fmla="*/ 17 h 39"/>
                <a:gd name="T96" fmla="*/ 38 w 39"/>
                <a:gd name="T97" fmla="*/ 14 h 39"/>
                <a:gd name="T98" fmla="*/ 21 w 39"/>
                <a:gd name="T99" fmla="*/ 27 h 39"/>
                <a:gd name="T100" fmla="*/ 13 w 39"/>
                <a:gd name="T101" fmla="*/ 22 h 39"/>
                <a:gd name="T102" fmla="*/ 18 w 39"/>
                <a:gd name="T103" fmla="*/ 13 h 39"/>
                <a:gd name="T104" fmla="*/ 27 w 39"/>
                <a:gd name="T105" fmla="*/ 18 h 39"/>
                <a:gd name="T106" fmla="*/ 21 w 39"/>
                <a:gd name="T107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4"/>
                  </a:moveTo>
                  <a:cubicBezTo>
                    <a:pt x="38" y="12"/>
                    <a:pt x="36" y="11"/>
                    <a:pt x="35" y="12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2"/>
                    <a:pt x="31" y="11"/>
                    <a:pt x="31" y="1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7"/>
                    <a:pt x="32" y="5"/>
                    <a:pt x="31" y="4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7" y="2"/>
                    <a:pt x="26" y="2"/>
                    <a:pt x="25" y="4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2" y="5"/>
                    <a:pt x="21" y="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8" y="0"/>
                    <a:pt x="17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1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8"/>
                    <a:pt x="10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7"/>
                    <a:pt x="5" y="7"/>
                    <a:pt x="4" y="9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3"/>
                    <a:pt x="2" y="14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" y="20"/>
                    <a:pt x="0" y="22"/>
                    <a:pt x="1" y="23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8"/>
                    <a:pt x="3" y="28"/>
                    <a:pt x="5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3"/>
                    <a:pt x="7" y="35"/>
                    <a:pt x="9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3" y="38"/>
                    <a:pt x="14" y="38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5"/>
                    <a:pt x="18" y="35"/>
                    <a:pt x="19" y="35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9"/>
                    <a:pt x="22" y="39"/>
                    <a:pt x="23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8" y="38"/>
                    <a:pt x="28" y="37"/>
                    <a:pt x="28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9" y="31"/>
                    <a:pt x="30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3"/>
                    <a:pt x="35" y="32"/>
                    <a:pt x="36" y="31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7"/>
                    <a:pt x="38" y="26"/>
                    <a:pt x="36" y="25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4" y="22"/>
                    <a:pt x="34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9" y="20"/>
                    <a:pt x="39" y="18"/>
                    <a:pt x="39" y="17"/>
                  </a:cubicBezTo>
                  <a:lnTo>
                    <a:pt x="38" y="14"/>
                  </a:lnTo>
                  <a:close/>
                  <a:moveTo>
                    <a:pt x="21" y="27"/>
                  </a:moveTo>
                  <a:cubicBezTo>
                    <a:pt x="17" y="28"/>
                    <a:pt x="14" y="26"/>
                    <a:pt x="13" y="22"/>
                  </a:cubicBezTo>
                  <a:cubicBezTo>
                    <a:pt x="12" y="18"/>
                    <a:pt x="14" y="14"/>
                    <a:pt x="18" y="13"/>
                  </a:cubicBezTo>
                  <a:cubicBezTo>
                    <a:pt x="22" y="12"/>
                    <a:pt x="26" y="14"/>
                    <a:pt x="27" y="18"/>
                  </a:cubicBezTo>
                  <a:cubicBezTo>
                    <a:pt x="28" y="22"/>
                    <a:pt x="25" y="26"/>
                    <a:pt x="2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228"/>
            <p:cNvSpPr>
              <a:spLocks noEditPoints="1"/>
            </p:cNvSpPr>
            <p:nvPr/>
          </p:nvSpPr>
          <p:spPr bwMode="auto">
            <a:xfrm>
              <a:off x="3585454" y="2291108"/>
              <a:ext cx="191675" cy="191676"/>
            </a:xfrm>
            <a:custGeom>
              <a:avLst/>
              <a:gdLst>
                <a:gd name="T0" fmla="*/ 54 w 55"/>
                <a:gd name="T1" fmla="*/ 18 h 55"/>
                <a:gd name="T2" fmla="*/ 49 w 55"/>
                <a:gd name="T3" fmla="*/ 16 h 55"/>
                <a:gd name="T4" fmla="*/ 45 w 55"/>
                <a:gd name="T5" fmla="*/ 17 h 55"/>
                <a:gd name="T6" fmla="*/ 43 w 55"/>
                <a:gd name="T7" fmla="*/ 14 h 55"/>
                <a:gd name="T8" fmla="*/ 45 w 55"/>
                <a:gd name="T9" fmla="*/ 10 h 55"/>
                <a:gd name="T10" fmla="*/ 44 w 55"/>
                <a:gd name="T11" fmla="*/ 5 h 55"/>
                <a:gd name="T12" fmla="*/ 40 w 55"/>
                <a:gd name="T13" fmla="*/ 3 h 55"/>
                <a:gd name="T14" fmla="*/ 35 w 55"/>
                <a:gd name="T15" fmla="*/ 4 h 55"/>
                <a:gd name="T16" fmla="*/ 33 w 55"/>
                <a:gd name="T17" fmla="*/ 7 h 55"/>
                <a:gd name="T18" fmla="*/ 29 w 55"/>
                <a:gd name="T19" fmla="*/ 7 h 55"/>
                <a:gd name="T20" fmla="*/ 28 w 55"/>
                <a:gd name="T21" fmla="*/ 3 h 55"/>
                <a:gd name="T22" fmla="*/ 23 w 55"/>
                <a:gd name="T23" fmla="*/ 0 h 55"/>
                <a:gd name="T24" fmla="*/ 19 w 55"/>
                <a:gd name="T25" fmla="*/ 1 h 55"/>
                <a:gd name="T26" fmla="*/ 16 w 55"/>
                <a:gd name="T27" fmla="*/ 6 h 55"/>
                <a:gd name="T28" fmla="*/ 17 w 55"/>
                <a:gd name="T29" fmla="*/ 9 h 55"/>
                <a:gd name="T30" fmla="*/ 14 w 55"/>
                <a:gd name="T31" fmla="*/ 12 h 55"/>
                <a:gd name="T32" fmla="*/ 11 w 55"/>
                <a:gd name="T33" fmla="*/ 10 h 55"/>
                <a:gd name="T34" fmla="*/ 5 w 55"/>
                <a:gd name="T35" fmla="*/ 11 h 55"/>
                <a:gd name="T36" fmla="*/ 3 w 55"/>
                <a:gd name="T37" fmla="*/ 15 h 55"/>
                <a:gd name="T38" fmla="*/ 5 w 55"/>
                <a:gd name="T39" fmla="*/ 20 h 55"/>
                <a:gd name="T40" fmla="*/ 7 w 55"/>
                <a:gd name="T41" fmla="*/ 22 h 55"/>
                <a:gd name="T42" fmla="*/ 7 w 55"/>
                <a:gd name="T43" fmla="*/ 26 h 55"/>
                <a:gd name="T44" fmla="*/ 4 w 55"/>
                <a:gd name="T45" fmla="*/ 27 h 55"/>
                <a:gd name="T46" fmla="*/ 1 w 55"/>
                <a:gd name="T47" fmla="*/ 32 h 55"/>
                <a:gd name="T48" fmla="*/ 2 w 55"/>
                <a:gd name="T49" fmla="*/ 36 h 55"/>
                <a:gd name="T50" fmla="*/ 6 w 55"/>
                <a:gd name="T51" fmla="*/ 39 h 55"/>
                <a:gd name="T52" fmla="*/ 9 w 55"/>
                <a:gd name="T53" fmla="*/ 38 h 55"/>
                <a:gd name="T54" fmla="*/ 12 w 55"/>
                <a:gd name="T55" fmla="*/ 41 h 55"/>
                <a:gd name="T56" fmla="*/ 10 w 55"/>
                <a:gd name="T57" fmla="*/ 44 h 55"/>
                <a:gd name="T58" fmla="*/ 12 w 55"/>
                <a:gd name="T59" fmla="*/ 49 h 55"/>
                <a:gd name="T60" fmla="*/ 16 w 55"/>
                <a:gd name="T61" fmla="*/ 52 h 55"/>
                <a:gd name="T62" fmla="*/ 21 w 55"/>
                <a:gd name="T63" fmla="*/ 50 h 55"/>
                <a:gd name="T64" fmla="*/ 23 w 55"/>
                <a:gd name="T65" fmla="*/ 47 h 55"/>
                <a:gd name="T66" fmla="*/ 27 w 55"/>
                <a:gd name="T67" fmla="*/ 48 h 55"/>
                <a:gd name="T68" fmla="*/ 28 w 55"/>
                <a:gd name="T69" fmla="*/ 51 h 55"/>
                <a:gd name="T70" fmla="*/ 32 w 55"/>
                <a:gd name="T71" fmla="*/ 54 h 55"/>
                <a:gd name="T72" fmla="*/ 36 w 55"/>
                <a:gd name="T73" fmla="*/ 53 h 55"/>
                <a:gd name="T74" fmla="*/ 39 w 55"/>
                <a:gd name="T75" fmla="*/ 49 h 55"/>
                <a:gd name="T76" fmla="*/ 38 w 55"/>
                <a:gd name="T77" fmla="*/ 45 h 55"/>
                <a:gd name="T78" fmla="*/ 41 w 55"/>
                <a:gd name="T79" fmla="*/ 42 h 55"/>
                <a:gd name="T80" fmla="*/ 45 w 55"/>
                <a:gd name="T81" fmla="*/ 44 h 55"/>
                <a:gd name="T82" fmla="*/ 50 w 55"/>
                <a:gd name="T83" fmla="*/ 43 h 55"/>
                <a:gd name="T84" fmla="*/ 52 w 55"/>
                <a:gd name="T85" fmla="*/ 39 h 55"/>
                <a:gd name="T86" fmla="*/ 51 w 55"/>
                <a:gd name="T87" fmla="*/ 34 h 55"/>
                <a:gd name="T88" fmla="*/ 47 w 55"/>
                <a:gd name="T89" fmla="*/ 32 h 55"/>
                <a:gd name="T90" fmla="*/ 48 w 55"/>
                <a:gd name="T91" fmla="*/ 28 h 55"/>
                <a:gd name="T92" fmla="*/ 52 w 55"/>
                <a:gd name="T93" fmla="*/ 27 h 55"/>
                <a:gd name="T94" fmla="*/ 55 w 55"/>
                <a:gd name="T95" fmla="*/ 23 h 55"/>
                <a:gd name="T96" fmla="*/ 54 w 55"/>
                <a:gd name="T97" fmla="*/ 18 h 55"/>
                <a:gd name="T98" fmla="*/ 30 w 55"/>
                <a:gd name="T99" fmla="*/ 37 h 55"/>
                <a:gd name="T100" fmla="*/ 17 w 55"/>
                <a:gd name="T101" fmla="*/ 30 h 55"/>
                <a:gd name="T102" fmla="*/ 25 w 55"/>
                <a:gd name="T103" fmla="*/ 17 h 55"/>
                <a:gd name="T104" fmla="*/ 37 w 55"/>
                <a:gd name="T105" fmla="*/ 25 h 55"/>
                <a:gd name="T106" fmla="*/ 30 w 55"/>
                <a:gd name="T107" fmla="*/ 3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5" h="55">
                  <a:moveTo>
                    <a:pt x="54" y="18"/>
                  </a:moveTo>
                  <a:cubicBezTo>
                    <a:pt x="53" y="16"/>
                    <a:pt x="51" y="15"/>
                    <a:pt x="49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4" y="16"/>
                    <a:pt x="44" y="15"/>
                    <a:pt x="43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6" y="8"/>
                    <a:pt x="45" y="6"/>
                    <a:pt x="44" y="5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8" y="2"/>
                    <a:pt x="36" y="2"/>
                    <a:pt x="35" y="4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1" y="7"/>
                    <a:pt x="30" y="7"/>
                    <a:pt x="29" y="7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1"/>
                    <a:pt x="25" y="0"/>
                    <a:pt x="23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2"/>
                    <a:pt x="16" y="4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0"/>
                    <a:pt x="15" y="11"/>
                    <a:pt x="14" y="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" y="9"/>
                    <a:pt x="7" y="9"/>
                    <a:pt x="5" y="1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7"/>
                    <a:pt x="3" y="19"/>
                    <a:pt x="5" y="2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7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1" y="28"/>
                    <a:pt x="0" y="30"/>
                    <a:pt x="1" y="32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8"/>
                    <a:pt x="4" y="39"/>
                    <a:pt x="6" y="39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9"/>
                    <a:pt x="11" y="40"/>
                    <a:pt x="12" y="41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6"/>
                    <a:pt x="10" y="48"/>
                    <a:pt x="12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3"/>
                    <a:pt x="20" y="52"/>
                    <a:pt x="21" y="50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8"/>
                    <a:pt x="25" y="48"/>
                    <a:pt x="27" y="48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3"/>
                    <a:pt x="30" y="55"/>
                    <a:pt x="32" y="54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8" y="53"/>
                    <a:pt x="40" y="51"/>
                    <a:pt x="39" y="49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9" y="44"/>
                    <a:pt x="41" y="43"/>
                    <a:pt x="41" y="42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7" y="45"/>
                    <a:pt x="49" y="45"/>
                    <a:pt x="50" y="43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3" y="38"/>
                    <a:pt x="53" y="35"/>
                    <a:pt x="51" y="34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8" y="31"/>
                    <a:pt x="48" y="30"/>
                    <a:pt x="48" y="28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7"/>
                    <a:pt x="55" y="25"/>
                    <a:pt x="55" y="23"/>
                  </a:cubicBezTo>
                  <a:lnTo>
                    <a:pt x="54" y="18"/>
                  </a:lnTo>
                  <a:close/>
                  <a:moveTo>
                    <a:pt x="30" y="37"/>
                  </a:moveTo>
                  <a:cubicBezTo>
                    <a:pt x="24" y="39"/>
                    <a:pt x="19" y="35"/>
                    <a:pt x="17" y="30"/>
                  </a:cubicBezTo>
                  <a:cubicBezTo>
                    <a:pt x="16" y="24"/>
                    <a:pt x="19" y="19"/>
                    <a:pt x="25" y="17"/>
                  </a:cubicBezTo>
                  <a:cubicBezTo>
                    <a:pt x="30" y="16"/>
                    <a:pt x="36" y="19"/>
                    <a:pt x="37" y="25"/>
                  </a:cubicBezTo>
                  <a:cubicBezTo>
                    <a:pt x="39" y="30"/>
                    <a:pt x="35" y="36"/>
                    <a:pt x="30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229"/>
            <p:cNvSpPr>
              <a:spLocks noEditPoints="1"/>
            </p:cNvSpPr>
            <p:nvPr/>
          </p:nvSpPr>
          <p:spPr bwMode="auto">
            <a:xfrm>
              <a:off x="4052561" y="1738633"/>
              <a:ext cx="135301" cy="135301"/>
            </a:xfrm>
            <a:custGeom>
              <a:avLst/>
              <a:gdLst>
                <a:gd name="T0" fmla="*/ 38 w 39"/>
                <a:gd name="T1" fmla="*/ 13 h 39"/>
                <a:gd name="T2" fmla="*/ 34 w 39"/>
                <a:gd name="T3" fmla="*/ 11 h 39"/>
                <a:gd name="T4" fmla="*/ 31 w 39"/>
                <a:gd name="T5" fmla="*/ 12 h 39"/>
                <a:gd name="T6" fmla="*/ 30 w 39"/>
                <a:gd name="T7" fmla="*/ 10 h 39"/>
                <a:gd name="T8" fmla="*/ 31 w 39"/>
                <a:gd name="T9" fmla="*/ 7 h 39"/>
                <a:gd name="T10" fmla="*/ 30 w 39"/>
                <a:gd name="T11" fmla="*/ 3 h 39"/>
                <a:gd name="T12" fmla="*/ 28 w 39"/>
                <a:gd name="T13" fmla="*/ 2 h 39"/>
                <a:gd name="T14" fmla="*/ 24 w 39"/>
                <a:gd name="T15" fmla="*/ 3 h 39"/>
                <a:gd name="T16" fmla="*/ 23 w 39"/>
                <a:gd name="T17" fmla="*/ 5 h 39"/>
                <a:gd name="T18" fmla="*/ 20 w 39"/>
                <a:gd name="T19" fmla="*/ 5 h 39"/>
                <a:gd name="T20" fmla="*/ 19 w 39"/>
                <a:gd name="T21" fmla="*/ 2 h 39"/>
                <a:gd name="T22" fmla="*/ 16 w 39"/>
                <a:gd name="T23" fmla="*/ 0 h 39"/>
                <a:gd name="T24" fmla="*/ 13 w 39"/>
                <a:gd name="T25" fmla="*/ 1 h 39"/>
                <a:gd name="T26" fmla="*/ 11 w 39"/>
                <a:gd name="T27" fmla="*/ 4 h 39"/>
                <a:gd name="T28" fmla="*/ 12 w 39"/>
                <a:gd name="T29" fmla="*/ 7 h 39"/>
                <a:gd name="T30" fmla="*/ 9 w 39"/>
                <a:gd name="T31" fmla="*/ 8 h 39"/>
                <a:gd name="T32" fmla="*/ 7 w 39"/>
                <a:gd name="T33" fmla="*/ 7 h 39"/>
                <a:gd name="T34" fmla="*/ 3 w 39"/>
                <a:gd name="T35" fmla="*/ 8 h 39"/>
                <a:gd name="T36" fmla="*/ 2 w 39"/>
                <a:gd name="T37" fmla="*/ 11 h 39"/>
                <a:gd name="T38" fmla="*/ 3 w 39"/>
                <a:gd name="T39" fmla="*/ 14 h 39"/>
                <a:gd name="T40" fmla="*/ 5 w 39"/>
                <a:gd name="T41" fmla="*/ 16 h 39"/>
                <a:gd name="T42" fmla="*/ 4 w 39"/>
                <a:gd name="T43" fmla="*/ 19 h 39"/>
                <a:gd name="T44" fmla="*/ 2 w 39"/>
                <a:gd name="T45" fmla="*/ 19 h 39"/>
                <a:gd name="T46" fmla="*/ 0 w 39"/>
                <a:gd name="T47" fmla="*/ 22 h 39"/>
                <a:gd name="T48" fmla="*/ 1 w 39"/>
                <a:gd name="T49" fmla="*/ 25 h 39"/>
                <a:gd name="T50" fmla="*/ 4 w 39"/>
                <a:gd name="T51" fmla="*/ 27 h 39"/>
                <a:gd name="T52" fmla="*/ 6 w 39"/>
                <a:gd name="T53" fmla="*/ 27 h 39"/>
                <a:gd name="T54" fmla="*/ 8 w 39"/>
                <a:gd name="T55" fmla="*/ 29 h 39"/>
                <a:gd name="T56" fmla="*/ 7 w 39"/>
                <a:gd name="T57" fmla="*/ 31 h 39"/>
                <a:gd name="T58" fmla="*/ 8 w 39"/>
                <a:gd name="T59" fmla="*/ 35 h 39"/>
                <a:gd name="T60" fmla="*/ 10 w 39"/>
                <a:gd name="T61" fmla="*/ 37 h 39"/>
                <a:gd name="T62" fmla="*/ 14 w 39"/>
                <a:gd name="T63" fmla="*/ 36 h 39"/>
                <a:gd name="T64" fmla="*/ 15 w 39"/>
                <a:gd name="T65" fmla="*/ 34 h 39"/>
                <a:gd name="T66" fmla="*/ 18 w 39"/>
                <a:gd name="T67" fmla="*/ 34 h 39"/>
                <a:gd name="T68" fmla="*/ 19 w 39"/>
                <a:gd name="T69" fmla="*/ 36 h 39"/>
                <a:gd name="T70" fmla="*/ 22 w 39"/>
                <a:gd name="T71" fmla="*/ 38 h 39"/>
                <a:gd name="T72" fmla="*/ 25 w 39"/>
                <a:gd name="T73" fmla="*/ 38 h 39"/>
                <a:gd name="T74" fmla="*/ 27 w 39"/>
                <a:gd name="T75" fmla="*/ 34 h 39"/>
                <a:gd name="T76" fmla="*/ 27 w 39"/>
                <a:gd name="T77" fmla="*/ 32 h 39"/>
                <a:gd name="T78" fmla="*/ 29 w 39"/>
                <a:gd name="T79" fmla="*/ 30 h 39"/>
                <a:gd name="T80" fmla="*/ 31 w 39"/>
                <a:gd name="T81" fmla="*/ 31 h 39"/>
                <a:gd name="T82" fmla="*/ 35 w 39"/>
                <a:gd name="T83" fmla="*/ 31 h 39"/>
                <a:gd name="T84" fmla="*/ 36 w 39"/>
                <a:gd name="T85" fmla="*/ 28 h 39"/>
                <a:gd name="T86" fmla="*/ 36 w 39"/>
                <a:gd name="T87" fmla="*/ 24 h 39"/>
                <a:gd name="T88" fmla="*/ 33 w 39"/>
                <a:gd name="T89" fmla="*/ 23 h 39"/>
                <a:gd name="T90" fmla="*/ 33 w 39"/>
                <a:gd name="T91" fmla="*/ 20 h 39"/>
                <a:gd name="T92" fmla="*/ 36 w 39"/>
                <a:gd name="T93" fmla="*/ 19 h 39"/>
                <a:gd name="T94" fmla="*/ 38 w 39"/>
                <a:gd name="T95" fmla="*/ 16 h 39"/>
                <a:gd name="T96" fmla="*/ 38 w 39"/>
                <a:gd name="T97" fmla="*/ 13 h 39"/>
                <a:gd name="T98" fmla="*/ 21 w 39"/>
                <a:gd name="T99" fmla="*/ 26 h 39"/>
                <a:gd name="T100" fmla="*/ 12 w 39"/>
                <a:gd name="T101" fmla="*/ 21 h 39"/>
                <a:gd name="T102" fmla="*/ 17 w 39"/>
                <a:gd name="T103" fmla="*/ 12 h 39"/>
                <a:gd name="T104" fmla="*/ 26 w 39"/>
                <a:gd name="T105" fmla="*/ 18 h 39"/>
                <a:gd name="T106" fmla="*/ 21 w 39"/>
                <a:gd name="T107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7" y="12"/>
                    <a:pt x="36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0" y="10"/>
                    <a:pt x="30" y="10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4"/>
                    <a:pt x="30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1"/>
                    <a:pt x="25" y="2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7"/>
                    <a:pt x="3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1" y="14"/>
                    <a:pt x="3" y="14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8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0" y="21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3" y="28"/>
                    <a:pt x="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7" y="29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2" y="37"/>
                    <a:pt x="13" y="37"/>
                    <a:pt x="14" y="36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4"/>
                    <a:pt x="17" y="34"/>
                    <a:pt x="18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8"/>
                    <a:pt x="21" y="39"/>
                    <a:pt x="22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7" y="37"/>
                    <a:pt x="28" y="36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2" y="32"/>
                    <a:pt x="34" y="32"/>
                    <a:pt x="35" y="31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7"/>
                    <a:pt x="37" y="25"/>
                    <a:pt x="36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8" y="19"/>
                    <a:pt x="39" y="18"/>
                    <a:pt x="38" y="16"/>
                  </a:cubicBezTo>
                  <a:lnTo>
                    <a:pt x="38" y="13"/>
                  </a:lnTo>
                  <a:close/>
                  <a:moveTo>
                    <a:pt x="21" y="26"/>
                  </a:moveTo>
                  <a:cubicBezTo>
                    <a:pt x="17" y="27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4"/>
                    <a:pt x="26" y="18"/>
                  </a:cubicBezTo>
                  <a:cubicBezTo>
                    <a:pt x="27" y="21"/>
                    <a:pt x="25" y="25"/>
                    <a:pt x="21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230"/>
            <p:cNvSpPr>
              <a:spLocks noEditPoints="1"/>
            </p:cNvSpPr>
            <p:nvPr/>
          </p:nvSpPr>
          <p:spPr bwMode="auto">
            <a:xfrm>
              <a:off x="794083" y="2637413"/>
              <a:ext cx="72482" cy="69261"/>
            </a:xfrm>
            <a:custGeom>
              <a:avLst/>
              <a:gdLst>
                <a:gd name="T0" fmla="*/ 20 w 21"/>
                <a:gd name="T1" fmla="*/ 7 h 20"/>
                <a:gd name="T2" fmla="*/ 18 w 21"/>
                <a:gd name="T3" fmla="*/ 6 h 20"/>
                <a:gd name="T4" fmla="*/ 17 w 21"/>
                <a:gd name="T5" fmla="*/ 6 h 20"/>
                <a:gd name="T6" fmla="*/ 16 w 21"/>
                <a:gd name="T7" fmla="*/ 5 h 20"/>
                <a:gd name="T8" fmla="*/ 17 w 21"/>
                <a:gd name="T9" fmla="*/ 4 h 20"/>
                <a:gd name="T10" fmla="*/ 16 w 21"/>
                <a:gd name="T11" fmla="*/ 2 h 20"/>
                <a:gd name="T12" fmla="*/ 15 w 21"/>
                <a:gd name="T13" fmla="*/ 1 h 20"/>
                <a:gd name="T14" fmla="*/ 13 w 21"/>
                <a:gd name="T15" fmla="*/ 1 h 20"/>
                <a:gd name="T16" fmla="*/ 12 w 21"/>
                <a:gd name="T17" fmla="*/ 3 h 20"/>
                <a:gd name="T18" fmla="*/ 10 w 21"/>
                <a:gd name="T19" fmla="*/ 2 h 20"/>
                <a:gd name="T20" fmla="*/ 10 w 21"/>
                <a:gd name="T21" fmla="*/ 1 h 20"/>
                <a:gd name="T22" fmla="*/ 8 w 21"/>
                <a:gd name="T23" fmla="*/ 0 h 20"/>
                <a:gd name="T24" fmla="*/ 7 w 21"/>
                <a:gd name="T25" fmla="*/ 0 h 20"/>
                <a:gd name="T26" fmla="*/ 6 w 21"/>
                <a:gd name="T27" fmla="*/ 2 h 20"/>
                <a:gd name="T28" fmla="*/ 6 w 21"/>
                <a:gd name="T29" fmla="*/ 3 h 20"/>
                <a:gd name="T30" fmla="*/ 5 w 21"/>
                <a:gd name="T31" fmla="*/ 4 h 20"/>
                <a:gd name="T32" fmla="*/ 4 w 21"/>
                <a:gd name="T33" fmla="*/ 4 h 20"/>
                <a:gd name="T34" fmla="*/ 2 w 21"/>
                <a:gd name="T35" fmla="*/ 4 h 20"/>
                <a:gd name="T36" fmla="*/ 1 w 21"/>
                <a:gd name="T37" fmla="*/ 5 h 20"/>
                <a:gd name="T38" fmla="*/ 1 w 21"/>
                <a:gd name="T39" fmla="*/ 7 h 20"/>
                <a:gd name="T40" fmla="*/ 2 w 21"/>
                <a:gd name="T41" fmla="*/ 8 h 20"/>
                <a:gd name="T42" fmla="*/ 2 w 21"/>
                <a:gd name="T43" fmla="*/ 10 h 20"/>
                <a:gd name="T44" fmla="*/ 1 w 21"/>
                <a:gd name="T45" fmla="*/ 10 h 20"/>
                <a:gd name="T46" fmla="*/ 0 w 21"/>
                <a:gd name="T47" fmla="*/ 12 h 20"/>
                <a:gd name="T48" fmla="*/ 0 w 21"/>
                <a:gd name="T49" fmla="*/ 13 h 20"/>
                <a:gd name="T50" fmla="*/ 2 w 21"/>
                <a:gd name="T51" fmla="*/ 14 h 20"/>
                <a:gd name="T52" fmla="*/ 3 w 21"/>
                <a:gd name="T53" fmla="*/ 14 h 20"/>
                <a:gd name="T54" fmla="*/ 4 w 21"/>
                <a:gd name="T55" fmla="*/ 15 h 20"/>
                <a:gd name="T56" fmla="*/ 4 w 21"/>
                <a:gd name="T57" fmla="*/ 17 h 20"/>
                <a:gd name="T58" fmla="*/ 4 w 21"/>
                <a:gd name="T59" fmla="*/ 19 h 20"/>
                <a:gd name="T60" fmla="*/ 5 w 21"/>
                <a:gd name="T61" fmla="*/ 19 h 20"/>
                <a:gd name="T62" fmla="*/ 7 w 21"/>
                <a:gd name="T63" fmla="*/ 19 h 20"/>
                <a:gd name="T64" fmla="*/ 8 w 21"/>
                <a:gd name="T65" fmla="*/ 18 h 20"/>
                <a:gd name="T66" fmla="*/ 10 w 21"/>
                <a:gd name="T67" fmla="*/ 18 h 20"/>
                <a:gd name="T68" fmla="*/ 10 w 21"/>
                <a:gd name="T69" fmla="*/ 19 h 20"/>
                <a:gd name="T70" fmla="*/ 12 w 21"/>
                <a:gd name="T71" fmla="*/ 20 h 20"/>
                <a:gd name="T72" fmla="*/ 13 w 21"/>
                <a:gd name="T73" fmla="*/ 20 h 20"/>
                <a:gd name="T74" fmla="*/ 14 w 21"/>
                <a:gd name="T75" fmla="*/ 18 h 20"/>
                <a:gd name="T76" fmla="*/ 14 w 21"/>
                <a:gd name="T77" fmla="*/ 17 h 20"/>
                <a:gd name="T78" fmla="*/ 15 w 21"/>
                <a:gd name="T79" fmla="*/ 16 h 20"/>
                <a:gd name="T80" fmla="*/ 17 w 21"/>
                <a:gd name="T81" fmla="*/ 17 h 20"/>
                <a:gd name="T82" fmla="*/ 19 w 21"/>
                <a:gd name="T83" fmla="*/ 16 h 20"/>
                <a:gd name="T84" fmla="*/ 19 w 21"/>
                <a:gd name="T85" fmla="*/ 15 h 20"/>
                <a:gd name="T86" fmla="*/ 19 w 21"/>
                <a:gd name="T87" fmla="*/ 13 h 20"/>
                <a:gd name="T88" fmla="*/ 18 w 21"/>
                <a:gd name="T89" fmla="*/ 12 h 20"/>
                <a:gd name="T90" fmla="*/ 18 w 21"/>
                <a:gd name="T91" fmla="*/ 10 h 20"/>
                <a:gd name="T92" fmla="*/ 19 w 21"/>
                <a:gd name="T93" fmla="*/ 10 h 20"/>
                <a:gd name="T94" fmla="*/ 20 w 21"/>
                <a:gd name="T95" fmla="*/ 8 h 20"/>
                <a:gd name="T96" fmla="*/ 20 w 21"/>
                <a:gd name="T97" fmla="*/ 7 h 20"/>
                <a:gd name="T98" fmla="*/ 11 w 21"/>
                <a:gd name="T99" fmla="*/ 14 h 20"/>
                <a:gd name="T100" fmla="*/ 6 w 21"/>
                <a:gd name="T101" fmla="*/ 11 h 20"/>
                <a:gd name="T102" fmla="*/ 9 w 21"/>
                <a:gd name="T103" fmla="*/ 6 h 20"/>
                <a:gd name="T104" fmla="*/ 14 w 21"/>
                <a:gd name="T105" fmla="*/ 9 h 20"/>
                <a:gd name="T106" fmla="*/ 11 w 21"/>
                <a:gd name="T107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" h="20">
                  <a:moveTo>
                    <a:pt x="20" y="7"/>
                  </a:moveTo>
                  <a:cubicBezTo>
                    <a:pt x="20" y="6"/>
                    <a:pt x="19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5"/>
                    <a:pt x="16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1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2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4" y="15"/>
                    <a:pt x="4" y="15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8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0"/>
                    <a:pt x="7" y="20"/>
                    <a:pt x="7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9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11" y="20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0"/>
                    <a:pt x="15" y="19"/>
                    <a:pt x="14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8" y="17"/>
                    <a:pt x="19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4"/>
                    <a:pt x="20" y="13"/>
                    <a:pt x="19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10"/>
                    <a:pt x="21" y="9"/>
                    <a:pt x="20" y="8"/>
                  </a:cubicBezTo>
                  <a:lnTo>
                    <a:pt x="20" y="7"/>
                  </a:lnTo>
                  <a:close/>
                  <a:moveTo>
                    <a:pt x="11" y="14"/>
                  </a:moveTo>
                  <a:cubicBezTo>
                    <a:pt x="9" y="14"/>
                    <a:pt x="7" y="13"/>
                    <a:pt x="6" y="11"/>
                  </a:cubicBezTo>
                  <a:cubicBezTo>
                    <a:pt x="6" y="9"/>
                    <a:pt x="7" y="7"/>
                    <a:pt x="9" y="6"/>
                  </a:cubicBezTo>
                  <a:cubicBezTo>
                    <a:pt x="11" y="6"/>
                    <a:pt x="13" y="7"/>
                    <a:pt x="14" y="9"/>
                  </a:cubicBezTo>
                  <a:cubicBezTo>
                    <a:pt x="14" y="11"/>
                    <a:pt x="13" y="13"/>
                    <a:pt x="11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231"/>
            <p:cNvSpPr/>
            <p:nvPr/>
          </p:nvSpPr>
          <p:spPr bwMode="auto">
            <a:xfrm>
              <a:off x="1570449" y="3078750"/>
              <a:ext cx="117581" cy="119193"/>
            </a:xfrm>
            <a:custGeom>
              <a:avLst/>
              <a:gdLst>
                <a:gd name="T0" fmla="*/ 0 w 73"/>
                <a:gd name="T1" fmla="*/ 28 h 74"/>
                <a:gd name="T2" fmla="*/ 2 w 73"/>
                <a:gd name="T3" fmla="*/ 56 h 74"/>
                <a:gd name="T4" fmla="*/ 26 w 73"/>
                <a:gd name="T5" fmla="*/ 74 h 74"/>
                <a:gd name="T6" fmla="*/ 54 w 73"/>
                <a:gd name="T7" fmla="*/ 72 h 74"/>
                <a:gd name="T8" fmla="*/ 73 w 73"/>
                <a:gd name="T9" fmla="*/ 48 h 74"/>
                <a:gd name="T10" fmla="*/ 69 w 73"/>
                <a:gd name="T11" fmla="*/ 20 h 74"/>
                <a:gd name="T12" fmla="*/ 45 w 73"/>
                <a:gd name="T13" fmla="*/ 0 h 74"/>
                <a:gd name="T14" fmla="*/ 17 w 73"/>
                <a:gd name="T15" fmla="*/ 5 h 74"/>
                <a:gd name="T16" fmla="*/ 0 w 73"/>
                <a:gd name="T17" fmla="*/ 2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74">
                  <a:moveTo>
                    <a:pt x="0" y="28"/>
                  </a:moveTo>
                  <a:lnTo>
                    <a:pt x="2" y="56"/>
                  </a:lnTo>
                  <a:lnTo>
                    <a:pt x="26" y="74"/>
                  </a:lnTo>
                  <a:lnTo>
                    <a:pt x="54" y="72"/>
                  </a:lnTo>
                  <a:lnTo>
                    <a:pt x="73" y="48"/>
                  </a:lnTo>
                  <a:lnTo>
                    <a:pt x="69" y="20"/>
                  </a:lnTo>
                  <a:lnTo>
                    <a:pt x="45" y="0"/>
                  </a:lnTo>
                  <a:lnTo>
                    <a:pt x="17" y="5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232"/>
            <p:cNvSpPr/>
            <p:nvPr/>
          </p:nvSpPr>
          <p:spPr bwMode="auto">
            <a:xfrm>
              <a:off x="1364276" y="2922509"/>
              <a:ext cx="344694" cy="309257"/>
            </a:xfrm>
            <a:custGeom>
              <a:avLst/>
              <a:gdLst>
                <a:gd name="T0" fmla="*/ 46 w 99"/>
                <a:gd name="T1" fmla="*/ 84 h 89"/>
                <a:gd name="T2" fmla="*/ 69 w 99"/>
                <a:gd name="T3" fmla="*/ 89 h 89"/>
                <a:gd name="T4" fmla="*/ 70 w 99"/>
                <a:gd name="T5" fmla="*/ 87 h 89"/>
                <a:gd name="T6" fmla="*/ 54 w 99"/>
                <a:gd name="T7" fmla="*/ 75 h 89"/>
                <a:gd name="T8" fmla="*/ 52 w 99"/>
                <a:gd name="T9" fmla="*/ 56 h 89"/>
                <a:gd name="T10" fmla="*/ 56 w 99"/>
                <a:gd name="T11" fmla="*/ 50 h 89"/>
                <a:gd name="T12" fmla="*/ 59 w 99"/>
                <a:gd name="T13" fmla="*/ 46 h 89"/>
                <a:gd name="T14" fmla="*/ 63 w 99"/>
                <a:gd name="T15" fmla="*/ 41 h 89"/>
                <a:gd name="T16" fmla="*/ 82 w 99"/>
                <a:gd name="T17" fmla="*/ 39 h 89"/>
                <a:gd name="T18" fmla="*/ 98 w 99"/>
                <a:gd name="T19" fmla="*/ 51 h 89"/>
                <a:gd name="T20" fmla="*/ 99 w 99"/>
                <a:gd name="T21" fmla="*/ 49 h 89"/>
                <a:gd name="T22" fmla="*/ 89 w 99"/>
                <a:gd name="T23" fmla="*/ 29 h 89"/>
                <a:gd name="T24" fmla="*/ 44 w 99"/>
                <a:gd name="T25" fmla="*/ 20 h 89"/>
                <a:gd name="T26" fmla="*/ 20 w 99"/>
                <a:gd name="T27" fmla="*/ 2 h 89"/>
                <a:gd name="T28" fmla="*/ 12 w 99"/>
                <a:gd name="T29" fmla="*/ 4 h 89"/>
                <a:gd name="T30" fmla="*/ 2 w 99"/>
                <a:gd name="T31" fmla="*/ 16 h 89"/>
                <a:gd name="T32" fmla="*/ 3 w 99"/>
                <a:gd name="T33" fmla="*/ 24 h 89"/>
                <a:gd name="T34" fmla="*/ 27 w 99"/>
                <a:gd name="T35" fmla="*/ 42 h 89"/>
                <a:gd name="T36" fmla="*/ 46 w 99"/>
                <a:gd name="T37" fmla="*/ 8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9">
                  <a:moveTo>
                    <a:pt x="46" y="84"/>
                  </a:moveTo>
                  <a:cubicBezTo>
                    <a:pt x="69" y="89"/>
                    <a:pt x="69" y="89"/>
                    <a:pt x="69" y="89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9" y="29"/>
                    <a:pt x="73" y="3"/>
                    <a:pt x="44" y="2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4" y="1"/>
                    <a:pt x="12" y="4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1" y="22"/>
                    <a:pt x="3" y="24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18" y="75"/>
                    <a:pt x="46" y="84"/>
                    <a:pt x="46" y="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233"/>
            <p:cNvSpPr/>
            <p:nvPr/>
          </p:nvSpPr>
          <p:spPr bwMode="auto">
            <a:xfrm>
              <a:off x="4076723" y="2006012"/>
              <a:ext cx="119193" cy="119193"/>
            </a:xfrm>
            <a:custGeom>
              <a:avLst/>
              <a:gdLst>
                <a:gd name="T0" fmla="*/ 0 w 74"/>
                <a:gd name="T1" fmla="*/ 28 h 74"/>
                <a:gd name="T2" fmla="*/ 5 w 74"/>
                <a:gd name="T3" fmla="*/ 56 h 74"/>
                <a:gd name="T4" fmla="*/ 26 w 74"/>
                <a:gd name="T5" fmla="*/ 74 h 74"/>
                <a:gd name="T6" fmla="*/ 56 w 74"/>
                <a:gd name="T7" fmla="*/ 71 h 74"/>
                <a:gd name="T8" fmla="*/ 74 w 74"/>
                <a:gd name="T9" fmla="*/ 48 h 74"/>
                <a:gd name="T10" fmla="*/ 69 w 74"/>
                <a:gd name="T11" fmla="*/ 20 h 74"/>
                <a:gd name="T12" fmla="*/ 46 w 74"/>
                <a:gd name="T13" fmla="*/ 0 h 74"/>
                <a:gd name="T14" fmla="*/ 17 w 74"/>
                <a:gd name="T15" fmla="*/ 4 h 74"/>
                <a:gd name="T16" fmla="*/ 0 w 74"/>
                <a:gd name="T17" fmla="*/ 2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74">
                  <a:moveTo>
                    <a:pt x="0" y="28"/>
                  </a:moveTo>
                  <a:lnTo>
                    <a:pt x="5" y="56"/>
                  </a:lnTo>
                  <a:lnTo>
                    <a:pt x="26" y="74"/>
                  </a:lnTo>
                  <a:lnTo>
                    <a:pt x="56" y="71"/>
                  </a:lnTo>
                  <a:lnTo>
                    <a:pt x="74" y="48"/>
                  </a:lnTo>
                  <a:lnTo>
                    <a:pt x="69" y="20"/>
                  </a:lnTo>
                  <a:lnTo>
                    <a:pt x="46" y="0"/>
                  </a:lnTo>
                  <a:lnTo>
                    <a:pt x="17" y="4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234"/>
            <p:cNvSpPr/>
            <p:nvPr/>
          </p:nvSpPr>
          <p:spPr bwMode="auto">
            <a:xfrm>
              <a:off x="3875383" y="1849772"/>
              <a:ext cx="344694" cy="309257"/>
            </a:xfrm>
            <a:custGeom>
              <a:avLst/>
              <a:gdLst>
                <a:gd name="T0" fmla="*/ 46 w 99"/>
                <a:gd name="T1" fmla="*/ 84 h 89"/>
                <a:gd name="T2" fmla="*/ 68 w 99"/>
                <a:gd name="T3" fmla="*/ 89 h 89"/>
                <a:gd name="T4" fmla="*/ 69 w 99"/>
                <a:gd name="T5" fmla="*/ 87 h 89"/>
                <a:gd name="T6" fmla="*/ 53 w 99"/>
                <a:gd name="T7" fmla="*/ 75 h 89"/>
                <a:gd name="T8" fmla="*/ 51 w 99"/>
                <a:gd name="T9" fmla="*/ 56 h 89"/>
                <a:gd name="T10" fmla="*/ 55 w 99"/>
                <a:gd name="T11" fmla="*/ 50 h 89"/>
                <a:gd name="T12" fmla="*/ 58 w 99"/>
                <a:gd name="T13" fmla="*/ 46 h 89"/>
                <a:gd name="T14" fmla="*/ 62 w 99"/>
                <a:gd name="T15" fmla="*/ 41 h 89"/>
                <a:gd name="T16" fmla="*/ 81 w 99"/>
                <a:gd name="T17" fmla="*/ 39 h 89"/>
                <a:gd name="T18" fmla="*/ 97 w 99"/>
                <a:gd name="T19" fmla="*/ 51 h 89"/>
                <a:gd name="T20" fmla="*/ 99 w 99"/>
                <a:gd name="T21" fmla="*/ 49 h 89"/>
                <a:gd name="T22" fmla="*/ 88 w 99"/>
                <a:gd name="T23" fmla="*/ 29 h 89"/>
                <a:gd name="T24" fmla="*/ 43 w 99"/>
                <a:gd name="T25" fmla="*/ 20 h 89"/>
                <a:gd name="T26" fmla="*/ 19 w 99"/>
                <a:gd name="T27" fmla="*/ 2 h 89"/>
                <a:gd name="T28" fmla="*/ 11 w 99"/>
                <a:gd name="T29" fmla="*/ 3 h 89"/>
                <a:gd name="T30" fmla="*/ 2 w 99"/>
                <a:gd name="T31" fmla="*/ 16 h 89"/>
                <a:gd name="T32" fmla="*/ 3 w 99"/>
                <a:gd name="T33" fmla="*/ 24 h 89"/>
                <a:gd name="T34" fmla="*/ 26 w 99"/>
                <a:gd name="T35" fmla="*/ 42 h 89"/>
                <a:gd name="T36" fmla="*/ 46 w 99"/>
                <a:gd name="T37" fmla="*/ 8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9">
                  <a:moveTo>
                    <a:pt x="46" y="84"/>
                  </a:moveTo>
                  <a:cubicBezTo>
                    <a:pt x="68" y="89"/>
                    <a:pt x="68" y="89"/>
                    <a:pt x="68" y="89"/>
                  </a:cubicBezTo>
                  <a:cubicBezTo>
                    <a:pt x="69" y="87"/>
                    <a:pt x="69" y="87"/>
                    <a:pt x="69" y="87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8" y="29"/>
                    <a:pt x="73" y="3"/>
                    <a:pt x="43" y="2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3" y="1"/>
                    <a:pt x="11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3" y="2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17" y="75"/>
                    <a:pt x="46" y="84"/>
                    <a:pt x="46" y="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235"/>
            <p:cNvSpPr>
              <a:spLocks noEditPoints="1"/>
            </p:cNvSpPr>
            <p:nvPr/>
          </p:nvSpPr>
          <p:spPr bwMode="auto">
            <a:xfrm>
              <a:off x="3582233" y="3489481"/>
              <a:ext cx="239997" cy="241608"/>
            </a:xfrm>
            <a:custGeom>
              <a:avLst/>
              <a:gdLst>
                <a:gd name="T0" fmla="*/ 2 w 69"/>
                <a:gd name="T1" fmla="*/ 30 h 69"/>
                <a:gd name="T2" fmla="*/ 67 w 69"/>
                <a:gd name="T3" fmla="*/ 39 h 69"/>
                <a:gd name="T4" fmla="*/ 53 w 69"/>
                <a:gd name="T5" fmla="*/ 55 h 69"/>
                <a:gd name="T6" fmla="*/ 47 w 69"/>
                <a:gd name="T7" fmla="*/ 52 h 69"/>
                <a:gd name="T8" fmla="*/ 49 w 69"/>
                <a:gd name="T9" fmla="*/ 58 h 69"/>
                <a:gd name="T10" fmla="*/ 42 w 69"/>
                <a:gd name="T11" fmla="*/ 58 h 69"/>
                <a:gd name="T12" fmla="*/ 39 w 69"/>
                <a:gd name="T13" fmla="*/ 58 h 69"/>
                <a:gd name="T14" fmla="*/ 33 w 69"/>
                <a:gd name="T15" fmla="*/ 62 h 69"/>
                <a:gd name="T16" fmla="*/ 31 w 69"/>
                <a:gd name="T17" fmla="*/ 56 h 69"/>
                <a:gd name="T18" fmla="*/ 28 w 69"/>
                <a:gd name="T19" fmla="*/ 61 h 69"/>
                <a:gd name="T20" fmla="*/ 23 w 69"/>
                <a:gd name="T21" fmla="*/ 56 h 69"/>
                <a:gd name="T22" fmla="*/ 21 w 69"/>
                <a:gd name="T23" fmla="*/ 55 h 69"/>
                <a:gd name="T24" fmla="*/ 14 w 69"/>
                <a:gd name="T25" fmla="*/ 53 h 69"/>
                <a:gd name="T26" fmla="*/ 17 w 69"/>
                <a:gd name="T27" fmla="*/ 47 h 69"/>
                <a:gd name="T28" fmla="*/ 11 w 69"/>
                <a:gd name="T29" fmla="*/ 49 h 69"/>
                <a:gd name="T30" fmla="*/ 11 w 69"/>
                <a:gd name="T31" fmla="*/ 42 h 69"/>
                <a:gd name="T32" fmla="*/ 11 w 69"/>
                <a:gd name="T33" fmla="*/ 39 h 69"/>
                <a:gd name="T34" fmla="*/ 7 w 69"/>
                <a:gd name="T35" fmla="*/ 33 h 69"/>
                <a:gd name="T36" fmla="*/ 13 w 69"/>
                <a:gd name="T37" fmla="*/ 31 h 69"/>
                <a:gd name="T38" fmla="*/ 8 w 69"/>
                <a:gd name="T39" fmla="*/ 28 h 69"/>
                <a:gd name="T40" fmla="*/ 13 w 69"/>
                <a:gd name="T41" fmla="*/ 24 h 69"/>
                <a:gd name="T42" fmla="*/ 14 w 69"/>
                <a:gd name="T43" fmla="*/ 21 h 69"/>
                <a:gd name="T44" fmla="*/ 16 w 69"/>
                <a:gd name="T45" fmla="*/ 14 h 69"/>
                <a:gd name="T46" fmla="*/ 22 w 69"/>
                <a:gd name="T47" fmla="*/ 17 h 69"/>
                <a:gd name="T48" fmla="*/ 20 w 69"/>
                <a:gd name="T49" fmla="*/ 11 h 69"/>
                <a:gd name="T50" fmla="*/ 27 w 69"/>
                <a:gd name="T51" fmla="*/ 12 h 69"/>
                <a:gd name="T52" fmla="*/ 30 w 69"/>
                <a:gd name="T53" fmla="*/ 11 h 69"/>
                <a:gd name="T54" fmla="*/ 36 w 69"/>
                <a:gd name="T55" fmla="*/ 7 h 69"/>
                <a:gd name="T56" fmla="*/ 38 w 69"/>
                <a:gd name="T57" fmla="*/ 13 h 69"/>
                <a:gd name="T58" fmla="*/ 41 w 69"/>
                <a:gd name="T59" fmla="*/ 8 h 69"/>
                <a:gd name="T60" fmla="*/ 46 w 69"/>
                <a:gd name="T61" fmla="*/ 13 h 69"/>
                <a:gd name="T62" fmla="*/ 48 w 69"/>
                <a:gd name="T63" fmla="*/ 15 h 69"/>
                <a:gd name="T64" fmla="*/ 55 w 69"/>
                <a:gd name="T65" fmla="*/ 16 h 69"/>
                <a:gd name="T66" fmla="*/ 52 w 69"/>
                <a:gd name="T67" fmla="*/ 22 h 69"/>
                <a:gd name="T68" fmla="*/ 58 w 69"/>
                <a:gd name="T69" fmla="*/ 20 h 69"/>
                <a:gd name="T70" fmla="*/ 58 w 69"/>
                <a:gd name="T71" fmla="*/ 27 h 69"/>
                <a:gd name="T72" fmla="*/ 58 w 69"/>
                <a:gd name="T73" fmla="*/ 30 h 69"/>
                <a:gd name="T74" fmla="*/ 62 w 69"/>
                <a:gd name="T75" fmla="*/ 36 h 69"/>
                <a:gd name="T76" fmla="*/ 56 w 69"/>
                <a:gd name="T77" fmla="*/ 38 h 69"/>
                <a:gd name="T78" fmla="*/ 61 w 69"/>
                <a:gd name="T79" fmla="*/ 41 h 69"/>
                <a:gd name="T80" fmla="*/ 56 w 69"/>
                <a:gd name="T81" fmla="*/ 46 h 69"/>
                <a:gd name="T82" fmla="*/ 54 w 69"/>
                <a:gd name="T83" fmla="*/ 48 h 69"/>
                <a:gd name="T84" fmla="*/ 53 w 69"/>
                <a:gd name="T85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" h="69">
                  <a:moveTo>
                    <a:pt x="39" y="2"/>
                  </a:moveTo>
                  <a:cubicBezTo>
                    <a:pt x="21" y="0"/>
                    <a:pt x="5" y="12"/>
                    <a:pt x="2" y="30"/>
                  </a:cubicBezTo>
                  <a:cubicBezTo>
                    <a:pt x="0" y="48"/>
                    <a:pt x="12" y="64"/>
                    <a:pt x="30" y="67"/>
                  </a:cubicBezTo>
                  <a:cubicBezTo>
                    <a:pt x="47" y="69"/>
                    <a:pt x="64" y="57"/>
                    <a:pt x="67" y="39"/>
                  </a:cubicBezTo>
                  <a:cubicBezTo>
                    <a:pt x="69" y="22"/>
                    <a:pt x="57" y="5"/>
                    <a:pt x="39" y="2"/>
                  </a:cubicBezTo>
                  <a:close/>
                  <a:moveTo>
                    <a:pt x="53" y="55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50" y="51"/>
                    <a:pt x="48" y="51"/>
                    <a:pt x="47" y="52"/>
                  </a:cubicBezTo>
                  <a:cubicBezTo>
                    <a:pt x="46" y="52"/>
                    <a:pt x="46" y="54"/>
                    <a:pt x="47" y="55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7" y="59"/>
                    <a:pt x="45" y="60"/>
                    <a:pt x="43" y="61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7"/>
                    <a:pt x="41" y="56"/>
                    <a:pt x="40" y="57"/>
                  </a:cubicBezTo>
                  <a:cubicBezTo>
                    <a:pt x="39" y="57"/>
                    <a:pt x="39" y="58"/>
                    <a:pt x="39" y="58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7" y="62"/>
                    <a:pt x="35" y="62"/>
                    <a:pt x="33" y="62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7"/>
                    <a:pt x="33" y="56"/>
                    <a:pt x="31" y="56"/>
                  </a:cubicBezTo>
                  <a:cubicBezTo>
                    <a:pt x="30" y="55"/>
                    <a:pt x="29" y="56"/>
                    <a:pt x="29" y="57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6" y="61"/>
                    <a:pt x="24" y="60"/>
                    <a:pt x="22" y="59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5"/>
                    <a:pt x="24" y="55"/>
                    <a:pt x="23" y="54"/>
                  </a:cubicBezTo>
                  <a:cubicBezTo>
                    <a:pt x="22" y="54"/>
                    <a:pt x="21" y="54"/>
                    <a:pt x="21" y="55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6"/>
                    <a:pt x="15" y="55"/>
                    <a:pt x="14" y="53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8" y="50"/>
                    <a:pt x="18" y="48"/>
                    <a:pt x="17" y="47"/>
                  </a:cubicBezTo>
                  <a:cubicBezTo>
                    <a:pt x="17" y="46"/>
                    <a:pt x="15" y="46"/>
                    <a:pt x="14" y="47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47"/>
                    <a:pt x="9" y="45"/>
                    <a:pt x="8" y="43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2"/>
                    <a:pt x="13" y="41"/>
                    <a:pt x="12" y="40"/>
                  </a:cubicBezTo>
                  <a:cubicBezTo>
                    <a:pt x="12" y="39"/>
                    <a:pt x="11" y="39"/>
                    <a:pt x="11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8"/>
                    <a:pt x="7" y="35"/>
                    <a:pt x="7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3" y="33"/>
                    <a:pt x="13" y="31"/>
                  </a:cubicBezTo>
                  <a:cubicBezTo>
                    <a:pt x="14" y="30"/>
                    <a:pt x="13" y="29"/>
                    <a:pt x="12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9" y="24"/>
                    <a:pt x="10" y="22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4"/>
                    <a:pt x="15" y="24"/>
                    <a:pt x="15" y="23"/>
                  </a:cubicBezTo>
                  <a:cubicBezTo>
                    <a:pt x="15" y="23"/>
                    <a:pt x="15" y="22"/>
                    <a:pt x="14" y="2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7"/>
                    <a:pt x="14" y="15"/>
                    <a:pt x="16" y="14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21" y="18"/>
                    <a:pt x="22" y="17"/>
                  </a:cubicBezTo>
                  <a:cubicBezTo>
                    <a:pt x="23" y="17"/>
                    <a:pt x="23" y="15"/>
                    <a:pt x="22" y="1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0"/>
                    <a:pt x="24" y="9"/>
                    <a:pt x="26" y="8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8" y="13"/>
                    <a:pt x="29" y="13"/>
                  </a:cubicBezTo>
                  <a:cubicBezTo>
                    <a:pt x="30" y="13"/>
                    <a:pt x="30" y="12"/>
                    <a:pt x="30" y="1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1" y="7"/>
                    <a:pt x="34" y="7"/>
                    <a:pt x="36" y="7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2"/>
                    <a:pt x="36" y="13"/>
                    <a:pt x="38" y="13"/>
                  </a:cubicBezTo>
                  <a:cubicBezTo>
                    <a:pt x="39" y="14"/>
                    <a:pt x="40" y="13"/>
                    <a:pt x="40" y="12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3" y="8"/>
                    <a:pt x="45" y="9"/>
                    <a:pt x="47" y="10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4"/>
                    <a:pt x="45" y="15"/>
                    <a:pt x="46" y="15"/>
                  </a:cubicBezTo>
                  <a:cubicBezTo>
                    <a:pt x="47" y="16"/>
                    <a:pt x="48" y="15"/>
                    <a:pt x="48" y="15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2" y="13"/>
                    <a:pt x="54" y="15"/>
                    <a:pt x="55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20"/>
                    <a:pt x="51" y="21"/>
                    <a:pt x="52" y="22"/>
                  </a:cubicBezTo>
                  <a:cubicBezTo>
                    <a:pt x="52" y="23"/>
                    <a:pt x="54" y="23"/>
                    <a:pt x="55" y="22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9" y="22"/>
                    <a:pt x="60" y="24"/>
                    <a:pt x="61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6" y="29"/>
                    <a:pt x="56" y="29"/>
                  </a:cubicBezTo>
                  <a:cubicBezTo>
                    <a:pt x="57" y="30"/>
                    <a:pt x="57" y="31"/>
                    <a:pt x="58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2"/>
                    <a:pt x="62" y="34"/>
                    <a:pt x="62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7" y="36"/>
                    <a:pt x="56" y="36"/>
                    <a:pt x="56" y="38"/>
                  </a:cubicBezTo>
                  <a:cubicBezTo>
                    <a:pt x="55" y="39"/>
                    <a:pt x="56" y="40"/>
                    <a:pt x="57" y="40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3"/>
                    <a:pt x="60" y="45"/>
                    <a:pt x="59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5"/>
                    <a:pt x="54" y="45"/>
                    <a:pt x="54" y="46"/>
                  </a:cubicBezTo>
                  <a:cubicBezTo>
                    <a:pt x="54" y="47"/>
                    <a:pt x="54" y="48"/>
                    <a:pt x="54" y="48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6" y="52"/>
                    <a:pt x="54" y="54"/>
                    <a:pt x="53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236"/>
            <p:cNvSpPr/>
            <p:nvPr/>
          </p:nvSpPr>
          <p:spPr bwMode="auto">
            <a:xfrm>
              <a:off x="3683707" y="3542635"/>
              <a:ext cx="35436" cy="83758"/>
            </a:xfrm>
            <a:custGeom>
              <a:avLst/>
              <a:gdLst>
                <a:gd name="T0" fmla="*/ 8 w 10"/>
                <a:gd name="T1" fmla="*/ 15 h 24"/>
                <a:gd name="T2" fmla="*/ 10 w 10"/>
                <a:gd name="T3" fmla="*/ 2 h 24"/>
                <a:gd name="T4" fmla="*/ 8 w 10"/>
                <a:gd name="T5" fmla="*/ 0 h 24"/>
                <a:gd name="T6" fmla="*/ 6 w 10"/>
                <a:gd name="T7" fmla="*/ 2 h 24"/>
                <a:gd name="T8" fmla="*/ 5 w 10"/>
                <a:gd name="T9" fmla="*/ 15 h 24"/>
                <a:gd name="T10" fmla="*/ 1 w 10"/>
                <a:gd name="T11" fmla="*/ 19 h 24"/>
                <a:gd name="T12" fmla="*/ 5 w 10"/>
                <a:gd name="T13" fmla="*/ 24 h 24"/>
                <a:gd name="T14" fmla="*/ 10 w 10"/>
                <a:gd name="T15" fmla="*/ 20 h 24"/>
                <a:gd name="T16" fmla="*/ 8 w 10"/>
                <a:gd name="T17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4">
                  <a:moveTo>
                    <a:pt x="8" y="15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8" y="0"/>
                  </a:cubicBezTo>
                  <a:cubicBezTo>
                    <a:pt x="7" y="0"/>
                    <a:pt x="7" y="1"/>
                    <a:pt x="6" y="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1" y="17"/>
                    <a:pt x="1" y="19"/>
                  </a:cubicBezTo>
                  <a:cubicBezTo>
                    <a:pt x="0" y="21"/>
                    <a:pt x="2" y="24"/>
                    <a:pt x="5" y="24"/>
                  </a:cubicBezTo>
                  <a:cubicBezTo>
                    <a:pt x="7" y="24"/>
                    <a:pt x="10" y="23"/>
                    <a:pt x="10" y="20"/>
                  </a:cubicBezTo>
                  <a:cubicBezTo>
                    <a:pt x="10" y="18"/>
                    <a:pt x="9" y="16"/>
                    <a:pt x="8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237"/>
            <p:cNvSpPr/>
            <p:nvPr/>
          </p:nvSpPr>
          <p:spPr bwMode="auto">
            <a:xfrm>
              <a:off x="3683707" y="3629614"/>
              <a:ext cx="24160" cy="41878"/>
            </a:xfrm>
            <a:custGeom>
              <a:avLst/>
              <a:gdLst>
                <a:gd name="T0" fmla="*/ 2 w 7"/>
                <a:gd name="T1" fmla="*/ 0 h 12"/>
                <a:gd name="T2" fmla="*/ 1 w 7"/>
                <a:gd name="T3" fmla="*/ 9 h 12"/>
                <a:gd name="T4" fmla="*/ 3 w 7"/>
                <a:gd name="T5" fmla="*/ 12 h 12"/>
                <a:gd name="T6" fmla="*/ 6 w 7"/>
                <a:gd name="T7" fmla="*/ 10 h 12"/>
                <a:gd name="T8" fmla="*/ 7 w 7"/>
                <a:gd name="T9" fmla="*/ 1 h 12"/>
                <a:gd name="T10" fmla="*/ 5 w 7"/>
                <a:gd name="T11" fmla="*/ 1 h 12"/>
                <a:gd name="T12" fmla="*/ 2 w 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2">
                  <a:moveTo>
                    <a:pt x="2" y="0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1" y="12"/>
                    <a:pt x="3" y="12"/>
                  </a:cubicBezTo>
                  <a:cubicBezTo>
                    <a:pt x="4" y="12"/>
                    <a:pt x="6" y="12"/>
                    <a:pt x="6" y="1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238"/>
            <p:cNvSpPr/>
            <p:nvPr/>
          </p:nvSpPr>
          <p:spPr bwMode="auto">
            <a:xfrm>
              <a:off x="3707869" y="3462099"/>
              <a:ext cx="24160" cy="45101"/>
            </a:xfrm>
            <a:custGeom>
              <a:avLst/>
              <a:gdLst>
                <a:gd name="T0" fmla="*/ 5 w 7"/>
                <a:gd name="T1" fmla="*/ 13 h 13"/>
                <a:gd name="T2" fmla="*/ 7 w 7"/>
                <a:gd name="T3" fmla="*/ 3 h 13"/>
                <a:gd name="T4" fmla="*/ 5 w 7"/>
                <a:gd name="T5" fmla="*/ 1 h 13"/>
                <a:gd name="T6" fmla="*/ 2 w 7"/>
                <a:gd name="T7" fmla="*/ 3 h 13"/>
                <a:gd name="T8" fmla="*/ 0 w 7"/>
                <a:gd name="T9" fmla="*/ 12 h 13"/>
                <a:gd name="T10" fmla="*/ 3 w 7"/>
                <a:gd name="T11" fmla="*/ 12 h 13"/>
                <a:gd name="T12" fmla="*/ 5 w 7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3">
                  <a:moveTo>
                    <a:pt x="5" y="1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5" y="12"/>
                    <a:pt x="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239"/>
            <p:cNvSpPr>
              <a:spLocks noEditPoints="1"/>
            </p:cNvSpPr>
            <p:nvPr/>
          </p:nvSpPr>
          <p:spPr bwMode="auto">
            <a:xfrm>
              <a:off x="3683707" y="3423442"/>
              <a:ext cx="83758" cy="74093"/>
            </a:xfrm>
            <a:custGeom>
              <a:avLst/>
              <a:gdLst>
                <a:gd name="T0" fmla="*/ 13 w 24"/>
                <a:gd name="T1" fmla="*/ 1 h 21"/>
                <a:gd name="T2" fmla="*/ 0 w 24"/>
                <a:gd name="T3" fmla="*/ 9 h 21"/>
                <a:gd name="T4" fmla="*/ 10 w 24"/>
                <a:gd name="T5" fmla="*/ 20 h 21"/>
                <a:gd name="T6" fmla="*/ 23 w 24"/>
                <a:gd name="T7" fmla="*/ 12 h 21"/>
                <a:gd name="T8" fmla="*/ 13 w 24"/>
                <a:gd name="T9" fmla="*/ 1 h 21"/>
                <a:gd name="T10" fmla="*/ 11 w 24"/>
                <a:gd name="T11" fmla="*/ 17 h 21"/>
                <a:gd name="T12" fmla="*/ 4 w 24"/>
                <a:gd name="T13" fmla="*/ 10 h 21"/>
                <a:gd name="T14" fmla="*/ 13 w 24"/>
                <a:gd name="T15" fmla="*/ 5 h 21"/>
                <a:gd name="T16" fmla="*/ 19 w 24"/>
                <a:gd name="T17" fmla="*/ 12 h 21"/>
                <a:gd name="T18" fmla="*/ 11 w 24"/>
                <a:gd name="T1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1">
                  <a:moveTo>
                    <a:pt x="13" y="1"/>
                  </a:moveTo>
                  <a:cubicBezTo>
                    <a:pt x="7" y="0"/>
                    <a:pt x="1" y="4"/>
                    <a:pt x="0" y="9"/>
                  </a:cubicBezTo>
                  <a:cubicBezTo>
                    <a:pt x="0" y="14"/>
                    <a:pt x="4" y="19"/>
                    <a:pt x="10" y="20"/>
                  </a:cubicBezTo>
                  <a:cubicBezTo>
                    <a:pt x="17" y="21"/>
                    <a:pt x="23" y="18"/>
                    <a:pt x="23" y="12"/>
                  </a:cubicBezTo>
                  <a:cubicBezTo>
                    <a:pt x="24" y="7"/>
                    <a:pt x="20" y="2"/>
                    <a:pt x="13" y="1"/>
                  </a:cubicBezTo>
                  <a:close/>
                  <a:moveTo>
                    <a:pt x="11" y="17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5" y="6"/>
                    <a:pt x="9" y="4"/>
                    <a:pt x="13" y="5"/>
                  </a:cubicBezTo>
                  <a:cubicBezTo>
                    <a:pt x="17" y="5"/>
                    <a:pt x="20" y="8"/>
                    <a:pt x="19" y="12"/>
                  </a:cubicBezTo>
                  <a:cubicBezTo>
                    <a:pt x="19" y="15"/>
                    <a:pt x="15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240"/>
            <p:cNvSpPr>
              <a:spLocks noEditPoints="1"/>
            </p:cNvSpPr>
            <p:nvPr/>
          </p:nvSpPr>
          <p:spPr bwMode="auto">
            <a:xfrm>
              <a:off x="4495508" y="3434717"/>
              <a:ext cx="239997" cy="239998"/>
            </a:xfrm>
            <a:custGeom>
              <a:avLst/>
              <a:gdLst>
                <a:gd name="T0" fmla="*/ 2 w 69"/>
                <a:gd name="T1" fmla="*/ 30 h 69"/>
                <a:gd name="T2" fmla="*/ 67 w 69"/>
                <a:gd name="T3" fmla="*/ 39 h 69"/>
                <a:gd name="T4" fmla="*/ 53 w 69"/>
                <a:gd name="T5" fmla="*/ 55 h 69"/>
                <a:gd name="T6" fmla="*/ 47 w 69"/>
                <a:gd name="T7" fmla="*/ 51 h 69"/>
                <a:gd name="T8" fmla="*/ 49 w 69"/>
                <a:gd name="T9" fmla="*/ 58 h 69"/>
                <a:gd name="T10" fmla="*/ 42 w 69"/>
                <a:gd name="T11" fmla="*/ 58 h 69"/>
                <a:gd name="T12" fmla="*/ 39 w 69"/>
                <a:gd name="T13" fmla="*/ 58 h 69"/>
                <a:gd name="T14" fmla="*/ 33 w 69"/>
                <a:gd name="T15" fmla="*/ 62 h 69"/>
                <a:gd name="T16" fmla="*/ 31 w 69"/>
                <a:gd name="T17" fmla="*/ 55 h 69"/>
                <a:gd name="T18" fmla="*/ 28 w 69"/>
                <a:gd name="T19" fmla="*/ 61 h 69"/>
                <a:gd name="T20" fmla="*/ 23 w 69"/>
                <a:gd name="T21" fmla="*/ 56 h 69"/>
                <a:gd name="T22" fmla="*/ 21 w 69"/>
                <a:gd name="T23" fmla="*/ 54 h 69"/>
                <a:gd name="T24" fmla="*/ 14 w 69"/>
                <a:gd name="T25" fmla="*/ 53 h 69"/>
                <a:gd name="T26" fmla="*/ 17 w 69"/>
                <a:gd name="T27" fmla="*/ 47 h 69"/>
                <a:gd name="T28" fmla="*/ 11 w 69"/>
                <a:gd name="T29" fmla="*/ 49 h 69"/>
                <a:gd name="T30" fmla="*/ 11 w 69"/>
                <a:gd name="T31" fmla="*/ 42 h 69"/>
                <a:gd name="T32" fmla="*/ 11 w 69"/>
                <a:gd name="T33" fmla="*/ 39 h 69"/>
                <a:gd name="T34" fmla="*/ 7 w 69"/>
                <a:gd name="T35" fmla="*/ 33 h 69"/>
                <a:gd name="T36" fmla="*/ 13 w 69"/>
                <a:gd name="T37" fmla="*/ 31 h 69"/>
                <a:gd name="T38" fmla="*/ 8 w 69"/>
                <a:gd name="T39" fmla="*/ 28 h 69"/>
                <a:gd name="T40" fmla="*/ 13 w 69"/>
                <a:gd name="T41" fmla="*/ 24 h 69"/>
                <a:gd name="T42" fmla="*/ 14 w 69"/>
                <a:gd name="T43" fmla="*/ 21 h 69"/>
                <a:gd name="T44" fmla="*/ 16 w 69"/>
                <a:gd name="T45" fmla="*/ 14 h 69"/>
                <a:gd name="T46" fmla="*/ 22 w 69"/>
                <a:gd name="T47" fmla="*/ 17 h 69"/>
                <a:gd name="T48" fmla="*/ 20 w 69"/>
                <a:gd name="T49" fmla="*/ 11 h 69"/>
                <a:gd name="T50" fmla="*/ 27 w 69"/>
                <a:gd name="T51" fmla="*/ 12 h 69"/>
                <a:gd name="T52" fmla="*/ 30 w 69"/>
                <a:gd name="T53" fmla="*/ 11 h 69"/>
                <a:gd name="T54" fmla="*/ 36 w 69"/>
                <a:gd name="T55" fmla="*/ 7 h 69"/>
                <a:gd name="T56" fmla="*/ 38 w 69"/>
                <a:gd name="T57" fmla="*/ 13 h 69"/>
                <a:gd name="T58" fmla="*/ 41 w 69"/>
                <a:gd name="T59" fmla="*/ 7 h 69"/>
                <a:gd name="T60" fmla="*/ 46 w 69"/>
                <a:gd name="T61" fmla="*/ 13 h 69"/>
                <a:gd name="T62" fmla="*/ 48 w 69"/>
                <a:gd name="T63" fmla="*/ 15 h 69"/>
                <a:gd name="T64" fmla="*/ 55 w 69"/>
                <a:gd name="T65" fmla="*/ 16 h 69"/>
                <a:gd name="T66" fmla="*/ 52 w 69"/>
                <a:gd name="T67" fmla="*/ 22 h 69"/>
                <a:gd name="T68" fmla="*/ 58 w 69"/>
                <a:gd name="T69" fmla="*/ 20 h 69"/>
                <a:gd name="T70" fmla="*/ 58 w 69"/>
                <a:gd name="T71" fmla="*/ 27 h 69"/>
                <a:gd name="T72" fmla="*/ 58 w 69"/>
                <a:gd name="T73" fmla="*/ 30 h 69"/>
                <a:gd name="T74" fmla="*/ 62 w 69"/>
                <a:gd name="T75" fmla="*/ 36 h 69"/>
                <a:gd name="T76" fmla="*/ 56 w 69"/>
                <a:gd name="T77" fmla="*/ 37 h 69"/>
                <a:gd name="T78" fmla="*/ 61 w 69"/>
                <a:gd name="T79" fmla="*/ 41 h 69"/>
                <a:gd name="T80" fmla="*/ 56 w 69"/>
                <a:gd name="T81" fmla="*/ 45 h 69"/>
                <a:gd name="T82" fmla="*/ 54 w 69"/>
                <a:gd name="T83" fmla="*/ 48 h 69"/>
                <a:gd name="T84" fmla="*/ 53 w 69"/>
                <a:gd name="T85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" h="69">
                  <a:moveTo>
                    <a:pt x="39" y="2"/>
                  </a:moveTo>
                  <a:cubicBezTo>
                    <a:pt x="21" y="0"/>
                    <a:pt x="5" y="12"/>
                    <a:pt x="2" y="30"/>
                  </a:cubicBezTo>
                  <a:cubicBezTo>
                    <a:pt x="0" y="47"/>
                    <a:pt x="12" y="64"/>
                    <a:pt x="30" y="67"/>
                  </a:cubicBezTo>
                  <a:cubicBezTo>
                    <a:pt x="47" y="69"/>
                    <a:pt x="64" y="57"/>
                    <a:pt x="67" y="39"/>
                  </a:cubicBezTo>
                  <a:cubicBezTo>
                    <a:pt x="69" y="21"/>
                    <a:pt x="57" y="5"/>
                    <a:pt x="39" y="2"/>
                  </a:cubicBezTo>
                  <a:close/>
                  <a:moveTo>
                    <a:pt x="53" y="55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50" y="51"/>
                    <a:pt x="48" y="51"/>
                    <a:pt x="47" y="51"/>
                  </a:cubicBezTo>
                  <a:cubicBezTo>
                    <a:pt x="46" y="52"/>
                    <a:pt x="46" y="54"/>
                    <a:pt x="47" y="55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7" y="59"/>
                    <a:pt x="45" y="60"/>
                    <a:pt x="43" y="61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7"/>
                    <a:pt x="41" y="56"/>
                    <a:pt x="40" y="56"/>
                  </a:cubicBezTo>
                  <a:cubicBezTo>
                    <a:pt x="39" y="57"/>
                    <a:pt x="39" y="57"/>
                    <a:pt x="39" y="58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7" y="62"/>
                    <a:pt x="35" y="62"/>
                    <a:pt x="33" y="62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7"/>
                    <a:pt x="33" y="56"/>
                    <a:pt x="31" y="55"/>
                  </a:cubicBezTo>
                  <a:cubicBezTo>
                    <a:pt x="30" y="55"/>
                    <a:pt x="29" y="56"/>
                    <a:pt x="29" y="57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6" y="61"/>
                    <a:pt x="24" y="60"/>
                    <a:pt x="22" y="59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5"/>
                    <a:pt x="24" y="54"/>
                    <a:pt x="23" y="54"/>
                  </a:cubicBezTo>
                  <a:cubicBezTo>
                    <a:pt x="22" y="54"/>
                    <a:pt x="21" y="54"/>
                    <a:pt x="21" y="54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7" y="56"/>
                    <a:pt x="15" y="54"/>
                    <a:pt x="14" y="53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8" y="49"/>
                    <a:pt x="18" y="48"/>
                    <a:pt x="17" y="47"/>
                  </a:cubicBezTo>
                  <a:cubicBezTo>
                    <a:pt x="17" y="46"/>
                    <a:pt x="15" y="46"/>
                    <a:pt x="14" y="47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47"/>
                    <a:pt x="9" y="45"/>
                    <a:pt x="8" y="43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2"/>
                    <a:pt x="13" y="41"/>
                    <a:pt x="12" y="40"/>
                  </a:cubicBezTo>
                  <a:cubicBezTo>
                    <a:pt x="12" y="39"/>
                    <a:pt x="11" y="39"/>
                    <a:pt x="11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7"/>
                    <a:pt x="7" y="35"/>
                    <a:pt x="7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3" y="33"/>
                    <a:pt x="13" y="31"/>
                  </a:cubicBezTo>
                  <a:cubicBezTo>
                    <a:pt x="14" y="30"/>
                    <a:pt x="13" y="29"/>
                    <a:pt x="12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9" y="24"/>
                    <a:pt x="10" y="22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4"/>
                    <a:pt x="15" y="24"/>
                    <a:pt x="15" y="23"/>
                  </a:cubicBezTo>
                  <a:cubicBezTo>
                    <a:pt x="15" y="22"/>
                    <a:pt x="15" y="21"/>
                    <a:pt x="14" y="2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7"/>
                    <a:pt x="14" y="15"/>
                    <a:pt x="16" y="14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21" y="18"/>
                    <a:pt x="22" y="17"/>
                  </a:cubicBezTo>
                  <a:cubicBezTo>
                    <a:pt x="23" y="17"/>
                    <a:pt x="23" y="15"/>
                    <a:pt x="22" y="1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0"/>
                    <a:pt x="24" y="9"/>
                    <a:pt x="26" y="8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8" y="13"/>
                    <a:pt x="29" y="13"/>
                  </a:cubicBezTo>
                  <a:cubicBezTo>
                    <a:pt x="30" y="12"/>
                    <a:pt x="30" y="12"/>
                    <a:pt x="30" y="1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1" y="7"/>
                    <a:pt x="34" y="7"/>
                    <a:pt x="36" y="7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2"/>
                    <a:pt x="36" y="13"/>
                    <a:pt x="38" y="13"/>
                  </a:cubicBezTo>
                  <a:cubicBezTo>
                    <a:pt x="39" y="14"/>
                    <a:pt x="40" y="13"/>
                    <a:pt x="40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8"/>
                    <a:pt x="45" y="9"/>
                    <a:pt x="47" y="10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4"/>
                    <a:pt x="45" y="15"/>
                    <a:pt x="46" y="15"/>
                  </a:cubicBezTo>
                  <a:cubicBezTo>
                    <a:pt x="47" y="16"/>
                    <a:pt x="48" y="15"/>
                    <a:pt x="48" y="15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2" y="13"/>
                    <a:pt x="54" y="14"/>
                    <a:pt x="55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19"/>
                    <a:pt x="51" y="21"/>
                    <a:pt x="52" y="22"/>
                  </a:cubicBezTo>
                  <a:cubicBezTo>
                    <a:pt x="52" y="23"/>
                    <a:pt x="54" y="23"/>
                    <a:pt x="55" y="22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9" y="22"/>
                    <a:pt x="60" y="24"/>
                    <a:pt x="61" y="2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6" y="28"/>
                    <a:pt x="56" y="29"/>
                  </a:cubicBezTo>
                  <a:cubicBezTo>
                    <a:pt x="57" y="30"/>
                    <a:pt x="57" y="30"/>
                    <a:pt x="58" y="30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32"/>
                    <a:pt x="62" y="34"/>
                    <a:pt x="62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7" y="35"/>
                    <a:pt x="56" y="36"/>
                    <a:pt x="56" y="37"/>
                  </a:cubicBezTo>
                  <a:cubicBezTo>
                    <a:pt x="55" y="39"/>
                    <a:pt x="56" y="40"/>
                    <a:pt x="57" y="40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3"/>
                    <a:pt x="60" y="45"/>
                    <a:pt x="59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5" y="45"/>
                    <a:pt x="54" y="45"/>
                    <a:pt x="54" y="46"/>
                  </a:cubicBezTo>
                  <a:cubicBezTo>
                    <a:pt x="54" y="47"/>
                    <a:pt x="54" y="48"/>
                    <a:pt x="54" y="48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6" y="52"/>
                    <a:pt x="54" y="54"/>
                    <a:pt x="53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241"/>
            <p:cNvSpPr/>
            <p:nvPr/>
          </p:nvSpPr>
          <p:spPr bwMode="auto">
            <a:xfrm>
              <a:off x="4595373" y="3486260"/>
              <a:ext cx="35436" cy="83758"/>
            </a:xfrm>
            <a:custGeom>
              <a:avLst/>
              <a:gdLst>
                <a:gd name="T0" fmla="*/ 8 w 10"/>
                <a:gd name="T1" fmla="*/ 15 h 24"/>
                <a:gd name="T2" fmla="*/ 10 w 10"/>
                <a:gd name="T3" fmla="*/ 2 h 24"/>
                <a:gd name="T4" fmla="*/ 8 w 10"/>
                <a:gd name="T5" fmla="*/ 0 h 24"/>
                <a:gd name="T6" fmla="*/ 6 w 10"/>
                <a:gd name="T7" fmla="*/ 2 h 24"/>
                <a:gd name="T8" fmla="*/ 5 w 10"/>
                <a:gd name="T9" fmla="*/ 14 h 24"/>
                <a:gd name="T10" fmla="*/ 1 w 10"/>
                <a:gd name="T11" fmla="*/ 18 h 24"/>
                <a:gd name="T12" fmla="*/ 5 w 10"/>
                <a:gd name="T13" fmla="*/ 24 h 24"/>
                <a:gd name="T14" fmla="*/ 10 w 10"/>
                <a:gd name="T15" fmla="*/ 20 h 24"/>
                <a:gd name="T16" fmla="*/ 8 w 10"/>
                <a:gd name="T17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4">
                  <a:moveTo>
                    <a:pt x="8" y="15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7" y="0"/>
                    <a:pt x="7" y="1"/>
                    <a:pt x="6" y="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5"/>
                    <a:pt x="1" y="16"/>
                    <a:pt x="1" y="18"/>
                  </a:cubicBezTo>
                  <a:cubicBezTo>
                    <a:pt x="0" y="21"/>
                    <a:pt x="2" y="23"/>
                    <a:pt x="5" y="24"/>
                  </a:cubicBezTo>
                  <a:cubicBezTo>
                    <a:pt x="7" y="24"/>
                    <a:pt x="10" y="22"/>
                    <a:pt x="10" y="20"/>
                  </a:cubicBezTo>
                  <a:cubicBezTo>
                    <a:pt x="10" y="18"/>
                    <a:pt x="9" y="16"/>
                    <a:pt x="8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242"/>
            <p:cNvSpPr/>
            <p:nvPr/>
          </p:nvSpPr>
          <p:spPr bwMode="auto">
            <a:xfrm>
              <a:off x="4595373" y="3573239"/>
              <a:ext cx="24160" cy="41878"/>
            </a:xfrm>
            <a:custGeom>
              <a:avLst/>
              <a:gdLst>
                <a:gd name="T0" fmla="*/ 2 w 7"/>
                <a:gd name="T1" fmla="*/ 0 h 12"/>
                <a:gd name="T2" fmla="*/ 1 w 7"/>
                <a:gd name="T3" fmla="*/ 9 h 12"/>
                <a:gd name="T4" fmla="*/ 3 w 7"/>
                <a:gd name="T5" fmla="*/ 12 h 12"/>
                <a:gd name="T6" fmla="*/ 6 w 7"/>
                <a:gd name="T7" fmla="*/ 10 h 12"/>
                <a:gd name="T8" fmla="*/ 7 w 7"/>
                <a:gd name="T9" fmla="*/ 1 h 12"/>
                <a:gd name="T10" fmla="*/ 5 w 7"/>
                <a:gd name="T11" fmla="*/ 1 h 12"/>
                <a:gd name="T12" fmla="*/ 2 w 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2">
                  <a:moveTo>
                    <a:pt x="2" y="0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1" y="12"/>
                    <a:pt x="3" y="12"/>
                  </a:cubicBezTo>
                  <a:cubicBezTo>
                    <a:pt x="4" y="12"/>
                    <a:pt x="6" y="11"/>
                    <a:pt x="6" y="1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243"/>
            <p:cNvSpPr/>
            <p:nvPr/>
          </p:nvSpPr>
          <p:spPr bwMode="auto">
            <a:xfrm>
              <a:off x="4619533" y="3407334"/>
              <a:ext cx="25771" cy="45101"/>
            </a:xfrm>
            <a:custGeom>
              <a:avLst/>
              <a:gdLst>
                <a:gd name="T0" fmla="*/ 5 w 7"/>
                <a:gd name="T1" fmla="*/ 13 h 13"/>
                <a:gd name="T2" fmla="*/ 7 w 7"/>
                <a:gd name="T3" fmla="*/ 3 h 13"/>
                <a:gd name="T4" fmla="*/ 5 w 7"/>
                <a:gd name="T5" fmla="*/ 0 h 13"/>
                <a:gd name="T6" fmla="*/ 2 w 7"/>
                <a:gd name="T7" fmla="*/ 3 h 13"/>
                <a:gd name="T8" fmla="*/ 0 w 7"/>
                <a:gd name="T9" fmla="*/ 12 h 13"/>
                <a:gd name="T10" fmla="*/ 3 w 7"/>
                <a:gd name="T11" fmla="*/ 12 h 13"/>
                <a:gd name="T12" fmla="*/ 5 w 7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3">
                  <a:moveTo>
                    <a:pt x="5" y="1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1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5" y="12"/>
                    <a:pt x="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244"/>
            <p:cNvSpPr>
              <a:spLocks noEditPoints="1"/>
            </p:cNvSpPr>
            <p:nvPr/>
          </p:nvSpPr>
          <p:spPr bwMode="auto">
            <a:xfrm>
              <a:off x="4595373" y="3368677"/>
              <a:ext cx="83758" cy="72483"/>
            </a:xfrm>
            <a:custGeom>
              <a:avLst/>
              <a:gdLst>
                <a:gd name="T0" fmla="*/ 13 w 24"/>
                <a:gd name="T1" fmla="*/ 1 h 21"/>
                <a:gd name="T2" fmla="*/ 0 w 24"/>
                <a:gd name="T3" fmla="*/ 9 h 21"/>
                <a:gd name="T4" fmla="*/ 10 w 24"/>
                <a:gd name="T5" fmla="*/ 20 h 21"/>
                <a:gd name="T6" fmla="*/ 23 w 24"/>
                <a:gd name="T7" fmla="*/ 12 h 21"/>
                <a:gd name="T8" fmla="*/ 13 w 24"/>
                <a:gd name="T9" fmla="*/ 1 h 21"/>
                <a:gd name="T10" fmla="*/ 11 w 24"/>
                <a:gd name="T11" fmla="*/ 17 h 21"/>
                <a:gd name="T12" fmla="*/ 4 w 24"/>
                <a:gd name="T13" fmla="*/ 9 h 21"/>
                <a:gd name="T14" fmla="*/ 13 w 24"/>
                <a:gd name="T15" fmla="*/ 5 h 21"/>
                <a:gd name="T16" fmla="*/ 19 w 24"/>
                <a:gd name="T17" fmla="*/ 12 h 21"/>
                <a:gd name="T18" fmla="*/ 11 w 24"/>
                <a:gd name="T1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1">
                  <a:moveTo>
                    <a:pt x="13" y="1"/>
                  </a:moveTo>
                  <a:cubicBezTo>
                    <a:pt x="7" y="0"/>
                    <a:pt x="1" y="4"/>
                    <a:pt x="0" y="9"/>
                  </a:cubicBezTo>
                  <a:cubicBezTo>
                    <a:pt x="0" y="14"/>
                    <a:pt x="4" y="19"/>
                    <a:pt x="10" y="20"/>
                  </a:cubicBezTo>
                  <a:cubicBezTo>
                    <a:pt x="17" y="21"/>
                    <a:pt x="23" y="17"/>
                    <a:pt x="23" y="12"/>
                  </a:cubicBezTo>
                  <a:cubicBezTo>
                    <a:pt x="24" y="7"/>
                    <a:pt x="20" y="2"/>
                    <a:pt x="13" y="1"/>
                  </a:cubicBezTo>
                  <a:close/>
                  <a:moveTo>
                    <a:pt x="11" y="17"/>
                  </a:moveTo>
                  <a:cubicBezTo>
                    <a:pt x="7" y="16"/>
                    <a:pt x="4" y="13"/>
                    <a:pt x="4" y="9"/>
                  </a:cubicBezTo>
                  <a:cubicBezTo>
                    <a:pt x="5" y="6"/>
                    <a:pt x="9" y="4"/>
                    <a:pt x="13" y="5"/>
                  </a:cubicBezTo>
                  <a:cubicBezTo>
                    <a:pt x="17" y="5"/>
                    <a:pt x="20" y="8"/>
                    <a:pt x="19" y="12"/>
                  </a:cubicBezTo>
                  <a:cubicBezTo>
                    <a:pt x="19" y="15"/>
                    <a:pt x="15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245"/>
            <p:cNvSpPr>
              <a:spLocks noEditPoints="1"/>
            </p:cNvSpPr>
            <p:nvPr/>
          </p:nvSpPr>
          <p:spPr bwMode="auto">
            <a:xfrm>
              <a:off x="3057140" y="2208963"/>
              <a:ext cx="267379" cy="273821"/>
            </a:xfrm>
            <a:custGeom>
              <a:avLst/>
              <a:gdLst>
                <a:gd name="T0" fmla="*/ 74 w 77"/>
                <a:gd name="T1" fmla="*/ 36 h 79"/>
                <a:gd name="T2" fmla="*/ 72 w 77"/>
                <a:gd name="T3" fmla="*/ 33 h 79"/>
                <a:gd name="T4" fmla="*/ 76 w 77"/>
                <a:gd name="T5" fmla="*/ 10 h 79"/>
                <a:gd name="T6" fmla="*/ 72 w 77"/>
                <a:gd name="T7" fmla="*/ 5 h 79"/>
                <a:gd name="T8" fmla="*/ 60 w 77"/>
                <a:gd name="T9" fmla="*/ 3 h 79"/>
                <a:gd name="T10" fmla="*/ 56 w 77"/>
                <a:gd name="T11" fmla="*/ 7 h 79"/>
                <a:gd name="T12" fmla="*/ 55 w 77"/>
                <a:gd name="T13" fmla="*/ 12 h 79"/>
                <a:gd name="T14" fmla="*/ 50 w 77"/>
                <a:gd name="T15" fmla="*/ 5 h 79"/>
                <a:gd name="T16" fmla="*/ 36 w 77"/>
                <a:gd name="T17" fmla="*/ 3 h 79"/>
                <a:gd name="T18" fmla="*/ 4 w 77"/>
                <a:gd name="T19" fmla="*/ 25 h 79"/>
                <a:gd name="T20" fmla="*/ 5 w 77"/>
                <a:gd name="T21" fmla="*/ 32 h 79"/>
                <a:gd name="T22" fmla="*/ 0 w 77"/>
                <a:gd name="T23" fmla="*/ 66 h 79"/>
                <a:gd name="T24" fmla="*/ 3 w 77"/>
                <a:gd name="T25" fmla="*/ 70 h 79"/>
                <a:gd name="T26" fmla="*/ 62 w 77"/>
                <a:gd name="T27" fmla="*/ 78 h 79"/>
                <a:gd name="T28" fmla="*/ 66 w 77"/>
                <a:gd name="T29" fmla="*/ 76 h 79"/>
                <a:gd name="T30" fmla="*/ 71 w 77"/>
                <a:gd name="T31" fmla="*/ 42 h 79"/>
                <a:gd name="T32" fmla="*/ 74 w 77"/>
                <a:gd name="T33" fmla="*/ 36 h 79"/>
                <a:gd name="T34" fmla="*/ 28 w 77"/>
                <a:gd name="T35" fmla="*/ 68 h 79"/>
                <a:gd name="T36" fmla="*/ 9 w 77"/>
                <a:gd name="T37" fmla="*/ 65 h 79"/>
                <a:gd name="T38" fmla="*/ 12 w 77"/>
                <a:gd name="T39" fmla="*/ 43 h 79"/>
                <a:gd name="T40" fmla="*/ 16 w 77"/>
                <a:gd name="T41" fmla="*/ 40 h 79"/>
                <a:gd name="T42" fmla="*/ 28 w 77"/>
                <a:gd name="T43" fmla="*/ 41 h 79"/>
                <a:gd name="T44" fmla="*/ 31 w 77"/>
                <a:gd name="T45" fmla="*/ 46 h 79"/>
                <a:gd name="T46" fmla="*/ 28 w 77"/>
                <a:gd name="T47" fmla="*/ 68 h 79"/>
                <a:gd name="T48" fmla="*/ 47 w 77"/>
                <a:gd name="T49" fmla="*/ 63 h 79"/>
                <a:gd name="T50" fmla="*/ 43 w 77"/>
                <a:gd name="T51" fmla="*/ 62 h 79"/>
                <a:gd name="T52" fmla="*/ 40 w 77"/>
                <a:gd name="T53" fmla="*/ 58 h 79"/>
                <a:gd name="T54" fmla="*/ 41 w 77"/>
                <a:gd name="T55" fmla="*/ 54 h 79"/>
                <a:gd name="T56" fmla="*/ 49 w 77"/>
                <a:gd name="T57" fmla="*/ 56 h 79"/>
                <a:gd name="T58" fmla="*/ 47 w 77"/>
                <a:gd name="T59" fmla="*/ 63 h 79"/>
                <a:gd name="T60" fmla="*/ 49 w 77"/>
                <a:gd name="T61" fmla="*/ 52 h 79"/>
                <a:gd name="T62" fmla="*/ 41 w 77"/>
                <a:gd name="T63" fmla="*/ 51 h 79"/>
                <a:gd name="T64" fmla="*/ 42 w 77"/>
                <a:gd name="T65" fmla="*/ 47 h 79"/>
                <a:gd name="T66" fmla="*/ 46 w 77"/>
                <a:gd name="T67" fmla="*/ 44 h 79"/>
                <a:gd name="T68" fmla="*/ 50 w 77"/>
                <a:gd name="T69" fmla="*/ 44 h 79"/>
                <a:gd name="T70" fmla="*/ 49 w 77"/>
                <a:gd name="T71" fmla="*/ 52 h 79"/>
                <a:gd name="T72" fmla="*/ 60 w 77"/>
                <a:gd name="T73" fmla="*/ 61 h 79"/>
                <a:gd name="T74" fmla="*/ 55 w 77"/>
                <a:gd name="T75" fmla="*/ 64 h 79"/>
                <a:gd name="T76" fmla="*/ 51 w 77"/>
                <a:gd name="T77" fmla="*/ 63 h 79"/>
                <a:gd name="T78" fmla="*/ 52 w 77"/>
                <a:gd name="T79" fmla="*/ 56 h 79"/>
                <a:gd name="T80" fmla="*/ 60 w 77"/>
                <a:gd name="T81" fmla="*/ 57 h 79"/>
                <a:gd name="T82" fmla="*/ 60 w 77"/>
                <a:gd name="T83" fmla="*/ 61 h 79"/>
                <a:gd name="T84" fmla="*/ 61 w 77"/>
                <a:gd name="T85" fmla="*/ 54 h 79"/>
                <a:gd name="T86" fmla="*/ 53 w 77"/>
                <a:gd name="T87" fmla="*/ 52 h 79"/>
                <a:gd name="T88" fmla="*/ 54 w 77"/>
                <a:gd name="T89" fmla="*/ 45 h 79"/>
                <a:gd name="T90" fmla="*/ 58 w 77"/>
                <a:gd name="T91" fmla="*/ 46 h 79"/>
                <a:gd name="T92" fmla="*/ 61 w 77"/>
                <a:gd name="T93" fmla="*/ 50 h 79"/>
                <a:gd name="T94" fmla="*/ 61 w 77"/>
                <a:gd name="T95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7" h="79">
                  <a:moveTo>
                    <a:pt x="74" y="36"/>
                  </a:moveTo>
                  <a:cubicBezTo>
                    <a:pt x="72" y="33"/>
                    <a:pt x="72" y="33"/>
                    <a:pt x="72" y="33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7"/>
                    <a:pt x="75" y="5"/>
                    <a:pt x="72" y="5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8" y="3"/>
                    <a:pt x="56" y="5"/>
                    <a:pt x="56" y="7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7" y="1"/>
                    <a:pt x="40" y="0"/>
                    <a:pt x="36" y="3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8"/>
                    <a:pt x="1" y="31"/>
                    <a:pt x="5" y="3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70"/>
                    <a:pt x="3" y="70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4" y="79"/>
                    <a:pt x="66" y="78"/>
                    <a:pt x="66" y="76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6" y="42"/>
                    <a:pt x="77" y="40"/>
                    <a:pt x="74" y="36"/>
                  </a:cubicBezTo>
                  <a:close/>
                  <a:moveTo>
                    <a:pt x="28" y="68"/>
                  </a:moveTo>
                  <a:cubicBezTo>
                    <a:pt x="9" y="65"/>
                    <a:pt x="9" y="65"/>
                    <a:pt x="9" y="65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1"/>
                    <a:pt x="14" y="39"/>
                    <a:pt x="16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0" y="42"/>
                    <a:pt x="32" y="44"/>
                    <a:pt x="31" y="46"/>
                  </a:cubicBezTo>
                  <a:lnTo>
                    <a:pt x="28" y="68"/>
                  </a:lnTo>
                  <a:close/>
                  <a:moveTo>
                    <a:pt x="47" y="63"/>
                  </a:moveTo>
                  <a:cubicBezTo>
                    <a:pt x="43" y="62"/>
                    <a:pt x="43" y="62"/>
                    <a:pt x="43" y="62"/>
                  </a:cubicBezTo>
                  <a:cubicBezTo>
                    <a:pt x="41" y="62"/>
                    <a:pt x="40" y="60"/>
                    <a:pt x="40" y="58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9" y="56"/>
                    <a:pt x="49" y="56"/>
                    <a:pt x="49" y="56"/>
                  </a:cubicBezTo>
                  <a:lnTo>
                    <a:pt x="47" y="63"/>
                  </a:lnTo>
                  <a:close/>
                  <a:moveTo>
                    <a:pt x="49" y="52"/>
                  </a:moveTo>
                  <a:cubicBezTo>
                    <a:pt x="41" y="51"/>
                    <a:pt x="41" y="51"/>
                    <a:pt x="41" y="51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5"/>
                    <a:pt x="44" y="44"/>
                    <a:pt x="46" y="44"/>
                  </a:cubicBezTo>
                  <a:cubicBezTo>
                    <a:pt x="50" y="44"/>
                    <a:pt x="50" y="44"/>
                    <a:pt x="50" y="44"/>
                  </a:cubicBezTo>
                  <a:lnTo>
                    <a:pt x="49" y="52"/>
                  </a:lnTo>
                  <a:close/>
                  <a:moveTo>
                    <a:pt x="60" y="61"/>
                  </a:moveTo>
                  <a:cubicBezTo>
                    <a:pt x="59" y="63"/>
                    <a:pt x="57" y="64"/>
                    <a:pt x="55" y="64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60" y="57"/>
                    <a:pt x="60" y="57"/>
                    <a:pt x="60" y="57"/>
                  </a:cubicBezTo>
                  <a:lnTo>
                    <a:pt x="60" y="61"/>
                  </a:lnTo>
                  <a:close/>
                  <a:moveTo>
                    <a:pt x="61" y="54"/>
                  </a:moveTo>
                  <a:cubicBezTo>
                    <a:pt x="53" y="52"/>
                    <a:pt x="53" y="52"/>
                    <a:pt x="53" y="52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60" y="46"/>
                    <a:pt x="62" y="48"/>
                    <a:pt x="61" y="50"/>
                  </a:cubicBezTo>
                  <a:lnTo>
                    <a:pt x="61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246"/>
            <p:cNvSpPr>
              <a:spLocks noEditPoints="1"/>
            </p:cNvSpPr>
            <p:nvPr/>
          </p:nvSpPr>
          <p:spPr bwMode="auto">
            <a:xfrm>
              <a:off x="1918362" y="2832309"/>
              <a:ext cx="138522" cy="267379"/>
            </a:xfrm>
            <a:custGeom>
              <a:avLst/>
              <a:gdLst>
                <a:gd name="T0" fmla="*/ 34 w 40"/>
                <a:gd name="T1" fmla="*/ 38 h 77"/>
                <a:gd name="T2" fmla="*/ 27 w 40"/>
                <a:gd name="T3" fmla="*/ 33 h 77"/>
                <a:gd name="T4" fmla="*/ 25 w 40"/>
                <a:gd name="T5" fmla="*/ 18 h 77"/>
                <a:gd name="T6" fmla="*/ 26 w 40"/>
                <a:gd name="T7" fmla="*/ 18 h 77"/>
                <a:gd name="T8" fmla="*/ 30 w 40"/>
                <a:gd name="T9" fmla="*/ 18 h 77"/>
                <a:gd name="T10" fmla="*/ 31 w 40"/>
                <a:gd name="T11" fmla="*/ 17 h 77"/>
                <a:gd name="T12" fmla="*/ 32 w 40"/>
                <a:gd name="T13" fmla="*/ 14 h 77"/>
                <a:gd name="T14" fmla="*/ 32 w 40"/>
                <a:gd name="T15" fmla="*/ 11 h 77"/>
                <a:gd name="T16" fmla="*/ 31 w 40"/>
                <a:gd name="T17" fmla="*/ 10 h 77"/>
                <a:gd name="T18" fmla="*/ 30 w 40"/>
                <a:gd name="T19" fmla="*/ 9 h 77"/>
                <a:gd name="T20" fmla="*/ 27 w 40"/>
                <a:gd name="T21" fmla="*/ 9 h 77"/>
                <a:gd name="T22" fmla="*/ 23 w 40"/>
                <a:gd name="T23" fmla="*/ 9 h 77"/>
                <a:gd name="T24" fmla="*/ 23 w 40"/>
                <a:gd name="T25" fmla="*/ 2 h 77"/>
                <a:gd name="T26" fmla="*/ 20 w 40"/>
                <a:gd name="T27" fmla="*/ 0 h 77"/>
                <a:gd name="T28" fmla="*/ 18 w 40"/>
                <a:gd name="T29" fmla="*/ 3 h 77"/>
                <a:gd name="T30" fmla="*/ 19 w 40"/>
                <a:gd name="T31" fmla="*/ 10 h 77"/>
                <a:gd name="T32" fmla="*/ 18 w 40"/>
                <a:gd name="T33" fmla="*/ 10 h 77"/>
                <a:gd name="T34" fmla="*/ 14 w 40"/>
                <a:gd name="T35" fmla="*/ 10 h 77"/>
                <a:gd name="T36" fmla="*/ 13 w 40"/>
                <a:gd name="T37" fmla="*/ 3 h 77"/>
                <a:gd name="T38" fmla="*/ 10 w 40"/>
                <a:gd name="T39" fmla="*/ 1 h 77"/>
                <a:gd name="T40" fmla="*/ 8 w 40"/>
                <a:gd name="T41" fmla="*/ 4 h 77"/>
                <a:gd name="T42" fmla="*/ 9 w 40"/>
                <a:gd name="T43" fmla="*/ 12 h 77"/>
                <a:gd name="T44" fmla="*/ 4 w 40"/>
                <a:gd name="T45" fmla="*/ 16 h 77"/>
                <a:gd name="T46" fmla="*/ 1 w 40"/>
                <a:gd name="T47" fmla="*/ 21 h 77"/>
                <a:gd name="T48" fmla="*/ 0 w 40"/>
                <a:gd name="T49" fmla="*/ 26 h 77"/>
                <a:gd name="T50" fmla="*/ 2 w 40"/>
                <a:gd name="T51" fmla="*/ 33 h 77"/>
                <a:gd name="T52" fmla="*/ 6 w 40"/>
                <a:gd name="T53" fmla="*/ 37 h 77"/>
                <a:gd name="T54" fmla="*/ 11 w 40"/>
                <a:gd name="T55" fmla="*/ 39 h 77"/>
                <a:gd name="T56" fmla="*/ 12 w 40"/>
                <a:gd name="T57" fmla="*/ 40 h 77"/>
                <a:gd name="T58" fmla="*/ 15 w 40"/>
                <a:gd name="T59" fmla="*/ 57 h 77"/>
                <a:gd name="T60" fmla="*/ 10 w 40"/>
                <a:gd name="T61" fmla="*/ 57 h 77"/>
                <a:gd name="T62" fmla="*/ 5 w 40"/>
                <a:gd name="T63" fmla="*/ 56 h 77"/>
                <a:gd name="T64" fmla="*/ 4 w 40"/>
                <a:gd name="T65" fmla="*/ 57 h 77"/>
                <a:gd name="T66" fmla="*/ 3 w 40"/>
                <a:gd name="T67" fmla="*/ 60 h 77"/>
                <a:gd name="T68" fmla="*/ 3 w 40"/>
                <a:gd name="T69" fmla="*/ 63 h 77"/>
                <a:gd name="T70" fmla="*/ 4 w 40"/>
                <a:gd name="T71" fmla="*/ 65 h 77"/>
                <a:gd name="T72" fmla="*/ 9 w 40"/>
                <a:gd name="T73" fmla="*/ 66 h 77"/>
                <a:gd name="T74" fmla="*/ 16 w 40"/>
                <a:gd name="T75" fmla="*/ 66 h 77"/>
                <a:gd name="T76" fmla="*/ 17 w 40"/>
                <a:gd name="T77" fmla="*/ 75 h 77"/>
                <a:gd name="T78" fmla="*/ 20 w 40"/>
                <a:gd name="T79" fmla="*/ 77 h 77"/>
                <a:gd name="T80" fmla="*/ 22 w 40"/>
                <a:gd name="T81" fmla="*/ 74 h 77"/>
                <a:gd name="T82" fmla="*/ 21 w 40"/>
                <a:gd name="T83" fmla="*/ 66 h 77"/>
                <a:gd name="T84" fmla="*/ 26 w 40"/>
                <a:gd name="T85" fmla="*/ 65 h 77"/>
                <a:gd name="T86" fmla="*/ 27 w 40"/>
                <a:gd name="T87" fmla="*/ 73 h 77"/>
                <a:gd name="T88" fmla="*/ 29 w 40"/>
                <a:gd name="T89" fmla="*/ 76 h 77"/>
                <a:gd name="T90" fmla="*/ 32 w 40"/>
                <a:gd name="T91" fmla="*/ 73 h 77"/>
                <a:gd name="T92" fmla="*/ 30 w 40"/>
                <a:gd name="T93" fmla="*/ 63 h 77"/>
                <a:gd name="T94" fmla="*/ 34 w 40"/>
                <a:gd name="T95" fmla="*/ 61 h 77"/>
                <a:gd name="T96" fmla="*/ 38 w 40"/>
                <a:gd name="T97" fmla="*/ 55 h 77"/>
                <a:gd name="T98" fmla="*/ 39 w 40"/>
                <a:gd name="T99" fmla="*/ 47 h 77"/>
                <a:gd name="T100" fmla="*/ 34 w 40"/>
                <a:gd name="T101" fmla="*/ 38 h 77"/>
                <a:gd name="T102" fmla="*/ 15 w 40"/>
                <a:gd name="T103" fmla="*/ 19 h 77"/>
                <a:gd name="T104" fmla="*/ 20 w 40"/>
                <a:gd name="T105" fmla="*/ 18 h 77"/>
                <a:gd name="T106" fmla="*/ 21 w 40"/>
                <a:gd name="T107" fmla="*/ 32 h 77"/>
                <a:gd name="T108" fmla="*/ 16 w 40"/>
                <a:gd name="T109" fmla="*/ 30 h 77"/>
                <a:gd name="T110" fmla="*/ 15 w 40"/>
                <a:gd name="T111" fmla="*/ 19 h 77"/>
                <a:gd name="T112" fmla="*/ 20 w 40"/>
                <a:gd name="T113" fmla="*/ 56 h 77"/>
                <a:gd name="T114" fmla="*/ 18 w 40"/>
                <a:gd name="T115" fmla="*/ 41 h 77"/>
                <a:gd name="T116" fmla="*/ 23 w 40"/>
                <a:gd name="T117" fmla="*/ 43 h 77"/>
                <a:gd name="T118" fmla="*/ 24 w 40"/>
                <a:gd name="T119" fmla="*/ 55 h 77"/>
                <a:gd name="T120" fmla="*/ 20 w 40"/>
                <a:gd name="T121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" h="77">
                  <a:moveTo>
                    <a:pt x="34" y="38"/>
                  </a:moveTo>
                  <a:cubicBezTo>
                    <a:pt x="32" y="36"/>
                    <a:pt x="30" y="35"/>
                    <a:pt x="27" y="33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8"/>
                    <a:pt x="26" y="18"/>
                  </a:cubicBezTo>
                  <a:cubicBezTo>
                    <a:pt x="27" y="18"/>
                    <a:pt x="29" y="18"/>
                    <a:pt x="30" y="18"/>
                  </a:cubicBezTo>
                  <a:cubicBezTo>
                    <a:pt x="31" y="19"/>
                    <a:pt x="31" y="18"/>
                    <a:pt x="31" y="17"/>
                  </a:cubicBezTo>
                  <a:cubicBezTo>
                    <a:pt x="32" y="16"/>
                    <a:pt x="32" y="15"/>
                    <a:pt x="32" y="14"/>
                  </a:cubicBezTo>
                  <a:cubicBezTo>
                    <a:pt x="32" y="13"/>
                    <a:pt x="32" y="12"/>
                    <a:pt x="32" y="11"/>
                  </a:cubicBezTo>
                  <a:cubicBezTo>
                    <a:pt x="32" y="10"/>
                    <a:pt x="32" y="10"/>
                    <a:pt x="31" y="10"/>
                  </a:cubicBezTo>
                  <a:cubicBezTo>
                    <a:pt x="31" y="9"/>
                    <a:pt x="30" y="9"/>
                    <a:pt x="30" y="9"/>
                  </a:cubicBezTo>
                  <a:cubicBezTo>
                    <a:pt x="29" y="9"/>
                    <a:pt x="28" y="9"/>
                    <a:pt x="27" y="9"/>
                  </a:cubicBezTo>
                  <a:cubicBezTo>
                    <a:pt x="26" y="9"/>
                    <a:pt x="25" y="9"/>
                    <a:pt x="23" y="9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1" y="0"/>
                    <a:pt x="20" y="0"/>
                  </a:cubicBezTo>
                  <a:cubicBezTo>
                    <a:pt x="18" y="0"/>
                    <a:pt x="18" y="1"/>
                    <a:pt x="18" y="3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6" y="10"/>
                    <a:pt x="15" y="10"/>
                    <a:pt x="14" y="1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1" y="1"/>
                    <a:pt x="10" y="1"/>
                  </a:cubicBezTo>
                  <a:cubicBezTo>
                    <a:pt x="9" y="1"/>
                    <a:pt x="8" y="3"/>
                    <a:pt x="8" y="4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3"/>
                    <a:pt x="5" y="14"/>
                    <a:pt x="4" y="16"/>
                  </a:cubicBezTo>
                  <a:cubicBezTo>
                    <a:pt x="2" y="17"/>
                    <a:pt x="1" y="19"/>
                    <a:pt x="1" y="21"/>
                  </a:cubicBezTo>
                  <a:cubicBezTo>
                    <a:pt x="0" y="23"/>
                    <a:pt x="0" y="24"/>
                    <a:pt x="0" y="26"/>
                  </a:cubicBezTo>
                  <a:cubicBezTo>
                    <a:pt x="1" y="29"/>
                    <a:pt x="1" y="31"/>
                    <a:pt x="2" y="33"/>
                  </a:cubicBezTo>
                  <a:cubicBezTo>
                    <a:pt x="3" y="34"/>
                    <a:pt x="5" y="36"/>
                    <a:pt x="6" y="37"/>
                  </a:cubicBezTo>
                  <a:cubicBezTo>
                    <a:pt x="8" y="38"/>
                    <a:pt x="9" y="39"/>
                    <a:pt x="11" y="39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3" y="57"/>
                    <a:pt x="12" y="57"/>
                    <a:pt x="10" y="57"/>
                  </a:cubicBezTo>
                  <a:cubicBezTo>
                    <a:pt x="8" y="57"/>
                    <a:pt x="6" y="56"/>
                    <a:pt x="5" y="56"/>
                  </a:cubicBezTo>
                  <a:cubicBezTo>
                    <a:pt x="4" y="56"/>
                    <a:pt x="4" y="56"/>
                    <a:pt x="4" y="57"/>
                  </a:cubicBezTo>
                  <a:cubicBezTo>
                    <a:pt x="3" y="58"/>
                    <a:pt x="3" y="59"/>
                    <a:pt x="3" y="60"/>
                  </a:cubicBezTo>
                  <a:cubicBezTo>
                    <a:pt x="3" y="61"/>
                    <a:pt x="3" y="62"/>
                    <a:pt x="3" y="63"/>
                  </a:cubicBezTo>
                  <a:cubicBezTo>
                    <a:pt x="3" y="64"/>
                    <a:pt x="3" y="64"/>
                    <a:pt x="4" y="65"/>
                  </a:cubicBezTo>
                  <a:cubicBezTo>
                    <a:pt x="5" y="65"/>
                    <a:pt x="7" y="66"/>
                    <a:pt x="9" y="66"/>
                  </a:cubicBezTo>
                  <a:cubicBezTo>
                    <a:pt x="11" y="66"/>
                    <a:pt x="13" y="66"/>
                    <a:pt x="16" y="66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6"/>
                    <a:pt x="18" y="77"/>
                    <a:pt x="20" y="77"/>
                  </a:cubicBezTo>
                  <a:cubicBezTo>
                    <a:pt x="21" y="77"/>
                    <a:pt x="22" y="75"/>
                    <a:pt x="22" y="74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2" y="65"/>
                    <a:pt x="24" y="65"/>
                    <a:pt x="26" y="65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7" y="75"/>
                    <a:pt x="28" y="76"/>
                    <a:pt x="29" y="76"/>
                  </a:cubicBezTo>
                  <a:cubicBezTo>
                    <a:pt x="31" y="75"/>
                    <a:pt x="32" y="74"/>
                    <a:pt x="32" y="73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32" y="62"/>
                    <a:pt x="33" y="62"/>
                    <a:pt x="34" y="61"/>
                  </a:cubicBezTo>
                  <a:cubicBezTo>
                    <a:pt x="36" y="59"/>
                    <a:pt x="37" y="57"/>
                    <a:pt x="38" y="55"/>
                  </a:cubicBezTo>
                  <a:cubicBezTo>
                    <a:pt x="39" y="53"/>
                    <a:pt x="40" y="50"/>
                    <a:pt x="39" y="47"/>
                  </a:cubicBezTo>
                  <a:cubicBezTo>
                    <a:pt x="39" y="43"/>
                    <a:pt x="37" y="40"/>
                    <a:pt x="34" y="38"/>
                  </a:cubicBezTo>
                  <a:close/>
                  <a:moveTo>
                    <a:pt x="15" y="19"/>
                  </a:moveTo>
                  <a:cubicBezTo>
                    <a:pt x="16" y="19"/>
                    <a:pt x="18" y="18"/>
                    <a:pt x="20" y="18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19" y="31"/>
                    <a:pt x="18" y="31"/>
                    <a:pt x="16" y="30"/>
                  </a:cubicBezTo>
                  <a:lnTo>
                    <a:pt x="15" y="19"/>
                  </a:lnTo>
                  <a:close/>
                  <a:moveTo>
                    <a:pt x="20" y="56"/>
                  </a:moveTo>
                  <a:cubicBezTo>
                    <a:pt x="18" y="41"/>
                    <a:pt x="18" y="41"/>
                    <a:pt x="18" y="41"/>
                  </a:cubicBezTo>
                  <a:cubicBezTo>
                    <a:pt x="20" y="42"/>
                    <a:pt x="21" y="42"/>
                    <a:pt x="23" y="4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6"/>
                    <a:pt x="21" y="56"/>
                    <a:pt x="20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>
              <a:off x="4735505" y="2775935"/>
              <a:ext cx="159461" cy="314090"/>
            </a:xfrm>
            <a:custGeom>
              <a:avLst/>
              <a:gdLst>
                <a:gd name="T0" fmla="*/ 39 w 46"/>
                <a:gd name="T1" fmla="*/ 44 h 90"/>
                <a:gd name="T2" fmla="*/ 31 w 46"/>
                <a:gd name="T3" fmla="*/ 39 h 90"/>
                <a:gd name="T4" fmla="*/ 28 w 46"/>
                <a:gd name="T5" fmla="*/ 21 h 90"/>
                <a:gd name="T6" fmla="*/ 30 w 46"/>
                <a:gd name="T7" fmla="*/ 21 h 90"/>
                <a:gd name="T8" fmla="*/ 35 w 46"/>
                <a:gd name="T9" fmla="*/ 22 h 90"/>
                <a:gd name="T10" fmla="*/ 36 w 46"/>
                <a:gd name="T11" fmla="*/ 20 h 90"/>
                <a:gd name="T12" fmla="*/ 37 w 46"/>
                <a:gd name="T13" fmla="*/ 17 h 90"/>
                <a:gd name="T14" fmla="*/ 37 w 46"/>
                <a:gd name="T15" fmla="*/ 13 h 90"/>
                <a:gd name="T16" fmla="*/ 36 w 46"/>
                <a:gd name="T17" fmla="*/ 12 h 90"/>
                <a:gd name="T18" fmla="*/ 34 w 46"/>
                <a:gd name="T19" fmla="*/ 11 h 90"/>
                <a:gd name="T20" fmla="*/ 31 w 46"/>
                <a:gd name="T21" fmla="*/ 11 h 90"/>
                <a:gd name="T22" fmla="*/ 27 w 46"/>
                <a:gd name="T23" fmla="*/ 11 h 90"/>
                <a:gd name="T24" fmla="*/ 26 w 46"/>
                <a:gd name="T25" fmla="*/ 3 h 90"/>
                <a:gd name="T26" fmla="*/ 23 w 46"/>
                <a:gd name="T27" fmla="*/ 0 h 90"/>
                <a:gd name="T28" fmla="*/ 20 w 46"/>
                <a:gd name="T29" fmla="*/ 4 h 90"/>
                <a:gd name="T30" fmla="*/ 21 w 46"/>
                <a:gd name="T31" fmla="*/ 12 h 90"/>
                <a:gd name="T32" fmla="*/ 21 w 46"/>
                <a:gd name="T33" fmla="*/ 12 h 90"/>
                <a:gd name="T34" fmla="*/ 16 w 46"/>
                <a:gd name="T35" fmla="*/ 13 h 90"/>
                <a:gd name="T36" fmla="*/ 15 w 46"/>
                <a:gd name="T37" fmla="*/ 4 h 90"/>
                <a:gd name="T38" fmla="*/ 12 w 46"/>
                <a:gd name="T39" fmla="*/ 2 h 90"/>
                <a:gd name="T40" fmla="*/ 9 w 46"/>
                <a:gd name="T41" fmla="*/ 5 h 90"/>
                <a:gd name="T42" fmla="*/ 10 w 46"/>
                <a:gd name="T43" fmla="*/ 15 h 90"/>
                <a:gd name="T44" fmla="*/ 4 w 46"/>
                <a:gd name="T45" fmla="*/ 19 h 90"/>
                <a:gd name="T46" fmla="*/ 1 w 46"/>
                <a:gd name="T47" fmla="*/ 25 h 90"/>
                <a:gd name="T48" fmla="*/ 0 w 46"/>
                <a:gd name="T49" fmla="*/ 31 h 90"/>
                <a:gd name="T50" fmla="*/ 3 w 46"/>
                <a:gd name="T51" fmla="*/ 38 h 90"/>
                <a:gd name="T52" fmla="*/ 7 w 46"/>
                <a:gd name="T53" fmla="*/ 43 h 90"/>
                <a:gd name="T54" fmla="*/ 13 w 46"/>
                <a:gd name="T55" fmla="*/ 46 h 90"/>
                <a:gd name="T56" fmla="*/ 14 w 46"/>
                <a:gd name="T57" fmla="*/ 47 h 90"/>
                <a:gd name="T58" fmla="*/ 17 w 46"/>
                <a:gd name="T59" fmla="*/ 67 h 90"/>
                <a:gd name="T60" fmla="*/ 12 w 46"/>
                <a:gd name="T61" fmla="*/ 66 h 90"/>
                <a:gd name="T62" fmla="*/ 5 w 46"/>
                <a:gd name="T63" fmla="*/ 65 h 90"/>
                <a:gd name="T64" fmla="*/ 4 w 46"/>
                <a:gd name="T65" fmla="*/ 67 h 90"/>
                <a:gd name="T66" fmla="*/ 4 w 46"/>
                <a:gd name="T67" fmla="*/ 70 h 90"/>
                <a:gd name="T68" fmla="*/ 3 w 46"/>
                <a:gd name="T69" fmla="*/ 73 h 90"/>
                <a:gd name="T70" fmla="*/ 4 w 46"/>
                <a:gd name="T71" fmla="*/ 75 h 90"/>
                <a:gd name="T72" fmla="*/ 11 w 46"/>
                <a:gd name="T73" fmla="*/ 77 h 90"/>
                <a:gd name="T74" fmla="*/ 18 w 46"/>
                <a:gd name="T75" fmla="*/ 77 h 90"/>
                <a:gd name="T76" fmla="*/ 20 w 46"/>
                <a:gd name="T77" fmla="*/ 87 h 90"/>
                <a:gd name="T78" fmla="*/ 23 w 46"/>
                <a:gd name="T79" fmla="*/ 89 h 90"/>
                <a:gd name="T80" fmla="*/ 25 w 46"/>
                <a:gd name="T81" fmla="*/ 86 h 90"/>
                <a:gd name="T82" fmla="*/ 24 w 46"/>
                <a:gd name="T83" fmla="*/ 77 h 90"/>
                <a:gd name="T84" fmla="*/ 30 w 46"/>
                <a:gd name="T85" fmla="*/ 75 h 90"/>
                <a:gd name="T86" fmla="*/ 31 w 46"/>
                <a:gd name="T87" fmla="*/ 86 h 90"/>
                <a:gd name="T88" fmla="*/ 34 w 46"/>
                <a:gd name="T89" fmla="*/ 88 h 90"/>
                <a:gd name="T90" fmla="*/ 37 w 46"/>
                <a:gd name="T91" fmla="*/ 85 h 90"/>
                <a:gd name="T92" fmla="*/ 35 w 46"/>
                <a:gd name="T93" fmla="*/ 73 h 90"/>
                <a:gd name="T94" fmla="*/ 40 w 46"/>
                <a:gd name="T95" fmla="*/ 71 h 90"/>
                <a:gd name="T96" fmla="*/ 44 w 46"/>
                <a:gd name="T97" fmla="*/ 64 h 90"/>
                <a:gd name="T98" fmla="*/ 45 w 46"/>
                <a:gd name="T99" fmla="*/ 55 h 90"/>
                <a:gd name="T100" fmla="*/ 39 w 46"/>
                <a:gd name="T101" fmla="*/ 44 h 90"/>
                <a:gd name="T102" fmla="*/ 17 w 46"/>
                <a:gd name="T103" fmla="*/ 23 h 90"/>
                <a:gd name="T104" fmla="*/ 23 w 46"/>
                <a:gd name="T105" fmla="*/ 21 h 90"/>
                <a:gd name="T106" fmla="*/ 25 w 46"/>
                <a:gd name="T107" fmla="*/ 37 h 90"/>
                <a:gd name="T108" fmla="*/ 19 w 46"/>
                <a:gd name="T109" fmla="*/ 36 h 90"/>
                <a:gd name="T110" fmla="*/ 17 w 46"/>
                <a:gd name="T111" fmla="*/ 23 h 90"/>
                <a:gd name="T112" fmla="*/ 23 w 46"/>
                <a:gd name="T113" fmla="*/ 66 h 90"/>
                <a:gd name="T114" fmla="*/ 20 w 46"/>
                <a:gd name="T115" fmla="*/ 48 h 90"/>
                <a:gd name="T116" fmla="*/ 26 w 46"/>
                <a:gd name="T117" fmla="*/ 50 h 90"/>
                <a:gd name="T118" fmla="*/ 28 w 46"/>
                <a:gd name="T119" fmla="*/ 64 h 90"/>
                <a:gd name="T120" fmla="*/ 23 w 46"/>
                <a:gd name="T121" fmla="*/ 6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" h="90">
                  <a:moveTo>
                    <a:pt x="39" y="44"/>
                  </a:moveTo>
                  <a:cubicBezTo>
                    <a:pt x="37" y="42"/>
                    <a:pt x="34" y="41"/>
                    <a:pt x="31" y="39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9" y="21"/>
                    <a:pt x="29" y="21"/>
                    <a:pt x="30" y="21"/>
                  </a:cubicBezTo>
                  <a:cubicBezTo>
                    <a:pt x="32" y="21"/>
                    <a:pt x="34" y="22"/>
                    <a:pt x="35" y="22"/>
                  </a:cubicBezTo>
                  <a:cubicBezTo>
                    <a:pt x="35" y="22"/>
                    <a:pt x="36" y="22"/>
                    <a:pt x="36" y="20"/>
                  </a:cubicBezTo>
                  <a:cubicBezTo>
                    <a:pt x="37" y="19"/>
                    <a:pt x="37" y="18"/>
                    <a:pt x="37" y="17"/>
                  </a:cubicBezTo>
                  <a:cubicBezTo>
                    <a:pt x="37" y="16"/>
                    <a:pt x="37" y="15"/>
                    <a:pt x="37" y="13"/>
                  </a:cubicBezTo>
                  <a:cubicBezTo>
                    <a:pt x="37" y="12"/>
                    <a:pt x="37" y="12"/>
                    <a:pt x="36" y="12"/>
                  </a:cubicBezTo>
                  <a:cubicBezTo>
                    <a:pt x="36" y="12"/>
                    <a:pt x="35" y="11"/>
                    <a:pt x="34" y="11"/>
                  </a:cubicBezTo>
                  <a:cubicBezTo>
                    <a:pt x="33" y="11"/>
                    <a:pt x="33" y="11"/>
                    <a:pt x="31" y="11"/>
                  </a:cubicBezTo>
                  <a:cubicBezTo>
                    <a:pt x="30" y="11"/>
                    <a:pt x="29" y="11"/>
                    <a:pt x="27" y="11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4" y="0"/>
                    <a:pt x="23" y="0"/>
                  </a:cubicBezTo>
                  <a:cubicBezTo>
                    <a:pt x="21" y="1"/>
                    <a:pt x="20" y="2"/>
                    <a:pt x="20" y="4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9" y="12"/>
                    <a:pt x="17" y="12"/>
                    <a:pt x="16" y="1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3" y="2"/>
                    <a:pt x="12" y="2"/>
                  </a:cubicBezTo>
                  <a:cubicBezTo>
                    <a:pt x="10" y="2"/>
                    <a:pt x="9" y="4"/>
                    <a:pt x="9" y="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6"/>
                    <a:pt x="6" y="17"/>
                    <a:pt x="4" y="19"/>
                  </a:cubicBezTo>
                  <a:cubicBezTo>
                    <a:pt x="3" y="20"/>
                    <a:pt x="1" y="22"/>
                    <a:pt x="1" y="25"/>
                  </a:cubicBezTo>
                  <a:cubicBezTo>
                    <a:pt x="0" y="27"/>
                    <a:pt x="0" y="29"/>
                    <a:pt x="0" y="31"/>
                  </a:cubicBezTo>
                  <a:cubicBezTo>
                    <a:pt x="1" y="34"/>
                    <a:pt x="2" y="36"/>
                    <a:pt x="3" y="38"/>
                  </a:cubicBezTo>
                  <a:cubicBezTo>
                    <a:pt x="4" y="40"/>
                    <a:pt x="5" y="42"/>
                    <a:pt x="7" y="43"/>
                  </a:cubicBezTo>
                  <a:cubicBezTo>
                    <a:pt x="9" y="44"/>
                    <a:pt x="11" y="45"/>
                    <a:pt x="13" y="46"/>
                  </a:cubicBezTo>
                  <a:cubicBezTo>
                    <a:pt x="14" y="46"/>
                    <a:pt x="14" y="46"/>
                    <a:pt x="14" y="4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5" y="67"/>
                    <a:pt x="13" y="67"/>
                    <a:pt x="12" y="66"/>
                  </a:cubicBezTo>
                  <a:cubicBezTo>
                    <a:pt x="9" y="66"/>
                    <a:pt x="7" y="66"/>
                    <a:pt x="5" y="65"/>
                  </a:cubicBezTo>
                  <a:cubicBezTo>
                    <a:pt x="5" y="65"/>
                    <a:pt x="4" y="66"/>
                    <a:pt x="4" y="67"/>
                  </a:cubicBezTo>
                  <a:cubicBezTo>
                    <a:pt x="4" y="68"/>
                    <a:pt x="4" y="69"/>
                    <a:pt x="4" y="70"/>
                  </a:cubicBezTo>
                  <a:cubicBezTo>
                    <a:pt x="3" y="71"/>
                    <a:pt x="3" y="72"/>
                    <a:pt x="3" y="73"/>
                  </a:cubicBezTo>
                  <a:cubicBezTo>
                    <a:pt x="4" y="74"/>
                    <a:pt x="4" y="75"/>
                    <a:pt x="4" y="75"/>
                  </a:cubicBezTo>
                  <a:cubicBezTo>
                    <a:pt x="5" y="76"/>
                    <a:pt x="8" y="77"/>
                    <a:pt x="11" y="77"/>
                  </a:cubicBezTo>
                  <a:cubicBezTo>
                    <a:pt x="13" y="77"/>
                    <a:pt x="15" y="77"/>
                    <a:pt x="18" y="77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89"/>
                    <a:pt x="21" y="90"/>
                    <a:pt x="23" y="89"/>
                  </a:cubicBezTo>
                  <a:cubicBezTo>
                    <a:pt x="24" y="89"/>
                    <a:pt x="25" y="88"/>
                    <a:pt x="25" y="86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6" y="76"/>
                    <a:pt x="28" y="76"/>
                    <a:pt x="30" y="75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7"/>
                    <a:pt x="33" y="88"/>
                    <a:pt x="34" y="88"/>
                  </a:cubicBezTo>
                  <a:cubicBezTo>
                    <a:pt x="36" y="88"/>
                    <a:pt x="37" y="86"/>
                    <a:pt x="37" y="8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7" y="73"/>
                    <a:pt x="38" y="72"/>
                    <a:pt x="40" y="71"/>
                  </a:cubicBezTo>
                  <a:cubicBezTo>
                    <a:pt x="42" y="69"/>
                    <a:pt x="43" y="67"/>
                    <a:pt x="44" y="64"/>
                  </a:cubicBezTo>
                  <a:cubicBezTo>
                    <a:pt x="45" y="62"/>
                    <a:pt x="46" y="59"/>
                    <a:pt x="45" y="55"/>
                  </a:cubicBezTo>
                  <a:cubicBezTo>
                    <a:pt x="45" y="51"/>
                    <a:pt x="43" y="47"/>
                    <a:pt x="39" y="44"/>
                  </a:cubicBezTo>
                  <a:close/>
                  <a:moveTo>
                    <a:pt x="17" y="23"/>
                  </a:moveTo>
                  <a:cubicBezTo>
                    <a:pt x="19" y="22"/>
                    <a:pt x="20" y="22"/>
                    <a:pt x="23" y="21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2" y="37"/>
                    <a:pt x="20" y="36"/>
                    <a:pt x="19" y="36"/>
                  </a:cubicBezTo>
                  <a:lnTo>
                    <a:pt x="17" y="23"/>
                  </a:lnTo>
                  <a:close/>
                  <a:moveTo>
                    <a:pt x="23" y="66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23" y="49"/>
                    <a:pt x="25" y="50"/>
                    <a:pt x="26" y="50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7" y="65"/>
                    <a:pt x="25" y="66"/>
                    <a:pt x="23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248"/>
            <p:cNvSpPr/>
            <p:nvPr/>
          </p:nvSpPr>
          <p:spPr bwMode="auto">
            <a:xfrm>
              <a:off x="3851222" y="3615117"/>
              <a:ext cx="83758" cy="143354"/>
            </a:xfrm>
            <a:custGeom>
              <a:avLst/>
              <a:gdLst>
                <a:gd name="T0" fmla="*/ 17 w 24"/>
                <a:gd name="T1" fmla="*/ 36 h 41"/>
                <a:gd name="T2" fmla="*/ 11 w 24"/>
                <a:gd name="T3" fmla="*/ 40 h 41"/>
                <a:gd name="T4" fmla="*/ 5 w 24"/>
                <a:gd name="T5" fmla="*/ 39 h 41"/>
                <a:gd name="T6" fmla="*/ 1 w 24"/>
                <a:gd name="T7" fmla="*/ 32 h 41"/>
                <a:gd name="T8" fmla="*/ 6 w 24"/>
                <a:gd name="T9" fmla="*/ 5 h 41"/>
                <a:gd name="T10" fmla="*/ 13 w 24"/>
                <a:gd name="T11" fmla="*/ 0 h 41"/>
                <a:gd name="T12" fmla="*/ 19 w 24"/>
                <a:gd name="T13" fmla="*/ 2 h 41"/>
                <a:gd name="T14" fmla="*/ 23 w 24"/>
                <a:gd name="T15" fmla="*/ 8 h 41"/>
                <a:gd name="T16" fmla="*/ 17 w 24"/>
                <a:gd name="T17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41">
                  <a:moveTo>
                    <a:pt x="17" y="36"/>
                  </a:moveTo>
                  <a:cubicBezTo>
                    <a:pt x="17" y="39"/>
                    <a:pt x="14" y="41"/>
                    <a:pt x="11" y="40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2" y="38"/>
                    <a:pt x="0" y="35"/>
                    <a:pt x="1" y="32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2"/>
                    <a:pt x="10" y="0"/>
                    <a:pt x="13" y="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2" y="2"/>
                    <a:pt x="24" y="5"/>
                    <a:pt x="23" y="8"/>
                  </a:cubicBezTo>
                  <a:lnTo>
                    <a:pt x="17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249"/>
            <p:cNvSpPr/>
            <p:nvPr/>
          </p:nvSpPr>
          <p:spPr bwMode="auto">
            <a:xfrm>
              <a:off x="3930149" y="3594178"/>
              <a:ext cx="91810" cy="178790"/>
            </a:xfrm>
            <a:custGeom>
              <a:avLst/>
              <a:gdLst>
                <a:gd name="T0" fmla="*/ 18 w 26"/>
                <a:gd name="T1" fmla="*/ 47 h 51"/>
                <a:gd name="T2" fmla="*/ 11 w 26"/>
                <a:gd name="T3" fmla="*/ 51 h 51"/>
                <a:gd name="T4" fmla="*/ 5 w 26"/>
                <a:gd name="T5" fmla="*/ 50 h 51"/>
                <a:gd name="T6" fmla="*/ 1 w 26"/>
                <a:gd name="T7" fmla="*/ 43 h 51"/>
                <a:gd name="T8" fmla="*/ 9 w 26"/>
                <a:gd name="T9" fmla="*/ 5 h 51"/>
                <a:gd name="T10" fmla="*/ 16 w 26"/>
                <a:gd name="T11" fmla="*/ 0 h 51"/>
                <a:gd name="T12" fmla="*/ 21 w 26"/>
                <a:gd name="T13" fmla="*/ 2 h 51"/>
                <a:gd name="T14" fmla="*/ 26 w 26"/>
                <a:gd name="T15" fmla="*/ 8 h 51"/>
                <a:gd name="T16" fmla="*/ 18 w 26"/>
                <a:gd name="T17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51">
                  <a:moveTo>
                    <a:pt x="18" y="47"/>
                  </a:moveTo>
                  <a:cubicBezTo>
                    <a:pt x="17" y="50"/>
                    <a:pt x="14" y="51"/>
                    <a:pt x="11" y="51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49"/>
                    <a:pt x="0" y="46"/>
                    <a:pt x="1" y="4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4" y="2"/>
                    <a:pt x="26" y="5"/>
                    <a:pt x="26" y="8"/>
                  </a:cubicBezTo>
                  <a:lnTo>
                    <a:pt x="18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250"/>
            <p:cNvSpPr/>
            <p:nvPr/>
          </p:nvSpPr>
          <p:spPr bwMode="auto">
            <a:xfrm>
              <a:off x="4013905" y="3563573"/>
              <a:ext cx="101475" cy="225501"/>
            </a:xfrm>
            <a:custGeom>
              <a:avLst/>
              <a:gdLst>
                <a:gd name="T0" fmla="*/ 17 w 29"/>
                <a:gd name="T1" fmla="*/ 61 h 65"/>
                <a:gd name="T2" fmla="*/ 11 w 29"/>
                <a:gd name="T3" fmla="*/ 65 h 65"/>
                <a:gd name="T4" fmla="*/ 5 w 29"/>
                <a:gd name="T5" fmla="*/ 64 h 65"/>
                <a:gd name="T6" fmla="*/ 1 w 29"/>
                <a:gd name="T7" fmla="*/ 57 h 65"/>
                <a:gd name="T8" fmla="*/ 12 w 29"/>
                <a:gd name="T9" fmla="*/ 5 h 65"/>
                <a:gd name="T10" fmla="*/ 18 w 29"/>
                <a:gd name="T11" fmla="*/ 0 h 65"/>
                <a:gd name="T12" fmla="*/ 24 w 29"/>
                <a:gd name="T13" fmla="*/ 2 h 65"/>
                <a:gd name="T14" fmla="*/ 28 w 29"/>
                <a:gd name="T15" fmla="*/ 8 h 65"/>
                <a:gd name="T16" fmla="*/ 17 w 29"/>
                <a:gd name="T17" fmla="*/ 6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65">
                  <a:moveTo>
                    <a:pt x="17" y="61"/>
                  </a:moveTo>
                  <a:cubicBezTo>
                    <a:pt x="17" y="64"/>
                    <a:pt x="14" y="65"/>
                    <a:pt x="11" y="65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2" y="63"/>
                    <a:pt x="0" y="60"/>
                    <a:pt x="1" y="5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15" y="0"/>
                    <a:pt x="18" y="0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7" y="2"/>
                    <a:pt x="29" y="5"/>
                    <a:pt x="28" y="8"/>
                  </a:cubicBezTo>
                  <a:lnTo>
                    <a:pt x="17" y="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251"/>
            <p:cNvSpPr/>
            <p:nvPr/>
          </p:nvSpPr>
          <p:spPr bwMode="auto">
            <a:xfrm>
              <a:off x="4091219" y="3626393"/>
              <a:ext cx="90200" cy="180400"/>
            </a:xfrm>
            <a:custGeom>
              <a:avLst/>
              <a:gdLst>
                <a:gd name="T0" fmla="*/ 17 w 26"/>
                <a:gd name="T1" fmla="*/ 47 h 52"/>
                <a:gd name="T2" fmla="*/ 11 w 26"/>
                <a:gd name="T3" fmla="*/ 51 h 52"/>
                <a:gd name="T4" fmla="*/ 5 w 26"/>
                <a:gd name="T5" fmla="*/ 50 h 52"/>
                <a:gd name="T6" fmla="*/ 1 w 26"/>
                <a:gd name="T7" fmla="*/ 44 h 52"/>
                <a:gd name="T8" fmla="*/ 9 w 26"/>
                <a:gd name="T9" fmla="*/ 5 h 52"/>
                <a:gd name="T10" fmla="*/ 15 w 26"/>
                <a:gd name="T11" fmla="*/ 1 h 52"/>
                <a:gd name="T12" fmla="*/ 21 w 26"/>
                <a:gd name="T13" fmla="*/ 2 h 52"/>
                <a:gd name="T14" fmla="*/ 25 w 26"/>
                <a:gd name="T15" fmla="*/ 9 h 52"/>
                <a:gd name="T16" fmla="*/ 17 w 26"/>
                <a:gd name="T17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52">
                  <a:moveTo>
                    <a:pt x="17" y="47"/>
                  </a:moveTo>
                  <a:cubicBezTo>
                    <a:pt x="17" y="50"/>
                    <a:pt x="14" y="52"/>
                    <a:pt x="11" y="51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50"/>
                    <a:pt x="0" y="47"/>
                    <a:pt x="1" y="4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2"/>
                    <a:pt x="12" y="0"/>
                    <a:pt x="15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4" y="3"/>
                    <a:pt x="26" y="6"/>
                    <a:pt x="25" y="9"/>
                  </a:cubicBezTo>
                  <a:lnTo>
                    <a:pt x="17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252"/>
            <p:cNvSpPr>
              <a:spLocks noEditPoints="1"/>
            </p:cNvSpPr>
            <p:nvPr/>
          </p:nvSpPr>
          <p:spPr bwMode="auto">
            <a:xfrm>
              <a:off x="1717024" y="2866135"/>
              <a:ext cx="162682" cy="164293"/>
            </a:xfrm>
            <a:custGeom>
              <a:avLst/>
              <a:gdLst>
                <a:gd name="T0" fmla="*/ 26 w 47"/>
                <a:gd name="T1" fmla="*/ 2 h 47"/>
                <a:gd name="T2" fmla="*/ 2 w 47"/>
                <a:gd name="T3" fmla="*/ 20 h 47"/>
                <a:gd name="T4" fmla="*/ 20 w 47"/>
                <a:gd name="T5" fmla="*/ 45 h 47"/>
                <a:gd name="T6" fmla="*/ 45 w 47"/>
                <a:gd name="T7" fmla="*/ 27 h 47"/>
                <a:gd name="T8" fmla="*/ 26 w 47"/>
                <a:gd name="T9" fmla="*/ 2 h 47"/>
                <a:gd name="T10" fmla="*/ 21 w 47"/>
                <a:gd name="T11" fmla="*/ 41 h 47"/>
                <a:gd name="T12" fmla="*/ 6 w 47"/>
                <a:gd name="T13" fmla="*/ 21 h 47"/>
                <a:gd name="T14" fmla="*/ 26 w 47"/>
                <a:gd name="T15" fmla="*/ 6 h 47"/>
                <a:gd name="T16" fmla="*/ 41 w 47"/>
                <a:gd name="T17" fmla="*/ 26 h 47"/>
                <a:gd name="T18" fmla="*/ 21 w 47"/>
                <a:gd name="T19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6" y="2"/>
                  </a:moveTo>
                  <a:cubicBezTo>
                    <a:pt x="15" y="0"/>
                    <a:pt x="3" y="9"/>
                    <a:pt x="2" y="20"/>
                  </a:cubicBezTo>
                  <a:cubicBezTo>
                    <a:pt x="0" y="32"/>
                    <a:pt x="8" y="43"/>
                    <a:pt x="20" y="45"/>
                  </a:cubicBezTo>
                  <a:cubicBezTo>
                    <a:pt x="32" y="47"/>
                    <a:pt x="43" y="39"/>
                    <a:pt x="45" y="27"/>
                  </a:cubicBezTo>
                  <a:cubicBezTo>
                    <a:pt x="47" y="15"/>
                    <a:pt x="38" y="4"/>
                    <a:pt x="26" y="2"/>
                  </a:cubicBezTo>
                  <a:close/>
                  <a:moveTo>
                    <a:pt x="21" y="41"/>
                  </a:moveTo>
                  <a:cubicBezTo>
                    <a:pt x="11" y="39"/>
                    <a:pt x="5" y="31"/>
                    <a:pt x="6" y="21"/>
                  </a:cubicBezTo>
                  <a:cubicBezTo>
                    <a:pt x="7" y="11"/>
                    <a:pt x="16" y="5"/>
                    <a:pt x="26" y="6"/>
                  </a:cubicBezTo>
                  <a:cubicBezTo>
                    <a:pt x="35" y="8"/>
                    <a:pt x="42" y="17"/>
                    <a:pt x="41" y="26"/>
                  </a:cubicBezTo>
                  <a:cubicBezTo>
                    <a:pt x="39" y="36"/>
                    <a:pt x="30" y="42"/>
                    <a:pt x="21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253"/>
            <p:cNvSpPr/>
            <p:nvPr/>
          </p:nvSpPr>
          <p:spPr bwMode="auto">
            <a:xfrm>
              <a:off x="1754070" y="2911234"/>
              <a:ext cx="86979" cy="77314"/>
            </a:xfrm>
            <a:custGeom>
              <a:avLst/>
              <a:gdLst>
                <a:gd name="T0" fmla="*/ 14 w 25"/>
                <a:gd name="T1" fmla="*/ 18 h 22"/>
                <a:gd name="T2" fmla="*/ 9 w 25"/>
                <a:gd name="T3" fmla="*/ 14 h 22"/>
                <a:gd name="T4" fmla="*/ 14 w 25"/>
                <a:gd name="T5" fmla="*/ 15 h 22"/>
                <a:gd name="T6" fmla="*/ 15 w 25"/>
                <a:gd name="T7" fmla="*/ 13 h 22"/>
                <a:gd name="T8" fmla="*/ 14 w 25"/>
                <a:gd name="T9" fmla="*/ 12 h 22"/>
                <a:gd name="T10" fmla="*/ 8 w 25"/>
                <a:gd name="T11" fmla="*/ 11 h 22"/>
                <a:gd name="T12" fmla="*/ 8 w 25"/>
                <a:gd name="T13" fmla="*/ 10 h 22"/>
                <a:gd name="T14" fmla="*/ 9 w 25"/>
                <a:gd name="T15" fmla="*/ 9 h 22"/>
                <a:gd name="T16" fmla="*/ 14 w 25"/>
                <a:gd name="T17" fmla="*/ 10 h 22"/>
                <a:gd name="T18" fmla="*/ 16 w 25"/>
                <a:gd name="T19" fmla="*/ 9 h 22"/>
                <a:gd name="T20" fmla="*/ 15 w 25"/>
                <a:gd name="T21" fmla="*/ 7 h 22"/>
                <a:gd name="T22" fmla="*/ 10 w 25"/>
                <a:gd name="T23" fmla="*/ 6 h 22"/>
                <a:gd name="T24" fmla="*/ 16 w 25"/>
                <a:gd name="T25" fmla="*/ 4 h 22"/>
                <a:gd name="T26" fmla="*/ 20 w 25"/>
                <a:gd name="T27" fmla="*/ 6 h 22"/>
                <a:gd name="T28" fmla="*/ 25 w 25"/>
                <a:gd name="T29" fmla="*/ 7 h 22"/>
                <a:gd name="T30" fmla="*/ 17 w 25"/>
                <a:gd name="T31" fmla="*/ 1 h 22"/>
                <a:gd name="T32" fmla="*/ 6 w 25"/>
                <a:gd name="T33" fmla="*/ 6 h 22"/>
                <a:gd name="T34" fmla="*/ 3 w 25"/>
                <a:gd name="T35" fmla="*/ 5 h 22"/>
                <a:gd name="T36" fmla="*/ 1 w 25"/>
                <a:gd name="T37" fmla="*/ 6 h 22"/>
                <a:gd name="T38" fmla="*/ 2 w 25"/>
                <a:gd name="T39" fmla="*/ 8 h 22"/>
                <a:gd name="T40" fmla="*/ 5 w 25"/>
                <a:gd name="T41" fmla="*/ 8 h 22"/>
                <a:gd name="T42" fmla="*/ 5 w 25"/>
                <a:gd name="T43" fmla="*/ 9 h 22"/>
                <a:gd name="T44" fmla="*/ 5 w 25"/>
                <a:gd name="T45" fmla="*/ 10 h 22"/>
                <a:gd name="T46" fmla="*/ 2 w 25"/>
                <a:gd name="T47" fmla="*/ 10 h 22"/>
                <a:gd name="T48" fmla="*/ 0 w 25"/>
                <a:gd name="T49" fmla="*/ 11 h 22"/>
                <a:gd name="T50" fmla="*/ 2 w 25"/>
                <a:gd name="T51" fmla="*/ 13 h 22"/>
                <a:gd name="T52" fmla="*/ 5 w 25"/>
                <a:gd name="T53" fmla="*/ 13 h 22"/>
                <a:gd name="T54" fmla="*/ 14 w 25"/>
                <a:gd name="T55" fmla="*/ 21 h 22"/>
                <a:gd name="T56" fmla="*/ 23 w 25"/>
                <a:gd name="T57" fmla="*/ 18 h 22"/>
                <a:gd name="T58" fmla="*/ 19 w 25"/>
                <a:gd name="T59" fmla="*/ 17 h 22"/>
                <a:gd name="T60" fmla="*/ 14 w 25"/>
                <a:gd name="T6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" h="22">
                  <a:moveTo>
                    <a:pt x="14" y="18"/>
                  </a:moveTo>
                  <a:cubicBezTo>
                    <a:pt x="12" y="18"/>
                    <a:pt x="10" y="16"/>
                    <a:pt x="9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5" y="14"/>
                    <a:pt x="15" y="13"/>
                  </a:cubicBezTo>
                  <a:cubicBezTo>
                    <a:pt x="15" y="13"/>
                    <a:pt x="15" y="12"/>
                    <a:pt x="14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0"/>
                    <a:pt x="8" y="10"/>
                  </a:cubicBezTo>
                  <a:cubicBezTo>
                    <a:pt x="8" y="10"/>
                    <a:pt x="8" y="9"/>
                    <a:pt x="9" y="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9"/>
                  </a:cubicBezTo>
                  <a:cubicBezTo>
                    <a:pt x="16" y="8"/>
                    <a:pt x="16" y="7"/>
                    <a:pt x="15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4" y="4"/>
                    <a:pt x="16" y="4"/>
                  </a:cubicBezTo>
                  <a:cubicBezTo>
                    <a:pt x="18" y="4"/>
                    <a:pt x="19" y="5"/>
                    <a:pt x="20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4"/>
                    <a:pt x="20" y="1"/>
                    <a:pt x="17" y="1"/>
                  </a:cubicBezTo>
                  <a:cubicBezTo>
                    <a:pt x="12" y="0"/>
                    <a:pt x="8" y="2"/>
                    <a:pt x="6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6"/>
                    <a:pt x="1" y="6"/>
                  </a:cubicBezTo>
                  <a:cubicBezTo>
                    <a:pt x="1" y="7"/>
                    <a:pt x="2" y="8"/>
                    <a:pt x="2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7"/>
                    <a:pt x="9" y="21"/>
                    <a:pt x="14" y="21"/>
                  </a:cubicBezTo>
                  <a:cubicBezTo>
                    <a:pt x="17" y="22"/>
                    <a:pt x="21" y="20"/>
                    <a:pt x="23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7" y="18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Freeform 254"/>
            <p:cNvSpPr>
              <a:spLocks noEditPoints="1"/>
            </p:cNvSpPr>
            <p:nvPr/>
          </p:nvSpPr>
          <p:spPr bwMode="auto">
            <a:xfrm>
              <a:off x="3345457" y="2312049"/>
              <a:ext cx="164293" cy="164293"/>
            </a:xfrm>
            <a:custGeom>
              <a:avLst/>
              <a:gdLst>
                <a:gd name="T0" fmla="*/ 27 w 47"/>
                <a:gd name="T1" fmla="*/ 2 h 47"/>
                <a:gd name="T2" fmla="*/ 2 w 47"/>
                <a:gd name="T3" fmla="*/ 20 h 47"/>
                <a:gd name="T4" fmla="*/ 20 w 47"/>
                <a:gd name="T5" fmla="*/ 45 h 47"/>
                <a:gd name="T6" fmla="*/ 45 w 47"/>
                <a:gd name="T7" fmla="*/ 27 h 47"/>
                <a:gd name="T8" fmla="*/ 27 w 47"/>
                <a:gd name="T9" fmla="*/ 2 h 47"/>
                <a:gd name="T10" fmla="*/ 21 w 47"/>
                <a:gd name="T11" fmla="*/ 41 h 47"/>
                <a:gd name="T12" fmla="*/ 6 w 47"/>
                <a:gd name="T13" fmla="*/ 21 h 47"/>
                <a:gd name="T14" fmla="*/ 26 w 47"/>
                <a:gd name="T15" fmla="*/ 6 h 47"/>
                <a:gd name="T16" fmla="*/ 41 w 47"/>
                <a:gd name="T17" fmla="*/ 26 h 47"/>
                <a:gd name="T18" fmla="*/ 21 w 47"/>
                <a:gd name="T19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7" y="2"/>
                  </a:moveTo>
                  <a:cubicBezTo>
                    <a:pt x="15" y="0"/>
                    <a:pt x="4" y="8"/>
                    <a:pt x="2" y="20"/>
                  </a:cubicBezTo>
                  <a:cubicBezTo>
                    <a:pt x="0" y="32"/>
                    <a:pt x="8" y="43"/>
                    <a:pt x="20" y="45"/>
                  </a:cubicBezTo>
                  <a:cubicBezTo>
                    <a:pt x="32" y="47"/>
                    <a:pt x="43" y="38"/>
                    <a:pt x="45" y="27"/>
                  </a:cubicBezTo>
                  <a:cubicBezTo>
                    <a:pt x="47" y="15"/>
                    <a:pt x="38" y="4"/>
                    <a:pt x="27" y="2"/>
                  </a:cubicBezTo>
                  <a:close/>
                  <a:moveTo>
                    <a:pt x="21" y="41"/>
                  </a:moveTo>
                  <a:cubicBezTo>
                    <a:pt x="11" y="39"/>
                    <a:pt x="5" y="30"/>
                    <a:pt x="6" y="21"/>
                  </a:cubicBezTo>
                  <a:cubicBezTo>
                    <a:pt x="8" y="11"/>
                    <a:pt x="16" y="5"/>
                    <a:pt x="26" y="6"/>
                  </a:cubicBezTo>
                  <a:cubicBezTo>
                    <a:pt x="35" y="7"/>
                    <a:pt x="42" y="16"/>
                    <a:pt x="41" y="26"/>
                  </a:cubicBezTo>
                  <a:cubicBezTo>
                    <a:pt x="39" y="35"/>
                    <a:pt x="30" y="42"/>
                    <a:pt x="21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255"/>
            <p:cNvSpPr/>
            <p:nvPr/>
          </p:nvSpPr>
          <p:spPr bwMode="auto">
            <a:xfrm>
              <a:off x="3384114" y="2358759"/>
              <a:ext cx="86979" cy="75704"/>
            </a:xfrm>
            <a:custGeom>
              <a:avLst/>
              <a:gdLst>
                <a:gd name="T0" fmla="*/ 14 w 25"/>
                <a:gd name="T1" fmla="*/ 18 h 22"/>
                <a:gd name="T2" fmla="*/ 9 w 25"/>
                <a:gd name="T3" fmla="*/ 14 h 22"/>
                <a:gd name="T4" fmla="*/ 14 w 25"/>
                <a:gd name="T5" fmla="*/ 14 h 22"/>
                <a:gd name="T6" fmla="*/ 15 w 25"/>
                <a:gd name="T7" fmla="*/ 13 h 22"/>
                <a:gd name="T8" fmla="*/ 14 w 25"/>
                <a:gd name="T9" fmla="*/ 12 h 22"/>
                <a:gd name="T10" fmla="*/ 8 w 25"/>
                <a:gd name="T11" fmla="*/ 11 h 22"/>
                <a:gd name="T12" fmla="*/ 8 w 25"/>
                <a:gd name="T13" fmla="*/ 10 h 22"/>
                <a:gd name="T14" fmla="*/ 9 w 25"/>
                <a:gd name="T15" fmla="*/ 9 h 22"/>
                <a:gd name="T16" fmla="*/ 14 w 25"/>
                <a:gd name="T17" fmla="*/ 10 h 22"/>
                <a:gd name="T18" fmla="*/ 16 w 25"/>
                <a:gd name="T19" fmla="*/ 8 h 22"/>
                <a:gd name="T20" fmla="*/ 15 w 25"/>
                <a:gd name="T21" fmla="*/ 7 h 22"/>
                <a:gd name="T22" fmla="*/ 10 w 25"/>
                <a:gd name="T23" fmla="*/ 6 h 22"/>
                <a:gd name="T24" fmla="*/ 16 w 25"/>
                <a:gd name="T25" fmla="*/ 4 h 22"/>
                <a:gd name="T26" fmla="*/ 20 w 25"/>
                <a:gd name="T27" fmla="*/ 6 h 22"/>
                <a:gd name="T28" fmla="*/ 25 w 25"/>
                <a:gd name="T29" fmla="*/ 7 h 22"/>
                <a:gd name="T30" fmla="*/ 17 w 25"/>
                <a:gd name="T31" fmla="*/ 0 h 22"/>
                <a:gd name="T32" fmla="*/ 6 w 25"/>
                <a:gd name="T33" fmla="*/ 6 h 22"/>
                <a:gd name="T34" fmla="*/ 3 w 25"/>
                <a:gd name="T35" fmla="*/ 5 h 22"/>
                <a:gd name="T36" fmla="*/ 1 w 25"/>
                <a:gd name="T37" fmla="*/ 6 h 22"/>
                <a:gd name="T38" fmla="*/ 2 w 25"/>
                <a:gd name="T39" fmla="*/ 8 h 22"/>
                <a:gd name="T40" fmla="*/ 5 w 25"/>
                <a:gd name="T41" fmla="*/ 8 h 22"/>
                <a:gd name="T42" fmla="*/ 5 w 25"/>
                <a:gd name="T43" fmla="*/ 9 h 22"/>
                <a:gd name="T44" fmla="*/ 5 w 25"/>
                <a:gd name="T45" fmla="*/ 10 h 22"/>
                <a:gd name="T46" fmla="*/ 2 w 25"/>
                <a:gd name="T47" fmla="*/ 10 h 22"/>
                <a:gd name="T48" fmla="*/ 1 w 25"/>
                <a:gd name="T49" fmla="*/ 11 h 22"/>
                <a:gd name="T50" fmla="*/ 2 w 25"/>
                <a:gd name="T51" fmla="*/ 13 h 22"/>
                <a:gd name="T52" fmla="*/ 5 w 25"/>
                <a:gd name="T53" fmla="*/ 13 h 22"/>
                <a:gd name="T54" fmla="*/ 14 w 25"/>
                <a:gd name="T55" fmla="*/ 21 h 22"/>
                <a:gd name="T56" fmla="*/ 23 w 25"/>
                <a:gd name="T57" fmla="*/ 17 h 22"/>
                <a:gd name="T58" fmla="*/ 19 w 25"/>
                <a:gd name="T59" fmla="*/ 17 h 22"/>
                <a:gd name="T60" fmla="*/ 14 w 25"/>
                <a:gd name="T6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" h="22">
                  <a:moveTo>
                    <a:pt x="14" y="18"/>
                  </a:moveTo>
                  <a:cubicBezTo>
                    <a:pt x="12" y="17"/>
                    <a:pt x="10" y="16"/>
                    <a:pt x="9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5"/>
                    <a:pt x="15" y="14"/>
                    <a:pt x="15" y="13"/>
                  </a:cubicBezTo>
                  <a:cubicBezTo>
                    <a:pt x="15" y="12"/>
                    <a:pt x="15" y="12"/>
                    <a:pt x="14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8"/>
                  </a:cubicBezTo>
                  <a:cubicBezTo>
                    <a:pt x="16" y="8"/>
                    <a:pt x="16" y="7"/>
                    <a:pt x="15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4" y="3"/>
                    <a:pt x="16" y="4"/>
                  </a:cubicBezTo>
                  <a:cubicBezTo>
                    <a:pt x="18" y="4"/>
                    <a:pt x="19" y="5"/>
                    <a:pt x="20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3"/>
                    <a:pt x="20" y="1"/>
                    <a:pt x="17" y="0"/>
                  </a:cubicBezTo>
                  <a:cubicBezTo>
                    <a:pt x="12" y="0"/>
                    <a:pt x="8" y="2"/>
                    <a:pt x="6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5"/>
                    <a:pt x="1" y="6"/>
                  </a:cubicBezTo>
                  <a:cubicBezTo>
                    <a:pt x="1" y="7"/>
                    <a:pt x="2" y="8"/>
                    <a:pt x="2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7"/>
                    <a:pt x="9" y="21"/>
                    <a:pt x="14" y="21"/>
                  </a:cubicBezTo>
                  <a:cubicBezTo>
                    <a:pt x="17" y="22"/>
                    <a:pt x="21" y="20"/>
                    <a:pt x="23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7" y="18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256"/>
            <p:cNvSpPr>
              <a:spLocks noEditPoints="1"/>
            </p:cNvSpPr>
            <p:nvPr/>
          </p:nvSpPr>
          <p:spPr bwMode="auto">
            <a:xfrm>
              <a:off x="494490" y="2808148"/>
              <a:ext cx="90200" cy="141743"/>
            </a:xfrm>
            <a:custGeom>
              <a:avLst/>
              <a:gdLst>
                <a:gd name="T0" fmla="*/ 9 w 26"/>
                <a:gd name="T1" fmla="*/ 0 h 41"/>
                <a:gd name="T2" fmla="*/ 2 w 26"/>
                <a:gd name="T3" fmla="*/ 30 h 41"/>
                <a:gd name="T4" fmla="*/ 15 w 26"/>
                <a:gd name="T5" fmla="*/ 40 h 41"/>
                <a:gd name="T6" fmla="*/ 25 w 26"/>
                <a:gd name="T7" fmla="*/ 27 h 41"/>
                <a:gd name="T8" fmla="*/ 9 w 26"/>
                <a:gd name="T9" fmla="*/ 0 h 41"/>
                <a:gd name="T10" fmla="*/ 14 w 26"/>
                <a:gd name="T11" fmla="*/ 36 h 41"/>
                <a:gd name="T12" fmla="*/ 20 w 26"/>
                <a:gd name="T13" fmla="*/ 25 h 41"/>
                <a:gd name="T14" fmla="*/ 14 w 26"/>
                <a:gd name="T15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1">
                  <a:moveTo>
                    <a:pt x="9" y="0"/>
                  </a:moveTo>
                  <a:cubicBezTo>
                    <a:pt x="9" y="0"/>
                    <a:pt x="0" y="18"/>
                    <a:pt x="2" y="30"/>
                  </a:cubicBezTo>
                  <a:cubicBezTo>
                    <a:pt x="3" y="37"/>
                    <a:pt x="8" y="41"/>
                    <a:pt x="15" y="40"/>
                  </a:cubicBezTo>
                  <a:cubicBezTo>
                    <a:pt x="21" y="39"/>
                    <a:pt x="26" y="33"/>
                    <a:pt x="25" y="27"/>
                  </a:cubicBezTo>
                  <a:cubicBezTo>
                    <a:pt x="23" y="15"/>
                    <a:pt x="9" y="0"/>
                    <a:pt x="9" y="0"/>
                  </a:cubicBezTo>
                  <a:close/>
                  <a:moveTo>
                    <a:pt x="14" y="36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2" y="34"/>
                    <a:pt x="14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257"/>
            <p:cNvSpPr>
              <a:spLocks noEditPoints="1"/>
            </p:cNvSpPr>
            <p:nvPr/>
          </p:nvSpPr>
          <p:spPr bwMode="auto">
            <a:xfrm>
              <a:off x="3057139" y="2511777"/>
              <a:ext cx="90200" cy="141743"/>
            </a:xfrm>
            <a:custGeom>
              <a:avLst/>
              <a:gdLst>
                <a:gd name="T0" fmla="*/ 9 w 26"/>
                <a:gd name="T1" fmla="*/ 0 h 41"/>
                <a:gd name="T2" fmla="*/ 2 w 26"/>
                <a:gd name="T3" fmla="*/ 30 h 41"/>
                <a:gd name="T4" fmla="*/ 15 w 26"/>
                <a:gd name="T5" fmla="*/ 40 h 41"/>
                <a:gd name="T6" fmla="*/ 25 w 26"/>
                <a:gd name="T7" fmla="*/ 27 h 41"/>
                <a:gd name="T8" fmla="*/ 9 w 26"/>
                <a:gd name="T9" fmla="*/ 0 h 41"/>
                <a:gd name="T10" fmla="*/ 14 w 26"/>
                <a:gd name="T11" fmla="*/ 36 h 41"/>
                <a:gd name="T12" fmla="*/ 20 w 26"/>
                <a:gd name="T13" fmla="*/ 25 h 41"/>
                <a:gd name="T14" fmla="*/ 14 w 26"/>
                <a:gd name="T15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1">
                  <a:moveTo>
                    <a:pt x="9" y="0"/>
                  </a:moveTo>
                  <a:cubicBezTo>
                    <a:pt x="9" y="0"/>
                    <a:pt x="0" y="18"/>
                    <a:pt x="2" y="30"/>
                  </a:cubicBezTo>
                  <a:cubicBezTo>
                    <a:pt x="3" y="37"/>
                    <a:pt x="9" y="41"/>
                    <a:pt x="15" y="40"/>
                  </a:cubicBezTo>
                  <a:cubicBezTo>
                    <a:pt x="22" y="39"/>
                    <a:pt x="26" y="33"/>
                    <a:pt x="25" y="27"/>
                  </a:cubicBezTo>
                  <a:cubicBezTo>
                    <a:pt x="23" y="15"/>
                    <a:pt x="9" y="0"/>
                    <a:pt x="9" y="0"/>
                  </a:cubicBezTo>
                  <a:close/>
                  <a:moveTo>
                    <a:pt x="14" y="36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3" y="34"/>
                    <a:pt x="14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258"/>
            <p:cNvSpPr>
              <a:spLocks noEditPoints="1"/>
            </p:cNvSpPr>
            <p:nvPr/>
          </p:nvSpPr>
          <p:spPr bwMode="auto">
            <a:xfrm>
              <a:off x="4721008" y="3869610"/>
              <a:ext cx="161072" cy="260936"/>
            </a:xfrm>
            <a:custGeom>
              <a:avLst/>
              <a:gdLst>
                <a:gd name="T0" fmla="*/ 16 w 46"/>
                <a:gd name="T1" fmla="*/ 0 h 75"/>
                <a:gd name="T2" fmla="*/ 3 w 46"/>
                <a:gd name="T3" fmla="*/ 56 h 75"/>
                <a:gd name="T4" fmla="*/ 27 w 46"/>
                <a:gd name="T5" fmla="*/ 73 h 75"/>
                <a:gd name="T6" fmla="*/ 45 w 46"/>
                <a:gd name="T7" fmla="*/ 49 h 75"/>
                <a:gd name="T8" fmla="*/ 16 w 46"/>
                <a:gd name="T9" fmla="*/ 0 h 75"/>
                <a:gd name="T10" fmla="*/ 25 w 46"/>
                <a:gd name="T11" fmla="*/ 65 h 75"/>
                <a:gd name="T12" fmla="*/ 36 w 46"/>
                <a:gd name="T13" fmla="*/ 46 h 75"/>
                <a:gd name="T14" fmla="*/ 25 w 46"/>
                <a:gd name="T15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5" y="75"/>
                    <a:pt x="27" y="73"/>
                  </a:cubicBezTo>
                  <a:cubicBezTo>
                    <a:pt x="38" y="72"/>
                    <a:pt x="46" y="61"/>
                    <a:pt x="45" y="49"/>
                  </a:cubicBezTo>
                  <a:cubicBezTo>
                    <a:pt x="41" y="28"/>
                    <a:pt x="16" y="0"/>
                    <a:pt x="16" y="0"/>
                  </a:cubicBezTo>
                  <a:close/>
                  <a:moveTo>
                    <a:pt x="25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5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0" name="Freeform 259"/>
            <p:cNvSpPr>
              <a:spLocks noEditPoints="1"/>
            </p:cNvSpPr>
            <p:nvPr/>
          </p:nvSpPr>
          <p:spPr bwMode="auto">
            <a:xfrm>
              <a:off x="4484234" y="2748552"/>
              <a:ext cx="161072" cy="260936"/>
            </a:xfrm>
            <a:custGeom>
              <a:avLst/>
              <a:gdLst>
                <a:gd name="T0" fmla="*/ 16 w 46"/>
                <a:gd name="T1" fmla="*/ 0 h 75"/>
                <a:gd name="T2" fmla="*/ 3 w 46"/>
                <a:gd name="T3" fmla="*/ 56 h 75"/>
                <a:gd name="T4" fmla="*/ 27 w 46"/>
                <a:gd name="T5" fmla="*/ 73 h 75"/>
                <a:gd name="T6" fmla="*/ 45 w 46"/>
                <a:gd name="T7" fmla="*/ 49 h 75"/>
                <a:gd name="T8" fmla="*/ 16 w 46"/>
                <a:gd name="T9" fmla="*/ 0 h 75"/>
                <a:gd name="T10" fmla="*/ 26 w 46"/>
                <a:gd name="T11" fmla="*/ 65 h 75"/>
                <a:gd name="T12" fmla="*/ 36 w 46"/>
                <a:gd name="T13" fmla="*/ 46 h 75"/>
                <a:gd name="T14" fmla="*/ 26 w 46"/>
                <a:gd name="T15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6" y="75"/>
                    <a:pt x="27" y="73"/>
                  </a:cubicBezTo>
                  <a:cubicBezTo>
                    <a:pt x="39" y="71"/>
                    <a:pt x="46" y="61"/>
                    <a:pt x="45" y="49"/>
                  </a:cubicBezTo>
                  <a:cubicBezTo>
                    <a:pt x="41" y="27"/>
                    <a:pt x="16" y="0"/>
                    <a:pt x="16" y="0"/>
                  </a:cubicBezTo>
                  <a:close/>
                  <a:moveTo>
                    <a:pt x="26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6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260"/>
            <p:cNvSpPr/>
            <p:nvPr/>
          </p:nvSpPr>
          <p:spPr bwMode="auto">
            <a:xfrm>
              <a:off x="3411497" y="3441160"/>
              <a:ext cx="128857" cy="260936"/>
            </a:xfrm>
            <a:custGeom>
              <a:avLst/>
              <a:gdLst>
                <a:gd name="T0" fmla="*/ 37 w 37"/>
                <a:gd name="T1" fmla="*/ 14 h 75"/>
                <a:gd name="T2" fmla="*/ 37 w 37"/>
                <a:gd name="T3" fmla="*/ 14 h 75"/>
                <a:gd name="T4" fmla="*/ 37 w 37"/>
                <a:gd name="T5" fmla="*/ 14 h 75"/>
                <a:gd name="T6" fmla="*/ 26 w 37"/>
                <a:gd name="T7" fmla="*/ 4 h 75"/>
                <a:gd name="T8" fmla="*/ 25 w 37"/>
                <a:gd name="T9" fmla="*/ 4 h 75"/>
                <a:gd name="T10" fmla="*/ 20 w 37"/>
                <a:gd name="T11" fmla="*/ 3 h 75"/>
                <a:gd name="T12" fmla="*/ 4 w 37"/>
                <a:gd name="T13" fmla="*/ 10 h 75"/>
                <a:gd name="T14" fmla="*/ 1 w 37"/>
                <a:gd name="T15" fmla="*/ 31 h 75"/>
                <a:gd name="T16" fmla="*/ 4 w 37"/>
                <a:gd name="T17" fmla="*/ 35 h 75"/>
                <a:gd name="T18" fmla="*/ 8 w 37"/>
                <a:gd name="T19" fmla="*/ 32 h 75"/>
                <a:gd name="T20" fmla="*/ 10 w 37"/>
                <a:gd name="T21" fmla="*/ 15 h 75"/>
                <a:gd name="T22" fmla="*/ 11 w 37"/>
                <a:gd name="T23" fmla="*/ 16 h 75"/>
                <a:gd name="T24" fmla="*/ 10 w 37"/>
                <a:gd name="T25" fmla="*/ 26 h 75"/>
                <a:gd name="T26" fmla="*/ 9 w 37"/>
                <a:gd name="T27" fmla="*/ 35 h 75"/>
                <a:gd name="T28" fmla="*/ 4 w 37"/>
                <a:gd name="T29" fmla="*/ 68 h 75"/>
                <a:gd name="T30" fmla="*/ 7 w 37"/>
                <a:gd name="T31" fmla="*/ 73 h 75"/>
                <a:gd name="T32" fmla="*/ 12 w 37"/>
                <a:gd name="T33" fmla="*/ 70 h 75"/>
                <a:gd name="T34" fmla="*/ 16 w 37"/>
                <a:gd name="T35" fmla="*/ 39 h 75"/>
                <a:gd name="T36" fmla="*/ 17 w 37"/>
                <a:gd name="T37" fmla="*/ 39 h 75"/>
                <a:gd name="T38" fmla="*/ 13 w 37"/>
                <a:gd name="T39" fmla="*/ 70 h 75"/>
                <a:gd name="T40" fmla="*/ 16 w 37"/>
                <a:gd name="T41" fmla="*/ 74 h 75"/>
                <a:gd name="T42" fmla="*/ 21 w 37"/>
                <a:gd name="T43" fmla="*/ 71 h 75"/>
                <a:gd name="T44" fmla="*/ 26 w 37"/>
                <a:gd name="T45" fmla="*/ 37 h 75"/>
                <a:gd name="T46" fmla="*/ 27 w 37"/>
                <a:gd name="T47" fmla="*/ 28 h 75"/>
                <a:gd name="T48" fmla="*/ 29 w 37"/>
                <a:gd name="T49" fmla="*/ 18 h 75"/>
                <a:gd name="T50" fmla="*/ 30 w 37"/>
                <a:gd name="T51" fmla="*/ 18 h 75"/>
                <a:gd name="T52" fmla="*/ 27 w 37"/>
                <a:gd name="T53" fmla="*/ 35 h 75"/>
                <a:gd name="T54" fmla="*/ 30 w 37"/>
                <a:gd name="T55" fmla="*/ 39 h 75"/>
                <a:gd name="T56" fmla="*/ 34 w 37"/>
                <a:gd name="T57" fmla="*/ 36 h 75"/>
                <a:gd name="T58" fmla="*/ 37 w 37"/>
                <a:gd name="T59" fmla="*/ 14 h 75"/>
                <a:gd name="T60" fmla="*/ 37 w 37"/>
                <a:gd name="T61" fmla="*/ 1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75">
                  <a:moveTo>
                    <a:pt x="37" y="14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8"/>
                    <a:pt x="30" y="5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5" y="0"/>
                    <a:pt x="4" y="1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6" y="35"/>
                    <a:pt x="7" y="34"/>
                    <a:pt x="8" y="32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3" y="71"/>
                    <a:pt x="5" y="73"/>
                    <a:pt x="7" y="73"/>
                  </a:cubicBezTo>
                  <a:cubicBezTo>
                    <a:pt x="9" y="73"/>
                    <a:pt x="11" y="72"/>
                    <a:pt x="12" y="7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2"/>
                    <a:pt x="14" y="74"/>
                    <a:pt x="16" y="74"/>
                  </a:cubicBezTo>
                  <a:cubicBezTo>
                    <a:pt x="19" y="75"/>
                    <a:pt x="21" y="73"/>
                    <a:pt x="21" y="71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7"/>
                    <a:pt x="28" y="39"/>
                    <a:pt x="30" y="39"/>
                  </a:cubicBezTo>
                  <a:cubicBezTo>
                    <a:pt x="32" y="39"/>
                    <a:pt x="34" y="38"/>
                    <a:pt x="34" y="36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261"/>
            <p:cNvSpPr/>
            <p:nvPr/>
          </p:nvSpPr>
          <p:spPr bwMode="auto">
            <a:xfrm>
              <a:off x="3464651" y="3396060"/>
              <a:ext cx="54764" cy="56375"/>
            </a:xfrm>
            <a:custGeom>
              <a:avLst/>
              <a:gdLst>
                <a:gd name="T0" fmla="*/ 7 w 16"/>
                <a:gd name="T1" fmla="*/ 15 h 16"/>
                <a:gd name="T2" fmla="*/ 16 w 16"/>
                <a:gd name="T3" fmla="*/ 9 h 16"/>
                <a:gd name="T4" fmla="*/ 9 w 16"/>
                <a:gd name="T5" fmla="*/ 0 h 16"/>
                <a:gd name="T6" fmla="*/ 1 w 16"/>
                <a:gd name="T7" fmla="*/ 7 h 16"/>
                <a:gd name="T8" fmla="*/ 7 w 16"/>
                <a:gd name="T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7" y="15"/>
                  </a:moveTo>
                  <a:cubicBezTo>
                    <a:pt x="11" y="16"/>
                    <a:pt x="15" y="13"/>
                    <a:pt x="16" y="9"/>
                  </a:cubicBezTo>
                  <a:cubicBezTo>
                    <a:pt x="16" y="5"/>
                    <a:pt x="14" y="1"/>
                    <a:pt x="9" y="0"/>
                  </a:cubicBezTo>
                  <a:cubicBezTo>
                    <a:pt x="5" y="0"/>
                    <a:pt x="1" y="3"/>
                    <a:pt x="1" y="7"/>
                  </a:cubicBezTo>
                  <a:cubicBezTo>
                    <a:pt x="0" y="11"/>
                    <a:pt x="3" y="15"/>
                    <a:pt x="7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262"/>
            <p:cNvSpPr/>
            <p:nvPr/>
          </p:nvSpPr>
          <p:spPr bwMode="auto">
            <a:xfrm>
              <a:off x="4550272" y="1804673"/>
              <a:ext cx="164293" cy="254493"/>
            </a:xfrm>
            <a:custGeom>
              <a:avLst/>
              <a:gdLst>
                <a:gd name="T0" fmla="*/ 35 w 47"/>
                <a:gd name="T1" fmla="*/ 5 h 73"/>
                <a:gd name="T2" fmla="*/ 35 w 47"/>
                <a:gd name="T3" fmla="*/ 5 h 73"/>
                <a:gd name="T4" fmla="*/ 35 w 47"/>
                <a:gd name="T5" fmla="*/ 5 h 73"/>
                <a:gd name="T6" fmla="*/ 20 w 47"/>
                <a:gd name="T7" fmla="*/ 2 h 73"/>
                <a:gd name="T8" fmla="*/ 20 w 47"/>
                <a:gd name="T9" fmla="*/ 2 h 73"/>
                <a:gd name="T10" fmla="*/ 15 w 47"/>
                <a:gd name="T11" fmla="*/ 4 h 73"/>
                <a:gd name="T12" fmla="*/ 3 w 47"/>
                <a:gd name="T13" fmla="*/ 17 h 73"/>
                <a:gd name="T14" fmla="*/ 10 w 47"/>
                <a:gd name="T15" fmla="*/ 38 h 73"/>
                <a:gd name="T16" fmla="*/ 15 w 47"/>
                <a:gd name="T17" fmla="*/ 40 h 73"/>
                <a:gd name="T18" fmla="*/ 17 w 47"/>
                <a:gd name="T19" fmla="*/ 35 h 73"/>
                <a:gd name="T20" fmla="*/ 11 w 47"/>
                <a:gd name="T21" fmla="*/ 19 h 73"/>
                <a:gd name="T22" fmla="*/ 13 w 47"/>
                <a:gd name="T23" fmla="*/ 19 h 73"/>
                <a:gd name="T24" fmla="*/ 16 w 47"/>
                <a:gd name="T25" fmla="*/ 29 h 73"/>
                <a:gd name="T26" fmla="*/ 19 w 47"/>
                <a:gd name="T27" fmla="*/ 37 h 73"/>
                <a:gd name="T28" fmla="*/ 30 w 47"/>
                <a:gd name="T29" fmla="*/ 69 h 73"/>
                <a:gd name="T30" fmla="*/ 35 w 47"/>
                <a:gd name="T31" fmla="*/ 72 h 73"/>
                <a:gd name="T32" fmla="*/ 37 w 47"/>
                <a:gd name="T33" fmla="*/ 67 h 73"/>
                <a:gd name="T34" fmla="*/ 27 w 47"/>
                <a:gd name="T35" fmla="*/ 37 h 73"/>
                <a:gd name="T36" fmla="*/ 29 w 47"/>
                <a:gd name="T37" fmla="*/ 37 h 73"/>
                <a:gd name="T38" fmla="*/ 39 w 47"/>
                <a:gd name="T39" fmla="*/ 66 h 73"/>
                <a:gd name="T40" fmla="*/ 44 w 47"/>
                <a:gd name="T41" fmla="*/ 69 h 73"/>
                <a:gd name="T42" fmla="*/ 46 w 47"/>
                <a:gd name="T43" fmla="*/ 64 h 73"/>
                <a:gd name="T44" fmla="*/ 35 w 47"/>
                <a:gd name="T45" fmla="*/ 32 h 73"/>
                <a:gd name="T46" fmla="*/ 33 w 47"/>
                <a:gd name="T47" fmla="*/ 23 h 73"/>
                <a:gd name="T48" fmla="*/ 29 w 47"/>
                <a:gd name="T49" fmla="*/ 13 h 73"/>
                <a:gd name="T50" fmla="*/ 30 w 47"/>
                <a:gd name="T51" fmla="*/ 13 h 73"/>
                <a:gd name="T52" fmla="*/ 36 w 47"/>
                <a:gd name="T53" fmla="*/ 29 h 73"/>
                <a:gd name="T54" fmla="*/ 40 w 47"/>
                <a:gd name="T55" fmla="*/ 31 h 73"/>
                <a:gd name="T56" fmla="*/ 42 w 47"/>
                <a:gd name="T57" fmla="*/ 27 h 73"/>
                <a:gd name="T58" fmla="*/ 35 w 47"/>
                <a:gd name="T59" fmla="*/ 6 h 73"/>
                <a:gd name="T60" fmla="*/ 35 w 47"/>
                <a:gd name="T61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7" h="73">
                  <a:moveTo>
                    <a:pt x="35" y="5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2" y="0"/>
                    <a:pt x="24" y="1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0" y="8"/>
                    <a:pt x="3" y="1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9"/>
                    <a:pt x="13" y="40"/>
                    <a:pt x="15" y="40"/>
                  </a:cubicBezTo>
                  <a:cubicBezTo>
                    <a:pt x="16" y="39"/>
                    <a:pt x="17" y="37"/>
                    <a:pt x="17" y="35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72"/>
                    <a:pt x="33" y="73"/>
                    <a:pt x="35" y="72"/>
                  </a:cubicBezTo>
                  <a:cubicBezTo>
                    <a:pt x="37" y="71"/>
                    <a:pt x="38" y="69"/>
                    <a:pt x="37" y="6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9" y="69"/>
                    <a:pt x="42" y="70"/>
                    <a:pt x="44" y="69"/>
                  </a:cubicBezTo>
                  <a:cubicBezTo>
                    <a:pt x="46" y="68"/>
                    <a:pt x="47" y="66"/>
                    <a:pt x="46" y="64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1"/>
                    <a:pt x="38" y="32"/>
                    <a:pt x="40" y="31"/>
                  </a:cubicBezTo>
                  <a:cubicBezTo>
                    <a:pt x="42" y="30"/>
                    <a:pt x="43" y="28"/>
                    <a:pt x="42" y="2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263"/>
            <p:cNvSpPr/>
            <p:nvPr/>
          </p:nvSpPr>
          <p:spPr bwMode="auto">
            <a:xfrm>
              <a:off x="4567991" y="1754740"/>
              <a:ext cx="62817" cy="62819"/>
            </a:xfrm>
            <a:custGeom>
              <a:avLst/>
              <a:gdLst>
                <a:gd name="T0" fmla="*/ 11 w 18"/>
                <a:gd name="T1" fmla="*/ 16 h 18"/>
                <a:gd name="T2" fmla="*/ 16 w 18"/>
                <a:gd name="T3" fmla="*/ 7 h 18"/>
                <a:gd name="T4" fmla="*/ 7 w 18"/>
                <a:gd name="T5" fmla="*/ 2 h 18"/>
                <a:gd name="T6" fmla="*/ 2 w 18"/>
                <a:gd name="T7" fmla="*/ 11 h 18"/>
                <a:gd name="T8" fmla="*/ 11 w 18"/>
                <a:gd name="T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1" y="16"/>
                  </a:moveTo>
                  <a:cubicBezTo>
                    <a:pt x="15" y="15"/>
                    <a:pt x="18" y="11"/>
                    <a:pt x="16" y="7"/>
                  </a:cubicBezTo>
                  <a:cubicBezTo>
                    <a:pt x="15" y="3"/>
                    <a:pt x="11" y="0"/>
                    <a:pt x="7" y="2"/>
                  </a:cubicBezTo>
                  <a:cubicBezTo>
                    <a:pt x="3" y="3"/>
                    <a:pt x="0" y="7"/>
                    <a:pt x="2" y="11"/>
                  </a:cubicBezTo>
                  <a:cubicBezTo>
                    <a:pt x="3" y="15"/>
                    <a:pt x="7" y="18"/>
                    <a:pt x="11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264"/>
            <p:cNvSpPr>
              <a:spLocks noEditPoints="1"/>
            </p:cNvSpPr>
            <p:nvPr/>
          </p:nvSpPr>
          <p:spPr bwMode="auto">
            <a:xfrm>
              <a:off x="3189218" y="3378342"/>
              <a:ext cx="164293" cy="302815"/>
            </a:xfrm>
            <a:custGeom>
              <a:avLst/>
              <a:gdLst>
                <a:gd name="T0" fmla="*/ 27 w 47"/>
                <a:gd name="T1" fmla="*/ 14 h 87"/>
                <a:gd name="T2" fmla="*/ 35 w 47"/>
                <a:gd name="T3" fmla="*/ 8 h 87"/>
                <a:gd name="T4" fmla="*/ 29 w 47"/>
                <a:gd name="T5" fmla="*/ 1 h 87"/>
                <a:gd name="T6" fmla="*/ 22 w 47"/>
                <a:gd name="T7" fmla="*/ 6 h 87"/>
                <a:gd name="T8" fmla="*/ 27 w 47"/>
                <a:gd name="T9" fmla="*/ 14 h 87"/>
                <a:gd name="T10" fmla="*/ 41 w 47"/>
                <a:gd name="T11" fmla="*/ 39 h 87"/>
                <a:gd name="T12" fmla="*/ 44 w 47"/>
                <a:gd name="T13" fmla="*/ 42 h 87"/>
                <a:gd name="T14" fmla="*/ 47 w 47"/>
                <a:gd name="T15" fmla="*/ 39 h 87"/>
                <a:gd name="T16" fmla="*/ 46 w 47"/>
                <a:gd name="T17" fmla="*/ 25 h 87"/>
                <a:gd name="T18" fmla="*/ 44 w 47"/>
                <a:gd name="T19" fmla="*/ 22 h 87"/>
                <a:gd name="T20" fmla="*/ 36 w 47"/>
                <a:gd name="T21" fmla="*/ 17 h 87"/>
                <a:gd name="T22" fmla="*/ 29 w 47"/>
                <a:gd name="T23" fmla="*/ 15 h 87"/>
                <a:gd name="T24" fmla="*/ 24 w 47"/>
                <a:gd name="T25" fmla="*/ 17 h 87"/>
                <a:gd name="T26" fmla="*/ 24 w 47"/>
                <a:gd name="T27" fmla="*/ 17 h 87"/>
                <a:gd name="T28" fmla="*/ 24 w 47"/>
                <a:gd name="T29" fmla="*/ 17 h 87"/>
                <a:gd name="T30" fmla="*/ 23 w 47"/>
                <a:gd name="T31" fmla="*/ 18 h 87"/>
                <a:gd name="T32" fmla="*/ 14 w 47"/>
                <a:gd name="T33" fmla="*/ 28 h 87"/>
                <a:gd name="T34" fmla="*/ 14 w 47"/>
                <a:gd name="T35" fmla="*/ 28 h 87"/>
                <a:gd name="T36" fmla="*/ 2 w 47"/>
                <a:gd name="T37" fmla="*/ 36 h 87"/>
                <a:gd name="T38" fmla="*/ 1 w 47"/>
                <a:gd name="T39" fmla="*/ 40 h 87"/>
                <a:gd name="T40" fmla="*/ 6 w 47"/>
                <a:gd name="T41" fmla="*/ 42 h 87"/>
                <a:gd name="T42" fmla="*/ 18 w 47"/>
                <a:gd name="T43" fmla="*/ 34 h 87"/>
                <a:gd name="T44" fmla="*/ 18 w 47"/>
                <a:gd name="T45" fmla="*/ 34 h 87"/>
                <a:gd name="T46" fmla="*/ 19 w 47"/>
                <a:gd name="T47" fmla="*/ 33 h 87"/>
                <a:gd name="T48" fmla="*/ 21 w 47"/>
                <a:gd name="T49" fmla="*/ 31 h 87"/>
                <a:gd name="T50" fmla="*/ 21 w 47"/>
                <a:gd name="T51" fmla="*/ 41 h 87"/>
                <a:gd name="T52" fmla="*/ 22 w 47"/>
                <a:gd name="T53" fmla="*/ 44 h 87"/>
                <a:gd name="T54" fmla="*/ 13 w 47"/>
                <a:gd name="T55" fmla="*/ 58 h 87"/>
                <a:gd name="T56" fmla="*/ 13 w 47"/>
                <a:gd name="T57" fmla="*/ 58 h 87"/>
                <a:gd name="T58" fmla="*/ 13 w 47"/>
                <a:gd name="T59" fmla="*/ 59 h 87"/>
                <a:gd name="T60" fmla="*/ 12 w 47"/>
                <a:gd name="T61" fmla="*/ 61 h 87"/>
                <a:gd name="T62" fmla="*/ 6 w 47"/>
                <a:gd name="T63" fmla="*/ 79 h 87"/>
                <a:gd name="T64" fmla="*/ 10 w 47"/>
                <a:gd name="T65" fmla="*/ 84 h 87"/>
                <a:gd name="T66" fmla="*/ 15 w 47"/>
                <a:gd name="T67" fmla="*/ 80 h 87"/>
                <a:gd name="T68" fmla="*/ 20 w 47"/>
                <a:gd name="T69" fmla="*/ 64 h 87"/>
                <a:gd name="T70" fmla="*/ 28 w 47"/>
                <a:gd name="T71" fmla="*/ 55 h 87"/>
                <a:gd name="T72" fmla="*/ 31 w 47"/>
                <a:gd name="T73" fmla="*/ 83 h 87"/>
                <a:gd name="T74" fmla="*/ 35 w 47"/>
                <a:gd name="T75" fmla="*/ 87 h 87"/>
                <a:gd name="T76" fmla="*/ 39 w 47"/>
                <a:gd name="T77" fmla="*/ 82 h 87"/>
                <a:gd name="T78" fmla="*/ 37 w 47"/>
                <a:gd name="T79" fmla="*/ 45 h 87"/>
                <a:gd name="T80" fmla="*/ 38 w 47"/>
                <a:gd name="T81" fmla="*/ 41 h 87"/>
                <a:gd name="T82" fmla="*/ 38 w 47"/>
                <a:gd name="T83" fmla="*/ 26 h 87"/>
                <a:gd name="T84" fmla="*/ 40 w 47"/>
                <a:gd name="T85" fmla="*/ 27 h 87"/>
                <a:gd name="T86" fmla="*/ 41 w 47"/>
                <a:gd name="T87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87">
                  <a:moveTo>
                    <a:pt x="27" y="14"/>
                  </a:moveTo>
                  <a:cubicBezTo>
                    <a:pt x="31" y="14"/>
                    <a:pt x="34" y="12"/>
                    <a:pt x="35" y="8"/>
                  </a:cubicBezTo>
                  <a:cubicBezTo>
                    <a:pt x="35" y="5"/>
                    <a:pt x="33" y="1"/>
                    <a:pt x="29" y="1"/>
                  </a:cubicBezTo>
                  <a:cubicBezTo>
                    <a:pt x="25" y="0"/>
                    <a:pt x="22" y="3"/>
                    <a:pt x="22" y="6"/>
                  </a:cubicBezTo>
                  <a:cubicBezTo>
                    <a:pt x="21" y="10"/>
                    <a:pt x="24" y="13"/>
                    <a:pt x="27" y="14"/>
                  </a:cubicBezTo>
                  <a:close/>
                  <a:moveTo>
                    <a:pt x="41" y="39"/>
                  </a:moveTo>
                  <a:cubicBezTo>
                    <a:pt x="41" y="41"/>
                    <a:pt x="42" y="43"/>
                    <a:pt x="44" y="42"/>
                  </a:cubicBezTo>
                  <a:cubicBezTo>
                    <a:pt x="46" y="42"/>
                    <a:pt x="47" y="41"/>
                    <a:pt x="47" y="39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3"/>
                    <a:pt x="45" y="22"/>
                    <a:pt x="44" y="2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4" y="16"/>
                    <a:pt x="32" y="15"/>
                    <a:pt x="29" y="15"/>
                  </a:cubicBezTo>
                  <a:cubicBezTo>
                    <a:pt x="27" y="15"/>
                    <a:pt x="25" y="16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3" y="18"/>
                    <a:pt x="23" y="1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1" y="37"/>
                    <a:pt x="0" y="39"/>
                    <a:pt x="1" y="40"/>
                  </a:cubicBezTo>
                  <a:cubicBezTo>
                    <a:pt x="2" y="42"/>
                    <a:pt x="4" y="43"/>
                    <a:pt x="6" y="42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2"/>
                    <a:pt x="21" y="43"/>
                    <a:pt x="22" y="4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2" y="59"/>
                    <a:pt x="12" y="60"/>
                    <a:pt x="12" y="61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81"/>
                    <a:pt x="7" y="83"/>
                    <a:pt x="10" y="84"/>
                  </a:cubicBezTo>
                  <a:cubicBezTo>
                    <a:pt x="12" y="84"/>
                    <a:pt x="14" y="82"/>
                    <a:pt x="15" y="80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85"/>
                    <a:pt x="33" y="87"/>
                    <a:pt x="35" y="87"/>
                  </a:cubicBezTo>
                  <a:cubicBezTo>
                    <a:pt x="37" y="87"/>
                    <a:pt x="39" y="85"/>
                    <a:pt x="39" y="82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8" y="44"/>
                    <a:pt x="38" y="42"/>
                    <a:pt x="38" y="41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40" y="27"/>
                    <a:pt x="40" y="27"/>
                    <a:pt x="40" y="27"/>
                  </a:cubicBezTo>
                  <a:lnTo>
                    <a:pt x="41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Freeform 265"/>
            <p:cNvSpPr>
              <a:spLocks noEditPoints="1"/>
            </p:cNvSpPr>
            <p:nvPr/>
          </p:nvSpPr>
          <p:spPr bwMode="auto">
            <a:xfrm>
              <a:off x="4481012" y="3040092"/>
              <a:ext cx="173958" cy="296372"/>
            </a:xfrm>
            <a:custGeom>
              <a:avLst/>
              <a:gdLst>
                <a:gd name="T0" fmla="*/ 19 w 50"/>
                <a:gd name="T1" fmla="*/ 13 h 85"/>
                <a:gd name="T2" fmla="*/ 25 w 50"/>
                <a:gd name="T3" fmla="*/ 6 h 85"/>
                <a:gd name="T4" fmla="*/ 18 w 50"/>
                <a:gd name="T5" fmla="*/ 0 h 85"/>
                <a:gd name="T6" fmla="*/ 12 w 50"/>
                <a:gd name="T7" fmla="*/ 7 h 85"/>
                <a:gd name="T8" fmla="*/ 19 w 50"/>
                <a:gd name="T9" fmla="*/ 13 h 85"/>
                <a:gd name="T10" fmla="*/ 39 w 50"/>
                <a:gd name="T11" fmla="*/ 34 h 85"/>
                <a:gd name="T12" fmla="*/ 43 w 50"/>
                <a:gd name="T13" fmla="*/ 36 h 85"/>
                <a:gd name="T14" fmla="*/ 45 w 50"/>
                <a:gd name="T15" fmla="*/ 32 h 85"/>
                <a:gd name="T16" fmla="*/ 41 w 50"/>
                <a:gd name="T17" fmla="*/ 19 h 85"/>
                <a:gd name="T18" fmla="*/ 38 w 50"/>
                <a:gd name="T19" fmla="*/ 17 h 85"/>
                <a:gd name="T20" fmla="*/ 29 w 50"/>
                <a:gd name="T21" fmla="*/ 14 h 85"/>
                <a:gd name="T22" fmla="*/ 22 w 50"/>
                <a:gd name="T23" fmla="*/ 14 h 85"/>
                <a:gd name="T24" fmla="*/ 17 w 50"/>
                <a:gd name="T25" fmla="*/ 17 h 85"/>
                <a:gd name="T26" fmla="*/ 17 w 50"/>
                <a:gd name="T27" fmla="*/ 18 h 85"/>
                <a:gd name="T28" fmla="*/ 17 w 50"/>
                <a:gd name="T29" fmla="*/ 18 h 85"/>
                <a:gd name="T30" fmla="*/ 16 w 50"/>
                <a:gd name="T31" fmla="*/ 18 h 85"/>
                <a:gd name="T32" fmla="*/ 11 w 50"/>
                <a:gd name="T33" fmla="*/ 31 h 85"/>
                <a:gd name="T34" fmla="*/ 11 w 50"/>
                <a:gd name="T35" fmla="*/ 31 h 85"/>
                <a:gd name="T36" fmla="*/ 1 w 50"/>
                <a:gd name="T37" fmla="*/ 41 h 85"/>
                <a:gd name="T38" fmla="*/ 1 w 50"/>
                <a:gd name="T39" fmla="*/ 46 h 85"/>
                <a:gd name="T40" fmla="*/ 6 w 50"/>
                <a:gd name="T41" fmla="*/ 46 h 85"/>
                <a:gd name="T42" fmla="*/ 15 w 50"/>
                <a:gd name="T43" fmla="*/ 35 h 85"/>
                <a:gd name="T44" fmla="*/ 16 w 50"/>
                <a:gd name="T45" fmla="*/ 35 h 85"/>
                <a:gd name="T46" fmla="*/ 17 w 50"/>
                <a:gd name="T47" fmla="*/ 34 h 85"/>
                <a:gd name="T48" fmla="*/ 18 w 50"/>
                <a:gd name="T49" fmla="*/ 31 h 85"/>
                <a:gd name="T50" fmla="*/ 21 w 50"/>
                <a:gd name="T51" fmla="*/ 41 h 85"/>
                <a:gd name="T52" fmla="*/ 22 w 50"/>
                <a:gd name="T53" fmla="*/ 44 h 85"/>
                <a:gd name="T54" fmla="*/ 17 w 50"/>
                <a:gd name="T55" fmla="*/ 60 h 85"/>
                <a:gd name="T56" fmla="*/ 17 w 50"/>
                <a:gd name="T57" fmla="*/ 60 h 85"/>
                <a:gd name="T58" fmla="*/ 17 w 50"/>
                <a:gd name="T59" fmla="*/ 60 h 85"/>
                <a:gd name="T60" fmla="*/ 17 w 50"/>
                <a:gd name="T61" fmla="*/ 63 h 85"/>
                <a:gd name="T62" fmla="*/ 16 w 50"/>
                <a:gd name="T63" fmla="*/ 81 h 85"/>
                <a:gd name="T64" fmla="*/ 21 w 50"/>
                <a:gd name="T65" fmla="*/ 85 h 85"/>
                <a:gd name="T66" fmla="*/ 25 w 50"/>
                <a:gd name="T67" fmla="*/ 80 h 85"/>
                <a:gd name="T68" fmla="*/ 26 w 50"/>
                <a:gd name="T69" fmla="*/ 63 h 85"/>
                <a:gd name="T70" fmla="*/ 31 w 50"/>
                <a:gd name="T71" fmla="*/ 53 h 85"/>
                <a:gd name="T72" fmla="*/ 41 w 50"/>
                <a:gd name="T73" fmla="*/ 79 h 85"/>
                <a:gd name="T74" fmla="*/ 46 w 50"/>
                <a:gd name="T75" fmla="*/ 82 h 85"/>
                <a:gd name="T76" fmla="*/ 49 w 50"/>
                <a:gd name="T77" fmla="*/ 76 h 85"/>
                <a:gd name="T78" fmla="*/ 37 w 50"/>
                <a:gd name="T79" fmla="*/ 41 h 85"/>
                <a:gd name="T80" fmla="*/ 37 w 50"/>
                <a:gd name="T81" fmla="*/ 36 h 85"/>
                <a:gd name="T82" fmla="*/ 33 w 50"/>
                <a:gd name="T83" fmla="*/ 22 h 85"/>
                <a:gd name="T84" fmla="*/ 35 w 50"/>
                <a:gd name="T85" fmla="*/ 23 h 85"/>
                <a:gd name="T86" fmla="*/ 39 w 50"/>
                <a:gd name="T87" fmla="*/ 3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" h="85">
                  <a:moveTo>
                    <a:pt x="19" y="13"/>
                  </a:moveTo>
                  <a:cubicBezTo>
                    <a:pt x="23" y="13"/>
                    <a:pt x="25" y="9"/>
                    <a:pt x="25" y="6"/>
                  </a:cubicBezTo>
                  <a:cubicBezTo>
                    <a:pt x="25" y="2"/>
                    <a:pt x="21" y="0"/>
                    <a:pt x="18" y="0"/>
                  </a:cubicBezTo>
                  <a:cubicBezTo>
                    <a:pt x="14" y="1"/>
                    <a:pt x="11" y="4"/>
                    <a:pt x="12" y="7"/>
                  </a:cubicBezTo>
                  <a:cubicBezTo>
                    <a:pt x="12" y="11"/>
                    <a:pt x="16" y="14"/>
                    <a:pt x="19" y="13"/>
                  </a:cubicBezTo>
                  <a:close/>
                  <a:moveTo>
                    <a:pt x="39" y="34"/>
                  </a:moveTo>
                  <a:cubicBezTo>
                    <a:pt x="40" y="36"/>
                    <a:pt x="42" y="37"/>
                    <a:pt x="43" y="36"/>
                  </a:cubicBezTo>
                  <a:cubicBezTo>
                    <a:pt x="45" y="36"/>
                    <a:pt x="46" y="34"/>
                    <a:pt x="45" y="32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17"/>
                    <a:pt x="39" y="17"/>
                    <a:pt x="38" y="17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7" y="13"/>
                    <a:pt x="24" y="13"/>
                    <a:pt x="22" y="14"/>
                  </a:cubicBezTo>
                  <a:cubicBezTo>
                    <a:pt x="20" y="14"/>
                    <a:pt x="18" y="16"/>
                    <a:pt x="17" y="17"/>
                  </a:cubicBezTo>
                  <a:cubicBezTo>
                    <a:pt x="17" y="17"/>
                    <a:pt x="17" y="17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2"/>
                    <a:pt x="0" y="45"/>
                    <a:pt x="1" y="46"/>
                  </a:cubicBezTo>
                  <a:cubicBezTo>
                    <a:pt x="2" y="47"/>
                    <a:pt x="5" y="47"/>
                    <a:pt x="6" y="4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7" y="34"/>
                    <a:pt x="17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2"/>
                    <a:pt x="22" y="43"/>
                    <a:pt x="22" y="44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1"/>
                    <a:pt x="17" y="62"/>
                    <a:pt x="17" y="63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4"/>
                    <a:pt x="18" y="85"/>
                    <a:pt x="21" y="85"/>
                  </a:cubicBezTo>
                  <a:cubicBezTo>
                    <a:pt x="23" y="85"/>
                    <a:pt x="25" y="83"/>
                    <a:pt x="25" y="80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1"/>
                    <a:pt x="44" y="82"/>
                    <a:pt x="46" y="82"/>
                  </a:cubicBezTo>
                  <a:cubicBezTo>
                    <a:pt x="48" y="81"/>
                    <a:pt x="50" y="78"/>
                    <a:pt x="49" y="76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0"/>
                    <a:pt x="37" y="38"/>
                    <a:pt x="37" y="36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5" y="23"/>
                    <a:pt x="35" y="23"/>
                    <a:pt x="35" y="23"/>
                  </a:cubicBezTo>
                  <a:lnTo>
                    <a:pt x="39" y="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Freeform 266"/>
            <p:cNvSpPr/>
            <p:nvPr/>
          </p:nvSpPr>
          <p:spPr bwMode="auto">
            <a:xfrm>
              <a:off x="3363175" y="2083327"/>
              <a:ext cx="167514" cy="233554"/>
            </a:xfrm>
            <a:custGeom>
              <a:avLst/>
              <a:gdLst>
                <a:gd name="T0" fmla="*/ 33 w 48"/>
                <a:gd name="T1" fmla="*/ 2 h 67"/>
                <a:gd name="T2" fmla="*/ 4 w 48"/>
                <a:gd name="T3" fmla="*/ 15 h 67"/>
                <a:gd name="T4" fmla="*/ 1 w 48"/>
                <a:gd name="T5" fmla="*/ 23 h 67"/>
                <a:gd name="T6" fmla="*/ 5 w 48"/>
                <a:gd name="T7" fmla="*/ 32 h 67"/>
                <a:gd name="T8" fmla="*/ 13 w 48"/>
                <a:gd name="T9" fmla="*/ 35 h 67"/>
                <a:gd name="T10" fmla="*/ 23 w 48"/>
                <a:gd name="T11" fmla="*/ 30 h 67"/>
                <a:gd name="T12" fmla="*/ 39 w 48"/>
                <a:gd name="T13" fmla="*/ 64 h 67"/>
                <a:gd name="T14" fmla="*/ 44 w 48"/>
                <a:gd name="T15" fmla="*/ 66 h 67"/>
                <a:gd name="T16" fmla="*/ 46 w 48"/>
                <a:gd name="T17" fmla="*/ 65 h 67"/>
                <a:gd name="T18" fmla="*/ 48 w 48"/>
                <a:gd name="T19" fmla="*/ 60 h 67"/>
                <a:gd name="T20" fmla="*/ 32 w 48"/>
                <a:gd name="T21" fmla="*/ 26 h 67"/>
                <a:gd name="T22" fmla="*/ 42 w 48"/>
                <a:gd name="T23" fmla="*/ 21 h 67"/>
                <a:gd name="T24" fmla="*/ 45 w 48"/>
                <a:gd name="T25" fmla="*/ 14 h 67"/>
                <a:gd name="T26" fmla="*/ 40 w 48"/>
                <a:gd name="T27" fmla="*/ 4 h 67"/>
                <a:gd name="T28" fmla="*/ 33 w 48"/>
                <a:gd name="T29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67">
                  <a:moveTo>
                    <a:pt x="33" y="2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1" y="17"/>
                    <a:pt x="0" y="20"/>
                    <a:pt x="1" y="2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7" y="35"/>
                    <a:pt x="10" y="36"/>
                    <a:pt x="13" y="35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0" y="66"/>
                    <a:pt x="42" y="67"/>
                    <a:pt x="44" y="66"/>
                  </a:cubicBezTo>
                  <a:cubicBezTo>
                    <a:pt x="46" y="65"/>
                    <a:pt x="46" y="65"/>
                    <a:pt x="46" y="65"/>
                  </a:cubicBezTo>
                  <a:cubicBezTo>
                    <a:pt x="48" y="64"/>
                    <a:pt x="48" y="62"/>
                    <a:pt x="48" y="60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5" y="20"/>
                    <a:pt x="46" y="16"/>
                    <a:pt x="45" y="1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2"/>
                    <a:pt x="36" y="0"/>
                    <a:pt x="3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Freeform 267"/>
            <p:cNvSpPr>
              <a:spLocks noEditPoints="1"/>
            </p:cNvSpPr>
            <p:nvPr/>
          </p:nvSpPr>
          <p:spPr bwMode="auto">
            <a:xfrm>
              <a:off x="702272" y="3065863"/>
              <a:ext cx="146575" cy="212615"/>
            </a:xfrm>
            <a:custGeom>
              <a:avLst/>
              <a:gdLst>
                <a:gd name="T0" fmla="*/ 27 w 42"/>
                <a:gd name="T1" fmla="*/ 1 h 61"/>
                <a:gd name="T2" fmla="*/ 8 w 42"/>
                <a:gd name="T3" fmla="*/ 3 h 61"/>
                <a:gd name="T4" fmla="*/ 0 w 42"/>
                <a:gd name="T5" fmla="*/ 13 h 61"/>
                <a:gd name="T6" fmla="*/ 5 w 42"/>
                <a:gd name="T7" fmla="*/ 52 h 61"/>
                <a:gd name="T8" fmla="*/ 15 w 42"/>
                <a:gd name="T9" fmla="*/ 60 h 61"/>
                <a:gd name="T10" fmla="*/ 34 w 42"/>
                <a:gd name="T11" fmla="*/ 58 h 61"/>
                <a:gd name="T12" fmla="*/ 42 w 42"/>
                <a:gd name="T13" fmla="*/ 48 h 61"/>
                <a:gd name="T14" fmla="*/ 37 w 42"/>
                <a:gd name="T15" fmla="*/ 9 h 61"/>
                <a:gd name="T16" fmla="*/ 27 w 42"/>
                <a:gd name="T17" fmla="*/ 1 h 61"/>
                <a:gd name="T18" fmla="*/ 38 w 42"/>
                <a:gd name="T19" fmla="*/ 48 h 61"/>
                <a:gd name="T20" fmla="*/ 33 w 42"/>
                <a:gd name="T21" fmla="*/ 54 h 61"/>
                <a:gd name="T22" fmla="*/ 14 w 42"/>
                <a:gd name="T23" fmla="*/ 56 h 61"/>
                <a:gd name="T24" fmla="*/ 9 w 42"/>
                <a:gd name="T25" fmla="*/ 52 h 61"/>
                <a:gd name="T26" fmla="*/ 4 w 42"/>
                <a:gd name="T27" fmla="*/ 13 h 61"/>
                <a:gd name="T28" fmla="*/ 8 w 42"/>
                <a:gd name="T29" fmla="*/ 7 h 61"/>
                <a:gd name="T30" fmla="*/ 27 w 42"/>
                <a:gd name="T31" fmla="*/ 5 h 61"/>
                <a:gd name="T32" fmla="*/ 33 w 42"/>
                <a:gd name="T33" fmla="*/ 9 h 61"/>
                <a:gd name="T34" fmla="*/ 38 w 42"/>
                <a:gd name="T35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61">
                  <a:moveTo>
                    <a:pt x="27" y="1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3" y="4"/>
                    <a:pt x="0" y="8"/>
                    <a:pt x="0" y="13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6" y="57"/>
                    <a:pt x="10" y="61"/>
                    <a:pt x="15" y="60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9" y="57"/>
                    <a:pt x="42" y="53"/>
                    <a:pt x="42" y="48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6" y="4"/>
                    <a:pt x="32" y="0"/>
                    <a:pt x="27" y="1"/>
                  </a:cubicBezTo>
                  <a:close/>
                  <a:moveTo>
                    <a:pt x="38" y="48"/>
                  </a:moveTo>
                  <a:cubicBezTo>
                    <a:pt x="38" y="51"/>
                    <a:pt x="36" y="54"/>
                    <a:pt x="33" y="54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2" y="57"/>
                    <a:pt x="9" y="55"/>
                    <a:pt x="9" y="5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0"/>
                    <a:pt x="6" y="7"/>
                    <a:pt x="8" y="7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4"/>
                    <a:pt x="33" y="6"/>
                    <a:pt x="33" y="9"/>
                  </a:cubicBezTo>
                  <a:lnTo>
                    <a:pt x="38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268"/>
            <p:cNvSpPr/>
            <p:nvPr/>
          </p:nvSpPr>
          <p:spPr bwMode="auto">
            <a:xfrm>
              <a:off x="769923" y="3222103"/>
              <a:ext cx="27381" cy="24162"/>
            </a:xfrm>
            <a:custGeom>
              <a:avLst/>
              <a:gdLst>
                <a:gd name="T0" fmla="*/ 6 w 8"/>
                <a:gd name="T1" fmla="*/ 0 h 7"/>
                <a:gd name="T2" fmla="*/ 2 w 8"/>
                <a:gd name="T3" fmla="*/ 1 h 7"/>
                <a:gd name="T4" fmla="*/ 0 w 8"/>
                <a:gd name="T5" fmla="*/ 2 h 7"/>
                <a:gd name="T6" fmla="*/ 1 w 8"/>
                <a:gd name="T7" fmla="*/ 6 h 7"/>
                <a:gd name="T8" fmla="*/ 3 w 8"/>
                <a:gd name="T9" fmla="*/ 7 h 7"/>
                <a:gd name="T10" fmla="*/ 7 w 8"/>
                <a:gd name="T11" fmla="*/ 7 h 7"/>
                <a:gd name="T12" fmla="*/ 8 w 8"/>
                <a:gd name="T13" fmla="*/ 5 h 7"/>
                <a:gd name="T14" fmla="*/ 7 w 8"/>
                <a:gd name="T15" fmla="*/ 1 h 7"/>
                <a:gd name="T16" fmla="*/ 6 w 8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8" y="6"/>
                    <a:pt x="8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269"/>
            <p:cNvSpPr/>
            <p:nvPr/>
          </p:nvSpPr>
          <p:spPr bwMode="auto">
            <a:xfrm>
              <a:off x="723212" y="3093246"/>
              <a:ext cx="98254" cy="125636"/>
            </a:xfrm>
            <a:custGeom>
              <a:avLst/>
              <a:gdLst>
                <a:gd name="T0" fmla="*/ 23 w 28"/>
                <a:gd name="T1" fmla="*/ 0 h 36"/>
                <a:gd name="T2" fmla="*/ 2 w 28"/>
                <a:gd name="T3" fmla="*/ 3 h 36"/>
                <a:gd name="T4" fmla="*/ 0 w 28"/>
                <a:gd name="T5" fmla="*/ 5 h 36"/>
                <a:gd name="T6" fmla="*/ 4 w 28"/>
                <a:gd name="T7" fmla="*/ 35 h 36"/>
                <a:gd name="T8" fmla="*/ 6 w 28"/>
                <a:gd name="T9" fmla="*/ 36 h 36"/>
                <a:gd name="T10" fmla="*/ 27 w 28"/>
                <a:gd name="T11" fmla="*/ 33 h 36"/>
                <a:gd name="T12" fmla="*/ 28 w 28"/>
                <a:gd name="T13" fmla="*/ 32 h 36"/>
                <a:gd name="T14" fmla="*/ 25 w 28"/>
                <a:gd name="T15" fmla="*/ 2 h 36"/>
                <a:gd name="T16" fmla="*/ 23 w 28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6">
                  <a:moveTo>
                    <a:pt x="23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5" y="36"/>
                    <a:pt x="6" y="36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8" y="33"/>
                    <a:pt x="28" y="33"/>
                    <a:pt x="28" y="3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Freeform 270"/>
            <p:cNvSpPr>
              <a:spLocks noEditPoints="1"/>
            </p:cNvSpPr>
            <p:nvPr/>
          </p:nvSpPr>
          <p:spPr bwMode="auto">
            <a:xfrm>
              <a:off x="2127756" y="2838752"/>
              <a:ext cx="162682" cy="233554"/>
            </a:xfrm>
            <a:custGeom>
              <a:avLst/>
              <a:gdLst>
                <a:gd name="T0" fmla="*/ 30 w 47"/>
                <a:gd name="T1" fmla="*/ 1 h 67"/>
                <a:gd name="T2" fmla="*/ 9 w 47"/>
                <a:gd name="T3" fmla="*/ 4 h 67"/>
                <a:gd name="T4" fmla="*/ 0 w 47"/>
                <a:gd name="T5" fmla="*/ 15 h 67"/>
                <a:gd name="T6" fmla="*/ 6 w 47"/>
                <a:gd name="T7" fmla="*/ 58 h 67"/>
                <a:gd name="T8" fmla="*/ 17 w 47"/>
                <a:gd name="T9" fmla="*/ 66 h 67"/>
                <a:gd name="T10" fmla="*/ 38 w 47"/>
                <a:gd name="T11" fmla="*/ 64 h 67"/>
                <a:gd name="T12" fmla="*/ 46 w 47"/>
                <a:gd name="T13" fmla="*/ 53 h 67"/>
                <a:gd name="T14" fmla="*/ 41 w 47"/>
                <a:gd name="T15" fmla="*/ 10 h 67"/>
                <a:gd name="T16" fmla="*/ 30 w 47"/>
                <a:gd name="T17" fmla="*/ 1 h 67"/>
                <a:gd name="T18" fmla="*/ 42 w 47"/>
                <a:gd name="T19" fmla="*/ 53 h 67"/>
                <a:gd name="T20" fmla="*/ 37 w 47"/>
                <a:gd name="T21" fmla="*/ 60 h 67"/>
                <a:gd name="T22" fmla="*/ 16 w 47"/>
                <a:gd name="T23" fmla="*/ 62 h 67"/>
                <a:gd name="T24" fmla="*/ 10 w 47"/>
                <a:gd name="T25" fmla="*/ 57 h 67"/>
                <a:gd name="T26" fmla="*/ 5 w 47"/>
                <a:gd name="T27" fmla="*/ 14 h 67"/>
                <a:gd name="T28" fmla="*/ 10 w 47"/>
                <a:gd name="T29" fmla="*/ 8 h 67"/>
                <a:gd name="T30" fmla="*/ 30 w 47"/>
                <a:gd name="T31" fmla="*/ 5 h 67"/>
                <a:gd name="T32" fmla="*/ 37 w 47"/>
                <a:gd name="T33" fmla="*/ 10 h 67"/>
                <a:gd name="T34" fmla="*/ 42 w 47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67">
                  <a:moveTo>
                    <a:pt x="30" y="1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4" y="4"/>
                    <a:pt x="0" y="9"/>
                    <a:pt x="0" y="15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63"/>
                    <a:pt x="11" y="67"/>
                    <a:pt x="17" y="66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3" y="63"/>
                    <a:pt x="47" y="58"/>
                    <a:pt x="46" y="53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0" y="4"/>
                    <a:pt x="35" y="0"/>
                    <a:pt x="30" y="1"/>
                  </a:cubicBezTo>
                  <a:close/>
                  <a:moveTo>
                    <a:pt x="42" y="53"/>
                  </a:moveTo>
                  <a:cubicBezTo>
                    <a:pt x="42" y="57"/>
                    <a:pt x="40" y="59"/>
                    <a:pt x="37" y="60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3" y="63"/>
                    <a:pt x="10" y="60"/>
                    <a:pt x="10" y="5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1"/>
                    <a:pt x="7" y="8"/>
                    <a:pt x="10" y="8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3" y="5"/>
                    <a:pt x="36" y="7"/>
                    <a:pt x="37" y="10"/>
                  </a:cubicBezTo>
                  <a:lnTo>
                    <a:pt x="42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271"/>
            <p:cNvSpPr/>
            <p:nvPr/>
          </p:nvSpPr>
          <p:spPr bwMode="auto">
            <a:xfrm>
              <a:off x="2203460" y="3012709"/>
              <a:ext cx="27381" cy="27383"/>
            </a:xfrm>
            <a:custGeom>
              <a:avLst/>
              <a:gdLst>
                <a:gd name="T0" fmla="*/ 6 w 8"/>
                <a:gd name="T1" fmla="*/ 0 h 8"/>
                <a:gd name="T2" fmla="*/ 1 w 8"/>
                <a:gd name="T3" fmla="*/ 0 h 8"/>
                <a:gd name="T4" fmla="*/ 0 w 8"/>
                <a:gd name="T5" fmla="*/ 2 h 8"/>
                <a:gd name="T6" fmla="*/ 0 w 8"/>
                <a:gd name="T7" fmla="*/ 6 h 8"/>
                <a:gd name="T8" fmla="*/ 2 w 8"/>
                <a:gd name="T9" fmla="*/ 8 h 8"/>
                <a:gd name="T10" fmla="*/ 6 w 8"/>
                <a:gd name="T11" fmla="*/ 7 h 8"/>
                <a:gd name="T12" fmla="*/ 8 w 8"/>
                <a:gd name="T13" fmla="*/ 6 h 8"/>
                <a:gd name="T14" fmla="*/ 7 w 8"/>
                <a:gd name="T15" fmla="*/ 1 h 8"/>
                <a:gd name="T16" fmla="*/ 6 w 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272"/>
            <p:cNvSpPr/>
            <p:nvPr/>
          </p:nvSpPr>
          <p:spPr bwMode="auto">
            <a:xfrm>
              <a:off x="2151917" y="2869356"/>
              <a:ext cx="107918" cy="140133"/>
            </a:xfrm>
            <a:custGeom>
              <a:avLst/>
              <a:gdLst>
                <a:gd name="T0" fmla="*/ 25 w 31"/>
                <a:gd name="T1" fmla="*/ 0 h 40"/>
                <a:gd name="T2" fmla="*/ 2 w 31"/>
                <a:gd name="T3" fmla="*/ 3 h 40"/>
                <a:gd name="T4" fmla="*/ 0 w 31"/>
                <a:gd name="T5" fmla="*/ 5 h 40"/>
                <a:gd name="T6" fmla="*/ 4 w 31"/>
                <a:gd name="T7" fmla="*/ 38 h 40"/>
                <a:gd name="T8" fmla="*/ 6 w 31"/>
                <a:gd name="T9" fmla="*/ 40 h 40"/>
                <a:gd name="T10" fmla="*/ 30 w 31"/>
                <a:gd name="T11" fmla="*/ 37 h 40"/>
                <a:gd name="T12" fmla="*/ 31 w 31"/>
                <a:gd name="T13" fmla="*/ 35 h 40"/>
                <a:gd name="T14" fmla="*/ 27 w 31"/>
                <a:gd name="T15" fmla="*/ 2 h 40"/>
                <a:gd name="T16" fmla="*/ 25 w 31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0">
                  <a:moveTo>
                    <a:pt x="25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5" y="39"/>
                    <a:pt x="5" y="40"/>
                    <a:pt x="6" y="40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1" y="37"/>
                    <a:pt x="31" y="36"/>
                    <a:pt x="31" y="35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Freeform 273"/>
            <p:cNvSpPr>
              <a:spLocks noEditPoints="1"/>
            </p:cNvSpPr>
            <p:nvPr/>
          </p:nvSpPr>
          <p:spPr bwMode="auto">
            <a:xfrm>
              <a:off x="4205580" y="1670983"/>
              <a:ext cx="164293" cy="233554"/>
            </a:xfrm>
            <a:custGeom>
              <a:avLst/>
              <a:gdLst>
                <a:gd name="T0" fmla="*/ 30 w 47"/>
                <a:gd name="T1" fmla="*/ 0 h 67"/>
                <a:gd name="T2" fmla="*/ 9 w 47"/>
                <a:gd name="T3" fmla="*/ 3 h 67"/>
                <a:gd name="T4" fmla="*/ 1 w 47"/>
                <a:gd name="T5" fmla="*/ 14 h 67"/>
                <a:gd name="T6" fmla="*/ 6 w 47"/>
                <a:gd name="T7" fmla="*/ 57 h 67"/>
                <a:gd name="T8" fmla="*/ 17 w 47"/>
                <a:gd name="T9" fmla="*/ 66 h 67"/>
                <a:gd name="T10" fmla="*/ 38 w 47"/>
                <a:gd name="T11" fmla="*/ 63 h 67"/>
                <a:gd name="T12" fmla="*/ 47 w 47"/>
                <a:gd name="T13" fmla="*/ 52 h 67"/>
                <a:gd name="T14" fmla="*/ 41 w 47"/>
                <a:gd name="T15" fmla="*/ 9 h 67"/>
                <a:gd name="T16" fmla="*/ 30 w 47"/>
                <a:gd name="T17" fmla="*/ 0 h 67"/>
                <a:gd name="T18" fmla="*/ 42 w 47"/>
                <a:gd name="T19" fmla="*/ 53 h 67"/>
                <a:gd name="T20" fmla="*/ 38 w 47"/>
                <a:gd name="T21" fmla="*/ 59 h 67"/>
                <a:gd name="T22" fmla="*/ 17 w 47"/>
                <a:gd name="T23" fmla="*/ 62 h 67"/>
                <a:gd name="T24" fmla="*/ 10 w 47"/>
                <a:gd name="T25" fmla="*/ 57 h 67"/>
                <a:gd name="T26" fmla="*/ 5 w 47"/>
                <a:gd name="T27" fmla="*/ 13 h 67"/>
                <a:gd name="T28" fmla="*/ 10 w 47"/>
                <a:gd name="T29" fmla="*/ 7 h 67"/>
                <a:gd name="T30" fmla="*/ 31 w 47"/>
                <a:gd name="T31" fmla="*/ 5 h 67"/>
                <a:gd name="T32" fmla="*/ 37 w 47"/>
                <a:gd name="T33" fmla="*/ 10 h 67"/>
                <a:gd name="T34" fmla="*/ 42 w 47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67">
                  <a:moveTo>
                    <a:pt x="30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4" y="4"/>
                    <a:pt x="0" y="9"/>
                    <a:pt x="1" y="14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7" y="63"/>
                    <a:pt x="12" y="67"/>
                    <a:pt x="17" y="66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43" y="63"/>
                    <a:pt x="47" y="58"/>
                    <a:pt x="47" y="52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4"/>
                    <a:pt x="36" y="0"/>
                    <a:pt x="30" y="0"/>
                  </a:cubicBezTo>
                  <a:close/>
                  <a:moveTo>
                    <a:pt x="42" y="53"/>
                  </a:moveTo>
                  <a:cubicBezTo>
                    <a:pt x="43" y="56"/>
                    <a:pt x="41" y="59"/>
                    <a:pt x="38" y="59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4" y="62"/>
                    <a:pt x="11" y="60"/>
                    <a:pt x="10" y="5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0"/>
                    <a:pt x="7" y="8"/>
                    <a:pt x="10" y="7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4" y="4"/>
                    <a:pt x="37" y="7"/>
                    <a:pt x="37" y="10"/>
                  </a:cubicBezTo>
                  <a:lnTo>
                    <a:pt x="42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274"/>
            <p:cNvSpPr/>
            <p:nvPr/>
          </p:nvSpPr>
          <p:spPr bwMode="auto">
            <a:xfrm>
              <a:off x="4282894" y="1841720"/>
              <a:ext cx="27381" cy="28993"/>
            </a:xfrm>
            <a:custGeom>
              <a:avLst/>
              <a:gdLst>
                <a:gd name="T0" fmla="*/ 6 w 8"/>
                <a:gd name="T1" fmla="*/ 0 h 8"/>
                <a:gd name="T2" fmla="*/ 2 w 8"/>
                <a:gd name="T3" fmla="*/ 1 h 8"/>
                <a:gd name="T4" fmla="*/ 0 w 8"/>
                <a:gd name="T5" fmla="*/ 3 h 8"/>
                <a:gd name="T6" fmla="*/ 1 w 8"/>
                <a:gd name="T7" fmla="*/ 7 h 8"/>
                <a:gd name="T8" fmla="*/ 3 w 8"/>
                <a:gd name="T9" fmla="*/ 8 h 8"/>
                <a:gd name="T10" fmla="*/ 7 w 8"/>
                <a:gd name="T11" fmla="*/ 8 h 8"/>
                <a:gd name="T12" fmla="*/ 8 w 8"/>
                <a:gd name="T13" fmla="*/ 6 h 8"/>
                <a:gd name="T14" fmla="*/ 8 w 8"/>
                <a:gd name="T15" fmla="*/ 2 h 8"/>
                <a:gd name="T16" fmla="*/ 6 w 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6" name="Freeform 275"/>
            <p:cNvSpPr/>
            <p:nvPr/>
          </p:nvSpPr>
          <p:spPr bwMode="auto">
            <a:xfrm>
              <a:off x="4232961" y="1703197"/>
              <a:ext cx="107918" cy="135301"/>
            </a:xfrm>
            <a:custGeom>
              <a:avLst/>
              <a:gdLst>
                <a:gd name="T0" fmla="*/ 25 w 31"/>
                <a:gd name="T1" fmla="*/ 0 h 39"/>
                <a:gd name="T2" fmla="*/ 1 w 31"/>
                <a:gd name="T3" fmla="*/ 3 h 39"/>
                <a:gd name="T4" fmla="*/ 0 w 31"/>
                <a:gd name="T5" fmla="*/ 4 h 39"/>
                <a:gd name="T6" fmla="*/ 4 w 31"/>
                <a:gd name="T7" fmla="*/ 38 h 39"/>
                <a:gd name="T8" fmla="*/ 6 w 31"/>
                <a:gd name="T9" fmla="*/ 39 h 39"/>
                <a:gd name="T10" fmla="*/ 29 w 31"/>
                <a:gd name="T11" fmla="*/ 36 h 39"/>
                <a:gd name="T12" fmla="*/ 31 w 31"/>
                <a:gd name="T13" fmla="*/ 34 h 39"/>
                <a:gd name="T14" fmla="*/ 27 w 31"/>
                <a:gd name="T15" fmla="*/ 1 h 39"/>
                <a:gd name="T16" fmla="*/ 25 w 31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9">
                  <a:moveTo>
                    <a:pt x="25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5" y="39"/>
                    <a:pt x="6" y="39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6"/>
                    <a:pt x="31" y="35"/>
                    <a:pt x="31" y="34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0"/>
                    <a:pt x="2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7" name="Freeform 276"/>
            <p:cNvSpPr>
              <a:spLocks noEditPoints="1"/>
            </p:cNvSpPr>
            <p:nvPr/>
          </p:nvSpPr>
          <p:spPr bwMode="auto">
            <a:xfrm>
              <a:off x="4526112" y="3764913"/>
              <a:ext cx="167514" cy="233554"/>
            </a:xfrm>
            <a:custGeom>
              <a:avLst/>
              <a:gdLst>
                <a:gd name="T0" fmla="*/ 31 w 48"/>
                <a:gd name="T1" fmla="*/ 1 h 67"/>
                <a:gd name="T2" fmla="*/ 10 w 48"/>
                <a:gd name="T3" fmla="*/ 3 h 67"/>
                <a:gd name="T4" fmla="*/ 1 w 48"/>
                <a:gd name="T5" fmla="*/ 14 h 67"/>
                <a:gd name="T6" fmla="*/ 6 w 48"/>
                <a:gd name="T7" fmla="*/ 58 h 67"/>
                <a:gd name="T8" fmla="*/ 17 w 48"/>
                <a:gd name="T9" fmla="*/ 66 h 67"/>
                <a:gd name="T10" fmla="*/ 38 w 48"/>
                <a:gd name="T11" fmla="*/ 64 h 67"/>
                <a:gd name="T12" fmla="*/ 47 w 48"/>
                <a:gd name="T13" fmla="*/ 53 h 67"/>
                <a:gd name="T14" fmla="*/ 42 w 48"/>
                <a:gd name="T15" fmla="*/ 9 h 67"/>
                <a:gd name="T16" fmla="*/ 31 w 48"/>
                <a:gd name="T17" fmla="*/ 1 h 67"/>
                <a:gd name="T18" fmla="*/ 43 w 48"/>
                <a:gd name="T19" fmla="*/ 53 h 67"/>
                <a:gd name="T20" fmla="*/ 38 w 48"/>
                <a:gd name="T21" fmla="*/ 59 h 67"/>
                <a:gd name="T22" fmla="*/ 17 w 48"/>
                <a:gd name="T23" fmla="*/ 62 h 67"/>
                <a:gd name="T24" fmla="*/ 11 w 48"/>
                <a:gd name="T25" fmla="*/ 57 h 67"/>
                <a:gd name="T26" fmla="*/ 5 w 48"/>
                <a:gd name="T27" fmla="*/ 14 h 67"/>
                <a:gd name="T28" fmla="*/ 10 w 48"/>
                <a:gd name="T29" fmla="*/ 8 h 67"/>
                <a:gd name="T30" fmla="*/ 31 w 48"/>
                <a:gd name="T31" fmla="*/ 5 h 67"/>
                <a:gd name="T32" fmla="*/ 37 w 48"/>
                <a:gd name="T33" fmla="*/ 10 h 67"/>
                <a:gd name="T34" fmla="*/ 43 w 4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67">
                  <a:moveTo>
                    <a:pt x="31" y="1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4" y="4"/>
                    <a:pt x="0" y="9"/>
                    <a:pt x="1" y="14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7" y="63"/>
                    <a:pt x="12" y="67"/>
                    <a:pt x="17" y="66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4" y="63"/>
                    <a:pt x="48" y="58"/>
                    <a:pt x="47" y="5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1" y="4"/>
                    <a:pt x="36" y="0"/>
                    <a:pt x="31" y="1"/>
                  </a:cubicBezTo>
                  <a:close/>
                  <a:moveTo>
                    <a:pt x="43" y="53"/>
                  </a:moveTo>
                  <a:cubicBezTo>
                    <a:pt x="43" y="56"/>
                    <a:pt x="41" y="59"/>
                    <a:pt x="38" y="59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4" y="62"/>
                    <a:pt x="11" y="60"/>
                    <a:pt x="11" y="5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1"/>
                    <a:pt x="7" y="8"/>
                    <a:pt x="10" y="8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4" y="5"/>
                    <a:pt x="37" y="7"/>
                    <a:pt x="37" y="10"/>
                  </a:cubicBezTo>
                  <a:lnTo>
                    <a:pt x="43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Freeform 277"/>
            <p:cNvSpPr/>
            <p:nvPr/>
          </p:nvSpPr>
          <p:spPr bwMode="auto">
            <a:xfrm>
              <a:off x="4603426" y="3935649"/>
              <a:ext cx="30604" cy="32215"/>
            </a:xfrm>
            <a:custGeom>
              <a:avLst/>
              <a:gdLst>
                <a:gd name="T0" fmla="*/ 6 w 9"/>
                <a:gd name="T1" fmla="*/ 1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7 h 9"/>
                <a:gd name="T8" fmla="*/ 3 w 9"/>
                <a:gd name="T9" fmla="*/ 8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9" name="Freeform 278"/>
            <p:cNvSpPr/>
            <p:nvPr/>
          </p:nvSpPr>
          <p:spPr bwMode="auto">
            <a:xfrm>
              <a:off x="4553493" y="3797128"/>
              <a:ext cx="107918" cy="135301"/>
            </a:xfrm>
            <a:custGeom>
              <a:avLst/>
              <a:gdLst>
                <a:gd name="T0" fmla="*/ 25 w 31"/>
                <a:gd name="T1" fmla="*/ 0 h 39"/>
                <a:gd name="T2" fmla="*/ 1 w 31"/>
                <a:gd name="T3" fmla="*/ 3 h 39"/>
                <a:gd name="T4" fmla="*/ 0 w 31"/>
                <a:gd name="T5" fmla="*/ 5 h 39"/>
                <a:gd name="T6" fmla="*/ 4 w 31"/>
                <a:gd name="T7" fmla="*/ 38 h 39"/>
                <a:gd name="T8" fmla="*/ 6 w 31"/>
                <a:gd name="T9" fmla="*/ 39 h 39"/>
                <a:gd name="T10" fmla="*/ 29 w 31"/>
                <a:gd name="T11" fmla="*/ 36 h 39"/>
                <a:gd name="T12" fmla="*/ 31 w 31"/>
                <a:gd name="T13" fmla="*/ 35 h 39"/>
                <a:gd name="T14" fmla="*/ 27 w 31"/>
                <a:gd name="T15" fmla="*/ 1 h 39"/>
                <a:gd name="T16" fmla="*/ 25 w 31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9">
                  <a:moveTo>
                    <a:pt x="25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5" y="39"/>
                    <a:pt x="6" y="39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6"/>
                    <a:pt x="31" y="36"/>
                    <a:pt x="31" y="3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3" name="Freeform 37"/>
            <p:cNvSpPr>
              <a:spLocks noEditPoints="1"/>
            </p:cNvSpPr>
            <p:nvPr/>
          </p:nvSpPr>
          <p:spPr bwMode="auto">
            <a:xfrm>
              <a:off x="2697949" y="2763049"/>
              <a:ext cx="320532" cy="285097"/>
            </a:xfrm>
            <a:custGeom>
              <a:avLst/>
              <a:gdLst>
                <a:gd name="T0" fmla="*/ 86 w 92"/>
                <a:gd name="T1" fmla="*/ 59 h 82"/>
                <a:gd name="T2" fmla="*/ 23 w 92"/>
                <a:gd name="T3" fmla="*/ 67 h 82"/>
                <a:gd name="T4" fmla="*/ 15 w 92"/>
                <a:gd name="T5" fmla="*/ 5 h 82"/>
                <a:gd name="T6" fmla="*/ 10 w 92"/>
                <a:gd name="T7" fmla="*/ 0 h 82"/>
                <a:gd name="T8" fmla="*/ 4 w 92"/>
                <a:gd name="T9" fmla="*/ 1 h 82"/>
                <a:gd name="T10" fmla="*/ 0 w 92"/>
                <a:gd name="T11" fmla="*/ 6 h 82"/>
                <a:gd name="T12" fmla="*/ 9 w 92"/>
                <a:gd name="T13" fmla="*/ 73 h 82"/>
                <a:gd name="T14" fmla="*/ 9 w 92"/>
                <a:gd name="T15" fmla="*/ 77 h 82"/>
                <a:gd name="T16" fmla="*/ 10 w 92"/>
                <a:gd name="T17" fmla="*/ 79 h 82"/>
                <a:gd name="T18" fmla="*/ 14 w 92"/>
                <a:gd name="T19" fmla="*/ 82 h 82"/>
                <a:gd name="T20" fmla="*/ 14 w 92"/>
                <a:gd name="T21" fmla="*/ 82 h 82"/>
                <a:gd name="T22" fmla="*/ 19 w 92"/>
                <a:gd name="T23" fmla="*/ 81 h 82"/>
                <a:gd name="T24" fmla="*/ 88 w 92"/>
                <a:gd name="T25" fmla="*/ 72 h 82"/>
                <a:gd name="T26" fmla="*/ 92 w 92"/>
                <a:gd name="T27" fmla="*/ 67 h 82"/>
                <a:gd name="T28" fmla="*/ 91 w 92"/>
                <a:gd name="T29" fmla="*/ 63 h 82"/>
                <a:gd name="T30" fmla="*/ 86 w 92"/>
                <a:gd name="T31" fmla="*/ 59 h 82"/>
                <a:gd name="T32" fmla="*/ 8 w 92"/>
                <a:gd name="T33" fmla="*/ 10 h 82"/>
                <a:gd name="T34" fmla="*/ 12 w 92"/>
                <a:gd name="T35" fmla="*/ 13 h 82"/>
                <a:gd name="T36" fmla="*/ 9 w 92"/>
                <a:gd name="T37" fmla="*/ 17 h 82"/>
                <a:gd name="T38" fmla="*/ 5 w 92"/>
                <a:gd name="T39" fmla="*/ 14 h 82"/>
                <a:gd name="T40" fmla="*/ 8 w 92"/>
                <a:gd name="T41" fmla="*/ 10 h 82"/>
                <a:gd name="T42" fmla="*/ 11 w 92"/>
                <a:gd name="T43" fmla="*/ 32 h 82"/>
                <a:gd name="T44" fmla="*/ 15 w 92"/>
                <a:gd name="T45" fmla="*/ 35 h 82"/>
                <a:gd name="T46" fmla="*/ 12 w 92"/>
                <a:gd name="T47" fmla="*/ 39 h 82"/>
                <a:gd name="T48" fmla="*/ 8 w 92"/>
                <a:gd name="T49" fmla="*/ 36 h 82"/>
                <a:gd name="T50" fmla="*/ 11 w 92"/>
                <a:gd name="T51" fmla="*/ 32 h 82"/>
                <a:gd name="T52" fmla="*/ 14 w 92"/>
                <a:gd name="T53" fmla="*/ 54 h 82"/>
                <a:gd name="T54" fmla="*/ 17 w 92"/>
                <a:gd name="T55" fmla="*/ 57 h 82"/>
                <a:gd name="T56" fmla="*/ 14 w 92"/>
                <a:gd name="T57" fmla="*/ 61 h 82"/>
                <a:gd name="T58" fmla="*/ 10 w 92"/>
                <a:gd name="T59" fmla="*/ 57 h 82"/>
                <a:gd name="T60" fmla="*/ 14 w 92"/>
                <a:gd name="T61" fmla="*/ 5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82">
                  <a:moveTo>
                    <a:pt x="86" y="59"/>
                  </a:moveTo>
                  <a:cubicBezTo>
                    <a:pt x="23" y="67"/>
                    <a:pt x="23" y="67"/>
                    <a:pt x="23" y="67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2"/>
                    <a:pt x="12" y="0"/>
                    <a:pt x="1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8"/>
                    <a:pt x="9" y="79"/>
                    <a:pt x="10" y="79"/>
                  </a:cubicBezTo>
                  <a:cubicBezTo>
                    <a:pt x="11" y="81"/>
                    <a:pt x="12" y="82"/>
                    <a:pt x="14" y="82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0" y="72"/>
                    <a:pt x="92" y="70"/>
                    <a:pt x="92" y="67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0"/>
                    <a:pt x="89" y="59"/>
                    <a:pt x="86" y="59"/>
                  </a:cubicBezTo>
                  <a:close/>
                  <a:moveTo>
                    <a:pt x="8" y="10"/>
                  </a:moveTo>
                  <a:cubicBezTo>
                    <a:pt x="10" y="9"/>
                    <a:pt x="12" y="11"/>
                    <a:pt x="12" y="13"/>
                  </a:cubicBezTo>
                  <a:cubicBezTo>
                    <a:pt x="12" y="15"/>
                    <a:pt x="11" y="16"/>
                    <a:pt x="9" y="17"/>
                  </a:cubicBezTo>
                  <a:cubicBezTo>
                    <a:pt x="7" y="17"/>
                    <a:pt x="5" y="16"/>
                    <a:pt x="5" y="14"/>
                  </a:cubicBezTo>
                  <a:cubicBezTo>
                    <a:pt x="5" y="12"/>
                    <a:pt x="6" y="10"/>
                    <a:pt x="8" y="10"/>
                  </a:cubicBezTo>
                  <a:close/>
                  <a:moveTo>
                    <a:pt x="11" y="32"/>
                  </a:moveTo>
                  <a:cubicBezTo>
                    <a:pt x="13" y="31"/>
                    <a:pt x="15" y="33"/>
                    <a:pt x="15" y="35"/>
                  </a:cubicBezTo>
                  <a:cubicBezTo>
                    <a:pt x="15" y="37"/>
                    <a:pt x="14" y="38"/>
                    <a:pt x="12" y="39"/>
                  </a:cubicBezTo>
                  <a:cubicBezTo>
                    <a:pt x="10" y="39"/>
                    <a:pt x="8" y="37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lose/>
                  <a:moveTo>
                    <a:pt x="14" y="54"/>
                  </a:moveTo>
                  <a:cubicBezTo>
                    <a:pt x="15" y="53"/>
                    <a:pt x="17" y="55"/>
                    <a:pt x="17" y="57"/>
                  </a:cubicBezTo>
                  <a:cubicBezTo>
                    <a:pt x="18" y="59"/>
                    <a:pt x="16" y="60"/>
                    <a:pt x="14" y="61"/>
                  </a:cubicBezTo>
                  <a:cubicBezTo>
                    <a:pt x="12" y="61"/>
                    <a:pt x="11" y="59"/>
                    <a:pt x="10" y="57"/>
                  </a:cubicBezTo>
                  <a:cubicBezTo>
                    <a:pt x="10" y="56"/>
                    <a:pt x="12" y="54"/>
                    <a:pt x="14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Freeform 44"/>
            <p:cNvSpPr>
              <a:spLocks noEditPoints="1"/>
            </p:cNvSpPr>
            <p:nvPr/>
          </p:nvSpPr>
          <p:spPr bwMode="auto">
            <a:xfrm>
              <a:off x="2280775" y="2874188"/>
              <a:ext cx="222278" cy="188455"/>
            </a:xfrm>
            <a:custGeom>
              <a:avLst/>
              <a:gdLst>
                <a:gd name="T0" fmla="*/ 51 w 64"/>
                <a:gd name="T1" fmla="*/ 7 h 54"/>
                <a:gd name="T2" fmla="*/ 51 w 64"/>
                <a:gd name="T3" fmla="*/ 7 h 54"/>
                <a:gd name="T4" fmla="*/ 49 w 64"/>
                <a:gd name="T5" fmla="*/ 6 h 54"/>
                <a:gd name="T6" fmla="*/ 44 w 64"/>
                <a:gd name="T7" fmla="*/ 6 h 54"/>
                <a:gd name="T8" fmla="*/ 43 w 64"/>
                <a:gd name="T9" fmla="*/ 8 h 54"/>
                <a:gd name="T10" fmla="*/ 40 w 64"/>
                <a:gd name="T11" fmla="*/ 8 h 54"/>
                <a:gd name="T12" fmla="*/ 39 w 64"/>
                <a:gd name="T13" fmla="*/ 4 h 54"/>
                <a:gd name="T14" fmla="*/ 31 w 64"/>
                <a:gd name="T15" fmla="*/ 0 h 54"/>
                <a:gd name="T16" fmla="*/ 26 w 64"/>
                <a:gd name="T17" fmla="*/ 1 h 54"/>
                <a:gd name="T18" fmla="*/ 19 w 64"/>
                <a:gd name="T19" fmla="*/ 7 h 54"/>
                <a:gd name="T20" fmla="*/ 20 w 64"/>
                <a:gd name="T21" fmla="*/ 11 h 54"/>
                <a:gd name="T22" fmla="*/ 17 w 64"/>
                <a:gd name="T23" fmla="*/ 11 h 54"/>
                <a:gd name="T24" fmla="*/ 15 w 64"/>
                <a:gd name="T25" fmla="*/ 10 h 54"/>
                <a:gd name="T26" fmla="*/ 10 w 64"/>
                <a:gd name="T27" fmla="*/ 10 h 54"/>
                <a:gd name="T28" fmla="*/ 9 w 64"/>
                <a:gd name="T29" fmla="*/ 12 h 54"/>
                <a:gd name="T30" fmla="*/ 9 w 64"/>
                <a:gd name="T31" fmla="*/ 12 h 54"/>
                <a:gd name="T32" fmla="*/ 1 w 64"/>
                <a:gd name="T33" fmla="*/ 24 h 54"/>
                <a:gd name="T34" fmla="*/ 3 w 64"/>
                <a:gd name="T35" fmla="*/ 43 h 54"/>
                <a:gd name="T36" fmla="*/ 15 w 64"/>
                <a:gd name="T37" fmla="*/ 53 h 54"/>
                <a:gd name="T38" fmla="*/ 54 w 64"/>
                <a:gd name="T39" fmla="*/ 48 h 54"/>
                <a:gd name="T40" fmla="*/ 63 w 64"/>
                <a:gd name="T41" fmla="*/ 36 h 54"/>
                <a:gd name="T42" fmla="*/ 61 w 64"/>
                <a:gd name="T43" fmla="*/ 16 h 54"/>
                <a:gd name="T44" fmla="*/ 51 w 64"/>
                <a:gd name="T45" fmla="*/ 7 h 54"/>
                <a:gd name="T46" fmla="*/ 23 w 64"/>
                <a:gd name="T47" fmla="*/ 6 h 54"/>
                <a:gd name="T48" fmla="*/ 26 w 64"/>
                <a:gd name="T49" fmla="*/ 4 h 54"/>
                <a:gd name="T50" fmla="*/ 32 w 64"/>
                <a:gd name="T51" fmla="*/ 4 h 54"/>
                <a:gd name="T52" fmla="*/ 36 w 64"/>
                <a:gd name="T53" fmla="*/ 5 h 54"/>
                <a:gd name="T54" fmla="*/ 36 w 64"/>
                <a:gd name="T55" fmla="*/ 9 h 54"/>
                <a:gd name="T56" fmla="*/ 23 w 64"/>
                <a:gd name="T57" fmla="*/ 10 h 54"/>
                <a:gd name="T58" fmla="*/ 23 w 64"/>
                <a:gd name="T59" fmla="*/ 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54"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0" y="6"/>
                    <a:pt x="50" y="6"/>
                    <a:pt x="49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6"/>
                    <a:pt x="43" y="7"/>
                    <a:pt x="4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0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2" y="1"/>
                    <a:pt x="19" y="3"/>
                    <a:pt x="19" y="7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3"/>
                    <a:pt x="0" y="18"/>
                    <a:pt x="1" y="2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4" y="49"/>
                    <a:pt x="10" y="54"/>
                    <a:pt x="15" y="53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0" y="47"/>
                    <a:pt x="64" y="42"/>
                    <a:pt x="63" y="3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0" y="11"/>
                    <a:pt x="56" y="7"/>
                    <a:pt x="51" y="7"/>
                  </a:cubicBezTo>
                  <a:close/>
                  <a:moveTo>
                    <a:pt x="23" y="6"/>
                  </a:moveTo>
                  <a:cubicBezTo>
                    <a:pt x="23" y="6"/>
                    <a:pt x="23" y="5"/>
                    <a:pt x="26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6" y="3"/>
                    <a:pt x="36" y="4"/>
                    <a:pt x="36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3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Freeform 90"/>
            <p:cNvSpPr>
              <a:spLocks noEditPoints="1"/>
            </p:cNvSpPr>
            <p:nvPr/>
          </p:nvSpPr>
          <p:spPr bwMode="auto">
            <a:xfrm>
              <a:off x="2023060" y="3218882"/>
              <a:ext cx="167514" cy="244829"/>
            </a:xfrm>
            <a:custGeom>
              <a:avLst/>
              <a:gdLst>
                <a:gd name="T0" fmla="*/ 46 w 48"/>
                <a:gd name="T1" fmla="*/ 22 h 70"/>
                <a:gd name="T2" fmla="*/ 21 w 48"/>
                <a:gd name="T3" fmla="*/ 2 h 70"/>
                <a:gd name="T4" fmla="*/ 2 w 48"/>
                <a:gd name="T5" fmla="*/ 27 h 70"/>
                <a:gd name="T6" fmla="*/ 21 w 48"/>
                <a:gd name="T7" fmla="*/ 46 h 70"/>
                <a:gd name="T8" fmla="*/ 23 w 48"/>
                <a:gd name="T9" fmla="*/ 66 h 70"/>
                <a:gd name="T10" fmla="*/ 27 w 48"/>
                <a:gd name="T11" fmla="*/ 69 h 70"/>
                <a:gd name="T12" fmla="*/ 32 w 48"/>
                <a:gd name="T13" fmla="*/ 69 h 70"/>
                <a:gd name="T14" fmla="*/ 35 w 48"/>
                <a:gd name="T15" fmla="*/ 64 h 70"/>
                <a:gd name="T16" fmla="*/ 33 w 48"/>
                <a:gd name="T17" fmla="*/ 45 h 70"/>
                <a:gd name="T18" fmla="*/ 46 w 48"/>
                <a:gd name="T19" fmla="*/ 22 h 70"/>
                <a:gd name="T20" fmla="*/ 26 w 48"/>
                <a:gd name="T21" fmla="*/ 40 h 70"/>
                <a:gd name="T22" fmla="*/ 8 w 48"/>
                <a:gd name="T23" fmla="*/ 26 h 70"/>
                <a:gd name="T24" fmla="*/ 22 w 48"/>
                <a:gd name="T25" fmla="*/ 8 h 70"/>
                <a:gd name="T26" fmla="*/ 40 w 48"/>
                <a:gd name="T27" fmla="*/ 22 h 70"/>
                <a:gd name="T28" fmla="*/ 26 w 48"/>
                <a:gd name="T29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70">
                  <a:moveTo>
                    <a:pt x="46" y="22"/>
                  </a:moveTo>
                  <a:cubicBezTo>
                    <a:pt x="45" y="9"/>
                    <a:pt x="34" y="0"/>
                    <a:pt x="21" y="2"/>
                  </a:cubicBezTo>
                  <a:cubicBezTo>
                    <a:pt x="9" y="3"/>
                    <a:pt x="0" y="15"/>
                    <a:pt x="2" y="27"/>
                  </a:cubicBezTo>
                  <a:cubicBezTo>
                    <a:pt x="3" y="37"/>
                    <a:pt x="11" y="45"/>
                    <a:pt x="21" y="4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25" y="70"/>
                    <a:pt x="27" y="69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4" y="68"/>
                    <a:pt x="36" y="66"/>
                    <a:pt x="35" y="64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42" y="41"/>
                    <a:pt x="48" y="32"/>
                    <a:pt x="46" y="22"/>
                  </a:cubicBezTo>
                  <a:close/>
                  <a:moveTo>
                    <a:pt x="26" y="40"/>
                  </a:moveTo>
                  <a:cubicBezTo>
                    <a:pt x="17" y="41"/>
                    <a:pt x="9" y="35"/>
                    <a:pt x="8" y="26"/>
                  </a:cubicBezTo>
                  <a:cubicBezTo>
                    <a:pt x="7" y="17"/>
                    <a:pt x="13" y="9"/>
                    <a:pt x="22" y="8"/>
                  </a:cubicBezTo>
                  <a:cubicBezTo>
                    <a:pt x="31" y="7"/>
                    <a:pt x="39" y="14"/>
                    <a:pt x="40" y="22"/>
                  </a:cubicBezTo>
                  <a:cubicBezTo>
                    <a:pt x="41" y="31"/>
                    <a:pt x="35" y="39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Freeform 126"/>
            <p:cNvSpPr>
              <a:spLocks noEditPoints="1"/>
            </p:cNvSpPr>
            <p:nvPr/>
          </p:nvSpPr>
          <p:spPr bwMode="auto">
            <a:xfrm>
              <a:off x="4129876" y="3347739"/>
              <a:ext cx="93421" cy="173958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4 h 50"/>
                <a:gd name="T14" fmla="*/ 0 w 27"/>
                <a:gd name="T15" fmla="*/ 45 h 50"/>
                <a:gd name="T16" fmla="*/ 3 w 27"/>
                <a:gd name="T17" fmla="*/ 47 h 50"/>
                <a:gd name="T18" fmla="*/ 3 w 27"/>
                <a:gd name="T19" fmla="*/ 47 h 50"/>
                <a:gd name="T20" fmla="*/ 3 w 27"/>
                <a:gd name="T21" fmla="*/ 47 h 50"/>
                <a:gd name="T22" fmla="*/ 4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6 h 50"/>
                <a:gd name="T30" fmla="*/ 24 w 27"/>
                <a:gd name="T31" fmla="*/ 45 h 50"/>
                <a:gd name="T32" fmla="*/ 24 w 27"/>
                <a:gd name="T33" fmla="*/ 44 h 50"/>
                <a:gd name="T34" fmla="*/ 25 w 27"/>
                <a:gd name="T35" fmla="*/ 44 h 50"/>
                <a:gd name="T36" fmla="*/ 27 w 27"/>
                <a:gd name="T37" fmla="*/ 41 h 50"/>
                <a:gd name="T38" fmla="*/ 27 w 27"/>
                <a:gd name="T39" fmla="*/ 41 h 50"/>
                <a:gd name="T40" fmla="*/ 24 w 27"/>
                <a:gd name="T41" fmla="*/ 38 h 50"/>
                <a:gd name="T42" fmla="*/ 4 w 27"/>
                <a:gd name="T43" fmla="*/ 41 h 50"/>
                <a:gd name="T44" fmla="*/ 9 w 27"/>
                <a:gd name="T45" fmla="*/ 6 h 50"/>
                <a:gd name="T46" fmla="*/ 22 w 27"/>
                <a:gd name="T47" fmla="*/ 39 h 50"/>
                <a:gd name="T48" fmla="*/ 4 w 27"/>
                <a:gd name="T4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2"/>
                    <a:pt x="0" y="43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4" y="48"/>
                    <a:pt x="25" y="47"/>
                    <a:pt x="24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7" y="43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1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9"/>
                    <a:pt x="22" y="39"/>
                    <a:pt x="22" y="39"/>
                  </a:cubicBezTo>
                  <a:lnTo>
                    <a:pt x="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7" name="Freeform 201"/>
            <p:cNvSpPr/>
            <p:nvPr/>
          </p:nvSpPr>
          <p:spPr bwMode="auto">
            <a:xfrm>
              <a:off x="3638607" y="3180226"/>
              <a:ext cx="122415" cy="157850"/>
            </a:xfrm>
            <a:custGeom>
              <a:avLst/>
              <a:gdLst>
                <a:gd name="T0" fmla="*/ 28 w 35"/>
                <a:gd name="T1" fmla="*/ 0 h 45"/>
                <a:gd name="T2" fmla="*/ 2 w 35"/>
                <a:gd name="T3" fmla="*/ 4 h 45"/>
                <a:gd name="T4" fmla="*/ 0 w 35"/>
                <a:gd name="T5" fmla="*/ 6 h 45"/>
                <a:gd name="T6" fmla="*/ 5 w 35"/>
                <a:gd name="T7" fmla="*/ 43 h 45"/>
                <a:gd name="T8" fmla="*/ 7 w 35"/>
                <a:gd name="T9" fmla="*/ 45 h 45"/>
                <a:gd name="T10" fmla="*/ 33 w 35"/>
                <a:gd name="T11" fmla="*/ 41 h 45"/>
                <a:gd name="T12" fmla="*/ 35 w 35"/>
                <a:gd name="T13" fmla="*/ 39 h 45"/>
                <a:gd name="T14" fmla="*/ 30 w 35"/>
                <a:gd name="T15" fmla="*/ 2 h 45"/>
                <a:gd name="T16" fmla="*/ 28 w 35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5">
                  <a:moveTo>
                    <a:pt x="28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5"/>
                    <a:pt x="7" y="45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5" y="40"/>
                    <a:pt x="35" y="3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Freeform 258"/>
            <p:cNvSpPr>
              <a:spLocks noEditPoints="1"/>
            </p:cNvSpPr>
            <p:nvPr/>
          </p:nvSpPr>
          <p:spPr bwMode="auto">
            <a:xfrm>
              <a:off x="4672687" y="3905046"/>
              <a:ext cx="161072" cy="260936"/>
            </a:xfrm>
            <a:custGeom>
              <a:avLst/>
              <a:gdLst>
                <a:gd name="T0" fmla="*/ 16 w 46"/>
                <a:gd name="T1" fmla="*/ 0 h 75"/>
                <a:gd name="T2" fmla="*/ 3 w 46"/>
                <a:gd name="T3" fmla="*/ 56 h 75"/>
                <a:gd name="T4" fmla="*/ 27 w 46"/>
                <a:gd name="T5" fmla="*/ 73 h 75"/>
                <a:gd name="T6" fmla="*/ 45 w 46"/>
                <a:gd name="T7" fmla="*/ 49 h 75"/>
                <a:gd name="T8" fmla="*/ 16 w 46"/>
                <a:gd name="T9" fmla="*/ 0 h 75"/>
                <a:gd name="T10" fmla="*/ 25 w 46"/>
                <a:gd name="T11" fmla="*/ 65 h 75"/>
                <a:gd name="T12" fmla="*/ 36 w 46"/>
                <a:gd name="T13" fmla="*/ 46 h 75"/>
                <a:gd name="T14" fmla="*/ 25 w 46"/>
                <a:gd name="T15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5" y="75"/>
                    <a:pt x="27" y="73"/>
                  </a:cubicBezTo>
                  <a:cubicBezTo>
                    <a:pt x="38" y="72"/>
                    <a:pt x="46" y="61"/>
                    <a:pt x="45" y="49"/>
                  </a:cubicBezTo>
                  <a:cubicBezTo>
                    <a:pt x="41" y="28"/>
                    <a:pt x="16" y="0"/>
                    <a:pt x="16" y="0"/>
                  </a:cubicBezTo>
                  <a:close/>
                  <a:moveTo>
                    <a:pt x="25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5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9" name="Freeform 127"/>
            <p:cNvSpPr/>
            <p:nvPr/>
          </p:nvSpPr>
          <p:spPr bwMode="auto">
            <a:xfrm>
              <a:off x="1248003" y="3173531"/>
              <a:ext cx="212615" cy="204562"/>
            </a:xfrm>
            <a:custGeom>
              <a:avLst/>
              <a:gdLst>
                <a:gd name="T0" fmla="*/ 59 w 61"/>
                <a:gd name="T1" fmla="*/ 26 h 59"/>
                <a:gd name="T2" fmla="*/ 37 w 61"/>
                <a:gd name="T3" fmla="*/ 2 h 59"/>
                <a:gd name="T4" fmla="*/ 29 w 61"/>
                <a:gd name="T5" fmla="*/ 2 h 59"/>
                <a:gd name="T6" fmla="*/ 22 w 61"/>
                <a:gd name="T7" fmla="*/ 9 h 59"/>
                <a:gd name="T8" fmla="*/ 21 w 61"/>
                <a:gd name="T9" fmla="*/ 17 h 59"/>
                <a:gd name="T10" fmla="*/ 29 w 61"/>
                <a:gd name="T11" fmla="*/ 25 h 59"/>
                <a:gd name="T12" fmla="*/ 1 w 61"/>
                <a:gd name="T13" fmla="*/ 50 h 59"/>
                <a:gd name="T14" fmla="*/ 1 w 61"/>
                <a:gd name="T15" fmla="*/ 56 h 59"/>
                <a:gd name="T16" fmla="*/ 2 w 61"/>
                <a:gd name="T17" fmla="*/ 57 h 59"/>
                <a:gd name="T18" fmla="*/ 8 w 61"/>
                <a:gd name="T19" fmla="*/ 58 h 59"/>
                <a:gd name="T20" fmla="*/ 36 w 61"/>
                <a:gd name="T21" fmla="*/ 32 h 59"/>
                <a:gd name="T22" fmla="*/ 43 w 61"/>
                <a:gd name="T23" fmla="*/ 40 h 59"/>
                <a:gd name="T24" fmla="*/ 51 w 61"/>
                <a:gd name="T25" fmla="*/ 41 h 59"/>
                <a:gd name="T26" fmla="*/ 59 w 61"/>
                <a:gd name="T27" fmla="*/ 34 h 59"/>
                <a:gd name="T28" fmla="*/ 59 w 61"/>
                <a:gd name="T29" fmla="*/ 2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59">
                  <a:moveTo>
                    <a:pt x="59" y="26"/>
                  </a:moveTo>
                  <a:cubicBezTo>
                    <a:pt x="37" y="2"/>
                    <a:pt x="37" y="2"/>
                    <a:pt x="37" y="2"/>
                  </a:cubicBezTo>
                  <a:cubicBezTo>
                    <a:pt x="35" y="0"/>
                    <a:pt x="32" y="0"/>
                    <a:pt x="29" y="2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9" y="11"/>
                    <a:pt x="19" y="14"/>
                    <a:pt x="21" y="17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2"/>
                    <a:pt x="0" y="54"/>
                    <a:pt x="1" y="56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4" y="59"/>
                    <a:pt x="6" y="59"/>
                    <a:pt x="8" y="58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5" y="43"/>
                    <a:pt x="49" y="43"/>
                    <a:pt x="51" y="41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61" y="32"/>
                    <a:pt x="61" y="28"/>
                    <a:pt x="59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Freeform 37"/>
            <p:cNvSpPr>
              <a:spLocks noEditPoints="1"/>
            </p:cNvSpPr>
            <p:nvPr/>
          </p:nvSpPr>
          <p:spPr bwMode="auto">
            <a:xfrm>
              <a:off x="2650937" y="2738637"/>
              <a:ext cx="320532" cy="285097"/>
            </a:xfrm>
            <a:custGeom>
              <a:avLst/>
              <a:gdLst>
                <a:gd name="T0" fmla="*/ 86 w 92"/>
                <a:gd name="T1" fmla="*/ 59 h 82"/>
                <a:gd name="T2" fmla="*/ 23 w 92"/>
                <a:gd name="T3" fmla="*/ 67 h 82"/>
                <a:gd name="T4" fmla="*/ 15 w 92"/>
                <a:gd name="T5" fmla="*/ 5 h 82"/>
                <a:gd name="T6" fmla="*/ 10 w 92"/>
                <a:gd name="T7" fmla="*/ 0 h 82"/>
                <a:gd name="T8" fmla="*/ 4 w 92"/>
                <a:gd name="T9" fmla="*/ 1 h 82"/>
                <a:gd name="T10" fmla="*/ 0 w 92"/>
                <a:gd name="T11" fmla="*/ 6 h 82"/>
                <a:gd name="T12" fmla="*/ 9 w 92"/>
                <a:gd name="T13" fmla="*/ 73 h 82"/>
                <a:gd name="T14" fmla="*/ 9 w 92"/>
                <a:gd name="T15" fmla="*/ 77 h 82"/>
                <a:gd name="T16" fmla="*/ 10 w 92"/>
                <a:gd name="T17" fmla="*/ 79 h 82"/>
                <a:gd name="T18" fmla="*/ 14 w 92"/>
                <a:gd name="T19" fmla="*/ 82 h 82"/>
                <a:gd name="T20" fmla="*/ 14 w 92"/>
                <a:gd name="T21" fmla="*/ 82 h 82"/>
                <a:gd name="T22" fmla="*/ 19 w 92"/>
                <a:gd name="T23" fmla="*/ 81 h 82"/>
                <a:gd name="T24" fmla="*/ 88 w 92"/>
                <a:gd name="T25" fmla="*/ 72 h 82"/>
                <a:gd name="T26" fmla="*/ 92 w 92"/>
                <a:gd name="T27" fmla="*/ 67 h 82"/>
                <a:gd name="T28" fmla="*/ 91 w 92"/>
                <a:gd name="T29" fmla="*/ 63 h 82"/>
                <a:gd name="T30" fmla="*/ 86 w 92"/>
                <a:gd name="T31" fmla="*/ 59 h 82"/>
                <a:gd name="T32" fmla="*/ 8 w 92"/>
                <a:gd name="T33" fmla="*/ 10 h 82"/>
                <a:gd name="T34" fmla="*/ 12 w 92"/>
                <a:gd name="T35" fmla="*/ 13 h 82"/>
                <a:gd name="T36" fmla="*/ 9 w 92"/>
                <a:gd name="T37" fmla="*/ 17 h 82"/>
                <a:gd name="T38" fmla="*/ 5 w 92"/>
                <a:gd name="T39" fmla="*/ 14 h 82"/>
                <a:gd name="T40" fmla="*/ 8 w 92"/>
                <a:gd name="T41" fmla="*/ 10 h 82"/>
                <a:gd name="T42" fmla="*/ 11 w 92"/>
                <a:gd name="T43" fmla="*/ 32 h 82"/>
                <a:gd name="T44" fmla="*/ 15 w 92"/>
                <a:gd name="T45" fmla="*/ 35 h 82"/>
                <a:gd name="T46" fmla="*/ 12 w 92"/>
                <a:gd name="T47" fmla="*/ 39 h 82"/>
                <a:gd name="T48" fmla="*/ 8 w 92"/>
                <a:gd name="T49" fmla="*/ 36 h 82"/>
                <a:gd name="T50" fmla="*/ 11 w 92"/>
                <a:gd name="T51" fmla="*/ 32 h 82"/>
                <a:gd name="T52" fmla="*/ 14 w 92"/>
                <a:gd name="T53" fmla="*/ 54 h 82"/>
                <a:gd name="T54" fmla="*/ 17 w 92"/>
                <a:gd name="T55" fmla="*/ 57 h 82"/>
                <a:gd name="T56" fmla="*/ 14 w 92"/>
                <a:gd name="T57" fmla="*/ 61 h 82"/>
                <a:gd name="T58" fmla="*/ 10 w 92"/>
                <a:gd name="T59" fmla="*/ 57 h 82"/>
                <a:gd name="T60" fmla="*/ 14 w 92"/>
                <a:gd name="T61" fmla="*/ 5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82">
                  <a:moveTo>
                    <a:pt x="86" y="59"/>
                  </a:moveTo>
                  <a:cubicBezTo>
                    <a:pt x="23" y="67"/>
                    <a:pt x="23" y="67"/>
                    <a:pt x="23" y="67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2"/>
                    <a:pt x="12" y="0"/>
                    <a:pt x="1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8"/>
                    <a:pt x="9" y="79"/>
                    <a:pt x="10" y="79"/>
                  </a:cubicBezTo>
                  <a:cubicBezTo>
                    <a:pt x="11" y="81"/>
                    <a:pt x="12" y="82"/>
                    <a:pt x="14" y="82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0" y="72"/>
                    <a:pt x="92" y="70"/>
                    <a:pt x="92" y="67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0"/>
                    <a:pt x="89" y="59"/>
                    <a:pt x="86" y="59"/>
                  </a:cubicBezTo>
                  <a:close/>
                  <a:moveTo>
                    <a:pt x="8" y="10"/>
                  </a:moveTo>
                  <a:cubicBezTo>
                    <a:pt x="10" y="9"/>
                    <a:pt x="12" y="11"/>
                    <a:pt x="12" y="13"/>
                  </a:cubicBezTo>
                  <a:cubicBezTo>
                    <a:pt x="12" y="15"/>
                    <a:pt x="11" y="16"/>
                    <a:pt x="9" y="17"/>
                  </a:cubicBezTo>
                  <a:cubicBezTo>
                    <a:pt x="7" y="17"/>
                    <a:pt x="5" y="16"/>
                    <a:pt x="5" y="14"/>
                  </a:cubicBezTo>
                  <a:cubicBezTo>
                    <a:pt x="5" y="12"/>
                    <a:pt x="6" y="10"/>
                    <a:pt x="8" y="10"/>
                  </a:cubicBezTo>
                  <a:close/>
                  <a:moveTo>
                    <a:pt x="11" y="32"/>
                  </a:moveTo>
                  <a:cubicBezTo>
                    <a:pt x="13" y="31"/>
                    <a:pt x="15" y="33"/>
                    <a:pt x="15" y="35"/>
                  </a:cubicBezTo>
                  <a:cubicBezTo>
                    <a:pt x="15" y="37"/>
                    <a:pt x="14" y="38"/>
                    <a:pt x="12" y="39"/>
                  </a:cubicBezTo>
                  <a:cubicBezTo>
                    <a:pt x="10" y="39"/>
                    <a:pt x="8" y="37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lose/>
                  <a:moveTo>
                    <a:pt x="14" y="54"/>
                  </a:moveTo>
                  <a:cubicBezTo>
                    <a:pt x="15" y="53"/>
                    <a:pt x="17" y="55"/>
                    <a:pt x="17" y="57"/>
                  </a:cubicBezTo>
                  <a:cubicBezTo>
                    <a:pt x="18" y="59"/>
                    <a:pt x="16" y="60"/>
                    <a:pt x="14" y="61"/>
                  </a:cubicBezTo>
                  <a:cubicBezTo>
                    <a:pt x="12" y="61"/>
                    <a:pt x="11" y="59"/>
                    <a:pt x="10" y="57"/>
                  </a:cubicBezTo>
                  <a:cubicBezTo>
                    <a:pt x="10" y="56"/>
                    <a:pt x="12" y="54"/>
                    <a:pt x="14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Freeform 44"/>
            <p:cNvSpPr>
              <a:spLocks noEditPoints="1"/>
            </p:cNvSpPr>
            <p:nvPr/>
          </p:nvSpPr>
          <p:spPr bwMode="auto">
            <a:xfrm>
              <a:off x="2233763" y="2849776"/>
              <a:ext cx="222278" cy="188455"/>
            </a:xfrm>
            <a:custGeom>
              <a:avLst/>
              <a:gdLst>
                <a:gd name="T0" fmla="*/ 51 w 64"/>
                <a:gd name="T1" fmla="*/ 7 h 54"/>
                <a:gd name="T2" fmla="*/ 51 w 64"/>
                <a:gd name="T3" fmla="*/ 7 h 54"/>
                <a:gd name="T4" fmla="*/ 49 w 64"/>
                <a:gd name="T5" fmla="*/ 6 h 54"/>
                <a:gd name="T6" fmla="*/ 44 w 64"/>
                <a:gd name="T7" fmla="*/ 6 h 54"/>
                <a:gd name="T8" fmla="*/ 43 w 64"/>
                <a:gd name="T9" fmla="*/ 8 h 54"/>
                <a:gd name="T10" fmla="*/ 40 w 64"/>
                <a:gd name="T11" fmla="*/ 8 h 54"/>
                <a:gd name="T12" fmla="*/ 39 w 64"/>
                <a:gd name="T13" fmla="*/ 4 h 54"/>
                <a:gd name="T14" fmla="*/ 31 w 64"/>
                <a:gd name="T15" fmla="*/ 0 h 54"/>
                <a:gd name="T16" fmla="*/ 26 w 64"/>
                <a:gd name="T17" fmla="*/ 1 h 54"/>
                <a:gd name="T18" fmla="*/ 19 w 64"/>
                <a:gd name="T19" fmla="*/ 7 h 54"/>
                <a:gd name="T20" fmla="*/ 20 w 64"/>
                <a:gd name="T21" fmla="*/ 11 h 54"/>
                <a:gd name="T22" fmla="*/ 17 w 64"/>
                <a:gd name="T23" fmla="*/ 11 h 54"/>
                <a:gd name="T24" fmla="*/ 15 w 64"/>
                <a:gd name="T25" fmla="*/ 10 h 54"/>
                <a:gd name="T26" fmla="*/ 10 w 64"/>
                <a:gd name="T27" fmla="*/ 10 h 54"/>
                <a:gd name="T28" fmla="*/ 9 w 64"/>
                <a:gd name="T29" fmla="*/ 12 h 54"/>
                <a:gd name="T30" fmla="*/ 9 w 64"/>
                <a:gd name="T31" fmla="*/ 12 h 54"/>
                <a:gd name="T32" fmla="*/ 1 w 64"/>
                <a:gd name="T33" fmla="*/ 24 h 54"/>
                <a:gd name="T34" fmla="*/ 3 w 64"/>
                <a:gd name="T35" fmla="*/ 43 h 54"/>
                <a:gd name="T36" fmla="*/ 15 w 64"/>
                <a:gd name="T37" fmla="*/ 53 h 54"/>
                <a:gd name="T38" fmla="*/ 54 w 64"/>
                <a:gd name="T39" fmla="*/ 48 h 54"/>
                <a:gd name="T40" fmla="*/ 63 w 64"/>
                <a:gd name="T41" fmla="*/ 36 h 54"/>
                <a:gd name="T42" fmla="*/ 61 w 64"/>
                <a:gd name="T43" fmla="*/ 16 h 54"/>
                <a:gd name="T44" fmla="*/ 51 w 64"/>
                <a:gd name="T45" fmla="*/ 7 h 54"/>
                <a:gd name="T46" fmla="*/ 23 w 64"/>
                <a:gd name="T47" fmla="*/ 6 h 54"/>
                <a:gd name="T48" fmla="*/ 26 w 64"/>
                <a:gd name="T49" fmla="*/ 4 h 54"/>
                <a:gd name="T50" fmla="*/ 32 w 64"/>
                <a:gd name="T51" fmla="*/ 4 h 54"/>
                <a:gd name="T52" fmla="*/ 36 w 64"/>
                <a:gd name="T53" fmla="*/ 5 h 54"/>
                <a:gd name="T54" fmla="*/ 36 w 64"/>
                <a:gd name="T55" fmla="*/ 9 h 54"/>
                <a:gd name="T56" fmla="*/ 23 w 64"/>
                <a:gd name="T57" fmla="*/ 10 h 54"/>
                <a:gd name="T58" fmla="*/ 23 w 64"/>
                <a:gd name="T59" fmla="*/ 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54"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0" y="6"/>
                    <a:pt x="50" y="6"/>
                    <a:pt x="49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6"/>
                    <a:pt x="43" y="7"/>
                    <a:pt x="4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0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2" y="1"/>
                    <a:pt x="19" y="3"/>
                    <a:pt x="19" y="7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3"/>
                    <a:pt x="0" y="18"/>
                    <a:pt x="1" y="2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4" y="49"/>
                    <a:pt x="10" y="54"/>
                    <a:pt x="15" y="53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0" y="47"/>
                    <a:pt x="64" y="42"/>
                    <a:pt x="63" y="3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0" y="11"/>
                    <a:pt x="56" y="7"/>
                    <a:pt x="51" y="7"/>
                  </a:cubicBezTo>
                  <a:close/>
                  <a:moveTo>
                    <a:pt x="23" y="6"/>
                  </a:moveTo>
                  <a:cubicBezTo>
                    <a:pt x="23" y="6"/>
                    <a:pt x="23" y="5"/>
                    <a:pt x="26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6" y="3"/>
                    <a:pt x="36" y="4"/>
                    <a:pt x="36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3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Freeform 90"/>
            <p:cNvSpPr>
              <a:spLocks noEditPoints="1"/>
            </p:cNvSpPr>
            <p:nvPr/>
          </p:nvSpPr>
          <p:spPr bwMode="auto">
            <a:xfrm>
              <a:off x="1976048" y="3194470"/>
              <a:ext cx="167514" cy="244829"/>
            </a:xfrm>
            <a:custGeom>
              <a:avLst/>
              <a:gdLst>
                <a:gd name="T0" fmla="*/ 46 w 48"/>
                <a:gd name="T1" fmla="*/ 22 h 70"/>
                <a:gd name="T2" fmla="*/ 21 w 48"/>
                <a:gd name="T3" fmla="*/ 2 h 70"/>
                <a:gd name="T4" fmla="*/ 2 w 48"/>
                <a:gd name="T5" fmla="*/ 27 h 70"/>
                <a:gd name="T6" fmla="*/ 21 w 48"/>
                <a:gd name="T7" fmla="*/ 46 h 70"/>
                <a:gd name="T8" fmla="*/ 23 w 48"/>
                <a:gd name="T9" fmla="*/ 66 h 70"/>
                <a:gd name="T10" fmla="*/ 27 w 48"/>
                <a:gd name="T11" fmla="*/ 69 h 70"/>
                <a:gd name="T12" fmla="*/ 32 w 48"/>
                <a:gd name="T13" fmla="*/ 69 h 70"/>
                <a:gd name="T14" fmla="*/ 35 w 48"/>
                <a:gd name="T15" fmla="*/ 64 h 70"/>
                <a:gd name="T16" fmla="*/ 33 w 48"/>
                <a:gd name="T17" fmla="*/ 45 h 70"/>
                <a:gd name="T18" fmla="*/ 46 w 48"/>
                <a:gd name="T19" fmla="*/ 22 h 70"/>
                <a:gd name="T20" fmla="*/ 26 w 48"/>
                <a:gd name="T21" fmla="*/ 40 h 70"/>
                <a:gd name="T22" fmla="*/ 8 w 48"/>
                <a:gd name="T23" fmla="*/ 26 h 70"/>
                <a:gd name="T24" fmla="*/ 22 w 48"/>
                <a:gd name="T25" fmla="*/ 8 h 70"/>
                <a:gd name="T26" fmla="*/ 40 w 48"/>
                <a:gd name="T27" fmla="*/ 22 h 70"/>
                <a:gd name="T28" fmla="*/ 26 w 48"/>
                <a:gd name="T29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70">
                  <a:moveTo>
                    <a:pt x="46" y="22"/>
                  </a:moveTo>
                  <a:cubicBezTo>
                    <a:pt x="45" y="9"/>
                    <a:pt x="34" y="0"/>
                    <a:pt x="21" y="2"/>
                  </a:cubicBezTo>
                  <a:cubicBezTo>
                    <a:pt x="9" y="3"/>
                    <a:pt x="0" y="15"/>
                    <a:pt x="2" y="27"/>
                  </a:cubicBezTo>
                  <a:cubicBezTo>
                    <a:pt x="3" y="37"/>
                    <a:pt x="11" y="45"/>
                    <a:pt x="21" y="4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25" y="70"/>
                    <a:pt x="27" y="69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4" y="68"/>
                    <a:pt x="36" y="66"/>
                    <a:pt x="35" y="64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42" y="41"/>
                    <a:pt x="48" y="32"/>
                    <a:pt x="46" y="22"/>
                  </a:cubicBezTo>
                  <a:close/>
                  <a:moveTo>
                    <a:pt x="26" y="40"/>
                  </a:moveTo>
                  <a:cubicBezTo>
                    <a:pt x="17" y="41"/>
                    <a:pt x="9" y="35"/>
                    <a:pt x="8" y="26"/>
                  </a:cubicBezTo>
                  <a:cubicBezTo>
                    <a:pt x="7" y="17"/>
                    <a:pt x="13" y="9"/>
                    <a:pt x="22" y="8"/>
                  </a:cubicBezTo>
                  <a:cubicBezTo>
                    <a:pt x="31" y="7"/>
                    <a:pt x="39" y="14"/>
                    <a:pt x="40" y="22"/>
                  </a:cubicBezTo>
                  <a:cubicBezTo>
                    <a:pt x="41" y="31"/>
                    <a:pt x="35" y="39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Freeform 126"/>
            <p:cNvSpPr>
              <a:spLocks noEditPoints="1"/>
            </p:cNvSpPr>
            <p:nvPr/>
          </p:nvSpPr>
          <p:spPr bwMode="auto">
            <a:xfrm>
              <a:off x="4082864" y="3323327"/>
              <a:ext cx="93421" cy="173958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4 h 50"/>
                <a:gd name="T14" fmla="*/ 0 w 27"/>
                <a:gd name="T15" fmla="*/ 45 h 50"/>
                <a:gd name="T16" fmla="*/ 3 w 27"/>
                <a:gd name="T17" fmla="*/ 47 h 50"/>
                <a:gd name="T18" fmla="*/ 3 w 27"/>
                <a:gd name="T19" fmla="*/ 47 h 50"/>
                <a:gd name="T20" fmla="*/ 3 w 27"/>
                <a:gd name="T21" fmla="*/ 47 h 50"/>
                <a:gd name="T22" fmla="*/ 4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6 h 50"/>
                <a:gd name="T30" fmla="*/ 24 w 27"/>
                <a:gd name="T31" fmla="*/ 45 h 50"/>
                <a:gd name="T32" fmla="*/ 24 w 27"/>
                <a:gd name="T33" fmla="*/ 44 h 50"/>
                <a:gd name="T34" fmla="*/ 25 w 27"/>
                <a:gd name="T35" fmla="*/ 44 h 50"/>
                <a:gd name="T36" fmla="*/ 27 w 27"/>
                <a:gd name="T37" fmla="*/ 41 h 50"/>
                <a:gd name="T38" fmla="*/ 27 w 27"/>
                <a:gd name="T39" fmla="*/ 41 h 50"/>
                <a:gd name="T40" fmla="*/ 24 w 27"/>
                <a:gd name="T41" fmla="*/ 38 h 50"/>
                <a:gd name="T42" fmla="*/ 4 w 27"/>
                <a:gd name="T43" fmla="*/ 41 h 50"/>
                <a:gd name="T44" fmla="*/ 9 w 27"/>
                <a:gd name="T45" fmla="*/ 6 h 50"/>
                <a:gd name="T46" fmla="*/ 22 w 27"/>
                <a:gd name="T47" fmla="*/ 39 h 50"/>
                <a:gd name="T48" fmla="*/ 4 w 27"/>
                <a:gd name="T4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2"/>
                    <a:pt x="0" y="43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4" y="48"/>
                    <a:pt x="25" y="47"/>
                    <a:pt x="24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7" y="43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1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9"/>
                    <a:pt x="22" y="39"/>
                    <a:pt x="22" y="39"/>
                  </a:cubicBezTo>
                  <a:lnTo>
                    <a:pt x="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Freeform 201"/>
            <p:cNvSpPr/>
            <p:nvPr/>
          </p:nvSpPr>
          <p:spPr bwMode="auto">
            <a:xfrm>
              <a:off x="3591595" y="3155814"/>
              <a:ext cx="122415" cy="157850"/>
            </a:xfrm>
            <a:custGeom>
              <a:avLst/>
              <a:gdLst>
                <a:gd name="T0" fmla="*/ 28 w 35"/>
                <a:gd name="T1" fmla="*/ 0 h 45"/>
                <a:gd name="T2" fmla="*/ 2 w 35"/>
                <a:gd name="T3" fmla="*/ 4 h 45"/>
                <a:gd name="T4" fmla="*/ 0 w 35"/>
                <a:gd name="T5" fmla="*/ 6 h 45"/>
                <a:gd name="T6" fmla="*/ 5 w 35"/>
                <a:gd name="T7" fmla="*/ 43 h 45"/>
                <a:gd name="T8" fmla="*/ 7 w 35"/>
                <a:gd name="T9" fmla="*/ 45 h 45"/>
                <a:gd name="T10" fmla="*/ 33 w 35"/>
                <a:gd name="T11" fmla="*/ 41 h 45"/>
                <a:gd name="T12" fmla="*/ 35 w 35"/>
                <a:gd name="T13" fmla="*/ 39 h 45"/>
                <a:gd name="T14" fmla="*/ 30 w 35"/>
                <a:gd name="T15" fmla="*/ 2 h 45"/>
                <a:gd name="T16" fmla="*/ 28 w 35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5">
                  <a:moveTo>
                    <a:pt x="28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5"/>
                    <a:pt x="7" y="45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5" y="40"/>
                    <a:pt x="35" y="3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Freeform 258"/>
            <p:cNvSpPr>
              <a:spLocks noEditPoints="1"/>
            </p:cNvSpPr>
            <p:nvPr/>
          </p:nvSpPr>
          <p:spPr bwMode="auto">
            <a:xfrm>
              <a:off x="4625675" y="3880634"/>
              <a:ext cx="161072" cy="260936"/>
            </a:xfrm>
            <a:custGeom>
              <a:avLst/>
              <a:gdLst>
                <a:gd name="T0" fmla="*/ 16 w 46"/>
                <a:gd name="T1" fmla="*/ 0 h 75"/>
                <a:gd name="T2" fmla="*/ 3 w 46"/>
                <a:gd name="T3" fmla="*/ 56 h 75"/>
                <a:gd name="T4" fmla="*/ 27 w 46"/>
                <a:gd name="T5" fmla="*/ 73 h 75"/>
                <a:gd name="T6" fmla="*/ 45 w 46"/>
                <a:gd name="T7" fmla="*/ 49 h 75"/>
                <a:gd name="T8" fmla="*/ 16 w 46"/>
                <a:gd name="T9" fmla="*/ 0 h 75"/>
                <a:gd name="T10" fmla="*/ 25 w 46"/>
                <a:gd name="T11" fmla="*/ 65 h 75"/>
                <a:gd name="T12" fmla="*/ 36 w 46"/>
                <a:gd name="T13" fmla="*/ 46 h 75"/>
                <a:gd name="T14" fmla="*/ 25 w 46"/>
                <a:gd name="T15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5" y="75"/>
                    <a:pt x="27" y="73"/>
                  </a:cubicBezTo>
                  <a:cubicBezTo>
                    <a:pt x="38" y="72"/>
                    <a:pt x="46" y="61"/>
                    <a:pt x="45" y="49"/>
                  </a:cubicBezTo>
                  <a:cubicBezTo>
                    <a:pt x="41" y="28"/>
                    <a:pt x="16" y="0"/>
                    <a:pt x="16" y="0"/>
                  </a:cubicBezTo>
                  <a:close/>
                  <a:moveTo>
                    <a:pt x="25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5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6" t="9026" r="22530" b="69229"/>
          <a:stretch>
            <a:fillRect/>
          </a:stretch>
        </p:blipFill>
        <p:spPr bwMode="auto">
          <a:xfrm flipH="1">
            <a:off x="8187993" y="3225635"/>
            <a:ext cx="4192202" cy="348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978" y="4473351"/>
            <a:ext cx="1743219" cy="19302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450" y="4608689"/>
            <a:ext cx="1249138" cy="179487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2703425" y="1221682"/>
            <a:ext cx="6785151" cy="1016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dirty="0" smtClean="0">
                <a:solidFill>
                  <a:srgbClr val="FF0000"/>
                </a:solidFill>
                <a:latin typeface="华康海报体W12" panose="040B0C09000000000000" pitchFamily="81" charset="-122"/>
                <a:ea typeface="华康海报体W12" panose="040B0C09000000000000" pitchFamily="81" charset="-122"/>
              </a:rPr>
              <a:t>谢谢聆听</a:t>
            </a:r>
            <a:endParaRPr lang="zh-CN" altLang="en-US" sz="6000" b="1" dirty="0">
              <a:solidFill>
                <a:srgbClr val="FF0000"/>
              </a:solidFill>
              <a:latin typeface="华康海报体W12" panose="040B0C09000000000000" pitchFamily="81" charset="-122"/>
              <a:ea typeface="华康海报体W12" panose="040B0C09000000000000" pitchFamily="8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62647" y="2169350"/>
            <a:ext cx="6666706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华康海报体W12" panose="040B0C09000000000000" pitchFamily="81" charset="-122"/>
              </a:rPr>
              <a:t>THE PROFESSIONAL EDUCATIONAL TEMPLATE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华康海报体W12" panose="040B0C09000000000000" pitchFamily="81" charset="-122"/>
            </a:endParaRPr>
          </a:p>
        </p:txBody>
      </p:sp>
      <p:pic>
        <p:nvPicPr>
          <p:cNvPr id="9" name="图片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834" y="5986258"/>
            <a:ext cx="97472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993" y="426526"/>
            <a:ext cx="2680053" cy="147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7024254" y="2595589"/>
            <a:ext cx="2368365" cy="352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教师：情缘素材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854242" y="721348"/>
            <a:ext cx="1179641" cy="5415305"/>
          </a:xfrm>
          <a:prstGeom prst="rect">
            <a:avLst/>
          </a:prstGeom>
          <a:solidFill>
            <a:srgbClr val="92D05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155944" y="889844"/>
            <a:ext cx="60157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赠送可编辑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儿童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583846" y="1260135"/>
            <a:ext cx="8705946" cy="4337730"/>
            <a:chOff x="595313" y="2438400"/>
            <a:chExt cx="8054975" cy="4013200"/>
          </a:xfrm>
        </p:grpSpPr>
        <p:grpSp>
          <p:nvGrpSpPr>
            <p:cNvPr id="16" name="Group 4"/>
            <p:cNvGrpSpPr>
              <a:grpSpLocks noChangeAspect="1"/>
            </p:cNvGrpSpPr>
            <p:nvPr/>
          </p:nvGrpSpPr>
          <p:grpSpPr>
            <a:xfrm>
              <a:off x="595313" y="2438400"/>
              <a:ext cx="3981450" cy="4013200"/>
              <a:chOff x="375" y="1536"/>
              <a:chExt cx="2508" cy="2528"/>
            </a:xfrm>
          </p:grpSpPr>
          <p:sp>
            <p:nvSpPr>
              <p:cNvPr id="100" name="AutoShape 3"/>
              <p:cNvSpPr>
                <a:spLocks noChangeAspect="1" noTextEdit="1"/>
              </p:cNvSpPr>
              <p:nvPr/>
            </p:nvSpPr>
            <p:spPr>
              <a:xfrm>
                <a:off x="375" y="1536"/>
                <a:ext cx="2498" cy="25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1" name="Oval 5"/>
              <p:cNvSpPr/>
              <p:nvPr/>
            </p:nvSpPr>
            <p:spPr>
              <a:xfrm>
                <a:off x="385" y="2884"/>
                <a:ext cx="526" cy="525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2" name="Freeform 6"/>
              <p:cNvSpPr/>
              <p:nvPr/>
            </p:nvSpPr>
            <p:spPr>
              <a:xfrm>
                <a:off x="534" y="2943"/>
                <a:ext cx="377" cy="466"/>
              </a:xfrm>
              <a:custGeom>
                <a:avLst/>
                <a:gdLst/>
                <a:ahLst/>
                <a:cxnLst>
                  <a:cxn ang="0">
                    <a:pos x="377" y="248"/>
                  </a:cxn>
                  <a:cxn ang="0">
                    <a:pos x="119" y="466"/>
                  </a:cxn>
                  <a:cxn ang="0">
                    <a:pos x="109" y="466"/>
                  </a:cxn>
                  <a:cxn ang="0">
                    <a:pos x="10" y="357"/>
                  </a:cxn>
                  <a:cxn ang="0">
                    <a:pos x="40" y="347"/>
                  </a:cxn>
                  <a:cxn ang="0">
                    <a:pos x="40" y="297"/>
                  </a:cxn>
                  <a:cxn ang="0">
                    <a:pos x="0" y="198"/>
                  </a:cxn>
                  <a:cxn ang="0">
                    <a:pos x="30" y="169"/>
                  </a:cxn>
                  <a:cxn ang="0">
                    <a:pos x="99" y="79"/>
                  </a:cxn>
                  <a:cxn ang="0">
                    <a:pos x="69" y="40"/>
                  </a:cxn>
                  <a:cxn ang="0">
                    <a:pos x="69" y="40"/>
                  </a:cxn>
                  <a:cxn ang="0">
                    <a:pos x="129" y="0"/>
                  </a:cxn>
                  <a:cxn ang="0">
                    <a:pos x="377" y="248"/>
                  </a:cxn>
                </a:cxnLst>
                <a:rect l="0" t="0" r="0" b="0"/>
                <a:pathLst>
                  <a:path w="38" h="47">
                    <a:moveTo>
                      <a:pt x="38" y="25"/>
                    </a:moveTo>
                    <a:cubicBezTo>
                      <a:pt x="35" y="38"/>
                      <a:pt x="24" y="47"/>
                      <a:pt x="12" y="47"/>
                    </a:cubicBezTo>
                    <a:cubicBezTo>
                      <a:pt x="12" y="47"/>
                      <a:pt x="11" y="47"/>
                      <a:pt x="11" y="47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38" y="25"/>
                      <a:pt x="38" y="25"/>
                      <a:pt x="38" y="25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3" name="Freeform 7"/>
              <p:cNvSpPr>
                <a:spLocks noEditPoints="1"/>
              </p:cNvSpPr>
              <p:nvPr/>
            </p:nvSpPr>
            <p:spPr>
              <a:xfrm>
                <a:off x="524" y="2943"/>
                <a:ext cx="258" cy="367"/>
              </a:xfrm>
              <a:custGeom>
                <a:avLst/>
                <a:gdLst/>
                <a:ahLst/>
                <a:cxnLst>
                  <a:cxn ang="0">
                    <a:pos x="30" y="327"/>
                  </a:cxn>
                  <a:cxn ang="0">
                    <a:pos x="20" y="248"/>
                  </a:cxn>
                  <a:cxn ang="0">
                    <a:pos x="0" y="208"/>
                  </a:cxn>
                  <a:cxn ang="0">
                    <a:pos x="20" y="169"/>
                  </a:cxn>
                  <a:cxn ang="0">
                    <a:pos x="99" y="79"/>
                  </a:cxn>
                  <a:cxn ang="0">
                    <a:pos x="79" y="40"/>
                  </a:cxn>
                  <a:cxn ang="0">
                    <a:pos x="69" y="40"/>
                  </a:cxn>
                  <a:cxn ang="0">
                    <a:pos x="69" y="30"/>
                  </a:cxn>
                  <a:cxn ang="0">
                    <a:pos x="129" y="10"/>
                  </a:cxn>
                  <a:cxn ang="0">
                    <a:pos x="139" y="10"/>
                  </a:cxn>
                  <a:cxn ang="0">
                    <a:pos x="139" y="20"/>
                  </a:cxn>
                  <a:cxn ang="0">
                    <a:pos x="129" y="30"/>
                  </a:cxn>
                  <a:cxn ang="0">
                    <a:pos x="198" y="198"/>
                  </a:cxn>
                  <a:cxn ang="0">
                    <a:pos x="198" y="208"/>
                  </a:cxn>
                  <a:cxn ang="0">
                    <a:pos x="189" y="218"/>
                  </a:cxn>
                  <a:cxn ang="0">
                    <a:pos x="169" y="218"/>
                  </a:cxn>
                  <a:cxn ang="0">
                    <a:pos x="159" y="218"/>
                  </a:cxn>
                  <a:cxn ang="0">
                    <a:pos x="159" y="208"/>
                  </a:cxn>
                  <a:cxn ang="0">
                    <a:pos x="109" y="129"/>
                  </a:cxn>
                  <a:cxn ang="0">
                    <a:pos x="69" y="198"/>
                  </a:cxn>
                  <a:cxn ang="0">
                    <a:pos x="69" y="228"/>
                  </a:cxn>
                  <a:cxn ang="0">
                    <a:pos x="109" y="317"/>
                  </a:cxn>
                  <a:cxn ang="0">
                    <a:pos x="238" y="327"/>
                  </a:cxn>
                  <a:cxn ang="0">
                    <a:pos x="258" y="347"/>
                  </a:cxn>
                  <a:cxn ang="0">
                    <a:pos x="30" y="367"/>
                  </a:cxn>
                  <a:cxn ang="0">
                    <a:pos x="20" y="337"/>
                  </a:cxn>
                  <a:cxn ang="0">
                    <a:pos x="40" y="188"/>
                  </a:cxn>
                  <a:cxn ang="0">
                    <a:pos x="40" y="228"/>
                  </a:cxn>
                  <a:cxn ang="0">
                    <a:pos x="40" y="188"/>
                  </a:cxn>
                  <a:cxn ang="0">
                    <a:pos x="238" y="218"/>
                  </a:cxn>
                  <a:cxn ang="0">
                    <a:pos x="258" y="228"/>
                  </a:cxn>
                  <a:cxn ang="0">
                    <a:pos x="149" y="278"/>
                  </a:cxn>
                  <a:cxn ang="0">
                    <a:pos x="129" y="268"/>
                  </a:cxn>
                </a:cxnLst>
                <a:rect l="0" t="0" r="0" b="0"/>
                <a:pathLst>
                  <a:path w="26" h="37">
                    <a:moveTo>
                      <a:pt x="3" y="33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4" y="33"/>
                      <a:pt x="4" y="32"/>
                      <a:pt x="4" y="31"/>
                    </a:cubicBezTo>
                    <a:cubicBezTo>
                      <a:pt x="3" y="29"/>
                      <a:pt x="2" y="27"/>
                      <a:pt x="2" y="25"/>
                    </a:cubicBezTo>
                    <a:cubicBezTo>
                      <a:pt x="2" y="24"/>
                      <a:pt x="1" y="24"/>
                      <a:pt x="1" y="24"/>
                    </a:cubicBezTo>
                    <a:cubicBezTo>
                      <a:pt x="1" y="23"/>
                      <a:pt x="0" y="22"/>
                      <a:pt x="0" y="21"/>
                    </a:cubicBezTo>
                    <a:cubicBezTo>
                      <a:pt x="0" y="20"/>
                      <a:pt x="1" y="19"/>
                      <a:pt x="2" y="18"/>
                    </a:cubicBezTo>
                    <a:cubicBezTo>
                      <a:pt x="2" y="18"/>
                      <a:pt x="2" y="18"/>
                      <a:pt x="2" y="17"/>
                    </a:cubicBezTo>
                    <a:cubicBezTo>
                      <a:pt x="4" y="14"/>
                      <a:pt x="6" y="11"/>
                      <a:pt x="10" y="9"/>
                    </a:cubicBezTo>
                    <a:cubicBezTo>
                      <a:pt x="10" y="9"/>
                      <a:pt x="10" y="8"/>
                      <a:pt x="10" y="8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5"/>
                      <a:pt x="8" y="4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4" y="0"/>
                      <a:pt x="14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2"/>
                      <a:pt x="13" y="3"/>
                      <a:pt x="13" y="3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19" y="20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2"/>
                      <a:pt x="20" y="22"/>
                      <a:pt x="19" y="22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3"/>
                      <a:pt x="17" y="23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6" y="21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2"/>
                      <a:pt x="16" y="21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1" y="13"/>
                    </a:cubicBezTo>
                    <a:cubicBezTo>
                      <a:pt x="9" y="14"/>
                      <a:pt x="8" y="16"/>
                      <a:pt x="7" y="18"/>
                    </a:cubicBezTo>
                    <a:cubicBezTo>
                      <a:pt x="7" y="19"/>
                      <a:pt x="7" y="19"/>
                      <a:pt x="7" y="20"/>
                    </a:cubicBezTo>
                    <a:cubicBezTo>
                      <a:pt x="7" y="20"/>
                      <a:pt x="7" y="21"/>
                      <a:pt x="7" y="21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6" y="24"/>
                      <a:pt x="6" y="24"/>
                      <a:pt x="6" y="25"/>
                    </a:cubicBezTo>
                    <a:cubicBezTo>
                      <a:pt x="7" y="28"/>
                      <a:pt x="8" y="31"/>
                      <a:pt x="11" y="32"/>
                    </a:cubicBezTo>
                    <a:cubicBezTo>
                      <a:pt x="11" y="32"/>
                      <a:pt x="12" y="33"/>
                      <a:pt x="12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5" y="33"/>
                      <a:pt x="26" y="33"/>
                      <a:pt x="26" y="34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6"/>
                      <a:pt x="25" y="37"/>
                      <a:pt x="24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6"/>
                      <a:pt x="2" y="35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3"/>
                      <a:pt x="2" y="33"/>
                      <a:pt x="3" y="33"/>
                    </a:cubicBezTo>
                    <a:close/>
                    <a:moveTo>
                      <a:pt x="4" y="19"/>
                    </a:moveTo>
                    <a:cubicBezTo>
                      <a:pt x="5" y="19"/>
                      <a:pt x="5" y="20"/>
                      <a:pt x="5" y="21"/>
                    </a:cubicBezTo>
                    <a:cubicBezTo>
                      <a:pt x="5" y="22"/>
                      <a:pt x="5" y="23"/>
                      <a:pt x="4" y="23"/>
                    </a:cubicBezTo>
                    <a:cubicBezTo>
                      <a:pt x="3" y="23"/>
                      <a:pt x="2" y="22"/>
                      <a:pt x="2" y="21"/>
                    </a:cubicBezTo>
                    <a:cubicBezTo>
                      <a:pt x="2" y="20"/>
                      <a:pt x="3" y="19"/>
                      <a:pt x="4" y="19"/>
                    </a:cubicBezTo>
                    <a:close/>
                    <a:moveTo>
                      <a:pt x="14" y="26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1"/>
                      <a:pt x="25" y="22"/>
                      <a:pt x="26" y="22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4"/>
                      <a:pt x="25" y="24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4" y="29"/>
                      <a:pt x="14" y="28"/>
                      <a:pt x="14" y="28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7"/>
                      <a:pt x="13" y="26"/>
                      <a:pt x="14" y="26"/>
                    </a:cubicBezTo>
                    <a:close/>
                  </a:path>
                </a:pathLst>
              </a:custGeom>
              <a:solidFill>
                <a:srgbClr val="C2D44C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4" name="Oval 8"/>
              <p:cNvSpPr/>
              <p:nvPr/>
            </p:nvSpPr>
            <p:spPr>
              <a:xfrm>
                <a:off x="1694" y="1545"/>
                <a:ext cx="525" cy="526"/>
              </a:xfrm>
              <a:prstGeom prst="ellipse">
                <a:avLst/>
              </a:prstGeom>
              <a:solidFill>
                <a:srgbClr val="F2EFD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5" name="Freeform 9"/>
              <p:cNvSpPr/>
              <p:nvPr/>
            </p:nvSpPr>
            <p:spPr>
              <a:xfrm>
                <a:off x="1832" y="1645"/>
                <a:ext cx="387" cy="426"/>
              </a:xfrm>
              <a:custGeom>
                <a:avLst/>
                <a:gdLst/>
                <a:ahLst/>
                <a:cxnLst>
                  <a:cxn ang="0">
                    <a:pos x="387" y="159"/>
                  </a:cxn>
                  <a:cxn ang="0">
                    <a:pos x="129" y="426"/>
                  </a:cxn>
                  <a:cxn ang="0">
                    <a:pos x="119" y="426"/>
                  </a:cxn>
                  <a:cxn ang="0">
                    <a:pos x="10" y="307"/>
                  </a:cxn>
                  <a:cxn ang="0">
                    <a:pos x="0" y="287"/>
                  </a:cxn>
                  <a:cxn ang="0">
                    <a:pos x="0" y="30"/>
                  </a:cxn>
                  <a:cxn ang="0">
                    <a:pos x="20" y="10"/>
                  </a:cxn>
                  <a:cxn ang="0">
                    <a:pos x="258" y="0"/>
                  </a:cxn>
                  <a:cxn ang="0">
                    <a:pos x="387" y="129"/>
                  </a:cxn>
                  <a:cxn ang="0">
                    <a:pos x="387" y="159"/>
                  </a:cxn>
                </a:cxnLst>
                <a:rect l="0" t="0" r="0" b="0"/>
                <a:pathLst>
                  <a:path w="39" h="43">
                    <a:moveTo>
                      <a:pt x="39" y="16"/>
                    </a:moveTo>
                    <a:cubicBezTo>
                      <a:pt x="39" y="31"/>
                      <a:pt x="28" y="43"/>
                      <a:pt x="13" y="43"/>
                    </a:cubicBezTo>
                    <a:cubicBezTo>
                      <a:pt x="13" y="43"/>
                      <a:pt x="12" y="43"/>
                      <a:pt x="12" y="43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4"/>
                      <a:pt x="39" y="15"/>
                      <a:pt x="39" y="16"/>
                    </a:cubicBezTo>
                    <a:close/>
                  </a:path>
                </a:pathLst>
              </a:custGeom>
              <a:solidFill>
                <a:srgbClr val="DDDAC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6" name="Freeform 10"/>
              <p:cNvSpPr>
                <a:spLocks noEditPoints="1"/>
              </p:cNvSpPr>
              <p:nvPr/>
            </p:nvSpPr>
            <p:spPr>
              <a:xfrm>
                <a:off x="1822" y="1645"/>
                <a:ext cx="278" cy="327"/>
              </a:xfrm>
              <a:custGeom>
                <a:avLst/>
                <a:gdLst/>
                <a:ahLst/>
                <a:cxnLst>
                  <a:cxn ang="0">
                    <a:pos x="258" y="327"/>
                  </a:cxn>
                  <a:cxn ang="0">
                    <a:pos x="40" y="327"/>
                  </a:cxn>
                  <a:cxn ang="0">
                    <a:pos x="0" y="287"/>
                  </a:cxn>
                  <a:cxn ang="0">
                    <a:pos x="0" y="40"/>
                  </a:cxn>
                  <a:cxn ang="0">
                    <a:pos x="40" y="0"/>
                  </a:cxn>
                  <a:cxn ang="0">
                    <a:pos x="258" y="0"/>
                  </a:cxn>
                  <a:cxn ang="0">
                    <a:pos x="278" y="10"/>
                  </a:cxn>
                  <a:cxn ang="0">
                    <a:pos x="278" y="50"/>
                  </a:cxn>
                  <a:cxn ang="0">
                    <a:pos x="268" y="59"/>
                  </a:cxn>
                  <a:cxn ang="0">
                    <a:pos x="268" y="59"/>
                  </a:cxn>
                  <a:cxn ang="0">
                    <a:pos x="258" y="50"/>
                  </a:cxn>
                  <a:cxn ang="0">
                    <a:pos x="258" y="20"/>
                  </a:cxn>
                  <a:cxn ang="0">
                    <a:pos x="248" y="10"/>
                  </a:cxn>
                  <a:cxn ang="0">
                    <a:pos x="40" y="10"/>
                  </a:cxn>
                  <a:cxn ang="0">
                    <a:pos x="40" y="69"/>
                  </a:cxn>
                  <a:cxn ang="0">
                    <a:pos x="258" y="69"/>
                  </a:cxn>
                  <a:cxn ang="0">
                    <a:pos x="278" y="79"/>
                  </a:cxn>
                  <a:cxn ang="0">
                    <a:pos x="278" y="307"/>
                  </a:cxn>
                  <a:cxn ang="0">
                    <a:pos x="258" y="327"/>
                  </a:cxn>
                  <a:cxn ang="0">
                    <a:pos x="248" y="79"/>
                  </a:cxn>
                  <a:cxn ang="0">
                    <a:pos x="50" y="79"/>
                  </a:cxn>
                  <a:cxn ang="0">
                    <a:pos x="40" y="89"/>
                  </a:cxn>
                  <a:cxn ang="0">
                    <a:pos x="40" y="297"/>
                  </a:cxn>
                  <a:cxn ang="0">
                    <a:pos x="50" y="307"/>
                  </a:cxn>
                  <a:cxn ang="0">
                    <a:pos x="248" y="307"/>
                  </a:cxn>
                  <a:cxn ang="0">
                    <a:pos x="258" y="297"/>
                  </a:cxn>
                  <a:cxn ang="0">
                    <a:pos x="258" y="89"/>
                  </a:cxn>
                  <a:cxn ang="0">
                    <a:pos x="248" y="79"/>
                  </a:cxn>
                </a:cxnLst>
                <a:rect l="0" t="0" r="0" b="0"/>
                <a:pathLst>
                  <a:path w="28" h="33">
                    <a:moveTo>
                      <a:pt x="26" y="33"/>
                    </a:moveTo>
                    <a:cubicBezTo>
                      <a:pt x="4" y="33"/>
                      <a:pt x="4" y="33"/>
                      <a:pt x="4" y="33"/>
                    </a:cubicBezTo>
                    <a:cubicBezTo>
                      <a:pt x="2" y="33"/>
                      <a:pt x="0" y="31"/>
                      <a:pt x="0" y="29"/>
                    </a:cubicBezTo>
                    <a:cubicBezTo>
                      <a:pt x="0" y="20"/>
                      <a:pt x="0" y="12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9" y="0"/>
                      <a:pt x="26" y="0"/>
                    </a:cubicBezTo>
                    <a:cubicBezTo>
                      <a:pt x="27" y="0"/>
                      <a:pt x="28" y="0"/>
                      <a:pt x="28" y="1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6" y="6"/>
                      <a:pt x="26" y="5"/>
                      <a:pt x="26" y="5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1"/>
                      <a:pt x="2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1" y="1"/>
                      <a:pt x="1" y="7"/>
                      <a:pt x="4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7" y="7"/>
                      <a:pt x="28" y="7"/>
                      <a:pt x="28" y="8"/>
                    </a:cubicBezTo>
                    <a:cubicBezTo>
                      <a:pt x="28" y="16"/>
                      <a:pt x="28" y="23"/>
                      <a:pt x="28" y="31"/>
                    </a:cubicBezTo>
                    <a:cubicBezTo>
                      <a:pt x="28" y="32"/>
                      <a:pt x="27" y="33"/>
                      <a:pt x="26" y="33"/>
                    </a:cubicBezTo>
                    <a:close/>
                    <a:moveTo>
                      <a:pt x="25" y="8"/>
                    </a:move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4" y="8"/>
                      <a:pt x="4" y="9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4" y="31"/>
                      <a:pt x="5" y="31"/>
                      <a:pt x="5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6" y="31"/>
                      <a:pt x="26" y="31"/>
                      <a:pt x="26" y="30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8"/>
                      <a:pt x="26" y="8"/>
                      <a:pt x="25" y="8"/>
                    </a:cubicBezTo>
                    <a:close/>
                  </a:path>
                </a:pathLst>
              </a:custGeom>
              <a:solidFill>
                <a:srgbClr val="93C6D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7" name="Oval 11"/>
              <p:cNvSpPr/>
              <p:nvPr/>
            </p:nvSpPr>
            <p:spPr>
              <a:xfrm>
                <a:off x="1039" y="3538"/>
                <a:ext cx="526" cy="526"/>
              </a:xfrm>
              <a:prstGeom prst="ellipse">
                <a:avLst/>
              </a:prstGeom>
              <a:solidFill>
                <a:srgbClr val="FDC00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8" name="Freeform 12"/>
              <p:cNvSpPr/>
              <p:nvPr/>
            </p:nvSpPr>
            <p:spPr>
              <a:xfrm>
                <a:off x="1158" y="3637"/>
                <a:ext cx="407" cy="427"/>
              </a:xfrm>
              <a:custGeom>
                <a:avLst/>
                <a:gdLst/>
                <a:ahLst/>
                <a:cxnLst>
                  <a:cxn ang="0">
                    <a:pos x="407" y="189"/>
                  </a:cxn>
                  <a:cxn ang="0">
                    <a:pos x="189" y="427"/>
                  </a:cxn>
                  <a:cxn ang="0">
                    <a:pos x="10" y="248"/>
                  </a:cxn>
                  <a:cxn ang="0">
                    <a:pos x="10" y="70"/>
                  </a:cxn>
                  <a:cxn ang="0">
                    <a:pos x="0" y="20"/>
                  </a:cxn>
                  <a:cxn ang="0">
                    <a:pos x="20" y="0"/>
                  </a:cxn>
                  <a:cxn ang="0">
                    <a:pos x="169" y="0"/>
                  </a:cxn>
                  <a:cxn ang="0">
                    <a:pos x="208" y="0"/>
                  </a:cxn>
                  <a:cxn ang="0">
                    <a:pos x="288" y="79"/>
                  </a:cxn>
                  <a:cxn ang="0">
                    <a:pos x="288" y="70"/>
                  </a:cxn>
                  <a:cxn ang="0">
                    <a:pos x="407" y="189"/>
                  </a:cxn>
                </a:cxnLst>
                <a:rect l="0" t="0" r="0" b="0"/>
                <a:pathLst>
                  <a:path w="41" h="43">
                    <a:moveTo>
                      <a:pt x="41" y="19"/>
                    </a:moveTo>
                    <a:cubicBezTo>
                      <a:pt x="40" y="31"/>
                      <a:pt x="31" y="41"/>
                      <a:pt x="19" y="4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41" y="19"/>
                      <a:pt x="41" y="19"/>
                      <a:pt x="41" y="19"/>
                    </a:cubicBezTo>
                    <a:close/>
                  </a:path>
                </a:pathLst>
              </a:custGeom>
              <a:solidFill>
                <a:srgbClr val="F99B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9" name="Freeform 13"/>
              <p:cNvSpPr>
                <a:spLocks noEditPoints="1"/>
              </p:cNvSpPr>
              <p:nvPr/>
            </p:nvSpPr>
            <p:spPr>
              <a:xfrm>
                <a:off x="1158" y="3637"/>
                <a:ext cx="298" cy="328"/>
              </a:xfrm>
              <a:custGeom>
                <a:avLst/>
                <a:gdLst/>
                <a:ahLst/>
                <a:cxnLst>
                  <a:cxn ang="0">
                    <a:pos x="30" y="258"/>
                  </a:cxn>
                  <a:cxn ang="0">
                    <a:pos x="0" y="30"/>
                  </a:cxn>
                  <a:cxn ang="0">
                    <a:pos x="209" y="0"/>
                  </a:cxn>
                  <a:cxn ang="0">
                    <a:pos x="219" y="40"/>
                  </a:cxn>
                  <a:cxn ang="0">
                    <a:pos x="209" y="40"/>
                  </a:cxn>
                  <a:cxn ang="0">
                    <a:pos x="199" y="10"/>
                  </a:cxn>
                  <a:cxn ang="0">
                    <a:pos x="30" y="10"/>
                  </a:cxn>
                  <a:cxn ang="0">
                    <a:pos x="209" y="50"/>
                  </a:cxn>
                  <a:cxn ang="0">
                    <a:pos x="219" y="60"/>
                  </a:cxn>
                  <a:cxn ang="0">
                    <a:pos x="109" y="70"/>
                  </a:cxn>
                  <a:cxn ang="0">
                    <a:pos x="70" y="248"/>
                  </a:cxn>
                  <a:cxn ang="0">
                    <a:pos x="288" y="328"/>
                  </a:cxn>
                  <a:cxn ang="0">
                    <a:pos x="79" y="298"/>
                  </a:cxn>
                  <a:cxn ang="0">
                    <a:pos x="109" y="70"/>
                  </a:cxn>
                  <a:cxn ang="0">
                    <a:pos x="298" y="80"/>
                  </a:cxn>
                  <a:cxn ang="0">
                    <a:pos x="288" y="119"/>
                  </a:cxn>
                  <a:cxn ang="0">
                    <a:pos x="288" y="109"/>
                  </a:cxn>
                  <a:cxn ang="0">
                    <a:pos x="278" y="80"/>
                  </a:cxn>
                  <a:cxn ang="0">
                    <a:pos x="109" y="119"/>
                  </a:cxn>
                  <a:cxn ang="0">
                    <a:pos x="298" y="129"/>
                  </a:cxn>
                  <a:cxn ang="0">
                    <a:pos x="288" y="328"/>
                  </a:cxn>
                  <a:cxn ang="0">
                    <a:pos x="109" y="89"/>
                  </a:cxn>
                  <a:cxn ang="0">
                    <a:pos x="109" y="80"/>
                  </a:cxn>
                  <a:cxn ang="0">
                    <a:pos x="278" y="80"/>
                  </a:cxn>
                  <a:cxn ang="0">
                    <a:pos x="278" y="80"/>
                  </a:cxn>
                  <a:cxn ang="0">
                    <a:pos x="278" y="99"/>
                  </a:cxn>
                  <a:cxn ang="0">
                    <a:pos x="109" y="99"/>
                  </a:cxn>
                  <a:cxn ang="0">
                    <a:pos x="109" y="89"/>
                  </a:cxn>
                  <a:cxn ang="0">
                    <a:pos x="278" y="99"/>
                  </a:cxn>
                  <a:cxn ang="0">
                    <a:pos x="278" y="99"/>
                  </a:cxn>
                  <a:cxn ang="0">
                    <a:pos x="109" y="109"/>
                  </a:cxn>
                  <a:cxn ang="0">
                    <a:pos x="109" y="109"/>
                  </a:cxn>
                  <a:cxn ang="0">
                    <a:pos x="278" y="99"/>
                  </a:cxn>
                  <a:cxn ang="0">
                    <a:pos x="278" y="109"/>
                  </a:cxn>
                  <a:cxn ang="0">
                    <a:pos x="278" y="119"/>
                  </a:cxn>
                  <a:cxn ang="0">
                    <a:pos x="109" y="119"/>
                  </a:cxn>
                  <a:cxn ang="0">
                    <a:pos x="109" y="109"/>
                  </a:cxn>
                  <a:cxn ang="0">
                    <a:pos x="278" y="119"/>
                  </a:cxn>
                  <a:cxn ang="0">
                    <a:pos x="278" y="119"/>
                  </a:cxn>
                  <a:cxn ang="0">
                    <a:pos x="30" y="20"/>
                  </a:cxn>
                  <a:cxn ang="0">
                    <a:pos x="30" y="10"/>
                  </a:cxn>
                  <a:cxn ang="0">
                    <a:pos x="189" y="10"/>
                  </a:cxn>
                  <a:cxn ang="0">
                    <a:pos x="199" y="10"/>
                  </a:cxn>
                  <a:cxn ang="0">
                    <a:pos x="189" y="30"/>
                  </a:cxn>
                  <a:cxn ang="0">
                    <a:pos x="30" y="20"/>
                  </a:cxn>
                  <a:cxn ang="0">
                    <a:pos x="30" y="20"/>
                  </a:cxn>
                  <a:cxn ang="0">
                    <a:pos x="199" y="20"/>
                  </a:cxn>
                  <a:cxn ang="0">
                    <a:pos x="189" y="30"/>
                  </a:cxn>
                  <a:cxn ang="0">
                    <a:pos x="30" y="40"/>
                  </a:cxn>
                  <a:cxn ang="0">
                    <a:pos x="30" y="30"/>
                  </a:cxn>
                  <a:cxn ang="0">
                    <a:pos x="189" y="30"/>
                  </a:cxn>
                  <a:cxn ang="0">
                    <a:pos x="199" y="30"/>
                  </a:cxn>
                  <a:cxn ang="0">
                    <a:pos x="189" y="50"/>
                  </a:cxn>
                  <a:cxn ang="0">
                    <a:pos x="30" y="50"/>
                  </a:cxn>
                  <a:cxn ang="0">
                    <a:pos x="30" y="40"/>
                  </a:cxn>
                  <a:cxn ang="0">
                    <a:pos x="199" y="40"/>
                  </a:cxn>
                  <a:cxn ang="0">
                    <a:pos x="189" y="50"/>
                  </a:cxn>
                </a:cxnLst>
                <a:rect l="0" t="0" r="0" b="0"/>
                <a:pathLst>
                  <a:path w="30" h="33">
                    <a:moveTo>
                      <a:pt x="7" y="26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1" y="26"/>
                      <a:pt x="0" y="25"/>
                      <a:pt x="0" y="23"/>
                    </a:cubicBezTo>
                    <a:cubicBezTo>
                      <a:pt x="0" y="16"/>
                      <a:pt x="0" y="9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9" y="0"/>
                      <a:pt x="15" y="0"/>
                      <a:pt x="21" y="0"/>
                    </a:cubicBezTo>
                    <a:cubicBezTo>
                      <a:pt x="21" y="0"/>
                      <a:pt x="22" y="0"/>
                      <a:pt x="22" y="0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1" y="4"/>
                      <a:pt x="21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4"/>
                      <a:pt x="20" y="4"/>
                      <a:pt x="20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5"/>
                      <a:pt x="22" y="5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1" y="7"/>
                      <a:pt x="2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9" y="7"/>
                      <a:pt x="7" y="8"/>
                      <a:pt x="7" y="10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6"/>
                      <a:pt x="7" y="26"/>
                      <a:pt x="7" y="26"/>
                    </a:cubicBezTo>
                    <a:close/>
                    <a:moveTo>
                      <a:pt x="29" y="33"/>
                    </a:moveTo>
                    <a:cubicBezTo>
                      <a:pt x="11" y="33"/>
                      <a:pt x="11" y="33"/>
                      <a:pt x="11" y="33"/>
                    </a:cubicBezTo>
                    <a:cubicBezTo>
                      <a:pt x="9" y="33"/>
                      <a:pt x="8" y="32"/>
                      <a:pt x="8" y="30"/>
                    </a:cubicBezTo>
                    <a:cubicBezTo>
                      <a:pt x="8" y="23"/>
                      <a:pt x="8" y="17"/>
                      <a:pt x="8" y="10"/>
                    </a:cubicBezTo>
                    <a:cubicBezTo>
                      <a:pt x="8" y="8"/>
                      <a:pt x="9" y="7"/>
                      <a:pt x="11" y="7"/>
                    </a:cubicBezTo>
                    <a:cubicBezTo>
                      <a:pt x="17" y="7"/>
                      <a:pt x="23" y="7"/>
                      <a:pt x="29" y="7"/>
                    </a:cubicBezTo>
                    <a:cubicBezTo>
                      <a:pt x="29" y="7"/>
                      <a:pt x="30" y="7"/>
                      <a:pt x="30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29" y="12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2"/>
                      <a:pt x="29" y="11"/>
                      <a:pt x="29" y="11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8"/>
                      <a:pt x="28" y="8"/>
                      <a:pt x="28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8" y="8"/>
                      <a:pt x="8" y="12"/>
                      <a:pt x="11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2"/>
                      <a:pt x="30" y="13"/>
                      <a:pt x="30" y="13"/>
                    </a:cubicBezTo>
                    <a:cubicBezTo>
                      <a:pt x="30" y="20"/>
                      <a:pt x="30" y="26"/>
                      <a:pt x="30" y="32"/>
                    </a:cubicBezTo>
                    <a:cubicBezTo>
                      <a:pt x="30" y="33"/>
                      <a:pt x="29" y="33"/>
                      <a:pt x="29" y="33"/>
                    </a:cubicBezTo>
                    <a:close/>
                    <a:moveTo>
                      <a:pt x="28" y="9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9"/>
                      <a:pt x="28" y="9"/>
                      <a:pt x="28" y="9"/>
                    </a:cubicBezTo>
                    <a:close/>
                    <a:moveTo>
                      <a:pt x="28" y="10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8" y="9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lose/>
                    <a:moveTo>
                      <a:pt x="28" y="11"/>
                    </a:move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lose/>
                    <a:moveTo>
                      <a:pt x="28" y="12"/>
                    </a:move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1"/>
                      <a:pt x="11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lose/>
                    <a:moveTo>
                      <a:pt x="19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2"/>
                      <a:pt x="19" y="2"/>
                    </a:cubicBezTo>
                    <a:close/>
                    <a:moveTo>
                      <a:pt x="19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3"/>
                      <a:pt x="19" y="3"/>
                    </a:cubicBezTo>
                    <a:close/>
                    <a:moveTo>
                      <a:pt x="19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4"/>
                      <a:pt x="20" y="4"/>
                      <a:pt x="19" y="4"/>
                    </a:cubicBezTo>
                    <a:close/>
                    <a:moveTo>
                      <a:pt x="19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19" y="5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0" name="Oval 14"/>
              <p:cNvSpPr/>
              <p:nvPr/>
            </p:nvSpPr>
            <p:spPr>
              <a:xfrm>
                <a:off x="385" y="2230"/>
                <a:ext cx="526" cy="525"/>
              </a:xfrm>
              <a:prstGeom prst="ellipse">
                <a:avLst/>
              </a:prstGeom>
              <a:solidFill>
                <a:srgbClr val="A6DAE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1" name="Freeform 15"/>
              <p:cNvSpPr/>
              <p:nvPr/>
            </p:nvSpPr>
            <p:spPr>
              <a:xfrm>
                <a:off x="544" y="2309"/>
                <a:ext cx="367" cy="446"/>
              </a:xfrm>
              <a:custGeom>
                <a:avLst/>
                <a:gdLst/>
                <a:ahLst/>
                <a:cxnLst>
                  <a:cxn ang="0">
                    <a:pos x="367" y="178"/>
                  </a:cxn>
                  <a:cxn ang="0">
                    <a:pos x="109" y="446"/>
                  </a:cxn>
                  <a:cxn ang="0">
                    <a:pos x="89" y="446"/>
                  </a:cxn>
                  <a:cxn ang="0">
                    <a:pos x="10" y="357"/>
                  </a:cxn>
                  <a:cxn ang="0">
                    <a:pos x="0" y="337"/>
                  </a:cxn>
                  <a:cxn ang="0">
                    <a:pos x="0" y="287"/>
                  </a:cxn>
                  <a:cxn ang="0">
                    <a:pos x="10" y="297"/>
                  </a:cxn>
                  <a:cxn ang="0">
                    <a:pos x="20" y="297"/>
                  </a:cxn>
                  <a:cxn ang="0">
                    <a:pos x="10" y="287"/>
                  </a:cxn>
                  <a:cxn ang="0">
                    <a:pos x="0" y="268"/>
                  </a:cxn>
                  <a:cxn ang="0">
                    <a:pos x="0" y="218"/>
                  </a:cxn>
                  <a:cxn ang="0">
                    <a:pos x="20" y="238"/>
                  </a:cxn>
                  <a:cxn ang="0">
                    <a:pos x="20" y="238"/>
                  </a:cxn>
                  <a:cxn ang="0">
                    <a:pos x="10" y="218"/>
                  </a:cxn>
                  <a:cxn ang="0">
                    <a:pos x="0" y="208"/>
                  </a:cxn>
                  <a:cxn ang="0">
                    <a:pos x="0" y="159"/>
                  </a:cxn>
                  <a:cxn ang="0">
                    <a:pos x="218" y="0"/>
                  </a:cxn>
                  <a:cxn ang="0">
                    <a:pos x="367" y="149"/>
                  </a:cxn>
                  <a:cxn ang="0">
                    <a:pos x="367" y="178"/>
                  </a:cxn>
                </a:cxnLst>
                <a:rect l="0" t="0" r="0" b="0"/>
                <a:pathLst>
                  <a:path w="37" h="45">
                    <a:moveTo>
                      <a:pt x="37" y="18"/>
                    </a:moveTo>
                    <a:cubicBezTo>
                      <a:pt x="37" y="33"/>
                      <a:pt x="25" y="45"/>
                      <a:pt x="11" y="45"/>
                    </a:cubicBezTo>
                    <a:cubicBezTo>
                      <a:pt x="10" y="45"/>
                      <a:pt x="10" y="45"/>
                      <a:pt x="9" y="45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6"/>
                      <a:pt x="37" y="17"/>
                      <a:pt x="37" y="18"/>
                    </a:cubicBezTo>
                    <a:close/>
                  </a:path>
                </a:pathLst>
              </a:custGeom>
              <a:solidFill>
                <a:srgbClr val="93C6D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2" name="Freeform 16"/>
              <p:cNvSpPr>
                <a:spLocks noEditPoints="1"/>
              </p:cNvSpPr>
              <p:nvPr/>
            </p:nvSpPr>
            <p:spPr>
              <a:xfrm>
                <a:off x="544" y="2309"/>
                <a:ext cx="218" cy="367"/>
              </a:xfrm>
              <a:custGeom>
                <a:avLst/>
                <a:gdLst/>
                <a:ahLst/>
                <a:cxnLst>
                  <a:cxn ang="0">
                    <a:pos x="0" y="327"/>
                  </a:cxn>
                  <a:cxn ang="0">
                    <a:pos x="208" y="367"/>
                  </a:cxn>
                  <a:cxn ang="0">
                    <a:pos x="218" y="317"/>
                  </a:cxn>
                  <a:cxn ang="0">
                    <a:pos x="208" y="317"/>
                  </a:cxn>
                  <a:cxn ang="0">
                    <a:pos x="208" y="347"/>
                  </a:cxn>
                  <a:cxn ang="0">
                    <a:pos x="30" y="357"/>
                  </a:cxn>
                  <a:cxn ang="0">
                    <a:pos x="208" y="307"/>
                  </a:cxn>
                  <a:cxn ang="0">
                    <a:pos x="218" y="307"/>
                  </a:cxn>
                  <a:cxn ang="0">
                    <a:pos x="30" y="298"/>
                  </a:cxn>
                  <a:cxn ang="0">
                    <a:pos x="0" y="288"/>
                  </a:cxn>
                  <a:cxn ang="0">
                    <a:pos x="30" y="0"/>
                  </a:cxn>
                  <a:cxn ang="0">
                    <a:pos x="0" y="198"/>
                  </a:cxn>
                  <a:cxn ang="0">
                    <a:pos x="208" y="228"/>
                  </a:cxn>
                  <a:cxn ang="0">
                    <a:pos x="218" y="179"/>
                  </a:cxn>
                  <a:cxn ang="0">
                    <a:pos x="208" y="179"/>
                  </a:cxn>
                  <a:cxn ang="0">
                    <a:pos x="208" y="208"/>
                  </a:cxn>
                  <a:cxn ang="0">
                    <a:pos x="30" y="218"/>
                  </a:cxn>
                  <a:cxn ang="0">
                    <a:pos x="208" y="169"/>
                  </a:cxn>
                  <a:cxn ang="0">
                    <a:pos x="218" y="0"/>
                  </a:cxn>
                  <a:cxn ang="0">
                    <a:pos x="188" y="198"/>
                  </a:cxn>
                  <a:cxn ang="0">
                    <a:pos x="20" y="208"/>
                  </a:cxn>
                  <a:cxn ang="0">
                    <a:pos x="30" y="208"/>
                  </a:cxn>
                  <a:cxn ang="0">
                    <a:pos x="198" y="208"/>
                  </a:cxn>
                  <a:cxn ang="0">
                    <a:pos x="188" y="198"/>
                  </a:cxn>
                  <a:cxn ang="0">
                    <a:pos x="30" y="179"/>
                  </a:cxn>
                  <a:cxn ang="0">
                    <a:pos x="20" y="188"/>
                  </a:cxn>
                  <a:cxn ang="0">
                    <a:pos x="188" y="188"/>
                  </a:cxn>
                  <a:cxn ang="0">
                    <a:pos x="198" y="188"/>
                  </a:cxn>
                  <a:cxn ang="0">
                    <a:pos x="0" y="218"/>
                  </a:cxn>
                  <a:cxn ang="0">
                    <a:pos x="30" y="298"/>
                  </a:cxn>
                  <a:cxn ang="0">
                    <a:pos x="218" y="288"/>
                  </a:cxn>
                  <a:cxn ang="0">
                    <a:pos x="208" y="248"/>
                  </a:cxn>
                  <a:cxn ang="0">
                    <a:pos x="208" y="248"/>
                  </a:cxn>
                  <a:cxn ang="0">
                    <a:pos x="198" y="288"/>
                  </a:cxn>
                  <a:cxn ang="0">
                    <a:pos x="30" y="238"/>
                  </a:cxn>
                  <a:cxn ang="0">
                    <a:pos x="218" y="238"/>
                  </a:cxn>
                  <a:cxn ang="0">
                    <a:pos x="208" y="228"/>
                  </a:cxn>
                  <a:cxn ang="0">
                    <a:pos x="0" y="218"/>
                  </a:cxn>
                  <a:cxn ang="0">
                    <a:pos x="188" y="268"/>
                  </a:cxn>
                  <a:cxn ang="0">
                    <a:pos x="20" y="268"/>
                  </a:cxn>
                  <a:cxn ang="0">
                    <a:pos x="30" y="278"/>
                  </a:cxn>
                  <a:cxn ang="0">
                    <a:pos x="198" y="268"/>
                  </a:cxn>
                  <a:cxn ang="0">
                    <a:pos x="188" y="268"/>
                  </a:cxn>
                  <a:cxn ang="0">
                    <a:pos x="30" y="248"/>
                  </a:cxn>
                  <a:cxn ang="0">
                    <a:pos x="20" y="258"/>
                  </a:cxn>
                  <a:cxn ang="0">
                    <a:pos x="188" y="258"/>
                  </a:cxn>
                  <a:cxn ang="0">
                    <a:pos x="198" y="258"/>
                  </a:cxn>
                  <a:cxn ang="0">
                    <a:pos x="188" y="337"/>
                  </a:cxn>
                  <a:cxn ang="0">
                    <a:pos x="20" y="337"/>
                  </a:cxn>
                  <a:cxn ang="0">
                    <a:pos x="30" y="347"/>
                  </a:cxn>
                  <a:cxn ang="0">
                    <a:pos x="198" y="337"/>
                  </a:cxn>
                  <a:cxn ang="0">
                    <a:pos x="188" y="337"/>
                  </a:cxn>
                  <a:cxn ang="0">
                    <a:pos x="30" y="317"/>
                  </a:cxn>
                  <a:cxn ang="0">
                    <a:pos x="20" y="327"/>
                  </a:cxn>
                  <a:cxn ang="0">
                    <a:pos x="188" y="327"/>
                  </a:cxn>
                  <a:cxn ang="0">
                    <a:pos x="198" y="327"/>
                  </a:cxn>
                </a:cxnLst>
                <a:rect l="0" t="0" r="0" b="0"/>
                <a:pathLst>
                  <a:path w="22" h="37">
                    <a:moveTo>
                      <a:pt x="0" y="29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5"/>
                      <a:pt x="1" y="37"/>
                      <a:pt x="3" y="37"/>
                    </a:cubicBezTo>
                    <a:cubicBezTo>
                      <a:pt x="9" y="37"/>
                      <a:pt x="15" y="37"/>
                      <a:pt x="21" y="37"/>
                    </a:cubicBezTo>
                    <a:cubicBezTo>
                      <a:pt x="21" y="37"/>
                      <a:pt x="22" y="36"/>
                      <a:pt x="22" y="36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5"/>
                      <a:pt x="20" y="36"/>
                      <a:pt x="20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0" y="36"/>
                      <a:pt x="0" y="31"/>
                      <a:pt x="3" y="31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0"/>
                      <a:pt x="22" y="30"/>
                      <a:pt x="21" y="30"/>
                    </a:cubicBezTo>
                    <a:cubicBezTo>
                      <a:pt x="15" y="30"/>
                      <a:pt x="9" y="30"/>
                      <a:pt x="3" y="30"/>
                    </a:cubicBezTo>
                    <a:cubicBezTo>
                      <a:pt x="2" y="30"/>
                      <a:pt x="1" y="30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lose/>
                    <a:moveTo>
                      <a:pt x="21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0"/>
                      <a:pt x="0" y="13"/>
                      <a:pt x="0" y="20"/>
                    </a:cubicBezTo>
                    <a:cubicBezTo>
                      <a:pt x="0" y="21"/>
                      <a:pt x="1" y="23"/>
                      <a:pt x="3" y="23"/>
                    </a:cubicBezTo>
                    <a:cubicBezTo>
                      <a:pt x="9" y="23"/>
                      <a:pt x="15" y="23"/>
                      <a:pt x="21" y="23"/>
                    </a:cubicBezTo>
                    <a:cubicBezTo>
                      <a:pt x="21" y="23"/>
                      <a:pt x="22" y="23"/>
                      <a:pt x="22" y="22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2"/>
                      <a:pt x="20" y="22"/>
                      <a:pt x="20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17"/>
                      <a:pt x="3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7"/>
                      <a:pt x="22" y="17"/>
                      <a:pt x="22" y="17"/>
                    </a:cubicBezTo>
                    <a:cubicBezTo>
                      <a:pt x="22" y="10"/>
                      <a:pt x="22" y="7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lose/>
                    <a:moveTo>
                      <a:pt x="19" y="20"/>
                    </a:moveTo>
                    <a:cubicBezTo>
                      <a:pt x="3" y="20"/>
                      <a:pt x="3" y="20"/>
                      <a:pt x="3" y="20"/>
                    </a:cubicBezTo>
                    <a:cubicBezTo>
                      <a:pt x="2" y="20"/>
                      <a:pt x="2" y="20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1"/>
                      <a:pt x="2" y="21"/>
                      <a:pt x="3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0"/>
                      <a:pt x="19" y="20"/>
                      <a:pt x="19" y="20"/>
                    </a:cubicBezTo>
                    <a:close/>
                    <a:moveTo>
                      <a:pt x="19" y="18"/>
                    </a:moveTo>
                    <a:cubicBezTo>
                      <a:pt x="3" y="18"/>
                      <a:pt x="3" y="18"/>
                      <a:pt x="3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19"/>
                      <a:pt x="3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19" y="18"/>
                      <a:pt x="19" y="18"/>
                    </a:cubicBezTo>
                    <a:close/>
                    <a:moveTo>
                      <a:pt x="0" y="22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8"/>
                      <a:pt x="1" y="30"/>
                      <a:pt x="3" y="30"/>
                    </a:cubicBezTo>
                    <a:cubicBezTo>
                      <a:pt x="9" y="30"/>
                      <a:pt x="15" y="30"/>
                      <a:pt x="21" y="30"/>
                    </a:cubicBezTo>
                    <a:cubicBezTo>
                      <a:pt x="21" y="30"/>
                      <a:pt x="22" y="29"/>
                      <a:pt x="22" y="29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25"/>
                      <a:pt x="22" y="25"/>
                      <a:pt x="21" y="2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9"/>
                      <a:pt x="20" y="29"/>
                      <a:pt x="20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0" y="29"/>
                      <a:pt x="0" y="24"/>
                      <a:pt x="3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3"/>
                      <a:pt x="21" y="23"/>
                    </a:cubicBezTo>
                    <a:cubicBezTo>
                      <a:pt x="15" y="23"/>
                      <a:pt x="9" y="23"/>
                      <a:pt x="3" y="23"/>
                    </a:cubicBezTo>
                    <a:cubicBezTo>
                      <a:pt x="2" y="23"/>
                      <a:pt x="1" y="23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lose/>
                    <a:moveTo>
                      <a:pt x="19" y="27"/>
                    </a:moveTo>
                    <a:cubicBezTo>
                      <a:pt x="3" y="27"/>
                      <a:pt x="3" y="27"/>
                      <a:pt x="3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8"/>
                      <a:pt x="2" y="28"/>
                      <a:pt x="3" y="28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8"/>
                      <a:pt x="20" y="28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19" y="27"/>
                      <a:pt x="19" y="27"/>
                    </a:cubicBezTo>
                    <a:close/>
                    <a:moveTo>
                      <a:pt x="19" y="25"/>
                    </a:moveTo>
                    <a:cubicBezTo>
                      <a:pt x="3" y="25"/>
                      <a:pt x="3" y="25"/>
                      <a:pt x="3" y="25"/>
                    </a:cubicBezTo>
                    <a:cubicBezTo>
                      <a:pt x="2" y="25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19" y="25"/>
                      <a:pt x="19" y="25"/>
                    </a:cubicBezTo>
                    <a:close/>
                    <a:moveTo>
                      <a:pt x="19" y="34"/>
                    </a:moveTo>
                    <a:cubicBezTo>
                      <a:pt x="3" y="34"/>
                      <a:pt x="3" y="34"/>
                      <a:pt x="3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5"/>
                      <a:pt x="2" y="35"/>
                      <a:pt x="3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5"/>
                      <a:pt x="20" y="35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4"/>
                      <a:pt x="19" y="34"/>
                      <a:pt x="19" y="34"/>
                    </a:cubicBezTo>
                    <a:close/>
                    <a:moveTo>
                      <a:pt x="19" y="32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2" y="32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3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2"/>
                      <a:pt x="19" y="32"/>
                      <a:pt x="19" y="32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3" name="Oval 17"/>
              <p:cNvSpPr/>
              <p:nvPr/>
            </p:nvSpPr>
            <p:spPr>
              <a:xfrm>
                <a:off x="2358" y="2884"/>
                <a:ext cx="525" cy="525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" name="Freeform 18"/>
              <p:cNvSpPr/>
              <p:nvPr/>
            </p:nvSpPr>
            <p:spPr>
              <a:xfrm>
                <a:off x="2427" y="3023"/>
                <a:ext cx="456" cy="386"/>
              </a:xfrm>
              <a:custGeom>
                <a:avLst/>
                <a:gdLst/>
                <a:ahLst/>
                <a:cxnLst>
                  <a:cxn ang="0">
                    <a:pos x="456" y="119"/>
                  </a:cxn>
                  <a:cxn ang="0">
                    <a:pos x="188" y="386"/>
                  </a:cxn>
                  <a:cxn ang="0">
                    <a:pos x="149" y="376"/>
                  </a:cxn>
                  <a:cxn ang="0">
                    <a:pos x="0" y="228"/>
                  </a:cxn>
                  <a:cxn ang="0">
                    <a:pos x="20" y="30"/>
                  </a:cxn>
                  <a:cxn ang="0">
                    <a:pos x="30" y="10"/>
                  </a:cxn>
                  <a:cxn ang="0">
                    <a:pos x="50" y="0"/>
                  </a:cxn>
                  <a:cxn ang="0">
                    <a:pos x="99" y="0"/>
                  </a:cxn>
                  <a:cxn ang="0">
                    <a:pos x="149" y="10"/>
                  </a:cxn>
                  <a:cxn ang="0">
                    <a:pos x="188" y="30"/>
                  </a:cxn>
                  <a:cxn ang="0">
                    <a:pos x="208" y="20"/>
                  </a:cxn>
                  <a:cxn ang="0">
                    <a:pos x="258" y="0"/>
                  </a:cxn>
                  <a:cxn ang="0">
                    <a:pos x="317" y="0"/>
                  </a:cxn>
                  <a:cxn ang="0">
                    <a:pos x="357" y="10"/>
                  </a:cxn>
                  <a:cxn ang="0">
                    <a:pos x="446" y="99"/>
                  </a:cxn>
                  <a:cxn ang="0">
                    <a:pos x="456" y="119"/>
                  </a:cxn>
                </a:cxnLst>
                <a:rect l="0" t="0" r="0" b="0"/>
                <a:pathLst>
                  <a:path w="46" h="39">
                    <a:moveTo>
                      <a:pt x="46" y="12"/>
                    </a:moveTo>
                    <a:cubicBezTo>
                      <a:pt x="46" y="27"/>
                      <a:pt x="34" y="39"/>
                      <a:pt x="19" y="39"/>
                    </a:cubicBezTo>
                    <a:cubicBezTo>
                      <a:pt x="18" y="39"/>
                      <a:pt x="16" y="39"/>
                      <a:pt x="15" y="38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6" y="11"/>
                      <a:pt x="46" y="12"/>
                      <a:pt x="46" y="12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5" name="Freeform 19"/>
              <p:cNvSpPr>
                <a:spLocks noEditPoints="1"/>
              </p:cNvSpPr>
              <p:nvPr/>
            </p:nvSpPr>
            <p:spPr>
              <a:xfrm>
                <a:off x="2427" y="3013"/>
                <a:ext cx="377" cy="258"/>
              </a:xfrm>
              <a:custGeom>
                <a:avLst/>
                <a:gdLst/>
                <a:ahLst/>
                <a:cxnLst>
                  <a:cxn ang="0">
                    <a:pos x="377" y="238"/>
                  </a:cxn>
                  <a:cxn ang="0">
                    <a:pos x="377" y="50"/>
                  </a:cxn>
                  <a:cxn ang="0">
                    <a:pos x="367" y="50"/>
                  </a:cxn>
                  <a:cxn ang="0">
                    <a:pos x="367" y="50"/>
                  </a:cxn>
                  <a:cxn ang="0">
                    <a:pos x="357" y="40"/>
                  </a:cxn>
                  <a:cxn ang="0">
                    <a:pos x="357" y="20"/>
                  </a:cxn>
                  <a:cxn ang="0">
                    <a:pos x="347" y="10"/>
                  </a:cxn>
                  <a:cxn ang="0">
                    <a:pos x="198" y="30"/>
                  </a:cxn>
                  <a:cxn ang="0">
                    <a:pos x="179" y="30"/>
                  </a:cxn>
                  <a:cxn ang="0">
                    <a:pos x="30" y="10"/>
                  </a:cxn>
                  <a:cxn ang="0">
                    <a:pos x="20" y="20"/>
                  </a:cxn>
                  <a:cxn ang="0">
                    <a:pos x="20" y="40"/>
                  </a:cxn>
                  <a:cxn ang="0">
                    <a:pos x="10" y="50"/>
                  </a:cxn>
                  <a:cxn ang="0">
                    <a:pos x="10" y="50"/>
                  </a:cxn>
                  <a:cxn ang="0">
                    <a:pos x="0" y="50"/>
                  </a:cxn>
                  <a:cxn ang="0">
                    <a:pos x="0" y="238"/>
                  </a:cxn>
                  <a:cxn ang="0">
                    <a:pos x="10" y="248"/>
                  </a:cxn>
                  <a:cxn ang="0">
                    <a:pos x="159" y="248"/>
                  </a:cxn>
                  <a:cxn ang="0">
                    <a:pos x="169" y="248"/>
                  </a:cxn>
                  <a:cxn ang="0">
                    <a:pos x="169" y="258"/>
                  </a:cxn>
                  <a:cxn ang="0">
                    <a:pos x="208" y="258"/>
                  </a:cxn>
                  <a:cxn ang="0">
                    <a:pos x="208" y="248"/>
                  </a:cxn>
                  <a:cxn ang="0">
                    <a:pos x="218" y="248"/>
                  </a:cxn>
                  <a:cxn ang="0">
                    <a:pos x="367" y="248"/>
                  </a:cxn>
                  <a:cxn ang="0">
                    <a:pos x="377" y="238"/>
                  </a:cxn>
                  <a:cxn ang="0">
                    <a:pos x="179" y="228"/>
                  </a:cxn>
                  <a:cxn ang="0">
                    <a:pos x="40" y="208"/>
                  </a:cxn>
                  <a:cxn ang="0">
                    <a:pos x="30" y="198"/>
                  </a:cxn>
                  <a:cxn ang="0">
                    <a:pos x="30" y="30"/>
                  </a:cxn>
                  <a:cxn ang="0">
                    <a:pos x="40" y="20"/>
                  </a:cxn>
                  <a:cxn ang="0">
                    <a:pos x="179" y="40"/>
                  </a:cxn>
                  <a:cxn ang="0">
                    <a:pos x="179" y="60"/>
                  </a:cxn>
                  <a:cxn ang="0">
                    <a:pos x="179" y="228"/>
                  </a:cxn>
                  <a:cxn ang="0">
                    <a:pos x="179" y="228"/>
                  </a:cxn>
                  <a:cxn ang="0">
                    <a:pos x="198" y="228"/>
                  </a:cxn>
                  <a:cxn ang="0">
                    <a:pos x="337" y="208"/>
                  </a:cxn>
                  <a:cxn ang="0">
                    <a:pos x="347" y="198"/>
                  </a:cxn>
                  <a:cxn ang="0">
                    <a:pos x="347" y="30"/>
                  </a:cxn>
                  <a:cxn ang="0">
                    <a:pos x="337" y="20"/>
                  </a:cxn>
                  <a:cxn ang="0">
                    <a:pos x="198" y="40"/>
                  </a:cxn>
                  <a:cxn ang="0">
                    <a:pos x="198" y="60"/>
                  </a:cxn>
                  <a:cxn ang="0">
                    <a:pos x="198" y="228"/>
                  </a:cxn>
                  <a:cxn ang="0">
                    <a:pos x="198" y="228"/>
                  </a:cxn>
                </a:cxnLst>
                <a:rect l="0" t="0" r="0" b="0"/>
                <a:pathLst>
                  <a:path w="38" h="26">
                    <a:moveTo>
                      <a:pt x="38" y="24"/>
                    </a:move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5"/>
                      <a:pt x="37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6" y="5"/>
                      <a:pt x="36" y="4"/>
                      <a:pt x="36" y="4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6" y="2"/>
                      <a:pt x="36" y="1"/>
                      <a:pt x="35" y="1"/>
                    </a:cubicBezTo>
                    <a:cubicBezTo>
                      <a:pt x="29" y="0"/>
                      <a:pt x="24" y="0"/>
                      <a:pt x="20" y="3"/>
                    </a:cubicBezTo>
                    <a:cubicBezTo>
                      <a:pt x="19" y="4"/>
                      <a:pt x="19" y="4"/>
                      <a:pt x="18" y="3"/>
                    </a:cubicBezTo>
                    <a:cubicBezTo>
                      <a:pt x="14" y="0"/>
                      <a:pt x="9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5"/>
                      <a:pt x="1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6"/>
                      <a:pt x="21" y="26"/>
                      <a:pt x="21" y="25"/>
                    </a:cubicBezTo>
                    <a:cubicBezTo>
                      <a:pt x="21" y="25"/>
                      <a:pt x="22" y="25"/>
                      <a:pt x="22" y="25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8" y="25"/>
                      <a:pt x="38" y="24"/>
                      <a:pt x="38" y="24"/>
                    </a:cubicBezTo>
                    <a:close/>
                    <a:moveTo>
                      <a:pt x="18" y="23"/>
                    </a:moveTo>
                    <a:cubicBezTo>
                      <a:pt x="14" y="21"/>
                      <a:pt x="9" y="20"/>
                      <a:pt x="4" y="21"/>
                    </a:cubicBezTo>
                    <a:cubicBezTo>
                      <a:pt x="4" y="21"/>
                      <a:pt x="3" y="21"/>
                      <a:pt x="3" y="2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4" y="2"/>
                      <a:pt x="4" y="2"/>
                    </a:cubicBezTo>
                    <a:cubicBezTo>
                      <a:pt x="9" y="1"/>
                      <a:pt x="14" y="2"/>
                      <a:pt x="18" y="4"/>
                    </a:cubicBezTo>
                    <a:cubicBezTo>
                      <a:pt x="18" y="5"/>
                      <a:pt x="18" y="5"/>
                      <a:pt x="18" y="6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lose/>
                    <a:moveTo>
                      <a:pt x="20" y="23"/>
                    </a:moveTo>
                    <a:cubicBezTo>
                      <a:pt x="24" y="21"/>
                      <a:pt x="29" y="20"/>
                      <a:pt x="34" y="21"/>
                    </a:cubicBezTo>
                    <a:cubicBezTo>
                      <a:pt x="34" y="21"/>
                      <a:pt x="35" y="21"/>
                      <a:pt x="35" y="20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3"/>
                      <a:pt x="35" y="2"/>
                      <a:pt x="34" y="2"/>
                    </a:cubicBezTo>
                    <a:cubicBezTo>
                      <a:pt x="29" y="1"/>
                      <a:pt x="24" y="2"/>
                      <a:pt x="20" y="4"/>
                    </a:cubicBezTo>
                    <a:cubicBezTo>
                      <a:pt x="20" y="5"/>
                      <a:pt x="20" y="5"/>
                      <a:pt x="20" y="6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</a:path>
                </a:pathLst>
              </a:custGeom>
              <a:solidFill>
                <a:srgbClr val="EE682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6" name="Oval 20"/>
              <p:cNvSpPr/>
              <p:nvPr/>
            </p:nvSpPr>
            <p:spPr>
              <a:xfrm>
                <a:off x="1694" y="2884"/>
                <a:ext cx="525" cy="525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7" name="Freeform 21"/>
              <p:cNvSpPr/>
              <p:nvPr/>
            </p:nvSpPr>
            <p:spPr>
              <a:xfrm>
                <a:off x="1743" y="3082"/>
                <a:ext cx="476" cy="327"/>
              </a:xfrm>
              <a:custGeom>
                <a:avLst/>
                <a:gdLst/>
                <a:ahLst/>
                <a:cxnLst>
                  <a:cxn ang="0">
                    <a:pos x="476" y="59"/>
                  </a:cxn>
                  <a:cxn ang="0">
                    <a:pos x="218" y="327"/>
                  </a:cxn>
                  <a:cxn ang="0">
                    <a:pos x="179" y="317"/>
                  </a:cxn>
                  <a:cxn ang="0">
                    <a:pos x="40" y="178"/>
                  </a:cxn>
                  <a:cxn ang="0">
                    <a:pos x="30" y="168"/>
                  </a:cxn>
                  <a:cxn ang="0">
                    <a:pos x="50" y="119"/>
                  </a:cxn>
                  <a:cxn ang="0">
                    <a:pos x="30" y="109"/>
                  </a:cxn>
                  <a:cxn ang="0">
                    <a:pos x="50" y="99"/>
                  </a:cxn>
                  <a:cxn ang="0">
                    <a:pos x="50" y="59"/>
                  </a:cxn>
                  <a:cxn ang="0">
                    <a:pos x="0" y="10"/>
                  </a:cxn>
                  <a:cxn ang="0">
                    <a:pos x="436" y="0"/>
                  </a:cxn>
                  <a:cxn ang="0">
                    <a:pos x="476" y="50"/>
                  </a:cxn>
                  <a:cxn ang="0">
                    <a:pos x="476" y="59"/>
                  </a:cxn>
                </a:cxnLst>
                <a:rect l="0" t="0" r="0" b="0"/>
                <a:pathLst>
                  <a:path w="48" h="33">
                    <a:moveTo>
                      <a:pt x="48" y="6"/>
                    </a:moveTo>
                    <a:cubicBezTo>
                      <a:pt x="48" y="21"/>
                      <a:pt x="37" y="33"/>
                      <a:pt x="22" y="33"/>
                    </a:cubicBezTo>
                    <a:cubicBezTo>
                      <a:pt x="21" y="33"/>
                      <a:pt x="19" y="33"/>
                      <a:pt x="18" y="32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5"/>
                      <a:pt x="48" y="6"/>
                      <a:pt x="48" y="6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8" name="Freeform 22"/>
              <p:cNvSpPr>
                <a:spLocks noEditPoints="1"/>
              </p:cNvSpPr>
              <p:nvPr/>
            </p:nvSpPr>
            <p:spPr>
              <a:xfrm>
                <a:off x="1743" y="3023"/>
                <a:ext cx="436" cy="248"/>
              </a:xfrm>
              <a:custGeom>
                <a:avLst/>
                <a:gdLst/>
                <a:ahLst/>
                <a:cxnLst>
                  <a:cxn ang="0">
                    <a:pos x="99" y="129"/>
                  </a:cxn>
                  <a:cxn ang="0">
                    <a:pos x="99" y="179"/>
                  </a:cxn>
                  <a:cxn ang="0">
                    <a:pos x="337" y="179"/>
                  </a:cxn>
                  <a:cxn ang="0">
                    <a:pos x="337" y="129"/>
                  </a:cxn>
                  <a:cxn ang="0">
                    <a:pos x="327" y="119"/>
                  </a:cxn>
                  <a:cxn ang="0">
                    <a:pos x="228" y="169"/>
                  </a:cxn>
                  <a:cxn ang="0">
                    <a:pos x="208" y="169"/>
                  </a:cxn>
                  <a:cxn ang="0">
                    <a:pos x="109" y="119"/>
                  </a:cxn>
                  <a:cxn ang="0">
                    <a:pos x="99" y="129"/>
                  </a:cxn>
                  <a:cxn ang="0">
                    <a:pos x="50" y="99"/>
                  </a:cxn>
                  <a:cxn ang="0">
                    <a:pos x="50" y="149"/>
                  </a:cxn>
                  <a:cxn ang="0">
                    <a:pos x="50" y="149"/>
                  </a:cxn>
                  <a:cxn ang="0">
                    <a:pos x="59" y="149"/>
                  </a:cxn>
                  <a:cxn ang="0">
                    <a:pos x="59" y="149"/>
                  </a:cxn>
                  <a:cxn ang="0">
                    <a:pos x="59" y="159"/>
                  </a:cxn>
                  <a:cxn ang="0">
                    <a:pos x="59" y="159"/>
                  </a:cxn>
                  <a:cxn ang="0">
                    <a:pos x="59" y="169"/>
                  </a:cxn>
                  <a:cxn ang="0">
                    <a:pos x="59" y="169"/>
                  </a:cxn>
                  <a:cxn ang="0">
                    <a:pos x="59" y="238"/>
                  </a:cxn>
                  <a:cxn ang="0">
                    <a:pos x="59" y="238"/>
                  </a:cxn>
                  <a:cxn ang="0">
                    <a:pos x="59" y="228"/>
                  </a:cxn>
                  <a:cxn ang="0">
                    <a:pos x="50" y="228"/>
                  </a:cxn>
                  <a:cxn ang="0">
                    <a:pos x="50" y="248"/>
                  </a:cxn>
                  <a:cxn ang="0">
                    <a:pos x="50" y="248"/>
                  </a:cxn>
                  <a:cxn ang="0">
                    <a:pos x="50" y="228"/>
                  </a:cxn>
                  <a:cxn ang="0">
                    <a:pos x="40" y="228"/>
                  </a:cxn>
                  <a:cxn ang="0">
                    <a:pos x="40" y="238"/>
                  </a:cxn>
                  <a:cxn ang="0">
                    <a:pos x="40" y="238"/>
                  </a:cxn>
                  <a:cxn ang="0">
                    <a:pos x="40" y="228"/>
                  </a:cxn>
                  <a:cxn ang="0">
                    <a:pos x="40" y="228"/>
                  </a:cxn>
                  <a:cxn ang="0">
                    <a:pos x="40" y="238"/>
                  </a:cxn>
                  <a:cxn ang="0">
                    <a:pos x="40" y="238"/>
                  </a:cxn>
                  <a:cxn ang="0">
                    <a:pos x="40" y="169"/>
                  </a:cxn>
                  <a:cxn ang="0">
                    <a:pos x="40" y="169"/>
                  </a:cxn>
                  <a:cxn ang="0">
                    <a:pos x="40" y="159"/>
                  </a:cxn>
                  <a:cxn ang="0">
                    <a:pos x="40" y="159"/>
                  </a:cxn>
                  <a:cxn ang="0">
                    <a:pos x="30" y="149"/>
                  </a:cxn>
                  <a:cxn ang="0">
                    <a:pos x="40" y="139"/>
                  </a:cxn>
                  <a:cxn ang="0">
                    <a:pos x="40" y="139"/>
                  </a:cxn>
                  <a:cxn ang="0">
                    <a:pos x="40" y="139"/>
                  </a:cxn>
                  <a:cxn ang="0">
                    <a:pos x="40" y="89"/>
                  </a:cxn>
                  <a:cxn ang="0">
                    <a:pos x="40" y="89"/>
                  </a:cxn>
                  <a:cxn ang="0">
                    <a:pos x="0" y="69"/>
                  </a:cxn>
                  <a:cxn ang="0">
                    <a:pos x="10" y="60"/>
                  </a:cxn>
                  <a:cxn ang="0">
                    <a:pos x="208" y="0"/>
                  </a:cxn>
                  <a:cxn ang="0">
                    <a:pos x="218" y="0"/>
                  </a:cxn>
                  <a:cxn ang="0">
                    <a:pos x="426" y="60"/>
                  </a:cxn>
                  <a:cxn ang="0">
                    <a:pos x="426" y="69"/>
                  </a:cxn>
                  <a:cxn ang="0">
                    <a:pos x="228" y="159"/>
                  </a:cxn>
                  <a:cxn ang="0">
                    <a:pos x="208" y="159"/>
                  </a:cxn>
                  <a:cxn ang="0">
                    <a:pos x="59" y="99"/>
                  </a:cxn>
                  <a:cxn ang="0">
                    <a:pos x="50" y="99"/>
                  </a:cxn>
                </a:cxnLst>
                <a:rect l="0" t="0" r="0" b="0"/>
                <a:pathLst>
                  <a:path w="44" h="25">
                    <a:moveTo>
                      <a:pt x="10" y="13"/>
                    </a:move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4"/>
                      <a:pt x="34" y="24"/>
                      <a:pt x="34" y="18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3" y="12"/>
                      <a:pt x="33" y="12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2" y="17"/>
                      <a:pt x="22" y="17"/>
                      <a:pt x="21" y="17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0" y="13"/>
                      <a:pt x="10" y="13"/>
                    </a:cubicBezTo>
                    <a:close/>
                    <a:moveTo>
                      <a:pt x="5" y="10"/>
                    </a:move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6" y="15"/>
                      <a:pt x="6" y="15"/>
                    </a:cubicBezTo>
                    <a:cubicBezTo>
                      <a:pt x="6" y="14"/>
                      <a:pt x="6" y="15"/>
                      <a:pt x="6" y="15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7" y="19"/>
                      <a:pt x="8" y="22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3"/>
                    </a:cubicBezTo>
                    <a:cubicBezTo>
                      <a:pt x="6" y="22"/>
                      <a:pt x="6" y="22"/>
                      <a:pt x="5" y="23"/>
                    </a:cubicBezTo>
                    <a:cubicBezTo>
                      <a:pt x="5" y="24"/>
                      <a:pt x="5" y="24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4"/>
                      <a:pt x="5" y="24"/>
                      <a:pt x="5" y="23"/>
                    </a:cubicBezTo>
                    <a:cubicBezTo>
                      <a:pt x="4" y="22"/>
                      <a:pt x="4" y="22"/>
                      <a:pt x="4" y="23"/>
                    </a:cubicBezTo>
                    <a:cubicBezTo>
                      <a:pt x="4" y="23"/>
                      <a:pt x="4" y="23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2" y="22"/>
                      <a:pt x="2" y="20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7"/>
                      <a:pt x="3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3" y="16"/>
                      <a:pt x="3" y="15"/>
                    </a:cubicBezTo>
                    <a:cubicBezTo>
                      <a:pt x="3" y="15"/>
                      <a:pt x="4" y="14"/>
                      <a:pt x="4" y="14"/>
                    </a:cubicBezTo>
                    <a:cubicBezTo>
                      <a:pt x="4" y="15"/>
                      <a:pt x="4" y="15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1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4" y="6"/>
                      <a:pt x="44" y="7"/>
                      <a:pt x="43" y="7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2" y="16"/>
                      <a:pt x="22" y="16"/>
                      <a:pt x="21" y="1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5" y="10"/>
                      <a:pt x="5" y="10"/>
                    </a:cubicBezTo>
                    <a:close/>
                  </a:path>
                </a:pathLst>
              </a:custGeom>
              <a:solidFill>
                <a:srgbClr val="FDC00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9" name="Oval 23"/>
              <p:cNvSpPr/>
              <p:nvPr/>
            </p:nvSpPr>
            <p:spPr>
              <a:xfrm>
                <a:off x="2358" y="2230"/>
                <a:ext cx="525" cy="525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0" name="Freeform 24"/>
              <p:cNvSpPr/>
              <p:nvPr/>
            </p:nvSpPr>
            <p:spPr>
              <a:xfrm>
                <a:off x="2506" y="2299"/>
                <a:ext cx="357" cy="456"/>
              </a:xfrm>
              <a:custGeom>
                <a:avLst/>
                <a:gdLst/>
                <a:ahLst/>
                <a:cxnLst>
                  <a:cxn ang="0">
                    <a:pos x="357" y="268"/>
                  </a:cxn>
                  <a:cxn ang="0">
                    <a:pos x="109" y="456"/>
                  </a:cxn>
                  <a:cxn ang="0">
                    <a:pos x="89" y="446"/>
                  </a:cxn>
                  <a:cxn ang="0">
                    <a:pos x="0" y="367"/>
                  </a:cxn>
                  <a:cxn ang="0">
                    <a:pos x="99" y="357"/>
                  </a:cxn>
                  <a:cxn ang="0">
                    <a:pos x="20" y="278"/>
                  </a:cxn>
                  <a:cxn ang="0">
                    <a:pos x="20" y="278"/>
                  </a:cxn>
                  <a:cxn ang="0">
                    <a:pos x="20" y="268"/>
                  </a:cxn>
                  <a:cxn ang="0">
                    <a:pos x="119" y="268"/>
                  </a:cxn>
                  <a:cxn ang="0">
                    <a:pos x="60" y="218"/>
                  </a:cxn>
                  <a:cxn ang="0">
                    <a:pos x="69" y="198"/>
                  </a:cxn>
                  <a:cxn ang="0">
                    <a:pos x="50" y="178"/>
                  </a:cxn>
                  <a:cxn ang="0">
                    <a:pos x="69" y="129"/>
                  </a:cxn>
                  <a:cxn ang="0">
                    <a:pos x="89" y="0"/>
                  </a:cxn>
                  <a:cxn ang="0">
                    <a:pos x="357" y="268"/>
                  </a:cxn>
                </a:cxnLst>
                <a:rect l="0" t="0" r="0" b="0"/>
                <a:pathLst>
                  <a:path w="36" h="46">
                    <a:moveTo>
                      <a:pt x="36" y="27"/>
                    </a:moveTo>
                    <a:cubicBezTo>
                      <a:pt x="33" y="38"/>
                      <a:pt x="23" y="46"/>
                      <a:pt x="11" y="46"/>
                    </a:cubicBezTo>
                    <a:cubicBezTo>
                      <a:pt x="10" y="46"/>
                      <a:pt x="10" y="46"/>
                      <a:pt x="9" y="45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6" y="27"/>
                      <a:pt x="36" y="27"/>
                      <a:pt x="36" y="27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1" name="Freeform 25"/>
              <p:cNvSpPr>
                <a:spLocks noEditPoints="1"/>
              </p:cNvSpPr>
              <p:nvPr/>
            </p:nvSpPr>
            <p:spPr>
              <a:xfrm>
                <a:off x="2506" y="2299"/>
                <a:ext cx="248" cy="367"/>
              </a:xfrm>
              <a:custGeom>
                <a:avLst/>
                <a:gdLst/>
                <a:ahLst/>
                <a:cxnLst>
                  <a:cxn ang="0">
                    <a:pos x="89" y="218"/>
                  </a:cxn>
                  <a:cxn ang="0">
                    <a:pos x="99" y="188"/>
                  </a:cxn>
                  <a:cxn ang="0">
                    <a:pos x="109" y="179"/>
                  </a:cxn>
                  <a:cxn ang="0">
                    <a:pos x="109" y="149"/>
                  </a:cxn>
                  <a:cxn ang="0">
                    <a:pos x="129" y="139"/>
                  </a:cxn>
                  <a:cxn ang="0">
                    <a:pos x="109" y="258"/>
                  </a:cxn>
                  <a:cxn ang="0">
                    <a:pos x="20" y="268"/>
                  </a:cxn>
                  <a:cxn ang="0">
                    <a:pos x="20" y="278"/>
                  </a:cxn>
                  <a:cxn ang="0">
                    <a:pos x="40" y="278"/>
                  </a:cxn>
                  <a:cxn ang="0">
                    <a:pos x="99" y="317"/>
                  </a:cxn>
                  <a:cxn ang="0">
                    <a:pos x="99" y="347"/>
                  </a:cxn>
                  <a:cxn ang="0">
                    <a:pos x="0" y="357"/>
                  </a:cxn>
                  <a:cxn ang="0">
                    <a:pos x="10" y="367"/>
                  </a:cxn>
                  <a:cxn ang="0">
                    <a:pos x="218" y="367"/>
                  </a:cxn>
                  <a:cxn ang="0">
                    <a:pos x="208" y="347"/>
                  </a:cxn>
                  <a:cxn ang="0">
                    <a:pos x="179" y="337"/>
                  </a:cxn>
                  <a:cxn ang="0">
                    <a:pos x="188" y="278"/>
                  </a:cxn>
                  <a:cxn ang="0">
                    <a:pos x="139" y="89"/>
                  </a:cxn>
                  <a:cxn ang="0">
                    <a:pos x="109" y="69"/>
                  </a:cxn>
                  <a:cxn ang="0">
                    <a:pos x="109" y="30"/>
                  </a:cxn>
                  <a:cxn ang="0">
                    <a:pos x="99" y="30"/>
                  </a:cxn>
                  <a:cxn ang="0">
                    <a:pos x="99" y="20"/>
                  </a:cxn>
                  <a:cxn ang="0">
                    <a:pos x="89" y="10"/>
                  </a:cxn>
                  <a:cxn ang="0">
                    <a:pos x="89" y="0"/>
                  </a:cxn>
                  <a:cxn ang="0">
                    <a:pos x="69" y="0"/>
                  </a:cxn>
                  <a:cxn ang="0">
                    <a:pos x="69" y="20"/>
                  </a:cxn>
                  <a:cxn ang="0">
                    <a:pos x="60" y="20"/>
                  </a:cxn>
                  <a:cxn ang="0">
                    <a:pos x="50" y="30"/>
                  </a:cxn>
                  <a:cxn ang="0">
                    <a:pos x="50" y="40"/>
                  </a:cxn>
                  <a:cxn ang="0">
                    <a:pos x="50" y="179"/>
                  </a:cxn>
                  <a:cxn ang="0">
                    <a:pos x="60" y="188"/>
                  </a:cxn>
                  <a:cxn ang="0">
                    <a:pos x="69" y="218"/>
                  </a:cxn>
                  <a:cxn ang="0">
                    <a:pos x="129" y="109"/>
                  </a:cxn>
                  <a:cxn ang="0">
                    <a:pos x="99" y="109"/>
                  </a:cxn>
                </a:cxnLst>
                <a:rect l="0" t="0" r="0" b="0"/>
                <a:pathLst>
                  <a:path w="25" h="37">
                    <a:moveTo>
                      <a:pt x="7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9" y="22"/>
                      <a:pt x="10" y="21"/>
                      <a:pt x="10" y="2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2" y="15"/>
                      <a:pt x="12" y="15"/>
                    </a:cubicBezTo>
                    <a:cubicBezTo>
                      <a:pt x="12" y="15"/>
                      <a:pt x="13" y="15"/>
                      <a:pt x="13" y="14"/>
                    </a:cubicBezTo>
                    <a:cubicBezTo>
                      <a:pt x="14" y="14"/>
                      <a:pt x="14" y="14"/>
                      <a:pt x="15" y="14"/>
                    </a:cubicBezTo>
                    <a:cubicBezTo>
                      <a:pt x="20" y="17"/>
                      <a:pt x="18" y="26"/>
                      <a:pt x="11" y="26"/>
                    </a:cubicBezTo>
                    <a:cubicBezTo>
                      <a:pt x="8" y="26"/>
                      <a:pt x="5" y="26"/>
                      <a:pt x="2" y="26"/>
                    </a:cubicBezTo>
                    <a:cubicBezTo>
                      <a:pt x="2" y="26"/>
                      <a:pt x="2" y="26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4" y="28"/>
                      <a:pt x="4" y="28"/>
                    </a:cubicBezTo>
                    <a:cubicBezTo>
                      <a:pt x="6" y="30"/>
                      <a:pt x="8" y="31"/>
                      <a:pt x="10" y="31"/>
                    </a:cubicBezTo>
                    <a:cubicBezTo>
                      <a:pt x="10" y="31"/>
                      <a:pt x="10" y="31"/>
                      <a:pt x="10" y="32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6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1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37"/>
                      <a:pt x="22" y="37"/>
                      <a:pt x="22" y="37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5"/>
                      <a:pt x="21" y="35"/>
                      <a:pt x="21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5"/>
                      <a:pt x="18" y="35"/>
                      <a:pt x="18" y="34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9" y="28"/>
                      <a:pt x="19" y="28"/>
                    </a:cubicBezTo>
                    <a:cubicBezTo>
                      <a:pt x="25" y="22"/>
                      <a:pt x="23" y="12"/>
                      <a:pt x="15" y="9"/>
                    </a:cubicBezTo>
                    <a:cubicBezTo>
                      <a:pt x="15" y="9"/>
                      <a:pt x="14" y="9"/>
                      <a:pt x="14" y="9"/>
                    </a:cubicBezTo>
                    <a:cubicBezTo>
                      <a:pt x="14" y="8"/>
                      <a:pt x="13" y="8"/>
                      <a:pt x="12" y="8"/>
                    </a:cubicBezTo>
                    <a:cubicBezTo>
                      <a:pt x="12" y="7"/>
                      <a:pt x="11" y="7"/>
                      <a:pt x="11" y="7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1"/>
                      <a:pt x="9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4"/>
                      <a:pt x="5" y="4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9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7" y="22"/>
                      <a:pt x="7" y="22"/>
                    </a:cubicBezTo>
                    <a:close/>
                    <a:moveTo>
                      <a:pt x="11" y="10"/>
                    </a:moveTo>
                    <a:cubicBezTo>
                      <a:pt x="12" y="10"/>
                      <a:pt x="13" y="10"/>
                      <a:pt x="13" y="11"/>
                    </a:cubicBezTo>
                    <a:cubicBezTo>
                      <a:pt x="13" y="12"/>
                      <a:pt x="12" y="13"/>
                      <a:pt x="11" y="13"/>
                    </a:cubicBezTo>
                    <a:cubicBezTo>
                      <a:pt x="11" y="13"/>
                      <a:pt x="10" y="12"/>
                      <a:pt x="10" y="11"/>
                    </a:cubicBezTo>
                    <a:cubicBezTo>
                      <a:pt x="10" y="10"/>
                      <a:pt x="11" y="10"/>
                      <a:pt x="11" y="10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2" name="Oval 26"/>
              <p:cNvSpPr/>
              <p:nvPr/>
            </p:nvSpPr>
            <p:spPr>
              <a:xfrm>
                <a:off x="1039" y="2230"/>
                <a:ext cx="526" cy="525"/>
              </a:xfrm>
              <a:prstGeom prst="ellipse">
                <a:avLst/>
              </a:prstGeom>
              <a:solidFill>
                <a:srgbClr val="C2D44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3" name="Freeform 27"/>
              <p:cNvSpPr/>
              <p:nvPr/>
            </p:nvSpPr>
            <p:spPr>
              <a:xfrm>
                <a:off x="1139" y="2319"/>
                <a:ext cx="426" cy="436"/>
              </a:xfrm>
              <a:custGeom>
                <a:avLst/>
                <a:gdLst/>
                <a:ahLst/>
                <a:cxnLst>
                  <a:cxn ang="0">
                    <a:pos x="426" y="178"/>
                  </a:cxn>
                  <a:cxn ang="0">
                    <a:pos x="178" y="436"/>
                  </a:cxn>
                  <a:cxn ang="0">
                    <a:pos x="69" y="327"/>
                  </a:cxn>
                  <a:cxn ang="0">
                    <a:pos x="59" y="307"/>
                  </a:cxn>
                  <a:cxn ang="0">
                    <a:pos x="10" y="248"/>
                  </a:cxn>
                  <a:cxn ang="0">
                    <a:pos x="0" y="218"/>
                  </a:cxn>
                  <a:cxn ang="0">
                    <a:pos x="0" y="149"/>
                  </a:cxn>
                  <a:cxn ang="0">
                    <a:pos x="20" y="109"/>
                  </a:cxn>
                  <a:cxn ang="0">
                    <a:pos x="40" y="59"/>
                  </a:cxn>
                  <a:cxn ang="0">
                    <a:pos x="79" y="20"/>
                  </a:cxn>
                  <a:cxn ang="0">
                    <a:pos x="139" y="20"/>
                  </a:cxn>
                  <a:cxn ang="0">
                    <a:pos x="159" y="10"/>
                  </a:cxn>
                  <a:cxn ang="0">
                    <a:pos x="198" y="0"/>
                  </a:cxn>
                  <a:cxn ang="0">
                    <a:pos x="258" y="10"/>
                  </a:cxn>
                  <a:cxn ang="0">
                    <a:pos x="426" y="178"/>
                  </a:cxn>
                </a:cxnLst>
                <a:rect l="0" t="0" r="0" b="0"/>
                <a:pathLst>
                  <a:path w="43" h="44">
                    <a:moveTo>
                      <a:pt x="43" y="18"/>
                    </a:moveTo>
                    <a:cubicBezTo>
                      <a:pt x="43" y="32"/>
                      <a:pt x="32" y="43"/>
                      <a:pt x="18" y="4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43" y="18"/>
                      <a:pt x="43" y="18"/>
                      <a:pt x="43" y="18"/>
                    </a:cubicBezTo>
                    <a:close/>
                  </a:path>
                </a:pathLst>
              </a:custGeom>
              <a:solidFill>
                <a:srgbClr val="A1B40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4" name="Freeform 28"/>
              <p:cNvSpPr>
                <a:spLocks noEditPoints="1"/>
              </p:cNvSpPr>
              <p:nvPr/>
            </p:nvSpPr>
            <p:spPr>
              <a:xfrm>
                <a:off x="1099" y="2289"/>
                <a:ext cx="406" cy="416"/>
              </a:xfrm>
              <a:custGeom>
                <a:avLst/>
                <a:gdLst/>
                <a:ahLst/>
                <a:cxnLst>
                  <a:cxn ang="0">
                    <a:pos x="287" y="139"/>
                  </a:cxn>
                  <a:cxn ang="0">
                    <a:pos x="178" y="69"/>
                  </a:cxn>
                  <a:cxn ang="0">
                    <a:pos x="99" y="168"/>
                  </a:cxn>
                  <a:cxn ang="0">
                    <a:pos x="158" y="69"/>
                  </a:cxn>
                  <a:cxn ang="0">
                    <a:pos x="168" y="79"/>
                  </a:cxn>
                  <a:cxn ang="0">
                    <a:pos x="109" y="198"/>
                  </a:cxn>
                  <a:cxn ang="0">
                    <a:pos x="168" y="267"/>
                  </a:cxn>
                  <a:cxn ang="0">
                    <a:pos x="119" y="267"/>
                  </a:cxn>
                  <a:cxn ang="0">
                    <a:pos x="99" y="258"/>
                  </a:cxn>
                  <a:cxn ang="0">
                    <a:pos x="218" y="307"/>
                  </a:cxn>
                  <a:cxn ang="0">
                    <a:pos x="109" y="307"/>
                  </a:cxn>
                  <a:cxn ang="0">
                    <a:pos x="109" y="277"/>
                  </a:cxn>
                  <a:cxn ang="0">
                    <a:pos x="327" y="198"/>
                  </a:cxn>
                  <a:cxn ang="0">
                    <a:pos x="317" y="218"/>
                  </a:cxn>
                  <a:cxn ang="0">
                    <a:pos x="267" y="238"/>
                  </a:cxn>
                  <a:cxn ang="0">
                    <a:pos x="198" y="50"/>
                  </a:cxn>
                  <a:cxn ang="0">
                    <a:pos x="277" y="119"/>
                  </a:cxn>
                  <a:cxn ang="0">
                    <a:pos x="257" y="198"/>
                  </a:cxn>
                  <a:cxn ang="0">
                    <a:pos x="257" y="198"/>
                  </a:cxn>
                  <a:cxn ang="0">
                    <a:pos x="168" y="208"/>
                  </a:cxn>
                  <a:cxn ang="0">
                    <a:pos x="287" y="297"/>
                  </a:cxn>
                  <a:cxn ang="0">
                    <a:pos x="50" y="168"/>
                  </a:cxn>
                  <a:cxn ang="0">
                    <a:pos x="158" y="50"/>
                  </a:cxn>
                  <a:cxn ang="0">
                    <a:pos x="327" y="89"/>
                  </a:cxn>
                  <a:cxn ang="0">
                    <a:pos x="366" y="228"/>
                  </a:cxn>
                  <a:cxn ang="0">
                    <a:pos x="366" y="228"/>
                  </a:cxn>
                  <a:cxn ang="0">
                    <a:pos x="356" y="188"/>
                  </a:cxn>
                  <a:cxn ang="0">
                    <a:pos x="327" y="119"/>
                  </a:cxn>
                  <a:cxn ang="0">
                    <a:pos x="337" y="178"/>
                  </a:cxn>
                  <a:cxn ang="0">
                    <a:pos x="257" y="347"/>
                  </a:cxn>
                  <a:cxn ang="0">
                    <a:pos x="287" y="317"/>
                  </a:cxn>
                  <a:cxn ang="0">
                    <a:pos x="337" y="258"/>
                  </a:cxn>
                  <a:cxn ang="0">
                    <a:pos x="287" y="297"/>
                  </a:cxn>
                  <a:cxn ang="0">
                    <a:pos x="79" y="238"/>
                  </a:cxn>
                  <a:cxn ang="0">
                    <a:pos x="59" y="188"/>
                  </a:cxn>
                  <a:cxn ang="0">
                    <a:pos x="79" y="258"/>
                  </a:cxn>
                </a:cxnLst>
                <a:rect l="0" t="0" r="0" b="0"/>
                <a:pathLst>
                  <a:path w="41" h="42">
                    <a:moveTo>
                      <a:pt x="29" y="13"/>
                    </a:moveTo>
                    <a:cubicBezTo>
                      <a:pt x="29" y="13"/>
                      <a:pt x="29" y="13"/>
                      <a:pt x="29" y="14"/>
                    </a:cubicBezTo>
                    <a:cubicBezTo>
                      <a:pt x="29" y="14"/>
                      <a:pt x="29" y="14"/>
                      <a:pt x="28" y="14"/>
                    </a:cubicBezTo>
                    <a:cubicBezTo>
                      <a:pt x="25" y="11"/>
                      <a:pt x="22" y="8"/>
                      <a:pt x="18" y="7"/>
                    </a:cubicBezTo>
                    <a:cubicBezTo>
                      <a:pt x="10" y="5"/>
                      <a:pt x="6" y="9"/>
                      <a:pt x="9" y="17"/>
                    </a:cubicBezTo>
                    <a:cubicBezTo>
                      <a:pt x="9" y="17"/>
                      <a:pt x="10" y="17"/>
                      <a:pt x="10" y="17"/>
                    </a:cubicBezTo>
                    <a:cubicBezTo>
                      <a:pt x="11" y="14"/>
                      <a:pt x="13" y="10"/>
                      <a:pt x="15" y="8"/>
                    </a:cubicBezTo>
                    <a:cubicBezTo>
                      <a:pt x="15" y="7"/>
                      <a:pt x="16" y="7"/>
                      <a:pt x="16" y="7"/>
                    </a:cubicBezTo>
                    <a:cubicBezTo>
                      <a:pt x="16" y="7"/>
                      <a:pt x="17" y="7"/>
                      <a:pt x="17" y="7"/>
                    </a:cubicBezTo>
                    <a:cubicBezTo>
                      <a:pt x="17" y="7"/>
                      <a:pt x="17" y="8"/>
                      <a:pt x="17" y="8"/>
                    </a:cubicBezTo>
                    <a:cubicBezTo>
                      <a:pt x="14" y="11"/>
                      <a:pt x="12" y="15"/>
                      <a:pt x="11" y="19"/>
                    </a:cubicBezTo>
                    <a:cubicBezTo>
                      <a:pt x="11" y="19"/>
                      <a:pt x="11" y="20"/>
                      <a:pt x="11" y="20"/>
                    </a:cubicBezTo>
                    <a:cubicBezTo>
                      <a:pt x="13" y="23"/>
                      <a:pt x="15" y="25"/>
                      <a:pt x="17" y="27"/>
                    </a:cubicBezTo>
                    <a:cubicBezTo>
                      <a:pt x="18" y="27"/>
                      <a:pt x="17" y="27"/>
                      <a:pt x="17" y="27"/>
                    </a:cubicBezTo>
                    <a:cubicBezTo>
                      <a:pt x="16" y="27"/>
                      <a:pt x="14" y="27"/>
                      <a:pt x="13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6"/>
                      <a:pt x="11" y="26"/>
                      <a:pt x="10" y="25"/>
                    </a:cubicBezTo>
                    <a:cubicBezTo>
                      <a:pt x="10" y="25"/>
                      <a:pt x="10" y="25"/>
                      <a:pt x="10" y="26"/>
                    </a:cubicBezTo>
                    <a:cubicBezTo>
                      <a:pt x="9" y="35"/>
                      <a:pt x="16" y="38"/>
                      <a:pt x="22" y="32"/>
                    </a:cubicBezTo>
                    <a:cubicBezTo>
                      <a:pt x="22" y="32"/>
                      <a:pt x="22" y="31"/>
                      <a:pt x="22" y="31"/>
                    </a:cubicBezTo>
                    <a:cubicBezTo>
                      <a:pt x="18" y="32"/>
                      <a:pt x="15" y="32"/>
                      <a:pt x="12" y="32"/>
                    </a:cubicBezTo>
                    <a:cubicBezTo>
                      <a:pt x="12" y="32"/>
                      <a:pt x="11" y="31"/>
                      <a:pt x="11" y="31"/>
                    </a:cubicBezTo>
                    <a:cubicBezTo>
                      <a:pt x="11" y="30"/>
                      <a:pt x="11" y="29"/>
                      <a:pt x="10" y="28"/>
                    </a:cubicBezTo>
                    <a:cubicBezTo>
                      <a:pt x="10" y="28"/>
                      <a:pt x="11" y="28"/>
                      <a:pt x="11" y="28"/>
                    </a:cubicBezTo>
                    <a:cubicBezTo>
                      <a:pt x="18" y="29"/>
                      <a:pt x="29" y="26"/>
                      <a:pt x="34" y="22"/>
                    </a:cubicBezTo>
                    <a:cubicBezTo>
                      <a:pt x="34" y="21"/>
                      <a:pt x="33" y="21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21"/>
                      <a:pt x="32" y="22"/>
                      <a:pt x="32" y="22"/>
                    </a:cubicBezTo>
                    <a:cubicBezTo>
                      <a:pt x="31" y="23"/>
                      <a:pt x="29" y="24"/>
                      <a:pt x="27" y="25"/>
                    </a:cubicBezTo>
                    <a:cubicBezTo>
                      <a:pt x="27" y="25"/>
                      <a:pt x="27" y="25"/>
                      <a:pt x="27" y="24"/>
                    </a:cubicBezTo>
                    <a:cubicBezTo>
                      <a:pt x="27" y="24"/>
                      <a:pt x="27" y="23"/>
                      <a:pt x="28" y="23"/>
                    </a:cubicBezTo>
                    <a:cubicBezTo>
                      <a:pt x="33" y="8"/>
                      <a:pt x="27" y="1"/>
                      <a:pt x="20" y="5"/>
                    </a:cubicBezTo>
                    <a:cubicBezTo>
                      <a:pt x="19" y="5"/>
                      <a:pt x="19" y="6"/>
                      <a:pt x="20" y="6"/>
                    </a:cubicBezTo>
                    <a:cubicBezTo>
                      <a:pt x="23" y="7"/>
                      <a:pt x="26" y="9"/>
                      <a:pt x="28" y="12"/>
                    </a:cubicBezTo>
                    <a:cubicBezTo>
                      <a:pt x="29" y="12"/>
                      <a:pt x="29" y="12"/>
                      <a:pt x="29" y="13"/>
                    </a:cubicBezTo>
                    <a:close/>
                    <a:moveTo>
                      <a:pt x="26" y="20"/>
                    </a:moveTo>
                    <a:cubicBezTo>
                      <a:pt x="26" y="27"/>
                      <a:pt x="16" y="27"/>
                      <a:pt x="15" y="20"/>
                    </a:cubicBezTo>
                    <a:cubicBezTo>
                      <a:pt x="15" y="13"/>
                      <a:pt x="25" y="13"/>
                      <a:pt x="26" y="20"/>
                    </a:cubicBezTo>
                    <a:close/>
                    <a:moveTo>
                      <a:pt x="22" y="21"/>
                    </a:moveTo>
                    <a:cubicBezTo>
                      <a:pt x="22" y="24"/>
                      <a:pt x="17" y="24"/>
                      <a:pt x="17" y="21"/>
                    </a:cubicBezTo>
                    <a:cubicBezTo>
                      <a:pt x="17" y="18"/>
                      <a:pt x="21" y="18"/>
                      <a:pt x="22" y="21"/>
                    </a:cubicBezTo>
                    <a:close/>
                    <a:moveTo>
                      <a:pt x="29" y="30"/>
                    </a:moveTo>
                    <a:cubicBezTo>
                      <a:pt x="22" y="42"/>
                      <a:pt x="11" y="40"/>
                      <a:pt x="9" y="31"/>
                    </a:cubicBezTo>
                    <a:cubicBezTo>
                      <a:pt x="2" y="28"/>
                      <a:pt x="0" y="22"/>
                      <a:pt x="5" y="17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4" y="8"/>
                      <a:pt x="9" y="3"/>
                      <a:pt x="16" y="5"/>
                    </a:cubicBezTo>
                    <a:cubicBezTo>
                      <a:pt x="17" y="5"/>
                      <a:pt x="17" y="5"/>
                      <a:pt x="18" y="4"/>
                    </a:cubicBezTo>
                    <a:cubicBezTo>
                      <a:pt x="24" y="0"/>
                      <a:pt x="31" y="2"/>
                      <a:pt x="33" y="9"/>
                    </a:cubicBezTo>
                    <a:cubicBezTo>
                      <a:pt x="33" y="9"/>
                      <a:pt x="33" y="9"/>
                      <a:pt x="34" y="10"/>
                    </a:cubicBezTo>
                    <a:cubicBezTo>
                      <a:pt x="40" y="12"/>
                      <a:pt x="41" y="18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2"/>
                      <a:pt x="36" y="21"/>
                      <a:pt x="36" y="20"/>
                    </a:cubicBezTo>
                    <a:cubicBezTo>
                      <a:pt x="36" y="20"/>
                      <a:pt x="36" y="19"/>
                      <a:pt x="36" y="19"/>
                    </a:cubicBezTo>
                    <a:cubicBezTo>
                      <a:pt x="37" y="16"/>
                      <a:pt x="37" y="13"/>
                      <a:pt x="34" y="12"/>
                    </a:cubicBezTo>
                    <a:cubicBezTo>
                      <a:pt x="34" y="12"/>
                      <a:pt x="33" y="12"/>
                      <a:pt x="33" y="12"/>
                    </a:cubicBezTo>
                    <a:cubicBezTo>
                      <a:pt x="34" y="13"/>
                      <a:pt x="33" y="15"/>
                      <a:pt x="33" y="16"/>
                    </a:cubicBezTo>
                    <a:cubicBezTo>
                      <a:pt x="33" y="17"/>
                      <a:pt x="33" y="17"/>
                      <a:pt x="34" y="18"/>
                    </a:cubicBezTo>
                    <a:cubicBezTo>
                      <a:pt x="41" y="28"/>
                      <a:pt x="35" y="37"/>
                      <a:pt x="26" y="35"/>
                    </a:cubicBezTo>
                    <a:cubicBezTo>
                      <a:pt x="26" y="35"/>
                      <a:pt x="25" y="35"/>
                      <a:pt x="26" y="35"/>
                    </a:cubicBezTo>
                    <a:cubicBezTo>
                      <a:pt x="26" y="34"/>
                      <a:pt x="27" y="34"/>
                      <a:pt x="27" y="33"/>
                    </a:cubicBezTo>
                    <a:cubicBezTo>
                      <a:pt x="28" y="32"/>
                      <a:pt x="28" y="32"/>
                      <a:pt x="29" y="32"/>
                    </a:cubicBezTo>
                    <a:cubicBezTo>
                      <a:pt x="33" y="32"/>
                      <a:pt x="35" y="30"/>
                      <a:pt x="35" y="26"/>
                    </a:cubicBezTo>
                    <a:cubicBezTo>
                      <a:pt x="35" y="26"/>
                      <a:pt x="35" y="26"/>
                      <a:pt x="34" y="26"/>
                    </a:cubicBezTo>
                    <a:cubicBezTo>
                      <a:pt x="33" y="27"/>
                      <a:pt x="31" y="28"/>
                      <a:pt x="30" y="29"/>
                    </a:cubicBezTo>
                    <a:cubicBezTo>
                      <a:pt x="29" y="29"/>
                      <a:pt x="29" y="29"/>
                      <a:pt x="29" y="30"/>
                    </a:cubicBezTo>
                    <a:close/>
                    <a:moveTo>
                      <a:pt x="8" y="26"/>
                    </a:moveTo>
                    <a:cubicBezTo>
                      <a:pt x="8" y="25"/>
                      <a:pt x="8" y="25"/>
                      <a:pt x="8" y="24"/>
                    </a:cubicBezTo>
                    <a:cubicBezTo>
                      <a:pt x="8" y="23"/>
                      <a:pt x="8" y="23"/>
                      <a:pt x="8" y="22"/>
                    </a:cubicBezTo>
                    <a:cubicBezTo>
                      <a:pt x="7" y="21"/>
                      <a:pt x="6" y="20"/>
                      <a:pt x="6" y="19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22"/>
                      <a:pt x="4" y="25"/>
                      <a:pt x="8" y="26"/>
                    </a:cubicBezTo>
                    <a:cubicBezTo>
                      <a:pt x="8" y="27"/>
                      <a:pt x="8" y="26"/>
                      <a:pt x="8" y="26"/>
                    </a:cubicBezTo>
                    <a:close/>
                  </a:path>
                </a:pathLst>
              </a:custGeom>
              <a:solidFill>
                <a:srgbClr val="184F78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5" name="Oval 29"/>
              <p:cNvSpPr/>
              <p:nvPr/>
            </p:nvSpPr>
            <p:spPr>
              <a:xfrm>
                <a:off x="1694" y="3538"/>
                <a:ext cx="525" cy="526"/>
              </a:xfrm>
              <a:prstGeom prst="ellipse">
                <a:avLst/>
              </a:prstGeom>
              <a:solidFill>
                <a:srgbClr val="C2D44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6" name="Freeform 30"/>
              <p:cNvSpPr/>
              <p:nvPr/>
            </p:nvSpPr>
            <p:spPr>
              <a:xfrm>
                <a:off x="1773" y="3618"/>
                <a:ext cx="446" cy="446"/>
              </a:xfrm>
              <a:custGeom>
                <a:avLst/>
                <a:gdLst/>
                <a:ahLst/>
                <a:cxnLst>
                  <a:cxn ang="0">
                    <a:pos x="446" y="178"/>
                  </a:cxn>
                  <a:cxn ang="0">
                    <a:pos x="188" y="446"/>
                  </a:cxn>
                  <a:cxn ang="0">
                    <a:pos x="159" y="446"/>
                  </a:cxn>
                  <a:cxn ang="0">
                    <a:pos x="79" y="357"/>
                  </a:cxn>
                  <a:cxn ang="0">
                    <a:pos x="69" y="317"/>
                  </a:cxn>
                  <a:cxn ang="0">
                    <a:pos x="40" y="287"/>
                  </a:cxn>
                  <a:cxn ang="0">
                    <a:pos x="40" y="278"/>
                  </a:cxn>
                  <a:cxn ang="0">
                    <a:pos x="10" y="238"/>
                  </a:cxn>
                  <a:cxn ang="0">
                    <a:pos x="0" y="208"/>
                  </a:cxn>
                  <a:cxn ang="0">
                    <a:pos x="0" y="188"/>
                  </a:cxn>
                  <a:cxn ang="0">
                    <a:pos x="20" y="149"/>
                  </a:cxn>
                  <a:cxn ang="0">
                    <a:pos x="59" y="129"/>
                  </a:cxn>
                  <a:cxn ang="0">
                    <a:pos x="59" y="99"/>
                  </a:cxn>
                  <a:cxn ang="0">
                    <a:pos x="69" y="50"/>
                  </a:cxn>
                  <a:cxn ang="0">
                    <a:pos x="109" y="20"/>
                  </a:cxn>
                  <a:cxn ang="0">
                    <a:pos x="159" y="30"/>
                  </a:cxn>
                  <a:cxn ang="0">
                    <a:pos x="188" y="50"/>
                  </a:cxn>
                  <a:cxn ang="0">
                    <a:pos x="198" y="40"/>
                  </a:cxn>
                  <a:cxn ang="0">
                    <a:pos x="248" y="30"/>
                  </a:cxn>
                  <a:cxn ang="0">
                    <a:pos x="297" y="0"/>
                  </a:cxn>
                  <a:cxn ang="0">
                    <a:pos x="446" y="159"/>
                  </a:cxn>
                  <a:cxn ang="0">
                    <a:pos x="446" y="178"/>
                  </a:cxn>
                </a:cxnLst>
                <a:rect l="0" t="0" r="0" b="0"/>
                <a:pathLst>
                  <a:path w="45" h="45">
                    <a:moveTo>
                      <a:pt x="45" y="18"/>
                    </a:moveTo>
                    <a:cubicBezTo>
                      <a:pt x="45" y="33"/>
                      <a:pt x="34" y="45"/>
                      <a:pt x="19" y="45"/>
                    </a:cubicBezTo>
                    <a:cubicBezTo>
                      <a:pt x="18" y="45"/>
                      <a:pt x="17" y="45"/>
                      <a:pt x="16" y="45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4"/>
                      <a:pt x="0" y="21"/>
                      <a:pt x="0" y="21"/>
                    </a:cubicBezTo>
                    <a:cubicBezTo>
                      <a:pt x="0" y="21"/>
                      <a:pt x="0" y="19"/>
                      <a:pt x="0" y="19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17"/>
                      <a:pt x="45" y="18"/>
                      <a:pt x="45" y="18"/>
                    </a:cubicBezTo>
                    <a:close/>
                  </a:path>
                </a:pathLst>
              </a:custGeom>
              <a:solidFill>
                <a:srgbClr val="A1B40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7" name="Freeform 31"/>
              <p:cNvSpPr>
                <a:spLocks noEditPoints="1"/>
              </p:cNvSpPr>
              <p:nvPr/>
            </p:nvSpPr>
            <p:spPr>
              <a:xfrm>
                <a:off x="1743" y="3608"/>
                <a:ext cx="436" cy="406"/>
              </a:xfrm>
              <a:custGeom>
                <a:avLst/>
                <a:gdLst/>
                <a:ahLst/>
                <a:cxnLst>
                  <a:cxn ang="0">
                    <a:pos x="218" y="69"/>
                  </a:cxn>
                  <a:cxn ang="0">
                    <a:pos x="248" y="109"/>
                  </a:cxn>
                  <a:cxn ang="0">
                    <a:pos x="268" y="188"/>
                  </a:cxn>
                  <a:cxn ang="0">
                    <a:pos x="218" y="139"/>
                  </a:cxn>
                  <a:cxn ang="0">
                    <a:pos x="327" y="287"/>
                  </a:cxn>
                  <a:cxn ang="0">
                    <a:pos x="228" y="347"/>
                  </a:cxn>
                  <a:cxn ang="0">
                    <a:pos x="307" y="356"/>
                  </a:cxn>
                  <a:cxn ang="0">
                    <a:pos x="347" y="297"/>
                  </a:cxn>
                  <a:cxn ang="0">
                    <a:pos x="327" y="366"/>
                  </a:cxn>
                  <a:cxn ang="0">
                    <a:pos x="89" y="317"/>
                  </a:cxn>
                  <a:cxn ang="0">
                    <a:pos x="59" y="267"/>
                  </a:cxn>
                  <a:cxn ang="0">
                    <a:pos x="218" y="59"/>
                  </a:cxn>
                  <a:cxn ang="0">
                    <a:pos x="268" y="30"/>
                  </a:cxn>
                  <a:cxn ang="0">
                    <a:pos x="337" y="50"/>
                  </a:cxn>
                  <a:cxn ang="0">
                    <a:pos x="347" y="277"/>
                  </a:cxn>
                  <a:cxn ang="0">
                    <a:pos x="347" y="297"/>
                  </a:cxn>
                  <a:cxn ang="0">
                    <a:pos x="109" y="198"/>
                  </a:cxn>
                  <a:cxn ang="0">
                    <a:pos x="59" y="248"/>
                  </a:cxn>
                  <a:cxn ang="0">
                    <a:pos x="99" y="238"/>
                  </a:cxn>
                  <a:cxn ang="0">
                    <a:pos x="139" y="287"/>
                  </a:cxn>
                  <a:cxn ang="0">
                    <a:pos x="119" y="228"/>
                  </a:cxn>
                  <a:cxn ang="0">
                    <a:pos x="109" y="248"/>
                  </a:cxn>
                  <a:cxn ang="0">
                    <a:pos x="99" y="317"/>
                  </a:cxn>
                  <a:cxn ang="0">
                    <a:pos x="168" y="307"/>
                  </a:cxn>
                  <a:cxn ang="0">
                    <a:pos x="129" y="297"/>
                  </a:cxn>
                  <a:cxn ang="0">
                    <a:pos x="258" y="50"/>
                  </a:cxn>
                  <a:cxn ang="0">
                    <a:pos x="268" y="109"/>
                  </a:cxn>
                  <a:cxn ang="0">
                    <a:pos x="337" y="119"/>
                  </a:cxn>
                  <a:cxn ang="0">
                    <a:pos x="208" y="59"/>
                  </a:cxn>
                  <a:cxn ang="0">
                    <a:pos x="159" y="119"/>
                  </a:cxn>
                  <a:cxn ang="0">
                    <a:pos x="208" y="59"/>
                  </a:cxn>
                  <a:cxn ang="0">
                    <a:pos x="337" y="267"/>
                  </a:cxn>
                  <a:cxn ang="0">
                    <a:pos x="277" y="277"/>
                  </a:cxn>
                  <a:cxn ang="0">
                    <a:pos x="159" y="129"/>
                  </a:cxn>
                  <a:cxn ang="0">
                    <a:pos x="99" y="139"/>
                  </a:cxn>
                  <a:cxn ang="0">
                    <a:pos x="337" y="149"/>
                  </a:cxn>
                  <a:cxn ang="0">
                    <a:pos x="347" y="267"/>
                  </a:cxn>
                  <a:cxn ang="0">
                    <a:pos x="337" y="149"/>
                  </a:cxn>
                  <a:cxn ang="0">
                    <a:pos x="168" y="287"/>
                  </a:cxn>
                  <a:cxn ang="0">
                    <a:pos x="168" y="129"/>
                  </a:cxn>
                  <a:cxn ang="0">
                    <a:pos x="268" y="129"/>
                  </a:cxn>
                  <a:cxn ang="0">
                    <a:pos x="268" y="287"/>
                  </a:cxn>
                  <a:cxn ang="0">
                    <a:pos x="218" y="337"/>
                  </a:cxn>
                  <a:cxn ang="0">
                    <a:pos x="188" y="297"/>
                  </a:cxn>
                  <a:cxn ang="0">
                    <a:pos x="337" y="139"/>
                  </a:cxn>
                  <a:cxn ang="0">
                    <a:pos x="277" y="129"/>
                  </a:cxn>
                  <a:cxn ang="0">
                    <a:pos x="337" y="139"/>
                  </a:cxn>
                </a:cxnLst>
                <a:rect l="0" t="0" r="0" b="0"/>
                <a:pathLst>
                  <a:path w="44" h="41">
                    <a:moveTo>
                      <a:pt x="26" y="11"/>
                    </a:moveTo>
                    <a:cubicBezTo>
                      <a:pt x="24" y="9"/>
                      <a:pt x="23" y="8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1" y="8"/>
                      <a:pt x="19" y="9"/>
                      <a:pt x="18" y="11"/>
                    </a:cubicBezTo>
                    <a:cubicBezTo>
                      <a:pt x="18" y="11"/>
                      <a:pt x="18" y="12"/>
                      <a:pt x="19" y="11"/>
                    </a:cubicBezTo>
                    <a:cubicBezTo>
                      <a:pt x="21" y="11"/>
                      <a:pt x="23" y="11"/>
                      <a:pt x="25" y="11"/>
                    </a:cubicBezTo>
                    <a:cubicBezTo>
                      <a:pt x="26" y="12"/>
                      <a:pt x="26" y="11"/>
                      <a:pt x="26" y="11"/>
                    </a:cubicBezTo>
                    <a:close/>
                    <a:moveTo>
                      <a:pt x="22" y="14"/>
                    </a:moveTo>
                    <a:cubicBezTo>
                      <a:pt x="25" y="14"/>
                      <a:pt x="27" y="16"/>
                      <a:pt x="27" y="19"/>
                    </a:cubicBezTo>
                    <a:cubicBezTo>
                      <a:pt x="27" y="22"/>
                      <a:pt x="25" y="25"/>
                      <a:pt x="22" y="25"/>
                    </a:cubicBezTo>
                    <a:cubicBezTo>
                      <a:pt x="19" y="25"/>
                      <a:pt x="16" y="22"/>
                      <a:pt x="16" y="19"/>
                    </a:cubicBezTo>
                    <a:cubicBezTo>
                      <a:pt x="16" y="16"/>
                      <a:pt x="19" y="14"/>
                      <a:pt x="22" y="14"/>
                    </a:cubicBezTo>
                    <a:close/>
                    <a:moveTo>
                      <a:pt x="34" y="30"/>
                    </a:moveTo>
                    <a:cubicBezTo>
                      <a:pt x="34" y="29"/>
                      <a:pt x="34" y="29"/>
                      <a:pt x="34" y="29"/>
                    </a:cubicBezTo>
                    <a:cubicBezTo>
                      <a:pt x="34" y="29"/>
                      <a:pt x="34" y="29"/>
                      <a:pt x="33" y="29"/>
                    </a:cubicBezTo>
                    <a:cubicBezTo>
                      <a:pt x="32" y="29"/>
                      <a:pt x="30" y="30"/>
                      <a:pt x="28" y="30"/>
                    </a:cubicBezTo>
                    <a:cubicBezTo>
                      <a:pt x="27" y="30"/>
                      <a:pt x="27" y="30"/>
                      <a:pt x="27" y="31"/>
                    </a:cubicBezTo>
                    <a:cubicBezTo>
                      <a:pt x="26" y="32"/>
                      <a:pt x="24" y="34"/>
                      <a:pt x="23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6" y="37"/>
                      <a:pt x="29" y="38"/>
                      <a:pt x="31" y="37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29" y="34"/>
                      <a:pt x="31" y="30"/>
                      <a:pt x="34" y="30"/>
                    </a:cubicBezTo>
                    <a:cubicBezTo>
                      <a:pt x="34" y="30"/>
                      <a:pt x="34" y="30"/>
                      <a:pt x="34" y="30"/>
                    </a:cubicBezTo>
                    <a:close/>
                    <a:moveTo>
                      <a:pt x="35" y="30"/>
                    </a:moveTo>
                    <a:cubicBezTo>
                      <a:pt x="37" y="31"/>
                      <a:pt x="37" y="32"/>
                      <a:pt x="37" y="34"/>
                    </a:cubicBezTo>
                    <a:cubicBezTo>
                      <a:pt x="37" y="36"/>
                      <a:pt x="36" y="37"/>
                      <a:pt x="33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1" y="40"/>
                      <a:pt x="27" y="39"/>
                      <a:pt x="22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15" y="41"/>
                      <a:pt x="9" y="39"/>
                      <a:pt x="9" y="32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7" y="31"/>
                      <a:pt x="6" y="29"/>
                      <a:pt x="6" y="27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0" y="23"/>
                      <a:pt x="1" y="17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8" y="3"/>
                      <a:pt x="14" y="0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4" y="5"/>
                      <a:pt x="25" y="4"/>
                      <a:pt x="26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1"/>
                      <a:pt x="28" y="0"/>
                      <a:pt x="30" y="0"/>
                    </a:cubicBezTo>
                    <a:cubicBezTo>
                      <a:pt x="33" y="0"/>
                      <a:pt x="34" y="3"/>
                      <a:pt x="34" y="5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5" y="7"/>
                      <a:pt x="35" y="10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44" y="17"/>
                      <a:pt x="44" y="25"/>
                      <a:pt x="35" y="28"/>
                    </a:cubicBezTo>
                    <a:cubicBezTo>
                      <a:pt x="35" y="28"/>
                      <a:pt x="35" y="28"/>
                      <a:pt x="35" y="29"/>
                    </a:cubicBezTo>
                    <a:cubicBezTo>
                      <a:pt x="35" y="29"/>
                      <a:pt x="35" y="29"/>
                      <a:pt x="35" y="30"/>
                    </a:cubicBezTo>
                    <a:cubicBezTo>
                      <a:pt x="35" y="30"/>
                      <a:pt x="35" y="30"/>
                      <a:pt x="35" y="30"/>
                    </a:cubicBezTo>
                    <a:close/>
                    <a:moveTo>
                      <a:pt x="10" y="24"/>
                    </a:moveTo>
                    <a:cubicBezTo>
                      <a:pt x="10" y="23"/>
                      <a:pt x="11" y="22"/>
                      <a:pt x="11" y="21"/>
                    </a:cubicBezTo>
                    <a:cubicBezTo>
                      <a:pt x="11" y="21"/>
                      <a:pt x="11" y="21"/>
                      <a:pt x="11" y="20"/>
                    </a:cubicBezTo>
                    <a:cubicBezTo>
                      <a:pt x="10" y="18"/>
                      <a:pt x="10" y="16"/>
                      <a:pt x="9" y="15"/>
                    </a:cubicBezTo>
                    <a:cubicBezTo>
                      <a:pt x="9" y="15"/>
                      <a:pt x="9" y="14"/>
                      <a:pt x="9" y="15"/>
                    </a:cubicBezTo>
                    <a:cubicBezTo>
                      <a:pt x="3" y="17"/>
                      <a:pt x="2" y="22"/>
                      <a:pt x="6" y="25"/>
                    </a:cubicBezTo>
                    <a:cubicBezTo>
                      <a:pt x="7" y="26"/>
                      <a:pt x="7" y="26"/>
                      <a:pt x="7" y="25"/>
                    </a:cubicBezTo>
                    <a:cubicBezTo>
                      <a:pt x="8" y="25"/>
                      <a:pt x="9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lose/>
                    <a:moveTo>
                      <a:pt x="11" y="25"/>
                    </a:moveTo>
                    <a:cubicBezTo>
                      <a:pt x="13" y="25"/>
                      <a:pt x="13" y="27"/>
                      <a:pt x="13" y="28"/>
                    </a:cubicBezTo>
                    <a:cubicBezTo>
                      <a:pt x="13" y="28"/>
                      <a:pt x="13" y="29"/>
                      <a:pt x="14" y="29"/>
                    </a:cubicBezTo>
                    <a:cubicBezTo>
                      <a:pt x="14" y="29"/>
                      <a:pt x="15" y="29"/>
                      <a:pt x="15" y="29"/>
                    </a:cubicBezTo>
                    <a:cubicBezTo>
                      <a:pt x="16" y="29"/>
                      <a:pt x="16" y="29"/>
                      <a:pt x="16" y="28"/>
                    </a:cubicBezTo>
                    <a:cubicBezTo>
                      <a:pt x="14" y="26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3"/>
                    </a:cubicBezTo>
                    <a:cubicBezTo>
                      <a:pt x="11" y="23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5"/>
                    </a:cubicBezTo>
                    <a:close/>
                    <a:moveTo>
                      <a:pt x="13" y="30"/>
                    </a:moveTo>
                    <a:cubicBezTo>
                      <a:pt x="12" y="30"/>
                      <a:pt x="11" y="31"/>
                      <a:pt x="10" y="31"/>
                    </a:cubicBezTo>
                    <a:cubicBezTo>
                      <a:pt x="10" y="31"/>
                      <a:pt x="10" y="32"/>
                      <a:pt x="10" y="32"/>
                    </a:cubicBezTo>
                    <a:cubicBezTo>
                      <a:pt x="11" y="37"/>
                      <a:pt x="15" y="39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0" y="34"/>
                      <a:pt x="18" y="32"/>
                      <a:pt x="17" y="31"/>
                    </a:cubicBezTo>
                    <a:cubicBezTo>
                      <a:pt x="17" y="30"/>
                      <a:pt x="16" y="30"/>
                      <a:pt x="16" y="30"/>
                    </a:cubicBezTo>
                    <a:cubicBezTo>
                      <a:pt x="15" y="30"/>
                      <a:pt x="14" y="30"/>
                      <a:pt x="13" y="29"/>
                    </a:cubicBezTo>
                    <a:cubicBezTo>
                      <a:pt x="13" y="29"/>
                      <a:pt x="13" y="29"/>
                      <a:pt x="13" y="30"/>
                    </a:cubicBezTo>
                    <a:close/>
                    <a:moveTo>
                      <a:pt x="32" y="7"/>
                    </a:moveTo>
                    <a:cubicBezTo>
                      <a:pt x="30" y="8"/>
                      <a:pt x="28" y="7"/>
                      <a:pt x="27" y="5"/>
                    </a:cubicBezTo>
                    <a:cubicBezTo>
                      <a:pt x="27" y="5"/>
                      <a:pt x="27" y="5"/>
                      <a:pt x="26" y="5"/>
                    </a:cubicBezTo>
                    <a:cubicBezTo>
                      <a:pt x="25" y="5"/>
                      <a:pt x="24" y="6"/>
                      <a:pt x="23" y="6"/>
                    </a:cubicBezTo>
                    <a:cubicBezTo>
                      <a:pt x="23" y="6"/>
                      <a:pt x="23" y="7"/>
                      <a:pt x="23" y="7"/>
                    </a:cubicBezTo>
                    <a:cubicBezTo>
                      <a:pt x="24" y="8"/>
                      <a:pt x="26" y="9"/>
                      <a:pt x="27" y="11"/>
                    </a:cubicBezTo>
                    <a:cubicBezTo>
                      <a:pt x="27" y="11"/>
                      <a:pt x="27" y="12"/>
                      <a:pt x="28" y="12"/>
                    </a:cubicBezTo>
                    <a:cubicBezTo>
                      <a:pt x="30" y="12"/>
                      <a:pt x="32" y="12"/>
                      <a:pt x="33" y="13"/>
                    </a:cubicBezTo>
                    <a:cubicBezTo>
                      <a:pt x="34" y="13"/>
                      <a:pt x="34" y="13"/>
                      <a:pt x="34" y="12"/>
                    </a:cubicBezTo>
                    <a:cubicBezTo>
                      <a:pt x="34" y="10"/>
                      <a:pt x="34" y="8"/>
                      <a:pt x="33" y="7"/>
                    </a:cubicBezTo>
                    <a:cubicBezTo>
                      <a:pt x="33" y="7"/>
                      <a:pt x="32" y="7"/>
                      <a:pt x="32" y="7"/>
                    </a:cubicBezTo>
                    <a:close/>
                    <a:moveTo>
                      <a:pt x="21" y="6"/>
                    </a:moveTo>
                    <a:cubicBezTo>
                      <a:pt x="15" y="2"/>
                      <a:pt x="9" y="5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2" y="12"/>
                      <a:pt x="14" y="12"/>
                      <a:pt x="16" y="12"/>
                    </a:cubicBezTo>
                    <a:cubicBezTo>
                      <a:pt x="16" y="12"/>
                      <a:pt x="17" y="11"/>
                      <a:pt x="17" y="11"/>
                    </a:cubicBezTo>
                    <a:cubicBezTo>
                      <a:pt x="18" y="9"/>
                      <a:pt x="20" y="8"/>
                      <a:pt x="21" y="7"/>
                    </a:cubicBezTo>
                    <a:cubicBezTo>
                      <a:pt x="21" y="7"/>
                      <a:pt x="21" y="6"/>
                      <a:pt x="21" y="6"/>
                    </a:cubicBezTo>
                    <a:close/>
                    <a:moveTo>
                      <a:pt x="29" y="29"/>
                    </a:moveTo>
                    <a:cubicBezTo>
                      <a:pt x="30" y="29"/>
                      <a:pt x="32" y="28"/>
                      <a:pt x="33" y="28"/>
                    </a:cubicBezTo>
                    <a:cubicBezTo>
                      <a:pt x="34" y="28"/>
                      <a:pt x="34" y="27"/>
                      <a:pt x="34" y="27"/>
                    </a:cubicBezTo>
                    <a:cubicBezTo>
                      <a:pt x="33" y="26"/>
                      <a:pt x="33" y="24"/>
                      <a:pt x="32" y="23"/>
                    </a:cubicBezTo>
                    <a:cubicBezTo>
                      <a:pt x="32" y="22"/>
                      <a:pt x="32" y="22"/>
                      <a:pt x="32" y="23"/>
                    </a:cubicBezTo>
                    <a:cubicBezTo>
                      <a:pt x="31" y="25"/>
                      <a:pt x="30" y="26"/>
                      <a:pt x="28" y="28"/>
                    </a:cubicBezTo>
                    <a:cubicBezTo>
                      <a:pt x="28" y="29"/>
                      <a:pt x="28" y="29"/>
                      <a:pt x="29" y="29"/>
                    </a:cubicBezTo>
                    <a:close/>
                    <a:moveTo>
                      <a:pt x="12" y="19"/>
                    </a:moveTo>
                    <a:cubicBezTo>
                      <a:pt x="13" y="17"/>
                      <a:pt x="14" y="15"/>
                      <a:pt x="16" y="13"/>
                    </a:cubicBezTo>
                    <a:cubicBezTo>
                      <a:pt x="16" y="13"/>
                      <a:pt x="16" y="13"/>
                      <a:pt x="15" y="13"/>
                    </a:cubicBezTo>
                    <a:cubicBezTo>
                      <a:pt x="13" y="13"/>
                      <a:pt x="12" y="13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6"/>
                      <a:pt x="11" y="17"/>
                      <a:pt x="12" y="19"/>
                    </a:cubicBezTo>
                    <a:cubicBezTo>
                      <a:pt x="12" y="19"/>
                      <a:pt x="12" y="19"/>
                      <a:pt x="12" y="19"/>
                    </a:cubicBezTo>
                    <a:close/>
                    <a:moveTo>
                      <a:pt x="34" y="15"/>
                    </a:moveTo>
                    <a:cubicBezTo>
                      <a:pt x="34" y="17"/>
                      <a:pt x="34" y="18"/>
                      <a:pt x="33" y="20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4" y="23"/>
                      <a:pt x="34" y="25"/>
                      <a:pt x="35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42" y="24"/>
                      <a:pt x="42" y="18"/>
                      <a:pt x="35" y="15"/>
                    </a:cubicBezTo>
                    <a:cubicBezTo>
                      <a:pt x="35" y="14"/>
                      <a:pt x="35" y="15"/>
                      <a:pt x="34" y="15"/>
                    </a:cubicBezTo>
                    <a:close/>
                    <a:moveTo>
                      <a:pt x="26" y="29"/>
                    </a:moveTo>
                    <a:cubicBezTo>
                      <a:pt x="23" y="30"/>
                      <a:pt x="21" y="30"/>
                      <a:pt x="18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1"/>
                      <a:pt x="12" y="21"/>
                      <a:pt x="13" y="20"/>
                    </a:cubicBezTo>
                    <a:cubicBezTo>
                      <a:pt x="14" y="18"/>
                      <a:pt x="15" y="15"/>
                      <a:pt x="17" y="13"/>
                    </a:cubicBezTo>
                    <a:cubicBezTo>
                      <a:pt x="17" y="13"/>
                      <a:pt x="17" y="12"/>
                      <a:pt x="18" y="12"/>
                    </a:cubicBezTo>
                    <a:cubicBezTo>
                      <a:pt x="21" y="12"/>
                      <a:pt x="23" y="12"/>
                      <a:pt x="26" y="12"/>
                    </a:cubicBezTo>
                    <a:cubicBezTo>
                      <a:pt x="27" y="12"/>
                      <a:pt x="27" y="13"/>
                      <a:pt x="27" y="13"/>
                    </a:cubicBezTo>
                    <a:cubicBezTo>
                      <a:pt x="29" y="15"/>
                      <a:pt x="30" y="18"/>
                      <a:pt x="31" y="20"/>
                    </a:cubicBezTo>
                    <a:cubicBezTo>
                      <a:pt x="32" y="21"/>
                      <a:pt x="32" y="21"/>
                      <a:pt x="31" y="22"/>
                    </a:cubicBezTo>
                    <a:cubicBezTo>
                      <a:pt x="30" y="24"/>
                      <a:pt x="29" y="26"/>
                      <a:pt x="27" y="29"/>
                    </a:cubicBezTo>
                    <a:cubicBezTo>
                      <a:pt x="27" y="29"/>
                      <a:pt x="27" y="29"/>
                      <a:pt x="26" y="29"/>
                    </a:cubicBezTo>
                    <a:close/>
                    <a:moveTo>
                      <a:pt x="26" y="31"/>
                    </a:moveTo>
                    <a:cubicBezTo>
                      <a:pt x="24" y="32"/>
                      <a:pt x="23" y="33"/>
                      <a:pt x="2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1" y="33"/>
                      <a:pt x="19" y="32"/>
                      <a:pt x="18" y="31"/>
                    </a:cubicBezTo>
                    <a:cubicBezTo>
                      <a:pt x="18" y="30"/>
                      <a:pt x="18" y="30"/>
                      <a:pt x="19" y="30"/>
                    </a:cubicBezTo>
                    <a:cubicBezTo>
                      <a:pt x="21" y="30"/>
                      <a:pt x="23" y="30"/>
                      <a:pt x="25" y="30"/>
                    </a:cubicBezTo>
                    <a:cubicBezTo>
                      <a:pt x="26" y="30"/>
                      <a:pt x="26" y="30"/>
                      <a:pt x="26" y="31"/>
                    </a:cubicBezTo>
                    <a:close/>
                    <a:moveTo>
                      <a:pt x="34" y="14"/>
                    </a:moveTo>
                    <a:cubicBezTo>
                      <a:pt x="33" y="16"/>
                      <a:pt x="33" y="17"/>
                      <a:pt x="32" y="1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1" y="17"/>
                      <a:pt x="30" y="15"/>
                      <a:pt x="28" y="13"/>
                    </a:cubicBezTo>
                    <a:cubicBezTo>
                      <a:pt x="28" y="13"/>
                      <a:pt x="28" y="13"/>
                      <a:pt x="29" y="13"/>
                    </a:cubicBezTo>
                    <a:cubicBezTo>
                      <a:pt x="30" y="13"/>
                      <a:pt x="32" y="13"/>
                      <a:pt x="33" y="14"/>
                    </a:cubicBezTo>
                    <a:cubicBezTo>
                      <a:pt x="34" y="14"/>
                      <a:pt x="34" y="14"/>
                      <a:pt x="34" y="14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8" name="Oval 32"/>
              <p:cNvSpPr/>
              <p:nvPr/>
            </p:nvSpPr>
            <p:spPr>
              <a:xfrm>
                <a:off x="1694" y="2230"/>
                <a:ext cx="525" cy="525"/>
              </a:xfrm>
              <a:prstGeom prst="ellipse">
                <a:avLst/>
              </a:prstGeom>
              <a:solidFill>
                <a:srgbClr val="FDC00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9" name="Freeform 33"/>
              <p:cNvSpPr/>
              <p:nvPr/>
            </p:nvSpPr>
            <p:spPr>
              <a:xfrm>
                <a:off x="1783" y="2319"/>
                <a:ext cx="436" cy="426"/>
              </a:xfrm>
              <a:custGeom>
                <a:avLst/>
                <a:gdLst/>
                <a:ahLst/>
                <a:cxnLst>
                  <a:cxn ang="0">
                    <a:pos x="436" y="198"/>
                  </a:cxn>
                  <a:cxn ang="0">
                    <a:pos x="238" y="426"/>
                  </a:cxn>
                  <a:cxn ang="0">
                    <a:pos x="0" y="178"/>
                  </a:cxn>
                  <a:cxn ang="0">
                    <a:pos x="159" y="149"/>
                  </a:cxn>
                  <a:cxn ang="0">
                    <a:pos x="139" y="119"/>
                  </a:cxn>
                  <a:cxn ang="0">
                    <a:pos x="168" y="0"/>
                  </a:cxn>
                  <a:cxn ang="0">
                    <a:pos x="317" y="139"/>
                  </a:cxn>
                  <a:cxn ang="0">
                    <a:pos x="377" y="139"/>
                  </a:cxn>
                  <a:cxn ang="0">
                    <a:pos x="436" y="198"/>
                  </a:cxn>
                </a:cxnLst>
                <a:rect l="0" t="0" r="0" b="0"/>
                <a:pathLst>
                  <a:path w="44" h="43">
                    <a:moveTo>
                      <a:pt x="44" y="20"/>
                    </a:moveTo>
                    <a:cubicBezTo>
                      <a:pt x="43" y="31"/>
                      <a:pt x="35" y="40"/>
                      <a:pt x="24" y="4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44" y="20"/>
                      <a:pt x="44" y="20"/>
                      <a:pt x="44" y="20"/>
                    </a:cubicBezTo>
                    <a:close/>
                  </a:path>
                </a:pathLst>
              </a:custGeom>
              <a:solidFill>
                <a:srgbClr val="F99B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0" name="Freeform 34"/>
              <p:cNvSpPr>
                <a:spLocks noEditPoints="1"/>
              </p:cNvSpPr>
              <p:nvPr/>
            </p:nvSpPr>
            <p:spPr>
              <a:xfrm>
                <a:off x="1763" y="2289"/>
                <a:ext cx="397" cy="397"/>
              </a:xfrm>
              <a:custGeom>
                <a:avLst/>
                <a:gdLst/>
                <a:ahLst/>
                <a:cxnLst>
                  <a:cxn ang="0">
                    <a:pos x="387" y="159"/>
                  </a:cxn>
                  <a:cxn ang="0">
                    <a:pos x="0" y="159"/>
                  </a:cxn>
                  <a:cxn ang="0">
                    <a:pos x="0" y="169"/>
                  </a:cxn>
                  <a:cxn ang="0">
                    <a:pos x="89" y="238"/>
                  </a:cxn>
                  <a:cxn ang="0">
                    <a:pos x="387" y="238"/>
                  </a:cxn>
                  <a:cxn ang="0">
                    <a:pos x="397" y="228"/>
                  </a:cxn>
                  <a:cxn ang="0">
                    <a:pos x="397" y="169"/>
                  </a:cxn>
                  <a:cxn ang="0">
                    <a:pos x="387" y="159"/>
                  </a:cxn>
                  <a:cxn ang="0">
                    <a:pos x="199" y="179"/>
                  </a:cxn>
                  <a:cxn ang="0">
                    <a:pos x="228" y="208"/>
                  </a:cxn>
                  <a:cxn ang="0">
                    <a:pos x="238" y="208"/>
                  </a:cxn>
                  <a:cxn ang="0">
                    <a:pos x="238" y="199"/>
                  </a:cxn>
                  <a:cxn ang="0">
                    <a:pos x="208" y="169"/>
                  </a:cxn>
                  <a:cxn ang="0">
                    <a:pos x="199" y="179"/>
                  </a:cxn>
                  <a:cxn ang="0">
                    <a:pos x="199" y="179"/>
                  </a:cxn>
                  <a:cxn ang="0">
                    <a:pos x="228" y="218"/>
                  </a:cxn>
                  <a:cxn ang="0">
                    <a:pos x="189" y="189"/>
                  </a:cxn>
                  <a:cxn ang="0">
                    <a:pos x="179" y="189"/>
                  </a:cxn>
                  <a:cxn ang="0">
                    <a:pos x="179" y="199"/>
                  </a:cxn>
                  <a:cxn ang="0">
                    <a:pos x="208" y="228"/>
                  </a:cxn>
                  <a:cxn ang="0">
                    <a:pos x="228" y="218"/>
                  </a:cxn>
                  <a:cxn ang="0">
                    <a:pos x="228" y="218"/>
                  </a:cxn>
                  <a:cxn ang="0">
                    <a:pos x="218" y="387"/>
                  </a:cxn>
                  <a:cxn ang="0">
                    <a:pos x="189" y="258"/>
                  </a:cxn>
                  <a:cxn ang="0">
                    <a:pos x="199" y="248"/>
                  </a:cxn>
                  <a:cxn ang="0">
                    <a:pos x="258" y="248"/>
                  </a:cxn>
                  <a:cxn ang="0">
                    <a:pos x="268" y="248"/>
                  </a:cxn>
                  <a:cxn ang="0">
                    <a:pos x="298" y="367"/>
                  </a:cxn>
                  <a:cxn ang="0">
                    <a:pos x="288" y="377"/>
                  </a:cxn>
                  <a:cxn ang="0">
                    <a:pos x="228" y="397"/>
                  </a:cxn>
                  <a:cxn ang="0">
                    <a:pos x="218" y="387"/>
                  </a:cxn>
                  <a:cxn ang="0">
                    <a:pos x="159" y="149"/>
                  </a:cxn>
                  <a:cxn ang="0">
                    <a:pos x="119" y="10"/>
                  </a:cxn>
                  <a:cxn ang="0">
                    <a:pos x="129" y="0"/>
                  </a:cxn>
                  <a:cxn ang="0">
                    <a:pos x="218" y="69"/>
                  </a:cxn>
                  <a:cxn ang="0">
                    <a:pos x="238" y="149"/>
                  </a:cxn>
                  <a:cxn ang="0">
                    <a:pos x="228" y="159"/>
                  </a:cxn>
                  <a:cxn ang="0">
                    <a:pos x="169" y="159"/>
                  </a:cxn>
                  <a:cxn ang="0">
                    <a:pos x="159" y="149"/>
                  </a:cxn>
                  <a:cxn ang="0">
                    <a:pos x="248" y="377"/>
                  </a:cxn>
                  <a:cxn ang="0">
                    <a:pos x="268" y="367"/>
                  </a:cxn>
                  <a:cxn ang="0">
                    <a:pos x="278" y="357"/>
                  </a:cxn>
                  <a:cxn ang="0">
                    <a:pos x="258" y="278"/>
                  </a:cxn>
                  <a:cxn ang="0">
                    <a:pos x="248" y="278"/>
                  </a:cxn>
                  <a:cxn ang="0">
                    <a:pos x="218" y="278"/>
                  </a:cxn>
                  <a:cxn ang="0">
                    <a:pos x="208" y="288"/>
                  </a:cxn>
                  <a:cxn ang="0">
                    <a:pos x="238" y="367"/>
                  </a:cxn>
                  <a:cxn ang="0">
                    <a:pos x="248" y="377"/>
                  </a:cxn>
                  <a:cxn ang="0">
                    <a:pos x="387" y="189"/>
                  </a:cxn>
                  <a:cxn ang="0">
                    <a:pos x="387" y="218"/>
                  </a:cxn>
                  <a:cxn ang="0">
                    <a:pos x="377" y="218"/>
                  </a:cxn>
                  <a:cxn ang="0">
                    <a:pos x="298" y="218"/>
                  </a:cxn>
                  <a:cxn ang="0">
                    <a:pos x="288" y="218"/>
                  </a:cxn>
                  <a:cxn ang="0">
                    <a:pos x="288" y="189"/>
                  </a:cxn>
                  <a:cxn ang="0">
                    <a:pos x="298" y="179"/>
                  </a:cxn>
                  <a:cxn ang="0">
                    <a:pos x="377" y="179"/>
                  </a:cxn>
                  <a:cxn ang="0">
                    <a:pos x="387" y="189"/>
                  </a:cxn>
                </a:cxnLst>
                <a:rect l="0" t="0" r="0" b="0"/>
                <a:pathLst>
                  <a:path w="40" h="40">
                    <a:moveTo>
                      <a:pt x="39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0" y="22"/>
                      <a:pt x="4" y="24"/>
                      <a:pt x="9" y="24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40" y="24"/>
                      <a:pt x="40" y="24"/>
                      <a:pt x="40" y="23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0" y="16"/>
                      <a:pt x="39" y="16"/>
                    </a:cubicBezTo>
                    <a:close/>
                    <a:moveTo>
                      <a:pt x="20" y="18"/>
                    </a:move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4" y="21"/>
                      <a:pt x="24" y="21"/>
                    </a:cubicBezTo>
                    <a:cubicBezTo>
                      <a:pt x="24" y="21"/>
                      <a:pt x="24" y="20"/>
                      <a:pt x="24" y="20"/>
                    </a:cubicBezTo>
                    <a:cubicBezTo>
                      <a:pt x="24" y="19"/>
                      <a:pt x="23" y="17"/>
                      <a:pt x="21" y="17"/>
                    </a:cubicBezTo>
                    <a:cubicBezTo>
                      <a:pt x="21" y="17"/>
                      <a:pt x="20" y="18"/>
                      <a:pt x="20" y="18"/>
                    </a:cubicBezTo>
                    <a:cubicBezTo>
                      <a:pt x="19" y="18"/>
                      <a:pt x="19" y="18"/>
                      <a:pt x="20" y="18"/>
                    </a:cubicBezTo>
                    <a:close/>
                    <a:moveTo>
                      <a:pt x="23" y="22"/>
                    </a:move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8" y="19"/>
                      <a:pt x="18" y="19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2"/>
                      <a:pt x="20" y="23"/>
                      <a:pt x="21" y="23"/>
                    </a:cubicBezTo>
                    <a:cubicBezTo>
                      <a:pt x="22" y="23"/>
                      <a:pt x="22" y="23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  <a:moveTo>
                      <a:pt x="22" y="39"/>
                    </a:move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5"/>
                      <a:pt x="19" y="25"/>
                      <a:pt x="20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5"/>
                      <a:pt x="27" y="25"/>
                      <a:pt x="27" y="25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8"/>
                      <a:pt x="30" y="38"/>
                      <a:pt x="29" y="38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2" y="39"/>
                    </a:cubicBezTo>
                    <a:close/>
                    <a:moveTo>
                      <a:pt x="16" y="15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7" y="0"/>
                      <a:pt x="21" y="3"/>
                      <a:pt x="22" y="7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5"/>
                      <a:pt x="23" y="16"/>
                      <a:pt x="23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6" y="16"/>
                      <a:pt x="16" y="15"/>
                      <a:pt x="16" y="15"/>
                    </a:cubicBezTo>
                    <a:close/>
                    <a:moveTo>
                      <a:pt x="25" y="38"/>
                    </a:moveTo>
                    <a:cubicBezTo>
                      <a:pt x="27" y="37"/>
                      <a:pt x="27" y="37"/>
                      <a:pt x="27" y="37"/>
                    </a:cubicBezTo>
                    <a:cubicBezTo>
                      <a:pt x="28" y="37"/>
                      <a:pt x="28" y="36"/>
                      <a:pt x="28" y="36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8"/>
                      <a:pt x="25" y="28"/>
                      <a:pt x="25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8"/>
                      <a:pt x="21" y="29"/>
                      <a:pt x="21" y="29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24" y="38"/>
                      <a:pt x="24" y="38"/>
                      <a:pt x="25" y="38"/>
                    </a:cubicBezTo>
                    <a:close/>
                    <a:moveTo>
                      <a:pt x="39" y="19"/>
                    </a:move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8" y="22"/>
                      <a:pt x="38" y="22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8"/>
                      <a:pt x="29" y="18"/>
                      <a:pt x="30" y="18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8" y="18"/>
                      <a:pt x="39" y="18"/>
                      <a:pt x="39" y="19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1" name="Oval 35"/>
              <p:cNvSpPr/>
              <p:nvPr/>
            </p:nvSpPr>
            <p:spPr>
              <a:xfrm>
                <a:off x="1039" y="1545"/>
                <a:ext cx="526" cy="526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2" name="Freeform 36"/>
              <p:cNvSpPr/>
              <p:nvPr/>
            </p:nvSpPr>
            <p:spPr>
              <a:xfrm>
                <a:off x="1119" y="1615"/>
                <a:ext cx="446" cy="456"/>
              </a:xfrm>
              <a:custGeom>
                <a:avLst/>
                <a:gdLst/>
                <a:ahLst/>
                <a:cxnLst>
                  <a:cxn ang="0">
                    <a:pos x="446" y="188"/>
                  </a:cxn>
                  <a:cxn ang="0">
                    <a:pos x="188" y="456"/>
                  </a:cxn>
                  <a:cxn ang="0">
                    <a:pos x="168" y="446"/>
                  </a:cxn>
                  <a:cxn ang="0">
                    <a:pos x="50" y="327"/>
                  </a:cxn>
                  <a:cxn ang="0">
                    <a:pos x="40" y="317"/>
                  </a:cxn>
                  <a:cxn ang="0">
                    <a:pos x="0" y="218"/>
                  </a:cxn>
                  <a:cxn ang="0">
                    <a:pos x="30" y="89"/>
                  </a:cxn>
                  <a:cxn ang="0">
                    <a:pos x="79" y="30"/>
                  </a:cxn>
                  <a:cxn ang="0">
                    <a:pos x="198" y="0"/>
                  </a:cxn>
                  <a:cxn ang="0">
                    <a:pos x="327" y="50"/>
                  </a:cxn>
                  <a:cxn ang="0">
                    <a:pos x="446" y="169"/>
                  </a:cxn>
                  <a:cxn ang="0">
                    <a:pos x="446" y="188"/>
                  </a:cxn>
                </a:cxnLst>
                <a:rect l="0" t="0" r="0" b="0"/>
                <a:pathLst>
                  <a:path w="45" h="46">
                    <a:moveTo>
                      <a:pt x="45" y="19"/>
                    </a:moveTo>
                    <a:cubicBezTo>
                      <a:pt x="45" y="34"/>
                      <a:pt x="33" y="46"/>
                      <a:pt x="19" y="46"/>
                    </a:cubicBezTo>
                    <a:cubicBezTo>
                      <a:pt x="18" y="46"/>
                      <a:pt x="18" y="46"/>
                      <a:pt x="17" y="45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8"/>
                      <a:pt x="45" y="18"/>
                      <a:pt x="45" y="19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3" name="Freeform 37"/>
              <p:cNvSpPr>
                <a:spLocks noEditPoints="1"/>
              </p:cNvSpPr>
              <p:nvPr/>
            </p:nvSpPr>
            <p:spPr>
              <a:xfrm>
                <a:off x="1109" y="1605"/>
                <a:ext cx="396" cy="397"/>
              </a:xfrm>
              <a:custGeom>
                <a:avLst/>
                <a:gdLst/>
                <a:ahLst/>
                <a:cxnLst>
                  <a:cxn ang="0">
                    <a:pos x="396" y="199"/>
                  </a:cxn>
                  <a:cxn ang="0">
                    <a:pos x="0" y="199"/>
                  </a:cxn>
                  <a:cxn ang="0">
                    <a:pos x="307" y="208"/>
                  </a:cxn>
                  <a:cxn ang="0">
                    <a:pos x="317" y="169"/>
                  </a:cxn>
                  <a:cxn ang="0">
                    <a:pos x="356" y="189"/>
                  </a:cxn>
                  <a:cxn ang="0">
                    <a:pos x="366" y="159"/>
                  </a:cxn>
                  <a:cxn ang="0">
                    <a:pos x="366" y="199"/>
                  </a:cxn>
                  <a:cxn ang="0">
                    <a:pos x="366" y="218"/>
                  </a:cxn>
                  <a:cxn ang="0">
                    <a:pos x="366" y="228"/>
                  </a:cxn>
                  <a:cxn ang="0">
                    <a:pos x="356" y="228"/>
                  </a:cxn>
                  <a:cxn ang="0">
                    <a:pos x="347" y="218"/>
                  </a:cxn>
                  <a:cxn ang="0">
                    <a:pos x="347" y="228"/>
                  </a:cxn>
                  <a:cxn ang="0">
                    <a:pos x="356" y="238"/>
                  </a:cxn>
                  <a:cxn ang="0">
                    <a:pos x="198" y="367"/>
                  </a:cxn>
                  <a:cxn ang="0">
                    <a:pos x="198" y="30"/>
                  </a:cxn>
                  <a:cxn ang="0">
                    <a:pos x="248" y="40"/>
                  </a:cxn>
                  <a:cxn ang="0">
                    <a:pos x="178" y="79"/>
                  </a:cxn>
                  <a:cxn ang="0">
                    <a:pos x="149" y="79"/>
                  </a:cxn>
                  <a:cxn ang="0">
                    <a:pos x="139" y="119"/>
                  </a:cxn>
                  <a:cxn ang="0">
                    <a:pos x="129" y="139"/>
                  </a:cxn>
                  <a:cxn ang="0">
                    <a:pos x="119" y="149"/>
                  </a:cxn>
                  <a:cxn ang="0">
                    <a:pos x="119" y="159"/>
                  </a:cxn>
                  <a:cxn ang="0">
                    <a:pos x="139" y="159"/>
                  </a:cxn>
                  <a:cxn ang="0">
                    <a:pos x="158" y="139"/>
                  </a:cxn>
                  <a:cxn ang="0">
                    <a:pos x="178" y="149"/>
                  </a:cxn>
                  <a:cxn ang="0">
                    <a:pos x="198" y="169"/>
                  </a:cxn>
                  <a:cxn ang="0">
                    <a:pos x="168" y="169"/>
                  </a:cxn>
                  <a:cxn ang="0">
                    <a:pos x="149" y="159"/>
                  </a:cxn>
                  <a:cxn ang="0">
                    <a:pos x="119" y="179"/>
                  </a:cxn>
                  <a:cxn ang="0">
                    <a:pos x="109" y="228"/>
                  </a:cxn>
                  <a:cxn ang="0">
                    <a:pos x="129" y="248"/>
                  </a:cxn>
                  <a:cxn ang="0">
                    <a:pos x="168" y="248"/>
                  </a:cxn>
                  <a:cxn ang="0">
                    <a:pos x="208" y="337"/>
                  </a:cxn>
                  <a:cxn ang="0">
                    <a:pos x="238" y="278"/>
                  </a:cxn>
                  <a:cxn ang="0">
                    <a:pos x="238" y="218"/>
                  </a:cxn>
                  <a:cxn ang="0">
                    <a:pos x="208" y="189"/>
                  </a:cxn>
                  <a:cxn ang="0">
                    <a:pos x="228" y="199"/>
                  </a:cxn>
                  <a:cxn ang="0">
                    <a:pos x="257" y="179"/>
                  </a:cxn>
                  <a:cxn ang="0">
                    <a:pos x="238" y="169"/>
                  </a:cxn>
                  <a:cxn ang="0">
                    <a:pos x="267" y="169"/>
                  </a:cxn>
                  <a:cxn ang="0">
                    <a:pos x="297" y="208"/>
                  </a:cxn>
                  <a:cxn ang="0">
                    <a:pos x="248" y="278"/>
                  </a:cxn>
                  <a:cxn ang="0">
                    <a:pos x="238" y="308"/>
                  </a:cxn>
                  <a:cxn ang="0">
                    <a:pos x="248" y="288"/>
                  </a:cxn>
                </a:cxnLst>
                <a:rect l="0" t="0" r="0" b="0"/>
                <a:pathLst>
                  <a:path w="40" h="40">
                    <a:moveTo>
                      <a:pt x="20" y="0"/>
                    </a:move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lose/>
                    <a:moveTo>
                      <a:pt x="31" y="21"/>
                    </a:moveTo>
                    <a:cubicBezTo>
                      <a:pt x="31" y="20"/>
                      <a:pt x="31" y="19"/>
                      <a:pt x="31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3" y="18"/>
                      <a:pt x="34" y="19"/>
                      <a:pt x="35" y="20"/>
                    </a:cubicBezTo>
                    <a:cubicBezTo>
                      <a:pt x="36" y="20"/>
                      <a:pt x="36" y="20"/>
                      <a:pt x="36" y="19"/>
                    </a:cubicBezTo>
                    <a:cubicBezTo>
                      <a:pt x="36" y="18"/>
                      <a:pt x="36" y="17"/>
                      <a:pt x="36" y="16"/>
                    </a:cubicBezTo>
                    <a:cubicBezTo>
                      <a:pt x="36" y="16"/>
                      <a:pt x="37" y="16"/>
                      <a:pt x="37" y="16"/>
                    </a:cubicBezTo>
                    <a:cubicBezTo>
                      <a:pt x="37" y="18"/>
                      <a:pt x="37" y="19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6" y="22"/>
                      <a:pt x="36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6" y="23"/>
                      <a:pt x="36" y="23"/>
                    </a:cubicBezTo>
                    <a:cubicBezTo>
                      <a:pt x="36" y="23"/>
                      <a:pt x="36" y="23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4" y="19"/>
                      <a:pt x="34" y="19"/>
                      <a:pt x="35" y="22"/>
                    </a:cubicBezTo>
                    <a:cubicBezTo>
                      <a:pt x="35" y="22"/>
                      <a:pt x="35" y="23"/>
                      <a:pt x="35" y="23"/>
                    </a:cubicBezTo>
                    <a:cubicBezTo>
                      <a:pt x="35" y="24"/>
                      <a:pt x="35" y="24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5" y="32"/>
                      <a:pt x="28" y="37"/>
                      <a:pt x="20" y="37"/>
                    </a:cubicBezTo>
                    <a:cubicBezTo>
                      <a:pt x="10" y="37"/>
                      <a:pt x="3" y="30"/>
                      <a:pt x="3" y="20"/>
                    </a:cubicBezTo>
                    <a:cubicBezTo>
                      <a:pt x="3" y="11"/>
                      <a:pt x="10" y="3"/>
                      <a:pt x="20" y="3"/>
                    </a:cubicBezTo>
                    <a:cubicBezTo>
                      <a:pt x="22" y="3"/>
                      <a:pt x="23" y="3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3" y="5"/>
                      <a:pt x="22" y="6"/>
                      <a:pt x="20" y="7"/>
                    </a:cubicBezTo>
                    <a:cubicBezTo>
                      <a:pt x="19" y="8"/>
                      <a:pt x="19" y="8"/>
                      <a:pt x="18" y="8"/>
                    </a:cubicBezTo>
                    <a:cubicBezTo>
                      <a:pt x="17" y="8"/>
                      <a:pt x="16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9"/>
                      <a:pt x="14" y="10"/>
                      <a:pt x="14" y="11"/>
                    </a:cubicBezTo>
                    <a:cubicBezTo>
                      <a:pt x="14" y="11"/>
                      <a:pt x="14" y="12"/>
                      <a:pt x="14" y="12"/>
                    </a:cubicBezTo>
                    <a:cubicBezTo>
                      <a:pt x="14" y="13"/>
                      <a:pt x="13" y="13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4" y="16"/>
                    </a:cubicBezTo>
                    <a:cubicBezTo>
                      <a:pt x="14" y="15"/>
                      <a:pt x="15" y="15"/>
                      <a:pt x="15" y="14"/>
                    </a:cubicBezTo>
                    <a:cubicBezTo>
                      <a:pt x="15" y="14"/>
                      <a:pt x="15" y="14"/>
                      <a:pt x="16" y="14"/>
                    </a:cubicBezTo>
                    <a:cubicBezTo>
                      <a:pt x="16" y="14"/>
                      <a:pt x="17" y="14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9" y="15"/>
                      <a:pt x="19" y="16"/>
                      <a:pt x="20" y="16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7"/>
                      <a:pt x="18" y="17"/>
                      <a:pt x="18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5" y="16"/>
                    </a:cubicBezTo>
                    <a:cubicBezTo>
                      <a:pt x="14" y="16"/>
                      <a:pt x="14" y="17"/>
                      <a:pt x="13" y="17"/>
                    </a:cubicBezTo>
                    <a:cubicBezTo>
                      <a:pt x="12" y="17"/>
                      <a:pt x="12" y="18"/>
                      <a:pt x="12" y="18"/>
                    </a:cubicBezTo>
                    <a:cubicBezTo>
                      <a:pt x="12" y="19"/>
                      <a:pt x="11" y="21"/>
                      <a:pt x="11" y="22"/>
                    </a:cubicBezTo>
                    <a:cubicBezTo>
                      <a:pt x="11" y="22"/>
                      <a:pt x="11" y="22"/>
                      <a:pt x="11" y="23"/>
                    </a:cubicBezTo>
                    <a:cubicBezTo>
                      <a:pt x="12" y="24"/>
                      <a:pt x="12" y="24"/>
                      <a:pt x="13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4" y="25"/>
                      <a:pt x="15" y="25"/>
                      <a:pt x="16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8" y="28"/>
                      <a:pt x="19" y="31"/>
                      <a:pt x="20" y="34"/>
                    </a:cubicBezTo>
                    <a:cubicBezTo>
                      <a:pt x="20" y="35"/>
                      <a:pt x="20" y="35"/>
                      <a:pt x="21" y="34"/>
                    </a:cubicBezTo>
                    <a:cubicBezTo>
                      <a:pt x="22" y="33"/>
                      <a:pt x="22" y="31"/>
                      <a:pt x="23" y="30"/>
                    </a:cubicBezTo>
                    <a:cubicBezTo>
                      <a:pt x="24" y="29"/>
                      <a:pt x="24" y="29"/>
                      <a:pt x="24" y="28"/>
                    </a:cubicBezTo>
                    <a:cubicBezTo>
                      <a:pt x="24" y="26"/>
                      <a:pt x="24" y="24"/>
                      <a:pt x="25" y="23"/>
                    </a:cubicBezTo>
                    <a:cubicBezTo>
                      <a:pt x="25" y="22"/>
                      <a:pt x="25" y="22"/>
                      <a:pt x="24" y="22"/>
                    </a:cubicBezTo>
                    <a:cubicBezTo>
                      <a:pt x="23" y="22"/>
                      <a:pt x="23" y="22"/>
                      <a:pt x="23" y="21"/>
                    </a:cubicBezTo>
                    <a:cubicBezTo>
                      <a:pt x="22" y="20"/>
                      <a:pt x="22" y="19"/>
                      <a:pt x="21" y="19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2" y="19"/>
                      <a:pt x="22" y="20"/>
                      <a:pt x="23" y="20"/>
                    </a:cubicBezTo>
                    <a:cubicBezTo>
                      <a:pt x="24" y="21"/>
                      <a:pt x="24" y="21"/>
                      <a:pt x="24" y="20"/>
                    </a:cubicBezTo>
                    <a:cubicBezTo>
                      <a:pt x="25" y="20"/>
                      <a:pt x="25" y="19"/>
                      <a:pt x="26" y="18"/>
                    </a:cubicBezTo>
                    <a:cubicBezTo>
                      <a:pt x="26" y="18"/>
                      <a:pt x="26" y="18"/>
                      <a:pt x="25" y="17"/>
                    </a:cubicBezTo>
                    <a:cubicBezTo>
                      <a:pt x="25" y="17"/>
                      <a:pt x="25" y="17"/>
                      <a:pt x="24" y="17"/>
                    </a:cubicBezTo>
                    <a:cubicBezTo>
                      <a:pt x="23" y="17"/>
                      <a:pt x="23" y="16"/>
                      <a:pt x="24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7" y="17"/>
                      <a:pt x="28" y="17"/>
                      <a:pt x="28" y="18"/>
                    </a:cubicBezTo>
                    <a:cubicBezTo>
                      <a:pt x="29" y="19"/>
                      <a:pt x="29" y="20"/>
                      <a:pt x="30" y="21"/>
                    </a:cubicBezTo>
                    <a:cubicBezTo>
                      <a:pt x="30" y="22"/>
                      <a:pt x="30" y="22"/>
                      <a:pt x="31" y="21"/>
                    </a:cubicBezTo>
                    <a:close/>
                    <a:moveTo>
                      <a:pt x="25" y="28"/>
                    </a:moveTo>
                    <a:cubicBezTo>
                      <a:pt x="25" y="29"/>
                      <a:pt x="24" y="29"/>
                      <a:pt x="24" y="29"/>
                    </a:cubicBezTo>
                    <a:cubicBezTo>
                      <a:pt x="24" y="30"/>
                      <a:pt x="24" y="30"/>
                      <a:pt x="24" y="31"/>
                    </a:cubicBezTo>
                    <a:cubicBezTo>
                      <a:pt x="24" y="32"/>
                      <a:pt x="24" y="32"/>
                      <a:pt x="25" y="31"/>
                    </a:cubicBezTo>
                    <a:cubicBezTo>
                      <a:pt x="25" y="30"/>
                      <a:pt x="25" y="29"/>
                      <a:pt x="25" y="29"/>
                    </a:cubicBezTo>
                    <a:cubicBezTo>
                      <a:pt x="26" y="27"/>
                      <a:pt x="26" y="27"/>
                      <a:pt x="25" y="28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4" name="Oval 38"/>
              <p:cNvSpPr/>
              <p:nvPr/>
            </p:nvSpPr>
            <p:spPr>
              <a:xfrm>
                <a:off x="2358" y="1545"/>
                <a:ext cx="525" cy="526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5" name="Freeform 39"/>
              <p:cNvSpPr/>
              <p:nvPr/>
            </p:nvSpPr>
            <p:spPr>
              <a:xfrm>
                <a:off x="2467" y="1625"/>
                <a:ext cx="416" cy="446"/>
              </a:xfrm>
              <a:custGeom>
                <a:avLst/>
                <a:gdLst/>
                <a:ahLst/>
                <a:cxnLst>
                  <a:cxn ang="0">
                    <a:pos x="416" y="178"/>
                  </a:cxn>
                  <a:cxn ang="0">
                    <a:pos x="149" y="446"/>
                  </a:cxn>
                  <a:cxn ang="0">
                    <a:pos x="109" y="436"/>
                  </a:cxn>
                  <a:cxn ang="0">
                    <a:pos x="30" y="357"/>
                  </a:cxn>
                  <a:cxn ang="0">
                    <a:pos x="109" y="347"/>
                  </a:cxn>
                  <a:cxn ang="0">
                    <a:pos x="59" y="297"/>
                  </a:cxn>
                  <a:cxn ang="0">
                    <a:pos x="69" y="278"/>
                  </a:cxn>
                  <a:cxn ang="0">
                    <a:pos x="40" y="238"/>
                  </a:cxn>
                  <a:cxn ang="0">
                    <a:pos x="0" y="159"/>
                  </a:cxn>
                  <a:cxn ang="0">
                    <a:pos x="10" y="99"/>
                  </a:cxn>
                  <a:cxn ang="0">
                    <a:pos x="50" y="30"/>
                  </a:cxn>
                  <a:cxn ang="0">
                    <a:pos x="129" y="0"/>
                  </a:cxn>
                  <a:cxn ang="0">
                    <a:pos x="198" y="20"/>
                  </a:cxn>
                  <a:cxn ang="0">
                    <a:pos x="228" y="0"/>
                  </a:cxn>
                  <a:cxn ang="0">
                    <a:pos x="267" y="10"/>
                  </a:cxn>
                  <a:cxn ang="0">
                    <a:pos x="406" y="159"/>
                  </a:cxn>
                  <a:cxn ang="0">
                    <a:pos x="416" y="178"/>
                  </a:cxn>
                </a:cxnLst>
                <a:rect l="0" t="0" r="0" b="0"/>
                <a:pathLst>
                  <a:path w="42" h="45">
                    <a:moveTo>
                      <a:pt x="42" y="18"/>
                    </a:moveTo>
                    <a:cubicBezTo>
                      <a:pt x="42" y="33"/>
                      <a:pt x="30" y="45"/>
                      <a:pt x="15" y="45"/>
                    </a:cubicBezTo>
                    <a:cubicBezTo>
                      <a:pt x="14" y="45"/>
                      <a:pt x="12" y="44"/>
                      <a:pt x="11" y="44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5" y="4"/>
                      <a:pt x="5" y="3"/>
                    </a:cubicBezTo>
                    <a:cubicBezTo>
                      <a:pt x="5" y="3"/>
                      <a:pt x="13" y="0"/>
                      <a:pt x="13" y="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7"/>
                      <a:pt x="42" y="17"/>
                      <a:pt x="42" y="18"/>
                    </a:cubicBezTo>
                    <a:close/>
                  </a:path>
                </a:pathLst>
              </a:custGeom>
              <a:solidFill>
                <a:srgbClr val="C2E2D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6" name="Freeform 40"/>
              <p:cNvSpPr>
                <a:spLocks noEditPoints="1"/>
              </p:cNvSpPr>
              <p:nvPr/>
            </p:nvSpPr>
            <p:spPr>
              <a:xfrm>
                <a:off x="2457" y="1605"/>
                <a:ext cx="327" cy="387"/>
              </a:xfrm>
              <a:custGeom>
                <a:avLst/>
                <a:gdLst/>
                <a:ahLst/>
                <a:cxnLst>
                  <a:cxn ang="0">
                    <a:pos x="218" y="20"/>
                  </a:cxn>
                  <a:cxn ang="0">
                    <a:pos x="238" y="0"/>
                  </a:cxn>
                  <a:cxn ang="0">
                    <a:pos x="159" y="347"/>
                  </a:cxn>
                  <a:cxn ang="0">
                    <a:pos x="248" y="367"/>
                  </a:cxn>
                  <a:cxn ang="0">
                    <a:pos x="248" y="387"/>
                  </a:cxn>
                  <a:cxn ang="0">
                    <a:pos x="40" y="367"/>
                  </a:cxn>
                  <a:cxn ang="0">
                    <a:pos x="139" y="357"/>
                  </a:cxn>
                  <a:cxn ang="0">
                    <a:pos x="69" y="327"/>
                  </a:cxn>
                  <a:cxn ang="0">
                    <a:pos x="69" y="278"/>
                  </a:cxn>
                  <a:cxn ang="0">
                    <a:pos x="228" y="40"/>
                  </a:cxn>
                  <a:cxn ang="0">
                    <a:pos x="99" y="298"/>
                  </a:cxn>
                  <a:cxn ang="0">
                    <a:pos x="89" y="308"/>
                  </a:cxn>
                  <a:cxn ang="0">
                    <a:pos x="307" y="159"/>
                  </a:cxn>
                  <a:cxn ang="0">
                    <a:pos x="238" y="30"/>
                  </a:cxn>
                  <a:cxn ang="0">
                    <a:pos x="228" y="169"/>
                  </a:cxn>
                  <a:cxn ang="0">
                    <a:pos x="258" y="159"/>
                  </a:cxn>
                  <a:cxn ang="0">
                    <a:pos x="268" y="129"/>
                  </a:cxn>
                  <a:cxn ang="0">
                    <a:pos x="268" y="159"/>
                  </a:cxn>
                  <a:cxn ang="0">
                    <a:pos x="268" y="169"/>
                  </a:cxn>
                  <a:cxn ang="0">
                    <a:pos x="268" y="179"/>
                  </a:cxn>
                  <a:cxn ang="0">
                    <a:pos x="258" y="169"/>
                  </a:cxn>
                  <a:cxn ang="0">
                    <a:pos x="258" y="189"/>
                  </a:cxn>
                  <a:cxn ang="0">
                    <a:pos x="149" y="288"/>
                  </a:cxn>
                  <a:cxn ang="0">
                    <a:pos x="188" y="40"/>
                  </a:cxn>
                  <a:cxn ang="0">
                    <a:pos x="139" y="69"/>
                  </a:cxn>
                  <a:cxn ang="0">
                    <a:pos x="109" y="89"/>
                  </a:cxn>
                  <a:cxn ang="0">
                    <a:pos x="99" y="119"/>
                  </a:cxn>
                  <a:cxn ang="0">
                    <a:pos x="89" y="129"/>
                  </a:cxn>
                  <a:cxn ang="0">
                    <a:pos x="99" y="129"/>
                  </a:cxn>
                  <a:cxn ang="0">
                    <a:pos x="129" y="119"/>
                  </a:cxn>
                  <a:cxn ang="0">
                    <a:pos x="149" y="129"/>
                  </a:cxn>
                  <a:cxn ang="0">
                    <a:pos x="119" y="129"/>
                  </a:cxn>
                  <a:cxn ang="0">
                    <a:pos x="89" y="149"/>
                  </a:cxn>
                  <a:cxn ang="0">
                    <a:pos x="99" y="189"/>
                  </a:cxn>
                  <a:cxn ang="0">
                    <a:pos x="129" y="198"/>
                  </a:cxn>
                  <a:cxn ang="0">
                    <a:pos x="168" y="228"/>
                  </a:cxn>
                  <a:cxn ang="0">
                    <a:pos x="178" y="169"/>
                  </a:cxn>
                  <a:cxn ang="0">
                    <a:pos x="159" y="149"/>
                  </a:cxn>
                  <a:cxn ang="0">
                    <a:pos x="188" y="149"/>
                  </a:cxn>
                  <a:cxn ang="0">
                    <a:pos x="178" y="129"/>
                  </a:cxn>
                  <a:cxn ang="0">
                    <a:pos x="218" y="169"/>
                  </a:cxn>
                  <a:cxn ang="0">
                    <a:pos x="178" y="228"/>
                  </a:cxn>
                  <a:cxn ang="0">
                    <a:pos x="188" y="218"/>
                  </a:cxn>
                </a:cxnLst>
                <a:rect l="0" t="0" r="0" b="0"/>
                <a:pathLst>
                  <a:path w="33" h="39">
                    <a:moveTo>
                      <a:pt x="15" y="1"/>
                    </a:moveTo>
                    <a:cubicBezTo>
                      <a:pt x="17" y="1"/>
                      <a:pt x="19" y="2"/>
                      <a:pt x="21" y="3"/>
                    </a:cubicBezTo>
                    <a:cubicBezTo>
                      <a:pt x="21" y="3"/>
                      <a:pt x="22" y="3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0"/>
                      <a:pt x="24" y="0"/>
                      <a:pt x="24" y="0"/>
                    </a:cubicBezTo>
                    <a:cubicBezTo>
                      <a:pt x="29" y="3"/>
                      <a:pt x="33" y="9"/>
                      <a:pt x="33" y="16"/>
                    </a:cubicBezTo>
                    <a:cubicBezTo>
                      <a:pt x="33" y="26"/>
                      <a:pt x="26" y="33"/>
                      <a:pt x="17" y="34"/>
                    </a:cubicBezTo>
                    <a:cubicBezTo>
                      <a:pt x="16" y="34"/>
                      <a:pt x="16" y="35"/>
                      <a:pt x="16" y="35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6"/>
                      <a:pt x="16" y="37"/>
                      <a:pt x="17" y="37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6" y="37"/>
                      <a:pt x="26" y="37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38"/>
                      <a:pt x="25" y="39"/>
                      <a:pt x="25" y="39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4" y="39"/>
                      <a:pt x="4" y="38"/>
                      <a:pt x="4" y="38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7"/>
                      <a:pt x="5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7"/>
                      <a:pt x="14" y="36"/>
                      <a:pt x="14" y="36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4"/>
                      <a:pt x="13" y="34"/>
                    </a:cubicBezTo>
                    <a:cubicBezTo>
                      <a:pt x="11" y="34"/>
                      <a:pt x="9" y="33"/>
                      <a:pt x="7" y="33"/>
                    </a:cubicBezTo>
                    <a:cubicBezTo>
                      <a:pt x="7" y="32"/>
                      <a:pt x="6" y="32"/>
                      <a:pt x="7" y="31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29"/>
                      <a:pt x="8" y="29"/>
                      <a:pt x="7" y="28"/>
                    </a:cubicBezTo>
                    <a:cubicBezTo>
                      <a:pt x="3" y="26"/>
                      <a:pt x="0" y="21"/>
                      <a:pt x="0" y="16"/>
                    </a:cubicBezTo>
                    <a:cubicBezTo>
                      <a:pt x="0" y="8"/>
                      <a:pt x="7" y="1"/>
                      <a:pt x="15" y="1"/>
                    </a:cubicBezTo>
                    <a:close/>
                    <a:moveTo>
                      <a:pt x="23" y="4"/>
                    </a:moveTo>
                    <a:cubicBezTo>
                      <a:pt x="27" y="7"/>
                      <a:pt x="29" y="11"/>
                      <a:pt x="29" y="16"/>
                    </a:cubicBezTo>
                    <a:cubicBezTo>
                      <a:pt x="29" y="24"/>
                      <a:pt x="23" y="31"/>
                      <a:pt x="15" y="31"/>
                    </a:cubicBezTo>
                    <a:cubicBezTo>
                      <a:pt x="13" y="31"/>
                      <a:pt x="12" y="30"/>
                      <a:pt x="10" y="30"/>
                    </a:cubicBezTo>
                    <a:cubicBezTo>
                      <a:pt x="10" y="30"/>
                      <a:pt x="9" y="30"/>
                      <a:pt x="9" y="30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11" y="32"/>
                      <a:pt x="13" y="32"/>
                      <a:pt x="15" y="32"/>
                    </a:cubicBezTo>
                    <a:cubicBezTo>
                      <a:pt x="24" y="32"/>
                      <a:pt x="31" y="25"/>
                      <a:pt x="31" y="16"/>
                    </a:cubicBezTo>
                    <a:cubicBezTo>
                      <a:pt x="31" y="11"/>
                      <a:pt x="29" y="6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lose/>
                    <a:moveTo>
                      <a:pt x="23" y="17"/>
                    </a:moveTo>
                    <a:cubicBezTo>
                      <a:pt x="23" y="16"/>
                      <a:pt x="23" y="15"/>
                      <a:pt x="23" y="14"/>
                    </a:cubicBezTo>
                    <a:cubicBezTo>
                      <a:pt x="23" y="14"/>
                      <a:pt x="23" y="14"/>
                      <a:pt x="24" y="14"/>
                    </a:cubicBezTo>
                    <a:cubicBezTo>
                      <a:pt x="25" y="15"/>
                      <a:pt x="25" y="15"/>
                      <a:pt x="26" y="16"/>
                    </a:cubicBezTo>
                    <a:cubicBezTo>
                      <a:pt x="26" y="16"/>
                      <a:pt x="26" y="16"/>
                      <a:pt x="26" y="15"/>
                    </a:cubicBezTo>
                    <a:cubicBezTo>
                      <a:pt x="26" y="15"/>
                      <a:pt x="27" y="14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4"/>
                      <a:pt x="27" y="15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5" y="15"/>
                      <a:pt x="25" y="15"/>
                      <a:pt x="26" y="17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6" y="24"/>
                      <a:pt x="21" y="29"/>
                      <a:pt x="15" y="29"/>
                    </a:cubicBezTo>
                    <a:cubicBezTo>
                      <a:pt x="8" y="29"/>
                      <a:pt x="2" y="23"/>
                      <a:pt x="2" y="16"/>
                    </a:cubicBezTo>
                    <a:cubicBezTo>
                      <a:pt x="2" y="9"/>
                      <a:pt x="8" y="3"/>
                      <a:pt x="15" y="3"/>
                    </a:cubicBezTo>
                    <a:cubicBezTo>
                      <a:pt x="16" y="3"/>
                      <a:pt x="17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7" y="5"/>
                      <a:pt x="16" y="6"/>
                      <a:pt x="15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7"/>
                      <a:pt x="12" y="7"/>
                      <a:pt x="12" y="7"/>
                    </a:cubicBezTo>
                    <a:cubicBezTo>
                      <a:pt x="11" y="7"/>
                      <a:pt x="11" y="7"/>
                      <a:pt x="11" y="8"/>
                    </a:cubicBezTo>
                    <a:cubicBezTo>
                      <a:pt x="11" y="8"/>
                      <a:pt x="11" y="9"/>
                      <a:pt x="11" y="9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0" y="11"/>
                      <a:pt x="10" y="11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3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2" y="12"/>
                    </a:cubicBezTo>
                    <a:cubicBezTo>
                      <a:pt x="12" y="12"/>
                      <a:pt x="13" y="12"/>
                      <a:pt x="13" y="12"/>
                    </a:cubicBezTo>
                    <a:cubicBezTo>
                      <a:pt x="13" y="12"/>
                      <a:pt x="14" y="12"/>
                      <a:pt x="14" y="12"/>
                    </a:cubicBezTo>
                    <a:cubicBezTo>
                      <a:pt x="14" y="13"/>
                      <a:pt x="14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4" y="14"/>
                      <a:pt x="14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1" y="13"/>
                    </a:cubicBezTo>
                    <a:cubicBezTo>
                      <a:pt x="11" y="13"/>
                      <a:pt x="10" y="14"/>
                      <a:pt x="10" y="14"/>
                    </a:cubicBezTo>
                    <a:cubicBezTo>
                      <a:pt x="9" y="14"/>
                      <a:pt x="9" y="14"/>
                      <a:pt x="9" y="15"/>
                    </a:cubicBezTo>
                    <a:cubicBezTo>
                      <a:pt x="9" y="15"/>
                      <a:pt x="9" y="16"/>
                      <a:pt x="8" y="17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18"/>
                      <a:pt x="9" y="19"/>
                      <a:pt x="10" y="19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0"/>
                      <a:pt x="11" y="19"/>
                      <a:pt x="12" y="19"/>
                    </a:cubicBezTo>
                    <a:cubicBezTo>
                      <a:pt x="13" y="19"/>
                      <a:pt x="13" y="19"/>
                      <a:pt x="13" y="20"/>
                    </a:cubicBezTo>
                    <a:cubicBezTo>
                      <a:pt x="13" y="22"/>
                      <a:pt x="14" y="24"/>
                      <a:pt x="15" y="26"/>
                    </a:cubicBezTo>
                    <a:cubicBezTo>
                      <a:pt x="15" y="27"/>
                      <a:pt x="15" y="27"/>
                      <a:pt x="16" y="26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2"/>
                    </a:cubicBezTo>
                    <a:cubicBezTo>
                      <a:pt x="18" y="20"/>
                      <a:pt x="18" y="19"/>
                      <a:pt x="18" y="18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6"/>
                      <a:pt x="16" y="15"/>
                      <a:pt x="16" y="15"/>
                    </a:cubicBezTo>
                    <a:cubicBezTo>
                      <a:pt x="15" y="14"/>
                      <a:pt x="15" y="14"/>
                      <a:pt x="16" y="15"/>
                    </a:cubicBezTo>
                    <a:cubicBezTo>
                      <a:pt x="16" y="15"/>
                      <a:pt x="17" y="16"/>
                      <a:pt x="17" y="16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9" y="15"/>
                      <a:pt x="19" y="15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8" y="14"/>
                      <a:pt x="18" y="14"/>
                    </a:cubicBezTo>
                    <a:cubicBezTo>
                      <a:pt x="17" y="13"/>
                      <a:pt x="17" y="13"/>
                      <a:pt x="18" y="13"/>
                    </a:cubicBezTo>
                    <a:cubicBezTo>
                      <a:pt x="19" y="14"/>
                      <a:pt x="19" y="14"/>
                      <a:pt x="20" y="14"/>
                    </a:cubicBezTo>
                    <a:cubicBezTo>
                      <a:pt x="20" y="14"/>
                      <a:pt x="20" y="14"/>
                      <a:pt x="21" y="14"/>
                    </a:cubicBezTo>
                    <a:cubicBezTo>
                      <a:pt x="21" y="15"/>
                      <a:pt x="22" y="16"/>
                      <a:pt x="22" y="17"/>
                    </a:cubicBezTo>
                    <a:cubicBezTo>
                      <a:pt x="22" y="17"/>
                      <a:pt x="22" y="17"/>
                      <a:pt x="23" y="17"/>
                    </a:cubicBezTo>
                    <a:close/>
                    <a:moveTo>
                      <a:pt x="18" y="22"/>
                    </a:moveTo>
                    <a:cubicBezTo>
                      <a:pt x="18" y="22"/>
                      <a:pt x="18" y="22"/>
                      <a:pt x="18" y="23"/>
                    </a:cubicBezTo>
                    <a:cubicBezTo>
                      <a:pt x="18" y="23"/>
                      <a:pt x="18" y="23"/>
                      <a:pt x="18" y="24"/>
                    </a:cubicBezTo>
                    <a:cubicBezTo>
                      <a:pt x="18" y="25"/>
                      <a:pt x="18" y="25"/>
                      <a:pt x="18" y="24"/>
                    </a:cubicBezTo>
                    <a:cubicBezTo>
                      <a:pt x="18" y="23"/>
                      <a:pt x="19" y="23"/>
                      <a:pt x="19" y="22"/>
                    </a:cubicBezTo>
                    <a:cubicBezTo>
                      <a:pt x="19" y="21"/>
                      <a:pt x="19" y="21"/>
                      <a:pt x="18" y="22"/>
                    </a:cubicBezTo>
                    <a:close/>
                  </a:path>
                </a:pathLst>
              </a:custGeom>
              <a:solidFill>
                <a:srgbClr val="F99B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7" name="Oval 41"/>
              <p:cNvSpPr/>
              <p:nvPr/>
            </p:nvSpPr>
            <p:spPr>
              <a:xfrm>
                <a:off x="1039" y="2884"/>
                <a:ext cx="526" cy="525"/>
              </a:xfrm>
              <a:prstGeom prst="ellipse">
                <a:avLst/>
              </a:prstGeom>
              <a:solidFill>
                <a:srgbClr val="F2EFD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8" name="Freeform 42"/>
              <p:cNvSpPr/>
              <p:nvPr/>
            </p:nvSpPr>
            <p:spPr>
              <a:xfrm>
                <a:off x="1129" y="2963"/>
                <a:ext cx="436" cy="446"/>
              </a:xfrm>
              <a:custGeom>
                <a:avLst/>
                <a:gdLst/>
                <a:ahLst/>
                <a:cxnLst>
                  <a:cxn ang="0">
                    <a:pos x="436" y="178"/>
                  </a:cxn>
                  <a:cxn ang="0">
                    <a:pos x="178" y="446"/>
                  </a:cxn>
                  <a:cxn ang="0">
                    <a:pos x="159" y="446"/>
                  </a:cxn>
                  <a:cxn ang="0">
                    <a:pos x="40" y="317"/>
                  </a:cxn>
                  <a:cxn ang="0">
                    <a:pos x="0" y="228"/>
                  </a:cxn>
                  <a:cxn ang="0">
                    <a:pos x="10" y="119"/>
                  </a:cxn>
                  <a:cxn ang="0">
                    <a:pos x="69" y="40"/>
                  </a:cxn>
                  <a:cxn ang="0">
                    <a:pos x="188" y="0"/>
                  </a:cxn>
                  <a:cxn ang="0">
                    <a:pos x="317" y="40"/>
                  </a:cxn>
                  <a:cxn ang="0">
                    <a:pos x="436" y="168"/>
                  </a:cxn>
                  <a:cxn ang="0">
                    <a:pos x="436" y="178"/>
                  </a:cxn>
                </a:cxnLst>
                <a:rect l="0" t="0" r="0" b="0"/>
                <a:pathLst>
                  <a:path w="44" h="45">
                    <a:moveTo>
                      <a:pt x="44" y="18"/>
                    </a:moveTo>
                    <a:cubicBezTo>
                      <a:pt x="44" y="33"/>
                      <a:pt x="32" y="45"/>
                      <a:pt x="18" y="45"/>
                    </a:cubicBezTo>
                    <a:cubicBezTo>
                      <a:pt x="17" y="45"/>
                      <a:pt x="17" y="45"/>
                      <a:pt x="16" y="4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4" y="17"/>
                      <a:pt x="44" y="18"/>
                      <a:pt x="44" y="18"/>
                    </a:cubicBezTo>
                    <a:close/>
                  </a:path>
                </a:pathLst>
              </a:custGeom>
              <a:solidFill>
                <a:srgbClr val="DDDAC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9" name="Freeform 43"/>
              <p:cNvSpPr>
                <a:spLocks noEditPoints="1"/>
              </p:cNvSpPr>
              <p:nvPr/>
            </p:nvSpPr>
            <p:spPr>
              <a:xfrm>
                <a:off x="1109" y="2953"/>
                <a:ext cx="396" cy="387"/>
              </a:xfrm>
              <a:custGeom>
                <a:avLst/>
                <a:gdLst/>
                <a:ahLst/>
                <a:cxnLst>
                  <a:cxn ang="0">
                    <a:pos x="198" y="387"/>
                  </a:cxn>
                  <a:cxn ang="0">
                    <a:pos x="327" y="99"/>
                  </a:cxn>
                  <a:cxn ang="0">
                    <a:pos x="297" y="179"/>
                  </a:cxn>
                  <a:cxn ang="0">
                    <a:pos x="356" y="179"/>
                  </a:cxn>
                  <a:cxn ang="0">
                    <a:pos x="347" y="198"/>
                  </a:cxn>
                  <a:cxn ang="0">
                    <a:pos x="287" y="268"/>
                  </a:cxn>
                  <a:cxn ang="0">
                    <a:pos x="327" y="278"/>
                  </a:cxn>
                  <a:cxn ang="0">
                    <a:pos x="69" y="288"/>
                  </a:cxn>
                  <a:cxn ang="0">
                    <a:pos x="99" y="208"/>
                  </a:cxn>
                  <a:cxn ang="0">
                    <a:pos x="40" y="208"/>
                  </a:cxn>
                  <a:cxn ang="0">
                    <a:pos x="40" y="179"/>
                  </a:cxn>
                  <a:cxn ang="0">
                    <a:pos x="99" y="119"/>
                  </a:cxn>
                  <a:cxn ang="0">
                    <a:pos x="59" y="99"/>
                  </a:cxn>
                  <a:cxn ang="0">
                    <a:pos x="257" y="50"/>
                  </a:cxn>
                  <a:cxn ang="0">
                    <a:pos x="307" y="89"/>
                  </a:cxn>
                  <a:cxn ang="0">
                    <a:pos x="267" y="50"/>
                  </a:cxn>
                  <a:cxn ang="0">
                    <a:pos x="208" y="30"/>
                  </a:cxn>
                  <a:cxn ang="0">
                    <a:pos x="208" y="109"/>
                  </a:cxn>
                  <a:cxn ang="0">
                    <a:pos x="228" y="40"/>
                  </a:cxn>
                  <a:cxn ang="0">
                    <a:pos x="168" y="30"/>
                  </a:cxn>
                  <a:cxn ang="0">
                    <a:pos x="129" y="99"/>
                  </a:cxn>
                  <a:cxn ang="0">
                    <a:pos x="188" y="40"/>
                  </a:cxn>
                  <a:cxn ang="0">
                    <a:pos x="79" y="79"/>
                  </a:cxn>
                  <a:cxn ang="0">
                    <a:pos x="109" y="99"/>
                  </a:cxn>
                  <a:cxn ang="0">
                    <a:pos x="129" y="50"/>
                  </a:cxn>
                  <a:cxn ang="0">
                    <a:pos x="129" y="337"/>
                  </a:cxn>
                  <a:cxn ang="0">
                    <a:pos x="79" y="298"/>
                  </a:cxn>
                  <a:cxn ang="0">
                    <a:pos x="178" y="347"/>
                  </a:cxn>
                  <a:cxn ang="0">
                    <a:pos x="178" y="278"/>
                  </a:cxn>
                  <a:cxn ang="0">
                    <a:pos x="158" y="347"/>
                  </a:cxn>
                  <a:cxn ang="0">
                    <a:pos x="218" y="347"/>
                  </a:cxn>
                  <a:cxn ang="0">
                    <a:pos x="257" y="278"/>
                  </a:cxn>
                  <a:cxn ang="0">
                    <a:pos x="208" y="347"/>
                  </a:cxn>
                  <a:cxn ang="0">
                    <a:pos x="307" y="308"/>
                  </a:cxn>
                  <a:cxn ang="0">
                    <a:pos x="277" y="288"/>
                  </a:cxn>
                  <a:cxn ang="0">
                    <a:pos x="267" y="119"/>
                  </a:cxn>
                  <a:cxn ang="0">
                    <a:pos x="208" y="179"/>
                  </a:cxn>
                  <a:cxn ang="0">
                    <a:pos x="277" y="179"/>
                  </a:cxn>
                  <a:cxn ang="0">
                    <a:pos x="277" y="198"/>
                  </a:cxn>
                  <a:cxn ang="0">
                    <a:pos x="208" y="248"/>
                  </a:cxn>
                  <a:cxn ang="0">
                    <a:pos x="267" y="258"/>
                  </a:cxn>
                  <a:cxn ang="0">
                    <a:pos x="129" y="268"/>
                  </a:cxn>
                  <a:cxn ang="0">
                    <a:pos x="188" y="208"/>
                  </a:cxn>
                  <a:cxn ang="0">
                    <a:pos x="109" y="208"/>
                  </a:cxn>
                  <a:cxn ang="0">
                    <a:pos x="119" y="179"/>
                  </a:cxn>
                  <a:cxn ang="0">
                    <a:pos x="188" y="129"/>
                  </a:cxn>
                  <a:cxn ang="0">
                    <a:pos x="119" y="119"/>
                  </a:cxn>
                </a:cxnLst>
                <a:rect l="0" t="0" r="0" b="0"/>
                <a:pathLst>
                  <a:path w="40" h="39">
                    <a:moveTo>
                      <a:pt x="20" y="0"/>
                    </a:moveTo>
                    <a:cubicBezTo>
                      <a:pt x="31" y="0"/>
                      <a:pt x="40" y="8"/>
                      <a:pt x="40" y="19"/>
                    </a:cubicBezTo>
                    <a:cubicBezTo>
                      <a:pt x="40" y="30"/>
                      <a:pt x="31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lose/>
                    <a:moveTo>
                      <a:pt x="33" y="10"/>
                    </a:moveTo>
                    <a:cubicBezTo>
                      <a:pt x="32" y="10"/>
                      <a:pt x="31" y="11"/>
                      <a:pt x="29" y="11"/>
                    </a:cubicBezTo>
                    <a:cubicBezTo>
                      <a:pt x="29" y="11"/>
                      <a:pt x="29" y="12"/>
                      <a:pt x="29" y="12"/>
                    </a:cubicBezTo>
                    <a:cubicBezTo>
                      <a:pt x="30" y="14"/>
                      <a:pt x="30" y="16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5"/>
                      <a:pt x="35" y="12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lose/>
                    <a:moveTo>
                      <a:pt x="35" y="20"/>
                    </a:move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20"/>
                      <a:pt x="30" y="21"/>
                    </a:cubicBezTo>
                    <a:cubicBezTo>
                      <a:pt x="30" y="23"/>
                      <a:pt x="30" y="25"/>
                      <a:pt x="29" y="2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31" y="28"/>
                      <a:pt x="32" y="28"/>
                      <a:pt x="33" y="29"/>
                    </a:cubicBezTo>
                    <a:cubicBezTo>
                      <a:pt x="33" y="29"/>
                      <a:pt x="33" y="29"/>
                      <a:pt x="33" y="28"/>
                    </a:cubicBezTo>
                    <a:cubicBezTo>
                      <a:pt x="35" y="26"/>
                      <a:pt x="36" y="23"/>
                      <a:pt x="36" y="21"/>
                    </a:cubicBezTo>
                    <a:cubicBezTo>
                      <a:pt x="36" y="20"/>
                      <a:pt x="36" y="20"/>
                      <a:pt x="35" y="20"/>
                    </a:cubicBezTo>
                    <a:close/>
                    <a:moveTo>
                      <a:pt x="7" y="29"/>
                    </a:moveTo>
                    <a:cubicBezTo>
                      <a:pt x="8" y="28"/>
                      <a:pt x="9" y="28"/>
                      <a:pt x="10" y="27"/>
                    </a:cubicBezTo>
                    <a:cubicBezTo>
                      <a:pt x="10" y="27"/>
                      <a:pt x="11" y="27"/>
                      <a:pt x="10" y="27"/>
                    </a:cubicBezTo>
                    <a:cubicBezTo>
                      <a:pt x="10" y="25"/>
                      <a:pt x="10" y="23"/>
                      <a:pt x="10" y="21"/>
                    </a:cubicBezTo>
                    <a:cubicBezTo>
                      <a:pt x="10" y="20"/>
                      <a:pt x="9" y="20"/>
                      <a:pt x="9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1"/>
                    </a:cubicBezTo>
                    <a:cubicBezTo>
                      <a:pt x="4" y="23"/>
                      <a:pt x="5" y="26"/>
                      <a:pt x="6" y="28"/>
                    </a:cubicBezTo>
                    <a:cubicBezTo>
                      <a:pt x="6" y="29"/>
                      <a:pt x="7" y="29"/>
                      <a:pt x="7" y="29"/>
                    </a:cubicBezTo>
                    <a:close/>
                    <a:moveTo>
                      <a:pt x="4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10" y="18"/>
                      <a:pt x="10" y="18"/>
                    </a:cubicBezTo>
                    <a:cubicBezTo>
                      <a:pt x="10" y="16"/>
                      <a:pt x="10" y="14"/>
                      <a:pt x="10" y="12"/>
                    </a:cubicBezTo>
                    <a:cubicBezTo>
                      <a:pt x="11" y="12"/>
                      <a:pt x="10" y="11"/>
                      <a:pt x="10" y="11"/>
                    </a:cubicBezTo>
                    <a:cubicBezTo>
                      <a:pt x="9" y="11"/>
                      <a:pt x="8" y="10"/>
                      <a:pt x="7" y="10"/>
                    </a:cubicBezTo>
                    <a:cubicBezTo>
                      <a:pt x="7" y="10"/>
                      <a:pt x="6" y="10"/>
                      <a:pt x="6" y="10"/>
                    </a:cubicBezTo>
                    <a:cubicBezTo>
                      <a:pt x="5" y="12"/>
                      <a:pt x="4" y="15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6" y="5"/>
                    </a:moveTo>
                    <a:cubicBezTo>
                      <a:pt x="27" y="6"/>
                      <a:pt x="28" y="8"/>
                      <a:pt x="28" y="9"/>
                    </a:cubicBezTo>
                    <a:cubicBezTo>
                      <a:pt x="29" y="9"/>
                      <a:pt x="29" y="10"/>
                      <a:pt x="29" y="10"/>
                    </a:cubicBezTo>
                    <a:cubicBezTo>
                      <a:pt x="30" y="9"/>
                      <a:pt x="31" y="9"/>
                      <a:pt x="31" y="9"/>
                    </a:cubicBezTo>
                    <a:cubicBezTo>
                      <a:pt x="31" y="9"/>
                      <a:pt x="32" y="8"/>
                      <a:pt x="32" y="8"/>
                    </a:cubicBezTo>
                    <a:cubicBezTo>
                      <a:pt x="32" y="8"/>
                      <a:pt x="32" y="8"/>
                      <a:pt x="31" y="8"/>
                    </a:cubicBezTo>
                    <a:cubicBezTo>
                      <a:pt x="30" y="7"/>
                      <a:pt x="28" y="5"/>
                      <a:pt x="27" y="5"/>
                    </a:cubicBezTo>
                    <a:cubicBezTo>
                      <a:pt x="27" y="4"/>
                      <a:pt x="26" y="5"/>
                      <a:pt x="26" y="5"/>
                    </a:cubicBezTo>
                    <a:close/>
                    <a:moveTo>
                      <a:pt x="22" y="3"/>
                    </a:moveTo>
                    <a:cubicBezTo>
                      <a:pt x="22" y="3"/>
                      <a:pt x="22" y="3"/>
                      <a:pt x="21" y="3"/>
                    </a:cubicBezTo>
                    <a:cubicBezTo>
                      <a:pt x="21" y="3"/>
                      <a:pt x="21" y="3"/>
                      <a:pt x="21" y="4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3" y="11"/>
                      <a:pt x="25" y="11"/>
                      <a:pt x="26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6" y="7"/>
                      <a:pt x="25" y="5"/>
                      <a:pt x="23" y="4"/>
                    </a:cubicBezTo>
                    <a:cubicBezTo>
                      <a:pt x="23" y="3"/>
                      <a:pt x="23" y="3"/>
                      <a:pt x="22" y="3"/>
                    </a:cubicBezTo>
                    <a:close/>
                    <a:moveTo>
                      <a:pt x="18" y="3"/>
                    </a:moveTo>
                    <a:cubicBezTo>
                      <a:pt x="18" y="3"/>
                      <a:pt x="18" y="3"/>
                      <a:pt x="17" y="3"/>
                    </a:cubicBezTo>
                    <a:cubicBezTo>
                      <a:pt x="17" y="3"/>
                      <a:pt x="17" y="3"/>
                      <a:pt x="16" y="4"/>
                    </a:cubicBezTo>
                    <a:cubicBezTo>
                      <a:pt x="15" y="5"/>
                      <a:pt x="14" y="7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5" y="11"/>
                      <a:pt x="17" y="11"/>
                      <a:pt x="18" y="11"/>
                    </a:cubicBezTo>
                    <a:cubicBezTo>
                      <a:pt x="19" y="11"/>
                      <a:pt x="19" y="11"/>
                      <a:pt x="19" y="1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3"/>
                      <a:pt x="19" y="3"/>
                      <a:pt x="18" y="3"/>
                    </a:cubicBezTo>
                    <a:close/>
                    <a:moveTo>
                      <a:pt x="13" y="5"/>
                    </a:moveTo>
                    <a:cubicBezTo>
                      <a:pt x="11" y="5"/>
                      <a:pt x="10" y="7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9"/>
                      <a:pt x="8" y="9"/>
                    </a:cubicBezTo>
                    <a:cubicBezTo>
                      <a:pt x="9" y="9"/>
                      <a:pt x="10" y="9"/>
                      <a:pt x="11" y="10"/>
                    </a:cubicBezTo>
                    <a:cubicBezTo>
                      <a:pt x="11" y="10"/>
                      <a:pt x="11" y="9"/>
                      <a:pt x="11" y="9"/>
                    </a:cubicBezTo>
                    <a:cubicBezTo>
                      <a:pt x="12" y="8"/>
                      <a:pt x="12" y="6"/>
                      <a:pt x="13" y="5"/>
                    </a:cubicBezTo>
                    <a:cubicBezTo>
                      <a:pt x="13" y="5"/>
                      <a:pt x="13" y="4"/>
                      <a:pt x="13" y="5"/>
                    </a:cubicBezTo>
                    <a:close/>
                    <a:moveTo>
                      <a:pt x="8" y="31"/>
                    </a:moveTo>
                    <a:cubicBezTo>
                      <a:pt x="10" y="32"/>
                      <a:pt x="11" y="33"/>
                      <a:pt x="13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2" y="32"/>
                      <a:pt x="12" y="31"/>
                      <a:pt x="11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0" y="29"/>
                      <a:pt x="9" y="29"/>
                      <a:pt x="8" y="30"/>
                    </a:cubicBezTo>
                    <a:cubicBezTo>
                      <a:pt x="8" y="30"/>
                      <a:pt x="8" y="30"/>
                      <a:pt x="8" y="31"/>
                    </a:cubicBezTo>
                    <a:close/>
                    <a:moveTo>
                      <a:pt x="17" y="35"/>
                    </a:moveTo>
                    <a:cubicBezTo>
                      <a:pt x="18" y="35"/>
                      <a:pt x="18" y="35"/>
                      <a:pt x="18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8"/>
                      <a:pt x="19" y="28"/>
                      <a:pt x="18" y="28"/>
                    </a:cubicBezTo>
                    <a:cubicBezTo>
                      <a:pt x="17" y="28"/>
                      <a:pt x="15" y="28"/>
                      <a:pt x="13" y="28"/>
                    </a:cubicBezTo>
                    <a:cubicBezTo>
                      <a:pt x="13" y="28"/>
                      <a:pt x="13" y="29"/>
                      <a:pt x="13" y="29"/>
                    </a:cubicBezTo>
                    <a:cubicBezTo>
                      <a:pt x="14" y="31"/>
                      <a:pt x="15" y="33"/>
                      <a:pt x="16" y="35"/>
                    </a:cubicBezTo>
                    <a:cubicBezTo>
                      <a:pt x="17" y="35"/>
                      <a:pt x="17" y="35"/>
                      <a:pt x="17" y="35"/>
                    </a:cubicBezTo>
                    <a:close/>
                    <a:moveTo>
                      <a:pt x="21" y="35"/>
                    </a:move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5" y="33"/>
                      <a:pt x="26" y="31"/>
                      <a:pt x="27" y="29"/>
                    </a:cubicBezTo>
                    <a:cubicBezTo>
                      <a:pt x="27" y="29"/>
                      <a:pt x="27" y="28"/>
                      <a:pt x="26" y="28"/>
                    </a:cubicBezTo>
                    <a:cubicBezTo>
                      <a:pt x="25" y="28"/>
                      <a:pt x="23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lose/>
                    <a:moveTo>
                      <a:pt x="27" y="34"/>
                    </a:moveTo>
                    <a:cubicBezTo>
                      <a:pt x="28" y="33"/>
                      <a:pt x="30" y="32"/>
                      <a:pt x="31" y="31"/>
                    </a:cubicBezTo>
                    <a:cubicBezTo>
                      <a:pt x="32" y="30"/>
                      <a:pt x="32" y="30"/>
                      <a:pt x="31" y="30"/>
                    </a:cubicBezTo>
                    <a:cubicBezTo>
                      <a:pt x="31" y="29"/>
                      <a:pt x="30" y="29"/>
                      <a:pt x="29" y="29"/>
                    </a:cubicBezTo>
                    <a:cubicBezTo>
                      <a:pt x="29" y="29"/>
                      <a:pt x="29" y="29"/>
                      <a:pt x="28" y="29"/>
                    </a:cubicBezTo>
                    <a:cubicBezTo>
                      <a:pt x="28" y="31"/>
                      <a:pt x="27" y="32"/>
                      <a:pt x="26" y="34"/>
                    </a:cubicBezTo>
                    <a:cubicBezTo>
                      <a:pt x="26" y="34"/>
                      <a:pt x="27" y="34"/>
                      <a:pt x="27" y="34"/>
                    </a:cubicBezTo>
                    <a:close/>
                    <a:moveTo>
                      <a:pt x="27" y="12"/>
                    </a:moveTo>
                    <a:cubicBezTo>
                      <a:pt x="25" y="12"/>
                      <a:pt x="23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8" y="16"/>
                      <a:pt x="28" y="14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lose/>
                    <a:moveTo>
                      <a:pt x="28" y="20"/>
                    </a:move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21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3" y="26"/>
                      <a:pt x="25" y="26"/>
                      <a:pt x="27" y="27"/>
                    </a:cubicBezTo>
                    <a:cubicBezTo>
                      <a:pt x="27" y="27"/>
                      <a:pt x="27" y="26"/>
                      <a:pt x="27" y="26"/>
                    </a:cubicBezTo>
                    <a:cubicBezTo>
                      <a:pt x="28" y="24"/>
                      <a:pt x="28" y="23"/>
                      <a:pt x="28" y="21"/>
                    </a:cubicBezTo>
                    <a:cubicBezTo>
                      <a:pt x="28" y="20"/>
                      <a:pt x="28" y="20"/>
                      <a:pt x="28" y="20"/>
                    </a:cubicBezTo>
                    <a:close/>
                    <a:moveTo>
                      <a:pt x="13" y="27"/>
                    </a:moveTo>
                    <a:cubicBezTo>
                      <a:pt x="14" y="26"/>
                      <a:pt x="16" y="26"/>
                      <a:pt x="18" y="26"/>
                    </a:cubicBezTo>
                    <a:cubicBezTo>
                      <a:pt x="19" y="26"/>
                      <a:pt x="19" y="26"/>
                      <a:pt x="19" y="25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0"/>
                      <a:pt x="19" y="20"/>
                      <a:pt x="18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1" y="20"/>
                      <a:pt x="11" y="21"/>
                    </a:cubicBezTo>
                    <a:cubicBezTo>
                      <a:pt x="11" y="23"/>
                      <a:pt x="12" y="24"/>
                      <a:pt x="12" y="26"/>
                    </a:cubicBezTo>
                    <a:cubicBezTo>
                      <a:pt x="12" y="26"/>
                      <a:pt x="12" y="27"/>
                      <a:pt x="13" y="27"/>
                    </a:cubicBezTo>
                    <a:close/>
                    <a:moveTo>
                      <a:pt x="12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3"/>
                      <a:pt x="19" y="13"/>
                      <a:pt x="18" y="13"/>
                    </a:cubicBezTo>
                    <a:cubicBezTo>
                      <a:pt x="16" y="13"/>
                      <a:pt x="14" y="12"/>
                      <a:pt x="13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4"/>
                      <a:pt x="11" y="16"/>
                      <a:pt x="11" y="18"/>
                    </a:cubicBezTo>
                    <a:cubicBezTo>
                      <a:pt x="11" y="18"/>
                      <a:pt x="12" y="18"/>
                      <a:pt x="12" y="18"/>
                    </a:cubicBezTo>
                    <a:close/>
                  </a:path>
                </a:pathLst>
              </a:custGeom>
              <a:solidFill>
                <a:srgbClr val="1594A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0" name="Oval 44"/>
              <p:cNvSpPr/>
              <p:nvPr/>
            </p:nvSpPr>
            <p:spPr>
              <a:xfrm>
                <a:off x="2358" y="3538"/>
                <a:ext cx="525" cy="526"/>
              </a:xfrm>
              <a:prstGeom prst="ellipse">
                <a:avLst/>
              </a:prstGeom>
              <a:solidFill>
                <a:srgbClr val="A6DAE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1" name="Freeform 45"/>
              <p:cNvSpPr/>
              <p:nvPr/>
            </p:nvSpPr>
            <p:spPr>
              <a:xfrm>
                <a:off x="2477" y="3637"/>
                <a:ext cx="406" cy="427"/>
              </a:xfrm>
              <a:custGeom>
                <a:avLst/>
                <a:gdLst/>
                <a:ahLst/>
                <a:cxnLst>
                  <a:cxn ang="0">
                    <a:pos x="406" y="159"/>
                  </a:cxn>
                  <a:cxn ang="0">
                    <a:pos x="139" y="427"/>
                  </a:cxn>
                  <a:cxn ang="0">
                    <a:pos x="99" y="427"/>
                  </a:cxn>
                  <a:cxn ang="0">
                    <a:pos x="40" y="357"/>
                  </a:cxn>
                  <a:cxn ang="0">
                    <a:pos x="79" y="348"/>
                  </a:cxn>
                  <a:cxn ang="0">
                    <a:pos x="0" y="258"/>
                  </a:cxn>
                  <a:cxn ang="0">
                    <a:pos x="20" y="238"/>
                  </a:cxn>
                  <a:cxn ang="0">
                    <a:pos x="40" y="218"/>
                  </a:cxn>
                  <a:cxn ang="0">
                    <a:pos x="50" y="209"/>
                  </a:cxn>
                  <a:cxn ang="0">
                    <a:pos x="30" y="189"/>
                  </a:cxn>
                  <a:cxn ang="0">
                    <a:pos x="20" y="139"/>
                  </a:cxn>
                  <a:cxn ang="0">
                    <a:pos x="20" y="109"/>
                  </a:cxn>
                  <a:cxn ang="0">
                    <a:pos x="30" y="70"/>
                  </a:cxn>
                  <a:cxn ang="0">
                    <a:pos x="50" y="40"/>
                  </a:cxn>
                  <a:cxn ang="0">
                    <a:pos x="89" y="20"/>
                  </a:cxn>
                  <a:cxn ang="0">
                    <a:pos x="149" y="20"/>
                  </a:cxn>
                  <a:cxn ang="0">
                    <a:pos x="178" y="20"/>
                  </a:cxn>
                  <a:cxn ang="0">
                    <a:pos x="208" y="50"/>
                  </a:cxn>
                  <a:cxn ang="0">
                    <a:pos x="228" y="30"/>
                  </a:cxn>
                  <a:cxn ang="0">
                    <a:pos x="267" y="0"/>
                  </a:cxn>
                  <a:cxn ang="0">
                    <a:pos x="396" y="139"/>
                  </a:cxn>
                  <a:cxn ang="0">
                    <a:pos x="406" y="159"/>
                  </a:cxn>
                </a:cxnLst>
                <a:rect l="0" t="0" r="0" b="0"/>
                <a:pathLst>
                  <a:path w="41" h="43">
                    <a:moveTo>
                      <a:pt x="41" y="16"/>
                    </a:moveTo>
                    <a:cubicBezTo>
                      <a:pt x="41" y="31"/>
                      <a:pt x="29" y="43"/>
                      <a:pt x="14" y="43"/>
                    </a:cubicBezTo>
                    <a:cubicBezTo>
                      <a:pt x="13" y="43"/>
                      <a:pt x="12" y="43"/>
                      <a:pt x="10" y="43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5"/>
                      <a:pt x="41" y="16"/>
                      <a:pt x="41" y="16"/>
                    </a:cubicBezTo>
                    <a:close/>
                  </a:path>
                </a:pathLst>
              </a:custGeom>
              <a:solidFill>
                <a:srgbClr val="93C6D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2" name="Freeform 46"/>
              <p:cNvSpPr>
                <a:spLocks noEditPoints="1"/>
              </p:cNvSpPr>
              <p:nvPr/>
            </p:nvSpPr>
            <p:spPr>
              <a:xfrm>
                <a:off x="2467" y="3628"/>
                <a:ext cx="287" cy="366"/>
              </a:xfrm>
              <a:custGeom>
                <a:avLst/>
                <a:gdLst/>
                <a:ahLst/>
                <a:cxnLst>
                  <a:cxn ang="0">
                    <a:pos x="178" y="188"/>
                  </a:cxn>
                  <a:cxn ang="0">
                    <a:pos x="158" y="247"/>
                  </a:cxn>
                  <a:cxn ang="0">
                    <a:pos x="218" y="218"/>
                  </a:cxn>
                  <a:cxn ang="0">
                    <a:pos x="148" y="287"/>
                  </a:cxn>
                  <a:cxn ang="0">
                    <a:pos x="148" y="326"/>
                  </a:cxn>
                  <a:cxn ang="0">
                    <a:pos x="238" y="366"/>
                  </a:cxn>
                  <a:cxn ang="0">
                    <a:pos x="129" y="336"/>
                  </a:cxn>
                  <a:cxn ang="0">
                    <a:pos x="129" y="326"/>
                  </a:cxn>
                  <a:cxn ang="0">
                    <a:pos x="129" y="277"/>
                  </a:cxn>
                  <a:cxn ang="0">
                    <a:pos x="40" y="237"/>
                  </a:cxn>
                  <a:cxn ang="0">
                    <a:pos x="40" y="267"/>
                  </a:cxn>
                  <a:cxn ang="0">
                    <a:pos x="30" y="237"/>
                  </a:cxn>
                  <a:cxn ang="0">
                    <a:pos x="49" y="218"/>
                  </a:cxn>
                  <a:cxn ang="0">
                    <a:pos x="228" y="49"/>
                  </a:cxn>
                  <a:cxn ang="0">
                    <a:pos x="247" y="10"/>
                  </a:cxn>
                  <a:cxn ang="0">
                    <a:pos x="247" y="40"/>
                  </a:cxn>
                  <a:cxn ang="0">
                    <a:pos x="247" y="49"/>
                  </a:cxn>
                  <a:cxn ang="0">
                    <a:pos x="148" y="277"/>
                  </a:cxn>
                  <a:cxn ang="0">
                    <a:pos x="228" y="59"/>
                  </a:cxn>
                  <a:cxn ang="0">
                    <a:pos x="59" y="228"/>
                  </a:cxn>
                  <a:cxn ang="0">
                    <a:pos x="59" y="237"/>
                  </a:cxn>
                  <a:cxn ang="0">
                    <a:pos x="238" y="49"/>
                  </a:cxn>
                  <a:cxn ang="0">
                    <a:pos x="218" y="148"/>
                  </a:cxn>
                  <a:cxn ang="0">
                    <a:pos x="188" y="188"/>
                  </a:cxn>
                  <a:cxn ang="0">
                    <a:pos x="228" y="208"/>
                  </a:cxn>
                  <a:cxn ang="0">
                    <a:pos x="208" y="138"/>
                  </a:cxn>
                  <a:cxn ang="0">
                    <a:pos x="148" y="138"/>
                  </a:cxn>
                  <a:cxn ang="0">
                    <a:pos x="178" y="178"/>
                  </a:cxn>
                  <a:cxn ang="0">
                    <a:pos x="208" y="138"/>
                  </a:cxn>
                  <a:cxn ang="0">
                    <a:pos x="139" y="69"/>
                  </a:cxn>
                  <a:cxn ang="0">
                    <a:pos x="109" y="99"/>
                  </a:cxn>
                  <a:cxn ang="0">
                    <a:pos x="168" y="109"/>
                  </a:cxn>
                  <a:cxn ang="0">
                    <a:pos x="129" y="30"/>
                  </a:cxn>
                  <a:cxn ang="0">
                    <a:pos x="69" y="59"/>
                  </a:cxn>
                  <a:cxn ang="0">
                    <a:pos x="129" y="59"/>
                  </a:cxn>
                  <a:cxn ang="0">
                    <a:pos x="247" y="148"/>
                  </a:cxn>
                  <a:cxn ang="0">
                    <a:pos x="238" y="89"/>
                  </a:cxn>
                  <a:cxn ang="0">
                    <a:pos x="129" y="30"/>
                  </a:cxn>
                  <a:cxn ang="0">
                    <a:pos x="188" y="40"/>
                  </a:cxn>
                  <a:cxn ang="0">
                    <a:pos x="129" y="30"/>
                  </a:cxn>
                  <a:cxn ang="0">
                    <a:pos x="178" y="99"/>
                  </a:cxn>
                  <a:cxn ang="0">
                    <a:pos x="208" y="59"/>
                  </a:cxn>
                  <a:cxn ang="0">
                    <a:pos x="208" y="129"/>
                  </a:cxn>
                  <a:cxn ang="0">
                    <a:pos x="218" y="69"/>
                  </a:cxn>
                  <a:cxn ang="0">
                    <a:pos x="178" y="109"/>
                  </a:cxn>
                  <a:cxn ang="0">
                    <a:pos x="59" y="138"/>
                  </a:cxn>
                  <a:cxn ang="0">
                    <a:pos x="89" y="99"/>
                  </a:cxn>
                  <a:cxn ang="0">
                    <a:pos x="30" y="119"/>
                  </a:cxn>
                  <a:cxn ang="0">
                    <a:pos x="40" y="188"/>
                  </a:cxn>
                  <a:cxn ang="0">
                    <a:pos x="59" y="138"/>
                  </a:cxn>
                  <a:cxn ang="0">
                    <a:pos x="89" y="237"/>
                  </a:cxn>
                  <a:cxn ang="0">
                    <a:pos x="139" y="228"/>
                  </a:cxn>
                  <a:cxn ang="0">
                    <a:pos x="89" y="237"/>
                  </a:cxn>
                  <a:cxn ang="0">
                    <a:pos x="109" y="168"/>
                  </a:cxn>
                  <a:cxn ang="0">
                    <a:pos x="99" y="109"/>
                  </a:cxn>
                  <a:cxn ang="0">
                    <a:pos x="69" y="138"/>
                  </a:cxn>
                  <a:cxn ang="0">
                    <a:pos x="148" y="208"/>
                  </a:cxn>
                  <a:cxn ang="0">
                    <a:pos x="139" y="148"/>
                  </a:cxn>
                  <a:cxn ang="0">
                    <a:pos x="119" y="178"/>
                  </a:cxn>
                  <a:cxn ang="0">
                    <a:pos x="109" y="178"/>
                  </a:cxn>
                  <a:cxn ang="0">
                    <a:pos x="129" y="218"/>
                  </a:cxn>
                  <a:cxn ang="0">
                    <a:pos x="69" y="148"/>
                  </a:cxn>
                  <a:cxn ang="0">
                    <a:pos x="59" y="208"/>
                  </a:cxn>
                </a:cxnLst>
                <a:rect l="0" t="0" r="0" b="0"/>
                <a:pathLst>
                  <a:path w="29" h="37">
                    <a:moveTo>
                      <a:pt x="22" y="22"/>
                    </a:move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3"/>
                      <a:pt x="16" y="24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8" y="25"/>
                      <a:pt x="20" y="24"/>
                      <a:pt x="22" y="23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  <a:moveTo>
                      <a:pt x="15" y="28"/>
                    </a:move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0"/>
                      <a:pt x="17" y="32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8" y="34"/>
                      <a:pt x="21" y="35"/>
                      <a:pt x="24" y="36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4" y="37"/>
                      <a:pt x="4" y="37"/>
                      <a:pt x="5" y="36"/>
                    </a:cubicBezTo>
                    <a:cubicBezTo>
                      <a:pt x="7" y="35"/>
                      <a:pt x="10" y="34"/>
                      <a:pt x="13" y="34"/>
                    </a:cubicBezTo>
                    <a:cubicBezTo>
                      <a:pt x="13" y="34"/>
                      <a:pt x="13" y="34"/>
                      <a:pt x="1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2" y="32"/>
                      <a:pt x="12" y="30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0" y="28"/>
                      <a:pt x="7" y="27"/>
                      <a:pt x="5" y="24"/>
                    </a:cubicBezTo>
                    <a:cubicBezTo>
                      <a:pt x="5" y="24"/>
                      <a:pt x="5" y="24"/>
                      <a:pt x="4" y="24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6"/>
                      <a:pt x="4" y="27"/>
                      <a:pt x="4" y="27"/>
                    </a:cubicBezTo>
                    <a:cubicBezTo>
                      <a:pt x="3" y="28"/>
                      <a:pt x="2" y="28"/>
                      <a:pt x="1" y="27"/>
                    </a:cubicBezTo>
                    <a:cubicBezTo>
                      <a:pt x="0" y="27"/>
                      <a:pt x="0" y="25"/>
                      <a:pt x="1" y="25"/>
                    </a:cubicBezTo>
                    <a:cubicBezTo>
                      <a:pt x="2" y="24"/>
                      <a:pt x="2" y="24"/>
                      <a:pt x="3" y="24"/>
                    </a:cubicBezTo>
                    <a:cubicBezTo>
                      <a:pt x="3" y="24"/>
                      <a:pt x="3" y="24"/>
                      <a:pt x="4" y="24"/>
                    </a:cubicBezTo>
                    <a:cubicBezTo>
                      <a:pt x="4" y="24"/>
                      <a:pt x="5" y="23"/>
                      <a:pt x="5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1" y="17"/>
                      <a:pt x="1" y="10"/>
                      <a:pt x="6" y="6"/>
                    </a:cubicBezTo>
                    <a:cubicBezTo>
                      <a:pt x="10" y="1"/>
                      <a:pt x="18" y="1"/>
                      <a:pt x="22" y="5"/>
                    </a:cubicBezTo>
                    <a:cubicBezTo>
                      <a:pt x="22" y="5"/>
                      <a:pt x="23" y="5"/>
                      <a:pt x="23" y="5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2"/>
                      <a:pt x="24" y="1"/>
                      <a:pt x="25" y="1"/>
                    </a:cubicBezTo>
                    <a:cubicBezTo>
                      <a:pt x="25" y="0"/>
                      <a:pt x="27" y="0"/>
                      <a:pt x="28" y="1"/>
                    </a:cubicBezTo>
                    <a:cubicBezTo>
                      <a:pt x="28" y="2"/>
                      <a:pt x="28" y="3"/>
                      <a:pt x="28" y="4"/>
                    </a:cubicBezTo>
                    <a:cubicBezTo>
                      <a:pt x="27" y="4"/>
                      <a:pt x="26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4"/>
                      <a:pt x="24" y="5"/>
                      <a:pt x="25" y="5"/>
                    </a:cubicBezTo>
                    <a:cubicBezTo>
                      <a:pt x="29" y="10"/>
                      <a:pt x="29" y="19"/>
                      <a:pt x="24" y="24"/>
                    </a:cubicBezTo>
                    <a:cubicBezTo>
                      <a:pt x="22" y="26"/>
                      <a:pt x="18" y="28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lose/>
                    <a:moveTo>
                      <a:pt x="23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7" y="11"/>
                      <a:pt x="27" y="18"/>
                      <a:pt x="23" y="23"/>
                    </a:cubicBezTo>
                    <a:cubicBezTo>
                      <a:pt x="18" y="27"/>
                      <a:pt x="11" y="27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3"/>
                      <a:pt x="5" y="23"/>
                      <a:pt x="5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11" y="28"/>
                      <a:pt x="19" y="28"/>
                      <a:pt x="23" y="23"/>
                    </a:cubicBezTo>
                    <a:cubicBezTo>
                      <a:pt x="28" y="18"/>
                      <a:pt x="28" y="11"/>
                      <a:pt x="24" y="6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5"/>
                      <a:pt x="23" y="5"/>
                      <a:pt x="23" y="6"/>
                    </a:cubicBezTo>
                    <a:close/>
                    <a:moveTo>
                      <a:pt x="25" y="16"/>
                    </a:moveTo>
                    <a:cubicBezTo>
                      <a:pt x="24" y="16"/>
                      <a:pt x="23" y="15"/>
                      <a:pt x="22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1" y="16"/>
                      <a:pt x="20" y="17"/>
                      <a:pt x="19" y="18"/>
                    </a:cubicBezTo>
                    <a:cubicBezTo>
                      <a:pt x="19" y="18"/>
                      <a:pt x="19" y="18"/>
                      <a:pt x="19" y="19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3" y="22"/>
                      <a:pt x="23" y="22"/>
                      <a:pt x="23" y="21"/>
                    </a:cubicBezTo>
                    <a:cubicBezTo>
                      <a:pt x="24" y="20"/>
                      <a:pt x="25" y="18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lose/>
                    <a:moveTo>
                      <a:pt x="21" y="14"/>
                    </a:moveTo>
                    <a:cubicBezTo>
                      <a:pt x="20" y="13"/>
                      <a:pt x="19" y="12"/>
                      <a:pt x="18" y="12"/>
                    </a:cubicBezTo>
                    <a:cubicBezTo>
                      <a:pt x="18" y="11"/>
                      <a:pt x="18" y="11"/>
                      <a:pt x="17" y="12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7"/>
                    </a:cubicBezTo>
                    <a:cubicBezTo>
                      <a:pt x="20" y="16"/>
                      <a:pt x="20" y="15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lose/>
                    <a:moveTo>
                      <a:pt x="17" y="10"/>
                    </a:moveTo>
                    <a:cubicBezTo>
                      <a:pt x="16" y="9"/>
                      <a:pt x="15" y="8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8"/>
                      <a:pt x="12" y="9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0"/>
                    </a:cubicBezTo>
                    <a:close/>
                    <a:moveTo>
                      <a:pt x="14" y="6"/>
                    </a:moveTo>
                    <a:cubicBezTo>
                      <a:pt x="13" y="5"/>
                      <a:pt x="13" y="4"/>
                      <a:pt x="13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3"/>
                      <a:pt x="8" y="4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1" y="8"/>
                      <a:pt x="12" y="7"/>
                      <a:pt x="13" y="6"/>
                    </a:cubicBezTo>
                    <a:cubicBezTo>
                      <a:pt x="14" y="6"/>
                      <a:pt x="14" y="6"/>
                      <a:pt x="14" y="6"/>
                    </a:cubicBezTo>
                    <a:close/>
                    <a:moveTo>
                      <a:pt x="23" y="14"/>
                    </a:moveTo>
                    <a:cubicBezTo>
                      <a:pt x="23" y="14"/>
                      <a:pt x="24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3"/>
                      <a:pt x="25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10"/>
                      <a:pt x="23" y="12"/>
                      <a:pt x="23" y="13"/>
                    </a:cubicBezTo>
                    <a:cubicBezTo>
                      <a:pt x="22" y="14"/>
                      <a:pt x="23" y="14"/>
                      <a:pt x="23" y="14"/>
                    </a:cubicBezTo>
                    <a:close/>
                    <a:moveTo>
                      <a:pt x="13" y="3"/>
                    </a:moveTo>
                    <a:cubicBezTo>
                      <a:pt x="14" y="4"/>
                      <a:pt x="14" y="5"/>
                      <a:pt x="14" y="6"/>
                    </a:cubicBezTo>
                    <a:cubicBezTo>
                      <a:pt x="14" y="6"/>
                      <a:pt x="15" y="6"/>
                      <a:pt x="15" y="6"/>
                    </a:cubicBezTo>
                    <a:cubicBezTo>
                      <a:pt x="16" y="5"/>
                      <a:pt x="18" y="4"/>
                      <a:pt x="19" y="4"/>
                    </a:cubicBezTo>
                    <a:cubicBezTo>
                      <a:pt x="20" y="4"/>
                      <a:pt x="20" y="4"/>
                      <a:pt x="19" y="4"/>
                    </a:cubicBezTo>
                    <a:cubicBezTo>
                      <a:pt x="18" y="3"/>
                      <a:pt x="16" y="3"/>
                      <a:pt x="14" y="3"/>
                    </a:cubicBezTo>
                    <a:cubicBezTo>
                      <a:pt x="14" y="3"/>
                      <a:pt x="13" y="3"/>
                      <a:pt x="13" y="3"/>
                    </a:cubicBezTo>
                    <a:close/>
                    <a:moveTo>
                      <a:pt x="15" y="7"/>
                    </a:moveTo>
                    <a:cubicBezTo>
                      <a:pt x="16" y="8"/>
                      <a:pt x="17" y="9"/>
                      <a:pt x="17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1" y="6"/>
                      <a:pt x="21" y="6"/>
                    </a:cubicBezTo>
                    <a:cubicBezTo>
                      <a:pt x="20" y="5"/>
                      <a:pt x="17" y="6"/>
                      <a:pt x="15" y="6"/>
                    </a:cubicBezTo>
                    <a:cubicBezTo>
                      <a:pt x="15" y="7"/>
                      <a:pt x="15" y="7"/>
                      <a:pt x="15" y="7"/>
                    </a:cubicBezTo>
                    <a:close/>
                    <a:moveTo>
                      <a:pt x="21" y="13"/>
                    </a:moveTo>
                    <a:cubicBezTo>
                      <a:pt x="22" y="13"/>
                      <a:pt x="22" y="13"/>
                      <a:pt x="22" y="13"/>
                    </a:cubicBezTo>
                    <a:cubicBezTo>
                      <a:pt x="23" y="11"/>
                      <a:pt x="24" y="9"/>
                      <a:pt x="23" y="7"/>
                    </a:cubicBezTo>
                    <a:cubicBezTo>
                      <a:pt x="23" y="7"/>
                      <a:pt x="23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1"/>
                      <a:pt x="18" y="11"/>
                    </a:cubicBezTo>
                    <a:cubicBezTo>
                      <a:pt x="18" y="11"/>
                      <a:pt x="21" y="13"/>
                      <a:pt x="21" y="13"/>
                    </a:cubicBezTo>
                    <a:close/>
                    <a:moveTo>
                      <a:pt x="3" y="12"/>
                    </a:moveTo>
                    <a:cubicBezTo>
                      <a:pt x="4" y="13"/>
                      <a:pt x="5" y="13"/>
                      <a:pt x="6" y="14"/>
                    </a:cubicBezTo>
                    <a:cubicBezTo>
                      <a:pt x="6" y="14"/>
                      <a:pt x="6" y="14"/>
                      <a:pt x="7" y="13"/>
                    </a:cubicBezTo>
                    <a:cubicBezTo>
                      <a:pt x="7" y="12"/>
                      <a:pt x="8" y="11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8"/>
                      <a:pt x="4" y="10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lose/>
                    <a:moveTo>
                      <a:pt x="3" y="14"/>
                    </a:moveTo>
                    <a:cubicBezTo>
                      <a:pt x="3" y="16"/>
                      <a:pt x="3" y="18"/>
                      <a:pt x="4" y="19"/>
                    </a:cubicBezTo>
                    <a:cubicBezTo>
                      <a:pt x="4" y="19"/>
                      <a:pt x="5" y="19"/>
                      <a:pt x="5" y="19"/>
                    </a:cubicBezTo>
                    <a:cubicBezTo>
                      <a:pt x="5" y="18"/>
                      <a:pt x="5" y="16"/>
                      <a:pt x="6" y="15"/>
                    </a:cubicBezTo>
                    <a:cubicBezTo>
                      <a:pt x="6" y="15"/>
                      <a:pt x="6" y="14"/>
                      <a:pt x="6" y="14"/>
                    </a:cubicBezTo>
                    <a:cubicBezTo>
                      <a:pt x="5" y="14"/>
                      <a:pt x="4" y="14"/>
                      <a:pt x="3" y="13"/>
                    </a:cubicBezTo>
                    <a:cubicBezTo>
                      <a:pt x="3" y="13"/>
                      <a:pt x="3" y="13"/>
                      <a:pt x="3" y="14"/>
                    </a:cubicBezTo>
                    <a:close/>
                    <a:moveTo>
                      <a:pt x="9" y="24"/>
                    </a:moveTo>
                    <a:cubicBezTo>
                      <a:pt x="11" y="25"/>
                      <a:pt x="13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4"/>
                      <a:pt x="14" y="23"/>
                      <a:pt x="14" y="23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2" y="23"/>
                      <a:pt x="11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7" y="14"/>
                    </a:moveTo>
                    <a:cubicBezTo>
                      <a:pt x="8" y="15"/>
                      <a:pt x="10" y="16"/>
                      <a:pt x="11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2"/>
                      <a:pt x="8" y="13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lose/>
                    <a:moveTo>
                      <a:pt x="12" y="18"/>
                    </a:moveTo>
                    <a:cubicBezTo>
                      <a:pt x="13" y="19"/>
                      <a:pt x="13" y="20"/>
                      <a:pt x="14" y="21"/>
                    </a:cubicBezTo>
                    <a:cubicBezTo>
                      <a:pt x="14" y="21"/>
                      <a:pt x="14" y="21"/>
                      <a:pt x="15" y="21"/>
                    </a:cubicBezTo>
                    <a:cubicBezTo>
                      <a:pt x="16" y="20"/>
                      <a:pt x="17" y="20"/>
                      <a:pt x="18" y="1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1" y="17"/>
                      <a:pt x="11" y="18"/>
                      <a:pt x="12" y="18"/>
                    </a:cubicBezTo>
                    <a:close/>
                    <a:moveTo>
                      <a:pt x="13" y="21"/>
                    </a:moveTo>
                    <a:cubicBezTo>
                      <a:pt x="13" y="20"/>
                      <a:pt x="12" y="19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3"/>
                    </a:cubicBezTo>
                    <a:cubicBezTo>
                      <a:pt x="9" y="23"/>
                      <a:pt x="11" y="23"/>
                      <a:pt x="13" y="22"/>
                    </a:cubicBezTo>
                    <a:cubicBezTo>
                      <a:pt x="13" y="22"/>
                      <a:pt x="13" y="21"/>
                      <a:pt x="13" y="21"/>
                    </a:cubicBezTo>
                    <a:close/>
                    <a:moveTo>
                      <a:pt x="10" y="17"/>
                    </a:moveTo>
                    <a:cubicBezTo>
                      <a:pt x="9" y="16"/>
                      <a:pt x="8" y="16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" y="17"/>
                      <a:pt x="5" y="20"/>
                      <a:pt x="6" y="21"/>
                    </a:cubicBezTo>
                    <a:cubicBezTo>
                      <a:pt x="6" y="22"/>
                      <a:pt x="6" y="22"/>
                      <a:pt x="6" y="2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7"/>
                      <a:pt x="10" y="17"/>
                    </a:cubicBezTo>
                    <a:close/>
                  </a:path>
                </a:pathLst>
              </a:custGeom>
              <a:solidFill>
                <a:srgbClr val="1594A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3" name="Oval 47"/>
              <p:cNvSpPr/>
              <p:nvPr/>
            </p:nvSpPr>
            <p:spPr>
              <a:xfrm>
                <a:off x="385" y="1545"/>
                <a:ext cx="526" cy="526"/>
              </a:xfrm>
              <a:prstGeom prst="ellipse">
                <a:avLst/>
              </a:prstGeom>
              <a:solidFill>
                <a:srgbClr val="C2E2D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4" name="Freeform 48"/>
              <p:cNvSpPr/>
              <p:nvPr/>
            </p:nvSpPr>
            <p:spPr>
              <a:xfrm>
                <a:off x="554" y="1595"/>
                <a:ext cx="357" cy="476"/>
              </a:xfrm>
              <a:custGeom>
                <a:avLst/>
                <a:gdLst/>
                <a:ahLst/>
                <a:cxnLst>
                  <a:cxn ang="0">
                    <a:pos x="357" y="248"/>
                  </a:cxn>
                  <a:cxn ang="0">
                    <a:pos x="99" y="476"/>
                  </a:cxn>
                  <a:cxn ang="0">
                    <a:pos x="79" y="476"/>
                  </a:cxn>
                  <a:cxn ang="0">
                    <a:pos x="0" y="387"/>
                  </a:cxn>
                  <a:cxn ang="0">
                    <a:pos x="79" y="278"/>
                  </a:cxn>
                  <a:cxn ang="0">
                    <a:pos x="89" y="188"/>
                  </a:cxn>
                  <a:cxn ang="0">
                    <a:pos x="69" y="179"/>
                  </a:cxn>
                  <a:cxn ang="0">
                    <a:pos x="99" y="50"/>
                  </a:cxn>
                  <a:cxn ang="0">
                    <a:pos x="79" y="30"/>
                  </a:cxn>
                  <a:cxn ang="0">
                    <a:pos x="99" y="0"/>
                  </a:cxn>
                  <a:cxn ang="0">
                    <a:pos x="357" y="248"/>
                  </a:cxn>
                </a:cxnLst>
                <a:rect l="0" t="0" r="0" b="0"/>
                <a:pathLst>
                  <a:path w="36" h="48">
                    <a:moveTo>
                      <a:pt x="36" y="25"/>
                    </a:moveTo>
                    <a:cubicBezTo>
                      <a:pt x="34" y="38"/>
                      <a:pt x="23" y="48"/>
                      <a:pt x="10" y="48"/>
                    </a:cubicBezTo>
                    <a:cubicBezTo>
                      <a:pt x="9" y="48"/>
                      <a:pt x="9" y="48"/>
                      <a:pt x="8" y="4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36" y="25"/>
                      <a:pt x="36" y="25"/>
                      <a:pt x="36" y="25"/>
                    </a:cubicBezTo>
                    <a:close/>
                  </a:path>
                </a:pathLst>
              </a:custGeom>
              <a:solidFill>
                <a:srgbClr val="9CD0C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5" name="Freeform 49"/>
              <p:cNvSpPr>
                <a:spLocks noEditPoints="1"/>
              </p:cNvSpPr>
              <p:nvPr/>
            </p:nvSpPr>
            <p:spPr>
              <a:xfrm>
                <a:off x="554" y="1595"/>
                <a:ext cx="198" cy="426"/>
              </a:xfrm>
              <a:custGeom>
                <a:avLst/>
                <a:gdLst/>
                <a:ahLst/>
                <a:cxnLst>
                  <a:cxn ang="0">
                    <a:pos x="119" y="406"/>
                  </a:cxn>
                  <a:cxn ang="0">
                    <a:pos x="79" y="406"/>
                  </a:cxn>
                  <a:cxn ang="0">
                    <a:pos x="79" y="396"/>
                  </a:cxn>
                  <a:cxn ang="0">
                    <a:pos x="109" y="396"/>
                  </a:cxn>
                  <a:cxn ang="0">
                    <a:pos x="119" y="406"/>
                  </a:cxn>
                  <a:cxn ang="0">
                    <a:pos x="158" y="277"/>
                  </a:cxn>
                  <a:cxn ang="0">
                    <a:pos x="168" y="337"/>
                  </a:cxn>
                  <a:cxn ang="0">
                    <a:pos x="188" y="376"/>
                  </a:cxn>
                  <a:cxn ang="0">
                    <a:pos x="178" y="396"/>
                  </a:cxn>
                  <a:cxn ang="0">
                    <a:pos x="10" y="396"/>
                  </a:cxn>
                  <a:cxn ang="0">
                    <a:pos x="0" y="376"/>
                  </a:cxn>
                  <a:cxn ang="0">
                    <a:pos x="30" y="337"/>
                  </a:cxn>
                  <a:cxn ang="0">
                    <a:pos x="30" y="277"/>
                  </a:cxn>
                  <a:cxn ang="0">
                    <a:pos x="69" y="218"/>
                  </a:cxn>
                  <a:cxn ang="0">
                    <a:pos x="79" y="198"/>
                  </a:cxn>
                  <a:cxn ang="0">
                    <a:pos x="79" y="188"/>
                  </a:cxn>
                  <a:cxn ang="0">
                    <a:pos x="79" y="178"/>
                  </a:cxn>
                  <a:cxn ang="0">
                    <a:pos x="109" y="178"/>
                  </a:cxn>
                  <a:cxn ang="0">
                    <a:pos x="119" y="188"/>
                  </a:cxn>
                  <a:cxn ang="0">
                    <a:pos x="109" y="198"/>
                  </a:cxn>
                  <a:cxn ang="0">
                    <a:pos x="119" y="218"/>
                  </a:cxn>
                  <a:cxn ang="0">
                    <a:pos x="158" y="277"/>
                  </a:cxn>
                  <a:cxn ang="0">
                    <a:pos x="69" y="178"/>
                  </a:cxn>
                  <a:cxn ang="0">
                    <a:pos x="69" y="50"/>
                  </a:cxn>
                  <a:cxn ang="0">
                    <a:pos x="79" y="40"/>
                  </a:cxn>
                  <a:cxn ang="0">
                    <a:pos x="119" y="40"/>
                  </a:cxn>
                  <a:cxn ang="0">
                    <a:pos x="119" y="50"/>
                  </a:cxn>
                  <a:cxn ang="0">
                    <a:pos x="119" y="178"/>
                  </a:cxn>
                  <a:cxn ang="0">
                    <a:pos x="119" y="178"/>
                  </a:cxn>
                  <a:cxn ang="0">
                    <a:pos x="79" y="178"/>
                  </a:cxn>
                  <a:cxn ang="0">
                    <a:pos x="69" y="178"/>
                  </a:cxn>
                  <a:cxn ang="0">
                    <a:pos x="79" y="30"/>
                  </a:cxn>
                  <a:cxn ang="0">
                    <a:pos x="99" y="0"/>
                  </a:cxn>
                  <a:cxn ang="0">
                    <a:pos x="119" y="30"/>
                  </a:cxn>
                  <a:cxn ang="0">
                    <a:pos x="109" y="40"/>
                  </a:cxn>
                  <a:cxn ang="0">
                    <a:pos x="79" y="40"/>
                  </a:cxn>
                  <a:cxn ang="0">
                    <a:pos x="79" y="30"/>
                  </a:cxn>
                </a:cxnLst>
                <a:rect l="0" t="0" r="0" b="0"/>
                <a:pathLst>
                  <a:path w="20" h="43">
                    <a:moveTo>
                      <a:pt x="12" y="41"/>
                    </a:moveTo>
                    <a:cubicBezTo>
                      <a:pt x="11" y="43"/>
                      <a:pt x="8" y="43"/>
                      <a:pt x="8" y="41"/>
                    </a:cubicBezTo>
                    <a:cubicBezTo>
                      <a:pt x="8" y="41"/>
                      <a:pt x="8" y="40"/>
                      <a:pt x="8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2" y="41"/>
                      <a:pt x="12" y="41"/>
                    </a:cubicBezTo>
                    <a:close/>
                    <a:moveTo>
                      <a:pt x="16" y="28"/>
                    </a:moveTo>
                    <a:cubicBezTo>
                      <a:pt x="16" y="31"/>
                      <a:pt x="16" y="33"/>
                      <a:pt x="17" y="34"/>
                    </a:cubicBezTo>
                    <a:cubicBezTo>
                      <a:pt x="17" y="35"/>
                      <a:pt x="18" y="36"/>
                      <a:pt x="19" y="38"/>
                    </a:cubicBezTo>
                    <a:cubicBezTo>
                      <a:pt x="20" y="39"/>
                      <a:pt x="19" y="40"/>
                      <a:pt x="18" y="40"/>
                    </a:cubicBezTo>
                    <a:cubicBezTo>
                      <a:pt x="12" y="40"/>
                      <a:pt x="7" y="40"/>
                      <a:pt x="1" y="40"/>
                    </a:cubicBezTo>
                    <a:cubicBezTo>
                      <a:pt x="0" y="40"/>
                      <a:pt x="0" y="39"/>
                      <a:pt x="0" y="38"/>
                    </a:cubicBezTo>
                    <a:cubicBezTo>
                      <a:pt x="2" y="36"/>
                      <a:pt x="2" y="35"/>
                      <a:pt x="3" y="34"/>
                    </a:cubicBezTo>
                    <a:cubicBezTo>
                      <a:pt x="3" y="33"/>
                      <a:pt x="3" y="31"/>
                      <a:pt x="3" y="28"/>
                    </a:cubicBezTo>
                    <a:cubicBezTo>
                      <a:pt x="3" y="25"/>
                      <a:pt x="5" y="23"/>
                      <a:pt x="7" y="22"/>
                    </a:cubicBezTo>
                    <a:cubicBezTo>
                      <a:pt x="8" y="22"/>
                      <a:pt x="8" y="21"/>
                      <a:pt x="8" y="20"/>
                    </a:cubicBezTo>
                    <a:cubicBezTo>
                      <a:pt x="8" y="20"/>
                      <a:pt x="8" y="19"/>
                      <a:pt x="8" y="19"/>
                    </a:cubicBezTo>
                    <a:cubicBezTo>
                      <a:pt x="8" y="19"/>
                      <a:pt x="8" y="18"/>
                      <a:pt x="8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2" y="19"/>
                      <a:pt x="12" y="19"/>
                    </a:cubicBezTo>
                    <a:cubicBezTo>
                      <a:pt x="12" y="19"/>
                      <a:pt x="12" y="19"/>
                      <a:pt x="11" y="20"/>
                    </a:cubicBezTo>
                    <a:cubicBezTo>
                      <a:pt x="11" y="21"/>
                      <a:pt x="11" y="22"/>
                      <a:pt x="12" y="22"/>
                    </a:cubicBezTo>
                    <a:cubicBezTo>
                      <a:pt x="15" y="23"/>
                      <a:pt x="16" y="25"/>
                      <a:pt x="16" y="28"/>
                    </a:cubicBezTo>
                    <a:close/>
                    <a:moveTo>
                      <a:pt x="7" y="18"/>
                    </a:moveTo>
                    <a:cubicBezTo>
                      <a:pt x="7" y="14"/>
                      <a:pt x="7" y="8"/>
                      <a:pt x="7" y="5"/>
                    </a:cubicBezTo>
                    <a:cubicBezTo>
                      <a:pt x="7" y="4"/>
                      <a:pt x="7" y="4"/>
                      <a:pt x="8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5"/>
                    </a:cubicBezTo>
                    <a:cubicBezTo>
                      <a:pt x="13" y="8"/>
                      <a:pt x="13" y="14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7" y="18"/>
                      <a:pt x="7" y="18"/>
                    </a:cubicBezTo>
                    <a:close/>
                    <a:moveTo>
                      <a:pt x="8" y="3"/>
                    </a:moveTo>
                    <a:cubicBezTo>
                      <a:pt x="8" y="1"/>
                      <a:pt x="9" y="0"/>
                      <a:pt x="10" y="0"/>
                    </a:cubicBezTo>
                    <a:cubicBezTo>
                      <a:pt x="11" y="0"/>
                      <a:pt x="11" y="1"/>
                      <a:pt x="12" y="3"/>
                    </a:cubicBezTo>
                    <a:cubicBezTo>
                      <a:pt x="12" y="3"/>
                      <a:pt x="12" y="4"/>
                      <a:pt x="11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7" y="3"/>
                      <a:pt x="8" y="3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6" name="Oval 50"/>
              <p:cNvSpPr/>
              <p:nvPr/>
            </p:nvSpPr>
            <p:spPr>
              <a:xfrm>
                <a:off x="385" y="3538"/>
                <a:ext cx="526" cy="526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7" name="Freeform 51"/>
              <p:cNvSpPr/>
              <p:nvPr/>
            </p:nvSpPr>
            <p:spPr>
              <a:xfrm>
                <a:off x="455" y="3667"/>
                <a:ext cx="456" cy="397"/>
              </a:xfrm>
              <a:custGeom>
                <a:avLst/>
                <a:gdLst/>
                <a:ahLst/>
                <a:cxnLst>
                  <a:cxn ang="0">
                    <a:pos x="456" y="149"/>
                  </a:cxn>
                  <a:cxn ang="0">
                    <a:pos x="198" y="397"/>
                  </a:cxn>
                  <a:cxn ang="0">
                    <a:pos x="20" y="218"/>
                  </a:cxn>
                  <a:cxn ang="0">
                    <a:pos x="0" y="169"/>
                  </a:cxn>
                  <a:cxn ang="0">
                    <a:pos x="0" y="109"/>
                  </a:cxn>
                  <a:cxn ang="0">
                    <a:pos x="30" y="60"/>
                  </a:cxn>
                  <a:cxn ang="0">
                    <a:pos x="59" y="89"/>
                  </a:cxn>
                  <a:cxn ang="0">
                    <a:pos x="69" y="79"/>
                  </a:cxn>
                  <a:cxn ang="0">
                    <a:pos x="119" y="129"/>
                  </a:cxn>
                  <a:cxn ang="0">
                    <a:pos x="178" y="60"/>
                  </a:cxn>
                  <a:cxn ang="0">
                    <a:pos x="208" y="0"/>
                  </a:cxn>
                  <a:cxn ang="0">
                    <a:pos x="347" y="139"/>
                  </a:cxn>
                  <a:cxn ang="0">
                    <a:pos x="347" y="119"/>
                  </a:cxn>
                  <a:cxn ang="0">
                    <a:pos x="317" y="89"/>
                  </a:cxn>
                  <a:cxn ang="0">
                    <a:pos x="337" y="79"/>
                  </a:cxn>
                  <a:cxn ang="0">
                    <a:pos x="397" y="139"/>
                  </a:cxn>
                  <a:cxn ang="0">
                    <a:pos x="387" y="99"/>
                  </a:cxn>
                  <a:cxn ang="0">
                    <a:pos x="367" y="60"/>
                  </a:cxn>
                  <a:cxn ang="0">
                    <a:pos x="456" y="149"/>
                  </a:cxn>
                </a:cxnLst>
                <a:rect l="0" t="0" r="0" b="0"/>
                <a:pathLst>
                  <a:path w="46" h="40">
                    <a:moveTo>
                      <a:pt x="46" y="15"/>
                    </a:moveTo>
                    <a:cubicBezTo>
                      <a:pt x="45" y="29"/>
                      <a:pt x="34" y="40"/>
                      <a:pt x="20" y="40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46" y="15"/>
                      <a:pt x="46" y="15"/>
                      <a:pt x="46" y="15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8" name="Freeform 52"/>
              <p:cNvSpPr>
                <a:spLocks noEditPoints="1"/>
              </p:cNvSpPr>
              <p:nvPr/>
            </p:nvSpPr>
            <p:spPr>
              <a:xfrm>
                <a:off x="435" y="3657"/>
                <a:ext cx="426" cy="288"/>
              </a:xfrm>
              <a:custGeom>
                <a:avLst/>
                <a:gdLst/>
                <a:ahLst/>
                <a:cxnLst>
                  <a:cxn ang="0">
                    <a:pos x="89" y="89"/>
                  </a:cxn>
                  <a:cxn ang="0">
                    <a:pos x="89" y="89"/>
                  </a:cxn>
                  <a:cxn ang="0">
                    <a:pos x="89" y="99"/>
                  </a:cxn>
                  <a:cxn ang="0">
                    <a:pos x="89" y="99"/>
                  </a:cxn>
                  <a:cxn ang="0">
                    <a:pos x="89" y="199"/>
                  </a:cxn>
                  <a:cxn ang="0">
                    <a:pos x="89" y="199"/>
                  </a:cxn>
                  <a:cxn ang="0">
                    <a:pos x="89" y="209"/>
                  </a:cxn>
                  <a:cxn ang="0">
                    <a:pos x="89" y="209"/>
                  </a:cxn>
                  <a:cxn ang="0">
                    <a:pos x="79" y="209"/>
                  </a:cxn>
                  <a:cxn ang="0">
                    <a:pos x="79" y="89"/>
                  </a:cxn>
                  <a:cxn ang="0">
                    <a:pos x="89" y="89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50" y="79"/>
                  </a:cxn>
                  <a:cxn ang="0">
                    <a:pos x="50" y="218"/>
                  </a:cxn>
                  <a:cxn ang="0">
                    <a:pos x="50" y="228"/>
                  </a:cxn>
                  <a:cxn ang="0">
                    <a:pos x="50" y="228"/>
                  </a:cxn>
                  <a:cxn ang="0">
                    <a:pos x="50" y="238"/>
                  </a:cxn>
                  <a:cxn ang="0">
                    <a:pos x="40" y="228"/>
                  </a:cxn>
                  <a:cxn ang="0">
                    <a:pos x="40" y="70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376" y="70"/>
                  </a:cxn>
                  <a:cxn ang="0">
                    <a:pos x="376" y="70"/>
                  </a:cxn>
                  <a:cxn ang="0">
                    <a:pos x="376" y="79"/>
                  </a:cxn>
                  <a:cxn ang="0">
                    <a:pos x="376" y="218"/>
                  </a:cxn>
                  <a:cxn ang="0">
                    <a:pos x="376" y="228"/>
                  </a:cxn>
                  <a:cxn ang="0">
                    <a:pos x="376" y="228"/>
                  </a:cxn>
                  <a:cxn ang="0">
                    <a:pos x="386" y="238"/>
                  </a:cxn>
                  <a:cxn ang="0">
                    <a:pos x="386" y="228"/>
                  </a:cxn>
                  <a:cxn ang="0">
                    <a:pos x="386" y="70"/>
                  </a:cxn>
                  <a:cxn ang="0">
                    <a:pos x="386" y="70"/>
                  </a:cxn>
                  <a:cxn ang="0">
                    <a:pos x="376" y="70"/>
                  </a:cxn>
                  <a:cxn ang="0">
                    <a:pos x="337" y="89"/>
                  </a:cxn>
                  <a:cxn ang="0">
                    <a:pos x="337" y="89"/>
                  </a:cxn>
                  <a:cxn ang="0">
                    <a:pos x="337" y="99"/>
                  </a:cxn>
                  <a:cxn ang="0">
                    <a:pos x="337" y="99"/>
                  </a:cxn>
                  <a:cxn ang="0">
                    <a:pos x="337" y="199"/>
                  </a:cxn>
                  <a:cxn ang="0">
                    <a:pos x="337" y="199"/>
                  </a:cxn>
                  <a:cxn ang="0">
                    <a:pos x="337" y="209"/>
                  </a:cxn>
                  <a:cxn ang="0">
                    <a:pos x="337" y="209"/>
                  </a:cxn>
                  <a:cxn ang="0">
                    <a:pos x="347" y="209"/>
                  </a:cxn>
                  <a:cxn ang="0">
                    <a:pos x="347" y="89"/>
                  </a:cxn>
                  <a:cxn ang="0">
                    <a:pos x="337" y="89"/>
                  </a:cxn>
                  <a:cxn ang="0">
                    <a:pos x="198" y="20"/>
                  </a:cxn>
                  <a:cxn ang="0">
                    <a:pos x="238" y="20"/>
                  </a:cxn>
                  <a:cxn ang="0">
                    <a:pos x="238" y="40"/>
                  </a:cxn>
                  <a:cxn ang="0">
                    <a:pos x="238" y="50"/>
                  </a:cxn>
                  <a:cxn ang="0">
                    <a:pos x="307" y="139"/>
                  </a:cxn>
                  <a:cxn ang="0">
                    <a:pos x="307" y="218"/>
                  </a:cxn>
                  <a:cxn ang="0">
                    <a:pos x="317" y="228"/>
                  </a:cxn>
                  <a:cxn ang="0">
                    <a:pos x="317" y="248"/>
                  </a:cxn>
                  <a:cxn ang="0">
                    <a:pos x="248" y="248"/>
                  </a:cxn>
                  <a:cxn ang="0">
                    <a:pos x="238" y="258"/>
                  </a:cxn>
                  <a:cxn ang="0">
                    <a:pos x="198" y="258"/>
                  </a:cxn>
                  <a:cxn ang="0">
                    <a:pos x="188" y="248"/>
                  </a:cxn>
                  <a:cxn ang="0">
                    <a:pos x="109" y="248"/>
                  </a:cxn>
                  <a:cxn ang="0">
                    <a:pos x="109" y="228"/>
                  </a:cxn>
                  <a:cxn ang="0">
                    <a:pos x="119" y="218"/>
                  </a:cxn>
                  <a:cxn ang="0">
                    <a:pos x="119" y="139"/>
                  </a:cxn>
                  <a:cxn ang="0">
                    <a:pos x="188" y="50"/>
                  </a:cxn>
                  <a:cxn ang="0">
                    <a:pos x="198" y="40"/>
                  </a:cxn>
                  <a:cxn ang="0">
                    <a:pos x="198" y="20"/>
                  </a:cxn>
                </a:cxnLst>
                <a:rect l="0" t="0" r="0" b="0"/>
                <a:pathLst>
                  <a:path w="43" h="29">
                    <a:moveTo>
                      <a:pt x="9" y="9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9" y="9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6" y="13"/>
                      <a:pt x="6" y="17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8" y="21"/>
                      <a:pt x="8" y="21"/>
                    </a:cubicBezTo>
                    <a:cubicBezTo>
                      <a:pt x="5" y="18"/>
                      <a:pt x="4" y="12"/>
                      <a:pt x="8" y="9"/>
                    </a:cubicBezTo>
                    <a:cubicBezTo>
                      <a:pt x="8" y="9"/>
                      <a:pt x="9" y="9"/>
                      <a:pt x="9" y="9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8"/>
                    </a:cubicBezTo>
                    <a:cubicBezTo>
                      <a:pt x="2" y="12"/>
                      <a:pt x="2" y="18"/>
                      <a:pt x="5" y="22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4" y="24"/>
                      <a:pt x="4" y="24"/>
                      <a:pt x="4" y="23"/>
                    </a:cubicBezTo>
                    <a:cubicBezTo>
                      <a:pt x="0" y="19"/>
                      <a:pt x="0" y="11"/>
                      <a:pt x="4" y="7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lose/>
                    <a:moveTo>
                      <a:pt x="38" y="7"/>
                    </a:move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8" y="7"/>
                      <a:pt x="38" y="8"/>
                    </a:cubicBezTo>
                    <a:cubicBezTo>
                      <a:pt x="42" y="12"/>
                      <a:pt x="42" y="18"/>
                      <a:pt x="38" y="22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38" y="24"/>
                      <a:pt x="39" y="24"/>
                      <a:pt x="39" y="24"/>
                    </a:cubicBezTo>
                    <a:cubicBezTo>
                      <a:pt x="39" y="24"/>
                      <a:pt x="39" y="24"/>
                      <a:pt x="39" y="23"/>
                    </a:cubicBezTo>
                    <a:cubicBezTo>
                      <a:pt x="43" y="19"/>
                      <a:pt x="43" y="11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7"/>
                      <a:pt x="38" y="7"/>
                      <a:pt x="38" y="7"/>
                    </a:cubicBezTo>
                    <a:close/>
                    <a:moveTo>
                      <a:pt x="34" y="9"/>
                    </a:move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9"/>
                      <a:pt x="34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7" y="13"/>
                      <a:pt x="37" y="17"/>
                      <a:pt x="34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9" y="18"/>
                      <a:pt x="39" y="12"/>
                      <a:pt x="35" y="9"/>
                    </a:cubicBezTo>
                    <a:cubicBezTo>
                      <a:pt x="35" y="9"/>
                      <a:pt x="35" y="9"/>
                      <a:pt x="34" y="9"/>
                    </a:cubicBezTo>
                    <a:close/>
                    <a:moveTo>
                      <a:pt x="20" y="2"/>
                    </a:moveTo>
                    <a:cubicBezTo>
                      <a:pt x="20" y="0"/>
                      <a:pt x="24" y="0"/>
                      <a:pt x="24" y="2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4"/>
                      <a:pt x="24" y="5"/>
                      <a:pt x="24" y="5"/>
                    </a:cubicBezTo>
                    <a:cubicBezTo>
                      <a:pt x="28" y="6"/>
                      <a:pt x="31" y="9"/>
                      <a:pt x="31" y="14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3"/>
                      <a:pt x="31" y="23"/>
                      <a:pt x="32" y="23"/>
                    </a:cubicBezTo>
                    <a:cubicBezTo>
                      <a:pt x="34" y="23"/>
                      <a:pt x="34" y="25"/>
                      <a:pt x="32" y="25"/>
                    </a:cubicBezTo>
                    <a:cubicBezTo>
                      <a:pt x="30" y="25"/>
                      <a:pt x="27" y="25"/>
                      <a:pt x="25" y="25"/>
                    </a:cubicBezTo>
                    <a:cubicBezTo>
                      <a:pt x="24" y="25"/>
                      <a:pt x="24" y="26"/>
                      <a:pt x="24" y="26"/>
                    </a:cubicBezTo>
                    <a:cubicBezTo>
                      <a:pt x="24" y="29"/>
                      <a:pt x="20" y="29"/>
                      <a:pt x="20" y="26"/>
                    </a:cubicBezTo>
                    <a:cubicBezTo>
                      <a:pt x="20" y="26"/>
                      <a:pt x="19" y="25"/>
                      <a:pt x="19" y="25"/>
                    </a:cubicBezTo>
                    <a:cubicBezTo>
                      <a:pt x="16" y="25"/>
                      <a:pt x="14" y="25"/>
                      <a:pt x="11" y="25"/>
                    </a:cubicBezTo>
                    <a:cubicBezTo>
                      <a:pt x="10" y="25"/>
                      <a:pt x="10" y="23"/>
                      <a:pt x="11" y="23"/>
                    </a:cubicBezTo>
                    <a:cubicBezTo>
                      <a:pt x="12" y="23"/>
                      <a:pt x="12" y="23"/>
                      <a:pt x="12" y="22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9"/>
                      <a:pt x="15" y="6"/>
                      <a:pt x="19" y="5"/>
                    </a:cubicBezTo>
                    <a:cubicBezTo>
                      <a:pt x="19" y="5"/>
                      <a:pt x="20" y="4"/>
                      <a:pt x="20" y="4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</a:path>
                </a:pathLst>
              </a:custGeom>
              <a:solidFill>
                <a:srgbClr val="FDC00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7" name="Group 55"/>
            <p:cNvGrpSpPr>
              <a:grpSpLocks noChangeAspect="1"/>
            </p:cNvGrpSpPr>
            <p:nvPr/>
          </p:nvGrpSpPr>
          <p:grpSpPr>
            <a:xfrm>
              <a:off x="4779963" y="2511425"/>
              <a:ext cx="3870325" cy="3854450"/>
              <a:chOff x="3011" y="1582"/>
              <a:chExt cx="2438" cy="2428"/>
            </a:xfrm>
          </p:grpSpPr>
          <p:sp>
            <p:nvSpPr>
              <p:cNvPr id="18" name="AutoShape 54"/>
              <p:cNvSpPr>
                <a:spLocks noChangeAspect="1" noTextEdit="1"/>
              </p:cNvSpPr>
              <p:nvPr/>
            </p:nvSpPr>
            <p:spPr>
              <a:xfrm>
                <a:off x="3011" y="1582"/>
                <a:ext cx="2428" cy="24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" name="Freeform 56"/>
              <p:cNvSpPr/>
              <p:nvPr/>
            </p:nvSpPr>
            <p:spPr>
              <a:xfrm>
                <a:off x="3050" y="1611"/>
                <a:ext cx="453" cy="463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386" y="0"/>
                  </a:cxn>
                  <a:cxn ang="0">
                    <a:pos x="453" y="77"/>
                  </a:cxn>
                  <a:cxn ang="0">
                    <a:pos x="453" y="386"/>
                  </a:cxn>
                  <a:cxn ang="0">
                    <a:pos x="386" y="463"/>
                  </a:cxn>
                  <a:cxn ang="0">
                    <a:pos x="67" y="463"/>
                  </a:cxn>
                  <a:cxn ang="0">
                    <a:pos x="0" y="386"/>
                  </a:cxn>
                  <a:cxn ang="0">
                    <a:pos x="0" y="77"/>
                  </a:cxn>
                  <a:cxn ang="0">
                    <a:pos x="67" y="0"/>
                  </a:cxn>
                </a:cxnLst>
                <a:rect l="0" t="0" r="0" b="0"/>
                <a:pathLst>
                  <a:path w="47" h="48">
                    <a:moveTo>
                      <a:pt x="7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4" y="0"/>
                      <a:pt x="47" y="4"/>
                      <a:pt x="47" y="8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4"/>
                      <a:pt x="44" y="48"/>
                      <a:pt x="40" y="48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3" y="48"/>
                      <a:pt x="0" y="44"/>
                      <a:pt x="0" y="4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lose/>
                  </a:path>
                </a:pathLst>
              </a:custGeom>
              <a:solidFill>
                <a:srgbClr val="2EAEB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" name="Freeform 57"/>
              <p:cNvSpPr/>
              <p:nvPr/>
            </p:nvSpPr>
            <p:spPr>
              <a:xfrm>
                <a:off x="3175" y="1659"/>
                <a:ext cx="328" cy="415"/>
              </a:xfrm>
              <a:custGeom>
                <a:avLst/>
                <a:gdLst/>
                <a:ahLst/>
                <a:cxnLst>
                  <a:cxn ang="0">
                    <a:pos x="328" y="116"/>
                  </a:cxn>
                  <a:cxn ang="0">
                    <a:pos x="328" y="338"/>
                  </a:cxn>
                  <a:cxn ang="0">
                    <a:pos x="260" y="415"/>
                  </a:cxn>
                  <a:cxn ang="0">
                    <a:pos x="58" y="415"/>
                  </a:cxn>
                  <a:cxn ang="0">
                    <a:pos x="0" y="357"/>
                  </a:cxn>
                  <a:cxn ang="0">
                    <a:pos x="0" y="338"/>
                  </a:cxn>
                  <a:cxn ang="0">
                    <a:pos x="0" y="290"/>
                  </a:cxn>
                  <a:cxn ang="0">
                    <a:pos x="10" y="309"/>
                  </a:cxn>
                  <a:cxn ang="0">
                    <a:pos x="19" y="309"/>
                  </a:cxn>
                  <a:cxn ang="0">
                    <a:pos x="0" y="290"/>
                  </a:cxn>
                  <a:cxn ang="0">
                    <a:pos x="0" y="270"/>
                  </a:cxn>
                  <a:cxn ang="0">
                    <a:pos x="0" y="222"/>
                  </a:cxn>
                  <a:cxn ang="0">
                    <a:pos x="10" y="241"/>
                  </a:cxn>
                  <a:cxn ang="0">
                    <a:pos x="19" y="241"/>
                  </a:cxn>
                  <a:cxn ang="0">
                    <a:pos x="0" y="222"/>
                  </a:cxn>
                  <a:cxn ang="0">
                    <a:pos x="0" y="212"/>
                  </a:cxn>
                  <a:cxn ang="0">
                    <a:pos x="0" y="164"/>
                  </a:cxn>
                  <a:cxn ang="0">
                    <a:pos x="212" y="0"/>
                  </a:cxn>
                  <a:cxn ang="0">
                    <a:pos x="328" y="116"/>
                  </a:cxn>
                </a:cxnLst>
                <a:rect l="0" t="0" r="0" b="0"/>
                <a:pathLst>
                  <a:path w="34" h="43">
                    <a:moveTo>
                      <a:pt x="34" y="12"/>
                    </a:move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9"/>
                      <a:pt x="31" y="43"/>
                      <a:pt x="27" y="43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4" y="12"/>
                      <a:pt x="34" y="12"/>
                      <a:pt x="34" y="12"/>
                    </a:cubicBezTo>
                    <a:close/>
                  </a:path>
                </a:pathLst>
              </a:custGeom>
              <a:solidFill>
                <a:srgbClr val="1594A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" name="Freeform 58"/>
              <p:cNvSpPr>
                <a:spLocks noEditPoints="1"/>
              </p:cNvSpPr>
              <p:nvPr/>
            </p:nvSpPr>
            <p:spPr>
              <a:xfrm>
                <a:off x="3165" y="1659"/>
                <a:ext cx="222" cy="366"/>
              </a:xfrm>
              <a:custGeom>
                <a:avLst/>
                <a:gdLst/>
                <a:ahLst/>
                <a:cxnLst>
                  <a:cxn ang="0">
                    <a:pos x="0" y="337"/>
                  </a:cxn>
                  <a:cxn ang="0">
                    <a:pos x="212" y="366"/>
                  </a:cxn>
                  <a:cxn ang="0">
                    <a:pos x="222" y="327"/>
                  </a:cxn>
                  <a:cxn ang="0">
                    <a:pos x="212" y="318"/>
                  </a:cxn>
                  <a:cxn ang="0">
                    <a:pos x="212" y="356"/>
                  </a:cxn>
                  <a:cxn ang="0">
                    <a:pos x="29" y="356"/>
                  </a:cxn>
                  <a:cxn ang="0">
                    <a:pos x="222" y="308"/>
                  </a:cxn>
                  <a:cxn ang="0">
                    <a:pos x="222" y="308"/>
                  </a:cxn>
                  <a:cxn ang="0">
                    <a:pos x="29" y="308"/>
                  </a:cxn>
                  <a:cxn ang="0">
                    <a:pos x="0" y="289"/>
                  </a:cxn>
                  <a:cxn ang="0">
                    <a:pos x="29" y="0"/>
                  </a:cxn>
                  <a:cxn ang="0">
                    <a:pos x="0" y="202"/>
                  </a:cxn>
                  <a:cxn ang="0">
                    <a:pos x="212" y="231"/>
                  </a:cxn>
                  <a:cxn ang="0">
                    <a:pos x="222" y="183"/>
                  </a:cxn>
                  <a:cxn ang="0">
                    <a:pos x="212" y="183"/>
                  </a:cxn>
                  <a:cxn ang="0">
                    <a:pos x="212" y="212"/>
                  </a:cxn>
                  <a:cxn ang="0">
                    <a:pos x="29" y="222"/>
                  </a:cxn>
                  <a:cxn ang="0">
                    <a:pos x="212" y="173"/>
                  </a:cxn>
                  <a:cxn ang="0">
                    <a:pos x="222" y="10"/>
                  </a:cxn>
                  <a:cxn ang="0">
                    <a:pos x="193" y="202"/>
                  </a:cxn>
                  <a:cxn ang="0">
                    <a:pos x="29" y="202"/>
                  </a:cxn>
                  <a:cxn ang="0">
                    <a:pos x="29" y="212"/>
                  </a:cxn>
                  <a:cxn ang="0">
                    <a:pos x="203" y="212"/>
                  </a:cxn>
                  <a:cxn ang="0">
                    <a:pos x="193" y="202"/>
                  </a:cxn>
                  <a:cxn ang="0">
                    <a:pos x="29" y="183"/>
                  </a:cxn>
                  <a:cxn ang="0">
                    <a:pos x="29" y="193"/>
                  </a:cxn>
                  <a:cxn ang="0">
                    <a:pos x="193" y="193"/>
                  </a:cxn>
                  <a:cxn ang="0">
                    <a:pos x="203" y="193"/>
                  </a:cxn>
                  <a:cxn ang="0">
                    <a:pos x="0" y="222"/>
                  </a:cxn>
                  <a:cxn ang="0">
                    <a:pos x="29" y="299"/>
                  </a:cxn>
                  <a:cxn ang="0">
                    <a:pos x="222" y="289"/>
                  </a:cxn>
                  <a:cxn ang="0">
                    <a:pos x="222" y="250"/>
                  </a:cxn>
                  <a:cxn ang="0">
                    <a:pos x="212" y="250"/>
                  </a:cxn>
                  <a:cxn ang="0">
                    <a:pos x="203" y="289"/>
                  </a:cxn>
                  <a:cxn ang="0">
                    <a:pos x="29" y="241"/>
                  </a:cxn>
                  <a:cxn ang="0">
                    <a:pos x="222" y="241"/>
                  </a:cxn>
                  <a:cxn ang="0">
                    <a:pos x="222" y="231"/>
                  </a:cxn>
                  <a:cxn ang="0">
                    <a:pos x="10" y="222"/>
                  </a:cxn>
                  <a:cxn ang="0">
                    <a:pos x="193" y="270"/>
                  </a:cxn>
                  <a:cxn ang="0">
                    <a:pos x="29" y="279"/>
                  </a:cxn>
                  <a:cxn ang="0">
                    <a:pos x="29" y="279"/>
                  </a:cxn>
                  <a:cxn ang="0">
                    <a:pos x="203" y="279"/>
                  </a:cxn>
                  <a:cxn ang="0">
                    <a:pos x="193" y="270"/>
                  </a:cxn>
                  <a:cxn ang="0">
                    <a:pos x="29" y="250"/>
                  </a:cxn>
                  <a:cxn ang="0">
                    <a:pos x="29" y="260"/>
                  </a:cxn>
                  <a:cxn ang="0">
                    <a:pos x="193" y="260"/>
                  </a:cxn>
                  <a:cxn ang="0">
                    <a:pos x="203" y="260"/>
                  </a:cxn>
                  <a:cxn ang="0">
                    <a:pos x="193" y="337"/>
                  </a:cxn>
                  <a:cxn ang="0">
                    <a:pos x="29" y="347"/>
                  </a:cxn>
                  <a:cxn ang="0">
                    <a:pos x="29" y="347"/>
                  </a:cxn>
                  <a:cxn ang="0">
                    <a:pos x="203" y="347"/>
                  </a:cxn>
                  <a:cxn ang="0">
                    <a:pos x="193" y="337"/>
                  </a:cxn>
                  <a:cxn ang="0">
                    <a:pos x="29" y="327"/>
                  </a:cxn>
                  <a:cxn ang="0">
                    <a:pos x="29" y="327"/>
                  </a:cxn>
                  <a:cxn ang="0">
                    <a:pos x="193" y="337"/>
                  </a:cxn>
                  <a:cxn ang="0">
                    <a:pos x="203" y="327"/>
                  </a:cxn>
                </a:cxnLst>
                <a:rect l="0" t="0" r="0" b="0"/>
                <a:pathLst>
                  <a:path w="23" h="38">
                    <a:moveTo>
                      <a:pt x="0" y="30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7"/>
                      <a:pt x="2" y="38"/>
                      <a:pt x="3" y="38"/>
                    </a:cubicBezTo>
                    <a:cubicBezTo>
                      <a:pt x="10" y="38"/>
                      <a:pt x="16" y="38"/>
                      <a:pt x="22" y="38"/>
                    </a:cubicBezTo>
                    <a:cubicBezTo>
                      <a:pt x="23" y="38"/>
                      <a:pt x="23" y="38"/>
                      <a:pt x="23" y="37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4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2" y="37"/>
                      <a:pt x="22" y="37"/>
                      <a:pt x="21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0" y="37"/>
                      <a:pt x="0" y="32"/>
                      <a:pt x="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16" y="32"/>
                      <a:pt x="10" y="32"/>
                      <a:pt x="3" y="32"/>
                    </a:cubicBezTo>
                    <a:cubicBezTo>
                      <a:pt x="2" y="32"/>
                      <a:pt x="1" y="31"/>
                      <a:pt x="1" y="30"/>
                    </a:cubicBezTo>
                    <a:cubicBezTo>
                      <a:pt x="0" y="30"/>
                      <a:pt x="0" y="30"/>
                      <a:pt x="0" y="30"/>
                    </a:cubicBezTo>
                    <a:close/>
                    <a:moveTo>
                      <a:pt x="22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0"/>
                      <a:pt x="0" y="14"/>
                      <a:pt x="0" y="21"/>
                    </a:cubicBezTo>
                    <a:cubicBezTo>
                      <a:pt x="0" y="22"/>
                      <a:pt x="2" y="24"/>
                      <a:pt x="3" y="24"/>
                    </a:cubicBezTo>
                    <a:cubicBezTo>
                      <a:pt x="10" y="24"/>
                      <a:pt x="16" y="24"/>
                      <a:pt x="22" y="24"/>
                    </a:cubicBezTo>
                    <a:cubicBezTo>
                      <a:pt x="23" y="24"/>
                      <a:pt x="23" y="24"/>
                      <a:pt x="23" y="23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3"/>
                      <a:pt x="22" y="23"/>
                      <a:pt x="21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0" y="23"/>
                      <a:pt x="0" y="18"/>
                      <a:pt x="3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18"/>
                      <a:pt x="23" y="18"/>
                      <a:pt x="23" y="17"/>
                    </a:cubicBezTo>
                    <a:cubicBezTo>
                      <a:pt x="23" y="11"/>
                      <a:pt x="23" y="7"/>
                      <a:pt x="23" y="1"/>
                    </a:cubicBezTo>
                    <a:cubicBezTo>
                      <a:pt x="23" y="0"/>
                      <a:pt x="23" y="0"/>
                      <a:pt x="22" y="0"/>
                    </a:cubicBezTo>
                    <a:close/>
                    <a:moveTo>
                      <a:pt x="20" y="21"/>
                    </a:moveTo>
                    <a:cubicBezTo>
                      <a:pt x="3" y="21"/>
                      <a:pt x="3" y="21"/>
                      <a:pt x="3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1"/>
                      <a:pt x="21" y="21"/>
                      <a:pt x="20" y="21"/>
                    </a:cubicBezTo>
                    <a:close/>
                    <a:moveTo>
                      <a:pt x="20" y="19"/>
                    </a:moveTo>
                    <a:cubicBezTo>
                      <a:pt x="3" y="19"/>
                      <a:pt x="3" y="19"/>
                      <a:pt x="3" y="19"/>
                    </a:cubicBezTo>
                    <a:cubicBezTo>
                      <a:pt x="3" y="19"/>
                      <a:pt x="3" y="20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19"/>
                      <a:pt x="20" y="19"/>
                    </a:cubicBezTo>
                    <a:close/>
                    <a:moveTo>
                      <a:pt x="0" y="23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1"/>
                      <a:pt x="3" y="31"/>
                    </a:cubicBezTo>
                    <a:cubicBezTo>
                      <a:pt x="10" y="31"/>
                      <a:pt x="16" y="31"/>
                      <a:pt x="22" y="31"/>
                    </a:cubicBezTo>
                    <a:cubicBezTo>
                      <a:pt x="23" y="31"/>
                      <a:pt x="23" y="31"/>
                      <a:pt x="23" y="30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30"/>
                      <a:pt x="22" y="30"/>
                      <a:pt x="21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0" y="30"/>
                      <a:pt x="0" y="25"/>
                      <a:pt x="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4"/>
                      <a:pt x="23" y="24"/>
                    </a:cubicBezTo>
                    <a:cubicBezTo>
                      <a:pt x="16" y="24"/>
                      <a:pt x="10" y="24"/>
                      <a:pt x="3" y="24"/>
                    </a:cubicBezTo>
                    <a:cubicBezTo>
                      <a:pt x="2" y="24"/>
                      <a:pt x="1" y="24"/>
                      <a:pt x="1" y="23"/>
                    </a:cubicBezTo>
                    <a:cubicBezTo>
                      <a:pt x="0" y="23"/>
                      <a:pt x="0" y="23"/>
                      <a:pt x="0" y="23"/>
                    </a:cubicBezTo>
                    <a:close/>
                    <a:moveTo>
                      <a:pt x="20" y="28"/>
                    </a:move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8"/>
                      <a:pt x="21" y="28"/>
                      <a:pt x="20" y="28"/>
                    </a:cubicBezTo>
                    <a:close/>
                    <a:moveTo>
                      <a:pt x="20" y="26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7"/>
                      <a:pt x="3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6"/>
                      <a:pt x="20" y="26"/>
                    </a:cubicBezTo>
                    <a:close/>
                    <a:moveTo>
                      <a:pt x="20" y="35"/>
                    </a:move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5"/>
                      <a:pt x="21" y="35"/>
                      <a:pt x="20" y="35"/>
                    </a:cubicBezTo>
                    <a:close/>
                    <a:moveTo>
                      <a:pt x="20" y="34"/>
                    </a:moveTo>
                    <a:cubicBezTo>
                      <a:pt x="3" y="34"/>
                      <a:pt x="3" y="34"/>
                      <a:pt x="3" y="3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21" y="35"/>
                      <a:pt x="21" y="34"/>
                      <a:pt x="21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4"/>
                      <a:pt x="21" y="34"/>
                      <a:pt x="20" y="34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" name="Freeform 59"/>
              <p:cNvSpPr/>
              <p:nvPr/>
            </p:nvSpPr>
            <p:spPr>
              <a:xfrm>
                <a:off x="4322" y="3528"/>
                <a:ext cx="462" cy="453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385" y="0"/>
                  </a:cxn>
                  <a:cxn ang="0">
                    <a:pos x="462" y="67"/>
                  </a:cxn>
                  <a:cxn ang="0">
                    <a:pos x="462" y="386"/>
                  </a:cxn>
                  <a:cxn ang="0">
                    <a:pos x="385" y="453"/>
                  </a:cxn>
                  <a:cxn ang="0">
                    <a:pos x="77" y="453"/>
                  </a:cxn>
                  <a:cxn ang="0">
                    <a:pos x="0" y="386"/>
                  </a:cxn>
                  <a:cxn ang="0">
                    <a:pos x="0" y="67"/>
                  </a:cxn>
                  <a:cxn ang="0">
                    <a:pos x="77" y="0"/>
                  </a:cxn>
                </a:cxnLst>
                <a:rect l="0" t="0" r="0" b="0"/>
                <a:pathLst>
                  <a:path w="48" h="47">
                    <a:moveTo>
                      <a:pt x="8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4" y="0"/>
                      <a:pt x="48" y="3"/>
                      <a:pt x="48" y="7"/>
                    </a:cubicBezTo>
                    <a:cubicBezTo>
                      <a:pt x="48" y="40"/>
                      <a:pt x="48" y="40"/>
                      <a:pt x="48" y="40"/>
                    </a:cubicBezTo>
                    <a:cubicBezTo>
                      <a:pt x="48" y="44"/>
                      <a:pt x="44" y="47"/>
                      <a:pt x="40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4" y="47"/>
                      <a:pt x="0" y="44"/>
                      <a:pt x="0" y="4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lose/>
                  </a:path>
                </a:pathLst>
              </a:custGeom>
              <a:solidFill>
                <a:srgbClr val="F9A2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" name="Freeform 60"/>
              <p:cNvSpPr/>
              <p:nvPr/>
            </p:nvSpPr>
            <p:spPr>
              <a:xfrm>
                <a:off x="4379" y="3586"/>
                <a:ext cx="405" cy="395"/>
              </a:xfrm>
              <a:custGeom>
                <a:avLst/>
                <a:gdLst/>
                <a:ahLst/>
                <a:cxnLst>
                  <a:cxn ang="0">
                    <a:pos x="405" y="135"/>
                  </a:cxn>
                  <a:cxn ang="0">
                    <a:pos x="405" y="328"/>
                  </a:cxn>
                  <a:cxn ang="0">
                    <a:pos x="328" y="395"/>
                  </a:cxn>
                  <a:cxn ang="0">
                    <a:pos x="145" y="395"/>
                  </a:cxn>
                  <a:cxn ang="0">
                    <a:pos x="77" y="328"/>
                  </a:cxn>
                  <a:cxn ang="0">
                    <a:pos x="68" y="289"/>
                  </a:cxn>
                  <a:cxn ang="0">
                    <a:pos x="39" y="270"/>
                  </a:cxn>
                  <a:cxn ang="0">
                    <a:pos x="39" y="250"/>
                  </a:cxn>
                  <a:cxn ang="0">
                    <a:pos x="10" y="222"/>
                  </a:cxn>
                  <a:cxn ang="0">
                    <a:pos x="0" y="193"/>
                  </a:cxn>
                  <a:cxn ang="0">
                    <a:pos x="0" y="173"/>
                  </a:cxn>
                  <a:cxn ang="0">
                    <a:pos x="19" y="135"/>
                  </a:cxn>
                  <a:cxn ang="0">
                    <a:pos x="58" y="116"/>
                  </a:cxn>
                  <a:cxn ang="0">
                    <a:pos x="58" y="87"/>
                  </a:cxn>
                  <a:cxn ang="0">
                    <a:pos x="68" y="48"/>
                  </a:cxn>
                  <a:cxn ang="0">
                    <a:pos x="106" y="29"/>
                  </a:cxn>
                  <a:cxn ang="0">
                    <a:pos x="145" y="29"/>
                  </a:cxn>
                  <a:cxn ang="0">
                    <a:pos x="174" y="48"/>
                  </a:cxn>
                  <a:cxn ang="0">
                    <a:pos x="183" y="39"/>
                  </a:cxn>
                  <a:cxn ang="0">
                    <a:pos x="222" y="29"/>
                  </a:cxn>
                  <a:cxn ang="0">
                    <a:pos x="270" y="0"/>
                  </a:cxn>
                  <a:cxn ang="0">
                    <a:pos x="405" y="135"/>
                  </a:cxn>
                </a:cxnLst>
                <a:rect l="0" t="0" r="0" b="0"/>
                <a:pathLst>
                  <a:path w="42" h="41">
                    <a:moveTo>
                      <a:pt x="42" y="14"/>
                    </a:moveTo>
                    <a:cubicBezTo>
                      <a:pt x="42" y="34"/>
                      <a:pt x="42" y="34"/>
                      <a:pt x="42" y="34"/>
                    </a:cubicBezTo>
                    <a:cubicBezTo>
                      <a:pt x="42" y="38"/>
                      <a:pt x="38" y="41"/>
                      <a:pt x="34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1" y="20"/>
                      <a:pt x="0" y="20"/>
                    </a:cubicBezTo>
                    <a:cubicBezTo>
                      <a:pt x="0" y="20"/>
                      <a:pt x="0" y="18"/>
                      <a:pt x="0" y="18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42" y="14"/>
                      <a:pt x="42" y="14"/>
                      <a:pt x="42" y="14"/>
                    </a:cubicBezTo>
                    <a:close/>
                  </a:path>
                </a:pathLst>
              </a:custGeom>
              <a:solidFill>
                <a:srgbClr val="F58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4" name="Freeform 61"/>
              <p:cNvSpPr>
                <a:spLocks noEditPoints="1"/>
              </p:cNvSpPr>
              <p:nvPr/>
            </p:nvSpPr>
            <p:spPr>
              <a:xfrm>
                <a:off x="4350" y="3577"/>
                <a:ext cx="405" cy="375"/>
              </a:xfrm>
              <a:custGeom>
                <a:avLst/>
                <a:gdLst/>
                <a:ahLst/>
                <a:cxnLst>
                  <a:cxn ang="0">
                    <a:pos x="203" y="67"/>
                  </a:cxn>
                  <a:cxn ang="0">
                    <a:pos x="231" y="106"/>
                  </a:cxn>
                  <a:cxn ang="0">
                    <a:pos x="251" y="173"/>
                  </a:cxn>
                  <a:cxn ang="0">
                    <a:pos x="203" y="125"/>
                  </a:cxn>
                  <a:cxn ang="0">
                    <a:pos x="309" y="260"/>
                  </a:cxn>
                  <a:cxn ang="0">
                    <a:pos x="212" y="317"/>
                  </a:cxn>
                  <a:cxn ang="0">
                    <a:pos x="280" y="327"/>
                  </a:cxn>
                  <a:cxn ang="0">
                    <a:pos x="318" y="269"/>
                  </a:cxn>
                  <a:cxn ang="0">
                    <a:pos x="299" y="337"/>
                  </a:cxn>
                  <a:cxn ang="0">
                    <a:pos x="87" y="288"/>
                  </a:cxn>
                  <a:cxn ang="0">
                    <a:pos x="58" y="240"/>
                  </a:cxn>
                  <a:cxn ang="0">
                    <a:pos x="203" y="58"/>
                  </a:cxn>
                  <a:cxn ang="0">
                    <a:pos x="241" y="29"/>
                  </a:cxn>
                  <a:cxn ang="0">
                    <a:pos x="309" y="48"/>
                  </a:cxn>
                  <a:cxn ang="0">
                    <a:pos x="318" y="260"/>
                  </a:cxn>
                  <a:cxn ang="0">
                    <a:pos x="318" y="269"/>
                  </a:cxn>
                  <a:cxn ang="0">
                    <a:pos x="106" y="183"/>
                  </a:cxn>
                  <a:cxn ang="0">
                    <a:pos x="58" y="231"/>
                  </a:cxn>
                  <a:cxn ang="0">
                    <a:pos x="96" y="221"/>
                  </a:cxn>
                  <a:cxn ang="0">
                    <a:pos x="125" y="260"/>
                  </a:cxn>
                  <a:cxn ang="0">
                    <a:pos x="116" y="202"/>
                  </a:cxn>
                  <a:cxn ang="0">
                    <a:pos x="106" y="221"/>
                  </a:cxn>
                  <a:cxn ang="0">
                    <a:pos x="96" y="288"/>
                  </a:cxn>
                  <a:cxn ang="0">
                    <a:pos x="154" y="279"/>
                  </a:cxn>
                  <a:cxn ang="0">
                    <a:pos x="116" y="269"/>
                  </a:cxn>
                  <a:cxn ang="0">
                    <a:pos x="241" y="48"/>
                  </a:cxn>
                  <a:cxn ang="0">
                    <a:pos x="241" y="106"/>
                  </a:cxn>
                  <a:cxn ang="0">
                    <a:pos x="309" y="115"/>
                  </a:cxn>
                  <a:cxn ang="0">
                    <a:pos x="193" y="58"/>
                  </a:cxn>
                  <a:cxn ang="0">
                    <a:pos x="145" y="106"/>
                  </a:cxn>
                  <a:cxn ang="0">
                    <a:pos x="193" y="58"/>
                  </a:cxn>
                  <a:cxn ang="0">
                    <a:pos x="309" y="250"/>
                  </a:cxn>
                  <a:cxn ang="0">
                    <a:pos x="260" y="260"/>
                  </a:cxn>
                  <a:cxn ang="0">
                    <a:pos x="145" y="125"/>
                  </a:cxn>
                  <a:cxn ang="0">
                    <a:pos x="96" y="135"/>
                  </a:cxn>
                  <a:cxn ang="0">
                    <a:pos x="318" y="135"/>
                  </a:cxn>
                  <a:cxn ang="0">
                    <a:pos x="318" y="240"/>
                  </a:cxn>
                  <a:cxn ang="0">
                    <a:pos x="318" y="135"/>
                  </a:cxn>
                  <a:cxn ang="0">
                    <a:pos x="154" y="260"/>
                  </a:cxn>
                  <a:cxn ang="0">
                    <a:pos x="154" y="125"/>
                  </a:cxn>
                  <a:cxn ang="0">
                    <a:pos x="251" y="125"/>
                  </a:cxn>
                  <a:cxn ang="0">
                    <a:pos x="251" y="260"/>
                  </a:cxn>
                  <a:cxn ang="0">
                    <a:pos x="203" y="308"/>
                  </a:cxn>
                  <a:cxn ang="0">
                    <a:pos x="174" y="269"/>
                  </a:cxn>
                  <a:cxn ang="0">
                    <a:pos x="309" y="135"/>
                  </a:cxn>
                  <a:cxn ang="0">
                    <a:pos x="260" y="125"/>
                  </a:cxn>
                  <a:cxn ang="0">
                    <a:pos x="309" y="135"/>
                  </a:cxn>
                </a:cxnLst>
                <a:rect l="0" t="0" r="0" b="0"/>
                <a:pathLst>
                  <a:path w="42" h="39">
                    <a:moveTo>
                      <a:pt x="24" y="11"/>
                    </a:moveTo>
                    <a:cubicBezTo>
                      <a:pt x="23" y="9"/>
                      <a:pt x="22" y="8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8"/>
                      <a:pt x="19" y="9"/>
                      <a:pt x="18" y="11"/>
                    </a:cubicBezTo>
                    <a:cubicBezTo>
                      <a:pt x="17" y="11"/>
                      <a:pt x="18" y="11"/>
                      <a:pt x="18" y="11"/>
                    </a:cubicBezTo>
                    <a:cubicBezTo>
                      <a:pt x="20" y="11"/>
                      <a:pt x="22" y="11"/>
                      <a:pt x="24" y="11"/>
                    </a:cubicBezTo>
                    <a:cubicBezTo>
                      <a:pt x="24" y="11"/>
                      <a:pt x="25" y="11"/>
                      <a:pt x="24" y="11"/>
                    </a:cubicBezTo>
                    <a:close/>
                    <a:moveTo>
                      <a:pt x="21" y="13"/>
                    </a:moveTo>
                    <a:cubicBezTo>
                      <a:pt x="24" y="13"/>
                      <a:pt x="26" y="15"/>
                      <a:pt x="26" y="18"/>
                    </a:cubicBezTo>
                    <a:cubicBezTo>
                      <a:pt x="26" y="21"/>
                      <a:pt x="24" y="24"/>
                      <a:pt x="21" y="24"/>
                    </a:cubicBezTo>
                    <a:cubicBezTo>
                      <a:pt x="18" y="24"/>
                      <a:pt x="16" y="21"/>
                      <a:pt x="16" y="18"/>
                    </a:cubicBezTo>
                    <a:cubicBezTo>
                      <a:pt x="16" y="15"/>
                      <a:pt x="18" y="13"/>
                      <a:pt x="21" y="13"/>
                    </a:cubicBezTo>
                    <a:close/>
                    <a:moveTo>
                      <a:pt x="32" y="28"/>
                    </a:moveTo>
                    <a:cubicBezTo>
                      <a:pt x="32" y="28"/>
                      <a:pt x="32" y="28"/>
                      <a:pt x="32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0" y="28"/>
                      <a:pt x="28" y="28"/>
                      <a:pt x="27" y="28"/>
                    </a:cubicBezTo>
                    <a:cubicBezTo>
                      <a:pt x="26" y="28"/>
                      <a:pt x="26" y="28"/>
                      <a:pt x="25" y="29"/>
                    </a:cubicBezTo>
                    <a:cubicBezTo>
                      <a:pt x="24" y="30"/>
                      <a:pt x="23" y="32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5" y="35"/>
                      <a:pt x="27" y="35"/>
                      <a:pt x="29" y="34"/>
                    </a:cubicBezTo>
                    <a:cubicBezTo>
                      <a:pt x="30" y="34"/>
                      <a:pt x="30" y="34"/>
                      <a:pt x="29" y="34"/>
                    </a:cubicBezTo>
                    <a:cubicBezTo>
                      <a:pt x="28" y="32"/>
                      <a:pt x="29" y="28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lose/>
                    <a:moveTo>
                      <a:pt x="33" y="28"/>
                    </a:moveTo>
                    <a:cubicBezTo>
                      <a:pt x="35" y="29"/>
                      <a:pt x="35" y="30"/>
                      <a:pt x="35" y="32"/>
                    </a:cubicBezTo>
                    <a:cubicBezTo>
                      <a:pt x="35" y="34"/>
                      <a:pt x="34" y="35"/>
                      <a:pt x="32" y="35"/>
                    </a:cubicBezTo>
                    <a:cubicBezTo>
                      <a:pt x="32" y="35"/>
                      <a:pt x="31" y="35"/>
                      <a:pt x="31" y="35"/>
                    </a:cubicBezTo>
                    <a:cubicBezTo>
                      <a:pt x="29" y="37"/>
                      <a:pt x="25" y="37"/>
                      <a:pt x="21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14" y="39"/>
                      <a:pt x="9" y="37"/>
                      <a:pt x="9" y="30"/>
                    </a:cubicBezTo>
                    <a:cubicBezTo>
                      <a:pt x="9" y="30"/>
                      <a:pt x="9" y="30"/>
                      <a:pt x="8" y="29"/>
                    </a:cubicBezTo>
                    <a:cubicBezTo>
                      <a:pt x="7" y="29"/>
                      <a:pt x="6" y="27"/>
                      <a:pt x="6" y="26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0" y="22"/>
                      <a:pt x="1" y="16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8" y="3"/>
                      <a:pt x="14" y="0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3" y="5"/>
                      <a:pt x="24" y="4"/>
                      <a:pt x="25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6" y="2"/>
                      <a:pt x="27" y="1"/>
                      <a:pt x="29" y="1"/>
                    </a:cubicBezTo>
                    <a:cubicBezTo>
                      <a:pt x="31" y="1"/>
                      <a:pt x="33" y="3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3" y="7"/>
                      <a:pt x="33" y="9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42" y="16"/>
                      <a:pt x="42" y="23"/>
                      <a:pt x="33" y="27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3" y="27"/>
                      <a:pt x="33" y="28"/>
                      <a:pt x="33" y="28"/>
                    </a:cubicBezTo>
                    <a:cubicBezTo>
                      <a:pt x="33" y="28"/>
                      <a:pt x="33" y="28"/>
                      <a:pt x="33" y="28"/>
                    </a:cubicBezTo>
                    <a:close/>
                    <a:moveTo>
                      <a:pt x="10" y="23"/>
                    </a:moveTo>
                    <a:cubicBezTo>
                      <a:pt x="10" y="22"/>
                      <a:pt x="11" y="21"/>
                      <a:pt x="11" y="20"/>
                    </a:cubicBezTo>
                    <a:cubicBezTo>
                      <a:pt x="11" y="20"/>
                      <a:pt x="11" y="20"/>
                      <a:pt x="11" y="19"/>
                    </a:cubicBezTo>
                    <a:cubicBezTo>
                      <a:pt x="10" y="17"/>
                      <a:pt x="10" y="16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3" y="17"/>
                      <a:pt x="3" y="21"/>
                      <a:pt x="6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8" y="23"/>
                      <a:pt x="9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lose/>
                    <a:moveTo>
                      <a:pt x="11" y="23"/>
                    </a:moveTo>
                    <a:cubicBezTo>
                      <a:pt x="12" y="24"/>
                      <a:pt x="13" y="25"/>
                      <a:pt x="13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4" y="27"/>
                      <a:pt x="14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5"/>
                      <a:pt x="13" y="23"/>
                      <a:pt x="12" y="21"/>
                    </a:cubicBezTo>
                    <a:cubicBezTo>
                      <a:pt x="12" y="21"/>
                      <a:pt x="11" y="21"/>
                      <a:pt x="11" y="21"/>
                    </a:cubicBezTo>
                    <a:cubicBezTo>
                      <a:pt x="11" y="22"/>
                      <a:pt x="11" y="22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lose/>
                    <a:moveTo>
                      <a:pt x="12" y="28"/>
                    </a:moveTo>
                    <a:cubicBezTo>
                      <a:pt x="12" y="29"/>
                      <a:pt x="11" y="29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35"/>
                      <a:pt x="15" y="37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19" y="32"/>
                      <a:pt x="18" y="30"/>
                      <a:pt x="16" y="29"/>
                    </a:cubicBezTo>
                    <a:cubicBezTo>
                      <a:pt x="16" y="28"/>
                      <a:pt x="16" y="28"/>
                      <a:pt x="15" y="28"/>
                    </a:cubicBezTo>
                    <a:cubicBezTo>
                      <a:pt x="14" y="28"/>
                      <a:pt x="14" y="28"/>
                      <a:pt x="13" y="28"/>
                    </a:cubicBezTo>
                    <a:cubicBezTo>
                      <a:pt x="13" y="28"/>
                      <a:pt x="12" y="28"/>
                      <a:pt x="12" y="28"/>
                    </a:cubicBezTo>
                    <a:close/>
                    <a:moveTo>
                      <a:pt x="31" y="7"/>
                    </a:moveTo>
                    <a:cubicBezTo>
                      <a:pt x="29" y="8"/>
                      <a:pt x="26" y="7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4" y="5"/>
                      <a:pt x="23" y="6"/>
                      <a:pt x="22" y="6"/>
                    </a:cubicBezTo>
                    <a:cubicBezTo>
                      <a:pt x="22" y="6"/>
                      <a:pt x="22" y="7"/>
                      <a:pt x="22" y="7"/>
                    </a:cubicBezTo>
                    <a:cubicBezTo>
                      <a:pt x="23" y="8"/>
                      <a:pt x="24" y="9"/>
                      <a:pt x="25" y="11"/>
                    </a:cubicBezTo>
                    <a:cubicBezTo>
                      <a:pt x="26" y="11"/>
                      <a:pt x="26" y="11"/>
                      <a:pt x="27" y="11"/>
                    </a:cubicBezTo>
                    <a:cubicBezTo>
                      <a:pt x="28" y="12"/>
                      <a:pt x="30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0"/>
                      <a:pt x="32" y="8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lose/>
                    <a:moveTo>
                      <a:pt x="20" y="6"/>
                    </a:moveTo>
                    <a:cubicBezTo>
                      <a:pt x="14" y="2"/>
                      <a:pt x="9" y="5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2" y="12"/>
                      <a:pt x="13" y="12"/>
                      <a:pt x="15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8" y="9"/>
                      <a:pt x="19" y="8"/>
                      <a:pt x="20" y="7"/>
                    </a:cubicBezTo>
                    <a:cubicBezTo>
                      <a:pt x="20" y="7"/>
                      <a:pt x="20" y="6"/>
                      <a:pt x="20" y="6"/>
                    </a:cubicBezTo>
                    <a:close/>
                    <a:moveTo>
                      <a:pt x="27" y="27"/>
                    </a:moveTo>
                    <a:cubicBezTo>
                      <a:pt x="29" y="27"/>
                      <a:pt x="30" y="27"/>
                      <a:pt x="32" y="26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4"/>
                      <a:pt x="31" y="23"/>
                      <a:pt x="31" y="21"/>
                    </a:cubicBezTo>
                    <a:cubicBezTo>
                      <a:pt x="31" y="21"/>
                      <a:pt x="30" y="21"/>
                      <a:pt x="30" y="21"/>
                    </a:cubicBezTo>
                    <a:cubicBezTo>
                      <a:pt x="29" y="23"/>
                      <a:pt x="28" y="25"/>
                      <a:pt x="27" y="27"/>
                    </a:cubicBezTo>
                    <a:cubicBezTo>
                      <a:pt x="27" y="27"/>
                      <a:pt x="27" y="27"/>
                      <a:pt x="27" y="27"/>
                    </a:cubicBezTo>
                    <a:close/>
                    <a:moveTo>
                      <a:pt x="12" y="18"/>
                    </a:moveTo>
                    <a:cubicBezTo>
                      <a:pt x="13" y="16"/>
                      <a:pt x="14" y="14"/>
                      <a:pt x="15" y="13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3" y="12"/>
                      <a:pt x="12" y="13"/>
                      <a:pt x="10" y="13"/>
                    </a:cubicBezTo>
                    <a:cubicBezTo>
                      <a:pt x="10" y="13"/>
                      <a:pt x="10" y="14"/>
                      <a:pt x="10" y="14"/>
                    </a:cubicBezTo>
                    <a:cubicBezTo>
                      <a:pt x="10" y="15"/>
                      <a:pt x="11" y="17"/>
                      <a:pt x="11" y="18"/>
                    </a:cubicBezTo>
                    <a:cubicBezTo>
                      <a:pt x="11" y="18"/>
                      <a:pt x="12" y="18"/>
                      <a:pt x="12" y="18"/>
                    </a:cubicBezTo>
                    <a:close/>
                    <a:moveTo>
                      <a:pt x="33" y="14"/>
                    </a:moveTo>
                    <a:cubicBezTo>
                      <a:pt x="32" y="16"/>
                      <a:pt x="32" y="17"/>
                      <a:pt x="31" y="19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2" y="22"/>
                      <a:pt x="32" y="24"/>
                      <a:pt x="33" y="25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9" y="22"/>
                      <a:pt x="39" y="17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lose/>
                    <a:moveTo>
                      <a:pt x="25" y="28"/>
                    </a:moveTo>
                    <a:cubicBezTo>
                      <a:pt x="22" y="28"/>
                      <a:pt x="20" y="28"/>
                      <a:pt x="17" y="28"/>
                    </a:cubicBezTo>
                    <a:cubicBezTo>
                      <a:pt x="17" y="28"/>
                      <a:pt x="16" y="27"/>
                      <a:pt x="16" y="27"/>
                    </a:cubicBezTo>
                    <a:cubicBezTo>
                      <a:pt x="15" y="25"/>
                      <a:pt x="13" y="23"/>
                      <a:pt x="12" y="20"/>
                    </a:cubicBezTo>
                    <a:cubicBezTo>
                      <a:pt x="12" y="20"/>
                      <a:pt x="12" y="20"/>
                      <a:pt x="12" y="19"/>
                    </a:cubicBezTo>
                    <a:cubicBezTo>
                      <a:pt x="13" y="17"/>
                      <a:pt x="15" y="15"/>
                      <a:pt x="16" y="13"/>
                    </a:cubicBezTo>
                    <a:cubicBezTo>
                      <a:pt x="16" y="12"/>
                      <a:pt x="17" y="12"/>
                      <a:pt x="17" y="12"/>
                    </a:cubicBezTo>
                    <a:cubicBezTo>
                      <a:pt x="20" y="12"/>
                      <a:pt x="22" y="12"/>
                      <a:pt x="25" y="12"/>
                    </a:cubicBezTo>
                    <a:cubicBezTo>
                      <a:pt x="25" y="12"/>
                      <a:pt x="26" y="12"/>
                      <a:pt x="26" y="13"/>
                    </a:cubicBezTo>
                    <a:cubicBezTo>
                      <a:pt x="27" y="15"/>
                      <a:pt x="29" y="17"/>
                      <a:pt x="30" y="19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29" y="23"/>
                      <a:pt x="27" y="25"/>
                      <a:pt x="26" y="27"/>
                    </a:cubicBezTo>
                    <a:cubicBezTo>
                      <a:pt x="26" y="27"/>
                      <a:pt x="25" y="28"/>
                      <a:pt x="25" y="28"/>
                    </a:cubicBezTo>
                    <a:close/>
                    <a:moveTo>
                      <a:pt x="24" y="29"/>
                    </a:moveTo>
                    <a:cubicBezTo>
                      <a:pt x="23" y="30"/>
                      <a:pt x="22" y="31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0" y="31"/>
                      <a:pt x="19" y="30"/>
                      <a:pt x="18" y="29"/>
                    </a:cubicBezTo>
                    <a:cubicBezTo>
                      <a:pt x="17" y="29"/>
                      <a:pt x="18" y="28"/>
                      <a:pt x="18" y="28"/>
                    </a:cubicBezTo>
                    <a:cubicBezTo>
                      <a:pt x="20" y="29"/>
                      <a:pt x="22" y="29"/>
                      <a:pt x="24" y="28"/>
                    </a:cubicBezTo>
                    <a:cubicBezTo>
                      <a:pt x="24" y="28"/>
                      <a:pt x="25" y="29"/>
                      <a:pt x="24" y="29"/>
                    </a:cubicBezTo>
                    <a:close/>
                    <a:moveTo>
                      <a:pt x="32" y="14"/>
                    </a:moveTo>
                    <a:cubicBezTo>
                      <a:pt x="32" y="15"/>
                      <a:pt x="31" y="17"/>
                      <a:pt x="31" y="18"/>
                    </a:cubicBezTo>
                    <a:cubicBezTo>
                      <a:pt x="31" y="18"/>
                      <a:pt x="30" y="18"/>
                      <a:pt x="30" y="18"/>
                    </a:cubicBezTo>
                    <a:cubicBezTo>
                      <a:pt x="29" y="16"/>
                      <a:pt x="28" y="14"/>
                      <a:pt x="27" y="13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9" y="12"/>
                      <a:pt x="30" y="13"/>
                      <a:pt x="32" y="13"/>
                    </a:cubicBezTo>
                    <a:cubicBezTo>
                      <a:pt x="32" y="13"/>
                      <a:pt x="32" y="14"/>
                      <a:pt x="32" y="14"/>
                    </a:cubicBezTo>
                    <a:close/>
                  </a:path>
                </a:pathLst>
              </a:custGeom>
              <a:solidFill>
                <a:srgbClr val="470D0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5" name="Freeform 62"/>
              <p:cNvSpPr/>
              <p:nvPr/>
            </p:nvSpPr>
            <p:spPr>
              <a:xfrm>
                <a:off x="4957" y="2893"/>
                <a:ext cx="463" cy="452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386" y="0"/>
                  </a:cxn>
                  <a:cxn ang="0">
                    <a:pos x="463" y="67"/>
                  </a:cxn>
                  <a:cxn ang="0">
                    <a:pos x="463" y="385"/>
                  </a:cxn>
                  <a:cxn ang="0">
                    <a:pos x="386" y="452"/>
                  </a:cxn>
                  <a:cxn ang="0">
                    <a:pos x="77" y="452"/>
                  </a:cxn>
                  <a:cxn ang="0">
                    <a:pos x="0" y="385"/>
                  </a:cxn>
                  <a:cxn ang="0">
                    <a:pos x="0" y="67"/>
                  </a:cxn>
                  <a:cxn ang="0">
                    <a:pos x="77" y="0"/>
                  </a:cxn>
                </a:cxnLst>
                <a:rect l="0" t="0" r="0" b="0"/>
                <a:pathLst>
                  <a:path w="48" h="47">
                    <a:moveTo>
                      <a:pt x="8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4" y="0"/>
                      <a:pt x="48" y="3"/>
                      <a:pt x="48" y="7"/>
                    </a:cubicBezTo>
                    <a:cubicBezTo>
                      <a:pt x="48" y="40"/>
                      <a:pt x="48" y="40"/>
                      <a:pt x="48" y="40"/>
                    </a:cubicBezTo>
                    <a:cubicBezTo>
                      <a:pt x="48" y="44"/>
                      <a:pt x="44" y="47"/>
                      <a:pt x="40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4" y="47"/>
                      <a:pt x="0" y="44"/>
                      <a:pt x="0" y="4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lose/>
                  </a:path>
                </a:pathLst>
              </a:custGeom>
              <a:solidFill>
                <a:srgbClr val="EE682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6" name="Freeform 63"/>
              <p:cNvSpPr/>
              <p:nvPr/>
            </p:nvSpPr>
            <p:spPr>
              <a:xfrm>
                <a:off x="5044" y="2950"/>
                <a:ext cx="376" cy="395"/>
              </a:xfrm>
              <a:custGeom>
                <a:avLst/>
                <a:gdLst/>
                <a:ahLst/>
                <a:cxnLst>
                  <a:cxn ang="0">
                    <a:pos x="376" y="135"/>
                  </a:cxn>
                  <a:cxn ang="0">
                    <a:pos x="376" y="328"/>
                  </a:cxn>
                  <a:cxn ang="0">
                    <a:pos x="299" y="395"/>
                  </a:cxn>
                  <a:cxn ang="0">
                    <a:pos x="77" y="395"/>
                  </a:cxn>
                  <a:cxn ang="0">
                    <a:pos x="29" y="347"/>
                  </a:cxn>
                  <a:cxn ang="0">
                    <a:pos x="96" y="337"/>
                  </a:cxn>
                  <a:cxn ang="0">
                    <a:pos x="48" y="289"/>
                  </a:cxn>
                  <a:cxn ang="0">
                    <a:pos x="67" y="270"/>
                  </a:cxn>
                  <a:cxn ang="0">
                    <a:pos x="29" y="231"/>
                  </a:cxn>
                  <a:cxn ang="0">
                    <a:pos x="0" y="154"/>
                  </a:cxn>
                  <a:cxn ang="0">
                    <a:pos x="0" y="106"/>
                  </a:cxn>
                  <a:cxn ang="0">
                    <a:pos x="48" y="39"/>
                  </a:cxn>
                  <a:cxn ang="0">
                    <a:pos x="116" y="10"/>
                  </a:cxn>
                  <a:cxn ang="0">
                    <a:pos x="193" y="19"/>
                  </a:cxn>
                  <a:cxn ang="0">
                    <a:pos x="212" y="0"/>
                  </a:cxn>
                  <a:cxn ang="0">
                    <a:pos x="251" y="10"/>
                  </a:cxn>
                  <a:cxn ang="0">
                    <a:pos x="376" y="135"/>
                  </a:cxn>
                </a:cxnLst>
                <a:rect l="0" t="0" r="0" b="0"/>
                <a:pathLst>
                  <a:path w="39" h="41">
                    <a:moveTo>
                      <a:pt x="39" y="14"/>
                    </a:moveTo>
                    <a:cubicBezTo>
                      <a:pt x="39" y="34"/>
                      <a:pt x="39" y="34"/>
                      <a:pt x="39" y="34"/>
                    </a:cubicBezTo>
                    <a:cubicBezTo>
                      <a:pt x="39" y="38"/>
                      <a:pt x="35" y="41"/>
                      <a:pt x="31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5" y="4"/>
                      <a:pt x="5" y="4"/>
                    </a:cubicBezTo>
                    <a:cubicBezTo>
                      <a:pt x="5" y="4"/>
                      <a:pt x="12" y="1"/>
                      <a:pt x="12" y="1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39" y="14"/>
                      <a:pt x="39" y="14"/>
                      <a:pt x="39" y="14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7" name="Freeform 64"/>
              <p:cNvSpPr>
                <a:spLocks noEditPoints="1"/>
              </p:cNvSpPr>
              <p:nvPr/>
            </p:nvSpPr>
            <p:spPr>
              <a:xfrm>
                <a:off x="5035" y="2941"/>
                <a:ext cx="308" cy="356"/>
              </a:xfrm>
              <a:custGeom>
                <a:avLst/>
                <a:gdLst/>
                <a:ahLst/>
                <a:cxnLst>
                  <a:cxn ang="0">
                    <a:pos x="202" y="19"/>
                  </a:cxn>
                  <a:cxn ang="0">
                    <a:pos x="221" y="0"/>
                  </a:cxn>
                  <a:cxn ang="0">
                    <a:pos x="144" y="318"/>
                  </a:cxn>
                  <a:cxn ang="0">
                    <a:pos x="231" y="337"/>
                  </a:cxn>
                  <a:cxn ang="0">
                    <a:pos x="231" y="356"/>
                  </a:cxn>
                  <a:cxn ang="0">
                    <a:pos x="39" y="346"/>
                  </a:cxn>
                  <a:cxn ang="0">
                    <a:pos x="125" y="327"/>
                  </a:cxn>
                  <a:cxn ang="0">
                    <a:pos x="67" y="298"/>
                  </a:cxn>
                  <a:cxn ang="0">
                    <a:pos x="67" y="260"/>
                  </a:cxn>
                  <a:cxn ang="0">
                    <a:pos x="221" y="38"/>
                  </a:cxn>
                  <a:cxn ang="0">
                    <a:pos x="96" y="269"/>
                  </a:cxn>
                  <a:cxn ang="0">
                    <a:pos x="87" y="289"/>
                  </a:cxn>
                  <a:cxn ang="0">
                    <a:pos x="289" y="144"/>
                  </a:cxn>
                  <a:cxn ang="0">
                    <a:pos x="221" y="19"/>
                  </a:cxn>
                  <a:cxn ang="0">
                    <a:pos x="212" y="154"/>
                  </a:cxn>
                  <a:cxn ang="0">
                    <a:pos x="241" y="144"/>
                  </a:cxn>
                  <a:cxn ang="0">
                    <a:pos x="250" y="125"/>
                  </a:cxn>
                  <a:cxn ang="0">
                    <a:pos x="250" y="144"/>
                  </a:cxn>
                  <a:cxn ang="0">
                    <a:pos x="250" y="154"/>
                  </a:cxn>
                  <a:cxn ang="0">
                    <a:pos x="250" y="164"/>
                  </a:cxn>
                  <a:cxn ang="0">
                    <a:pos x="241" y="154"/>
                  </a:cxn>
                  <a:cxn ang="0">
                    <a:pos x="241" y="173"/>
                  </a:cxn>
                  <a:cxn ang="0">
                    <a:pos x="135" y="260"/>
                  </a:cxn>
                  <a:cxn ang="0">
                    <a:pos x="173" y="29"/>
                  </a:cxn>
                  <a:cxn ang="0">
                    <a:pos x="125" y="58"/>
                  </a:cxn>
                  <a:cxn ang="0">
                    <a:pos x="96" y="87"/>
                  </a:cxn>
                  <a:cxn ang="0">
                    <a:pos x="87" y="106"/>
                  </a:cxn>
                  <a:cxn ang="0">
                    <a:pos x="87" y="115"/>
                  </a:cxn>
                  <a:cxn ang="0">
                    <a:pos x="96" y="115"/>
                  </a:cxn>
                  <a:cxn ang="0">
                    <a:pos x="125" y="106"/>
                  </a:cxn>
                  <a:cxn ang="0">
                    <a:pos x="135" y="125"/>
                  </a:cxn>
                  <a:cxn ang="0">
                    <a:pos x="116" y="115"/>
                  </a:cxn>
                  <a:cxn ang="0">
                    <a:pos x="87" y="135"/>
                  </a:cxn>
                  <a:cxn ang="0">
                    <a:pos x="87" y="173"/>
                  </a:cxn>
                  <a:cxn ang="0">
                    <a:pos x="116" y="183"/>
                  </a:cxn>
                  <a:cxn ang="0">
                    <a:pos x="164" y="212"/>
                  </a:cxn>
                  <a:cxn ang="0">
                    <a:pos x="164" y="154"/>
                  </a:cxn>
                  <a:cxn ang="0">
                    <a:pos x="144" y="135"/>
                  </a:cxn>
                  <a:cxn ang="0">
                    <a:pos x="173" y="135"/>
                  </a:cxn>
                  <a:cxn ang="0">
                    <a:pos x="164" y="125"/>
                  </a:cxn>
                  <a:cxn ang="0">
                    <a:pos x="202" y="154"/>
                  </a:cxn>
                  <a:cxn ang="0">
                    <a:pos x="164" y="202"/>
                  </a:cxn>
                  <a:cxn ang="0">
                    <a:pos x="173" y="202"/>
                  </a:cxn>
                </a:cxnLst>
                <a:rect l="0" t="0" r="0" b="0"/>
                <a:pathLst>
                  <a:path w="32" h="37">
                    <a:moveTo>
                      <a:pt x="14" y="1"/>
                    </a:moveTo>
                    <a:cubicBezTo>
                      <a:pt x="16" y="1"/>
                      <a:pt x="18" y="1"/>
                      <a:pt x="20" y="2"/>
                    </a:cubicBezTo>
                    <a:cubicBezTo>
                      <a:pt x="20" y="2"/>
                      <a:pt x="21" y="2"/>
                      <a:pt x="21" y="2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3" y="0"/>
                      <a:pt x="23" y="0"/>
                    </a:cubicBezTo>
                    <a:cubicBezTo>
                      <a:pt x="28" y="3"/>
                      <a:pt x="32" y="9"/>
                      <a:pt x="32" y="15"/>
                    </a:cubicBezTo>
                    <a:cubicBezTo>
                      <a:pt x="32" y="24"/>
                      <a:pt x="25" y="32"/>
                      <a:pt x="16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5"/>
                      <a:pt x="16" y="35"/>
                      <a:pt x="16" y="35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5" y="35"/>
                      <a:pt x="25" y="36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5" y="37"/>
                      <a:pt x="24" y="37"/>
                      <a:pt x="24" y="37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7"/>
                      <a:pt x="4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3" y="35"/>
                      <a:pt x="13" y="35"/>
                      <a:pt x="13" y="34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0" y="33"/>
                      <a:pt x="8" y="32"/>
                      <a:pt x="7" y="31"/>
                    </a:cubicBezTo>
                    <a:cubicBezTo>
                      <a:pt x="6" y="31"/>
                      <a:pt x="6" y="30"/>
                      <a:pt x="6" y="30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7" y="27"/>
                      <a:pt x="7" y="27"/>
                    </a:cubicBezTo>
                    <a:cubicBezTo>
                      <a:pt x="3" y="25"/>
                      <a:pt x="0" y="20"/>
                      <a:pt x="0" y="15"/>
                    </a:cubicBezTo>
                    <a:cubicBezTo>
                      <a:pt x="0" y="7"/>
                      <a:pt x="6" y="1"/>
                      <a:pt x="14" y="1"/>
                    </a:cubicBezTo>
                    <a:close/>
                    <a:moveTo>
                      <a:pt x="23" y="4"/>
                    </a:moveTo>
                    <a:cubicBezTo>
                      <a:pt x="26" y="6"/>
                      <a:pt x="28" y="10"/>
                      <a:pt x="28" y="15"/>
                    </a:cubicBezTo>
                    <a:cubicBezTo>
                      <a:pt x="28" y="23"/>
                      <a:pt x="22" y="29"/>
                      <a:pt x="14" y="29"/>
                    </a:cubicBezTo>
                    <a:cubicBezTo>
                      <a:pt x="13" y="29"/>
                      <a:pt x="11" y="29"/>
                      <a:pt x="10" y="28"/>
                    </a:cubicBezTo>
                    <a:cubicBezTo>
                      <a:pt x="9" y="28"/>
                      <a:pt x="9" y="28"/>
                      <a:pt x="9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1"/>
                      <a:pt x="12" y="31"/>
                      <a:pt x="14" y="31"/>
                    </a:cubicBezTo>
                    <a:cubicBezTo>
                      <a:pt x="23" y="31"/>
                      <a:pt x="30" y="24"/>
                      <a:pt x="30" y="15"/>
                    </a:cubicBezTo>
                    <a:cubicBezTo>
                      <a:pt x="30" y="10"/>
                      <a:pt x="27" y="5"/>
                      <a:pt x="24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3"/>
                      <a:pt x="22" y="4"/>
                      <a:pt x="23" y="4"/>
                    </a:cubicBezTo>
                    <a:close/>
                    <a:moveTo>
                      <a:pt x="22" y="16"/>
                    </a:moveTo>
                    <a:cubicBezTo>
                      <a:pt x="22" y="15"/>
                      <a:pt x="22" y="14"/>
                      <a:pt x="22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4" y="14"/>
                      <a:pt x="24" y="14"/>
                      <a:pt x="25" y="15"/>
                    </a:cubicBezTo>
                    <a:cubicBezTo>
                      <a:pt x="25" y="15"/>
                      <a:pt x="25" y="15"/>
                      <a:pt x="25" y="14"/>
                    </a:cubicBezTo>
                    <a:cubicBezTo>
                      <a:pt x="25" y="14"/>
                      <a:pt x="26" y="13"/>
                      <a:pt x="26" y="13"/>
                    </a:cubicBezTo>
                    <a:cubicBezTo>
                      <a:pt x="26" y="12"/>
                      <a:pt x="26" y="12"/>
                      <a:pt x="26" y="13"/>
                    </a:cubicBezTo>
                    <a:cubicBezTo>
                      <a:pt x="26" y="13"/>
                      <a:pt x="26" y="14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6"/>
                      <a:pt x="25" y="16"/>
                    </a:cubicBezTo>
                    <a:cubicBezTo>
                      <a:pt x="24" y="14"/>
                      <a:pt x="24" y="14"/>
                      <a:pt x="25" y="16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5" y="23"/>
                      <a:pt x="20" y="27"/>
                      <a:pt x="14" y="27"/>
                    </a:cubicBezTo>
                    <a:cubicBezTo>
                      <a:pt x="8" y="27"/>
                      <a:pt x="2" y="22"/>
                      <a:pt x="2" y="15"/>
                    </a:cubicBezTo>
                    <a:cubicBezTo>
                      <a:pt x="2" y="8"/>
                      <a:pt x="8" y="3"/>
                      <a:pt x="14" y="3"/>
                    </a:cubicBezTo>
                    <a:cubicBezTo>
                      <a:pt x="16" y="3"/>
                      <a:pt x="17" y="3"/>
                      <a:pt x="18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5"/>
                      <a:pt x="15" y="5"/>
                      <a:pt x="14" y="6"/>
                    </a:cubicBezTo>
                    <a:cubicBezTo>
                      <a:pt x="14" y="6"/>
                      <a:pt x="14" y="6"/>
                      <a:pt x="13" y="6"/>
                    </a:cubicBezTo>
                    <a:cubicBezTo>
                      <a:pt x="12" y="6"/>
                      <a:pt x="12" y="6"/>
                      <a:pt x="11" y="6"/>
                    </a:cubicBezTo>
                    <a:cubicBezTo>
                      <a:pt x="11" y="6"/>
                      <a:pt x="11" y="7"/>
                      <a:pt x="11" y="7"/>
                    </a:cubicBezTo>
                    <a:cubicBezTo>
                      <a:pt x="11" y="7"/>
                      <a:pt x="10" y="8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10"/>
                      <a:pt x="10" y="10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8" y="11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2" y="11"/>
                      <a:pt x="12" y="11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3" y="13"/>
                      <a:pt x="13" y="13"/>
                    </a:cubicBezTo>
                    <a:cubicBezTo>
                      <a:pt x="13" y="13"/>
                      <a:pt x="12" y="13"/>
                      <a:pt x="12" y="13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3"/>
                      <a:pt x="9" y="13"/>
                    </a:cubicBezTo>
                    <a:cubicBezTo>
                      <a:pt x="9" y="13"/>
                      <a:pt x="9" y="13"/>
                      <a:pt x="9" y="14"/>
                    </a:cubicBezTo>
                    <a:cubicBezTo>
                      <a:pt x="8" y="14"/>
                      <a:pt x="8" y="15"/>
                      <a:pt x="8" y="16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9" y="18"/>
                      <a:pt x="9" y="18"/>
                    </a:cubicBezTo>
                    <a:cubicBezTo>
                      <a:pt x="9" y="19"/>
                      <a:pt x="9" y="19"/>
                      <a:pt x="10" y="19"/>
                    </a:cubicBezTo>
                    <a:cubicBezTo>
                      <a:pt x="10" y="19"/>
                      <a:pt x="11" y="18"/>
                      <a:pt x="12" y="18"/>
                    </a:cubicBezTo>
                    <a:cubicBezTo>
                      <a:pt x="12" y="18"/>
                      <a:pt x="12" y="18"/>
                      <a:pt x="12" y="19"/>
                    </a:cubicBezTo>
                    <a:cubicBezTo>
                      <a:pt x="13" y="21"/>
                      <a:pt x="14" y="23"/>
                      <a:pt x="14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4"/>
                      <a:pt x="16" y="23"/>
                      <a:pt x="17" y="22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19"/>
                      <a:pt x="17" y="18"/>
                      <a:pt x="18" y="17"/>
                    </a:cubicBezTo>
                    <a:cubicBezTo>
                      <a:pt x="18" y="16"/>
                      <a:pt x="18" y="16"/>
                      <a:pt x="17" y="16"/>
                    </a:cubicBezTo>
                    <a:cubicBezTo>
                      <a:pt x="17" y="16"/>
                      <a:pt x="17" y="16"/>
                      <a:pt x="16" y="16"/>
                    </a:cubicBezTo>
                    <a:cubicBezTo>
                      <a:pt x="16" y="15"/>
                      <a:pt x="16" y="15"/>
                      <a:pt x="15" y="14"/>
                    </a:cubicBezTo>
                    <a:cubicBezTo>
                      <a:pt x="15" y="13"/>
                      <a:pt x="15" y="13"/>
                      <a:pt x="15" y="14"/>
                    </a:cubicBezTo>
                    <a:cubicBezTo>
                      <a:pt x="16" y="14"/>
                      <a:pt x="16" y="15"/>
                      <a:pt x="16" y="15"/>
                    </a:cubicBezTo>
                    <a:cubicBezTo>
                      <a:pt x="17" y="16"/>
                      <a:pt x="17" y="16"/>
                      <a:pt x="17" y="15"/>
                    </a:cubicBezTo>
                    <a:cubicBezTo>
                      <a:pt x="18" y="15"/>
                      <a:pt x="18" y="14"/>
                      <a:pt x="18" y="14"/>
                    </a:cubicBezTo>
                    <a:cubicBezTo>
                      <a:pt x="19" y="13"/>
                      <a:pt x="19" y="13"/>
                      <a:pt x="18" y="13"/>
                    </a:cubicBezTo>
                    <a:cubicBezTo>
                      <a:pt x="18" y="13"/>
                      <a:pt x="18" y="13"/>
                      <a:pt x="17" y="13"/>
                    </a:cubicBezTo>
                    <a:cubicBezTo>
                      <a:pt x="17" y="13"/>
                      <a:pt x="17" y="12"/>
                      <a:pt x="17" y="13"/>
                    </a:cubicBezTo>
                    <a:cubicBezTo>
                      <a:pt x="18" y="13"/>
                      <a:pt x="18" y="13"/>
                      <a:pt x="19" y="13"/>
                    </a:cubicBezTo>
                    <a:cubicBezTo>
                      <a:pt x="20" y="13"/>
                      <a:pt x="20" y="13"/>
                      <a:pt x="20" y="14"/>
                    </a:cubicBezTo>
                    <a:cubicBezTo>
                      <a:pt x="20" y="14"/>
                      <a:pt x="21" y="15"/>
                      <a:pt x="21" y="16"/>
                    </a:cubicBezTo>
                    <a:cubicBezTo>
                      <a:pt x="22" y="16"/>
                      <a:pt x="22" y="16"/>
                      <a:pt x="22" y="16"/>
                    </a:cubicBezTo>
                    <a:close/>
                    <a:moveTo>
                      <a:pt x="18" y="21"/>
                    </a:moveTo>
                    <a:cubicBezTo>
                      <a:pt x="18" y="21"/>
                      <a:pt x="17" y="21"/>
                      <a:pt x="17" y="21"/>
                    </a:cubicBezTo>
                    <a:cubicBezTo>
                      <a:pt x="17" y="22"/>
                      <a:pt x="17" y="22"/>
                      <a:pt x="17" y="23"/>
                    </a:cubicBezTo>
                    <a:cubicBezTo>
                      <a:pt x="17" y="24"/>
                      <a:pt x="17" y="24"/>
                      <a:pt x="18" y="23"/>
                    </a:cubicBezTo>
                    <a:cubicBezTo>
                      <a:pt x="18" y="22"/>
                      <a:pt x="18" y="22"/>
                      <a:pt x="18" y="21"/>
                    </a:cubicBezTo>
                    <a:cubicBezTo>
                      <a:pt x="18" y="20"/>
                      <a:pt x="18" y="20"/>
                      <a:pt x="18" y="21"/>
                    </a:cubicBezTo>
                    <a:close/>
                  </a:path>
                </a:pathLst>
              </a:custGeom>
              <a:solidFill>
                <a:srgbClr val="F9A2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8" name="Oval 65"/>
              <p:cNvSpPr/>
              <p:nvPr/>
            </p:nvSpPr>
            <p:spPr>
              <a:xfrm>
                <a:off x="3021" y="3500"/>
                <a:ext cx="511" cy="510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9" name="Freeform 66"/>
              <p:cNvSpPr/>
              <p:nvPr/>
            </p:nvSpPr>
            <p:spPr>
              <a:xfrm>
                <a:off x="3146" y="3596"/>
                <a:ext cx="386" cy="414"/>
              </a:xfrm>
              <a:custGeom>
                <a:avLst/>
                <a:gdLst/>
                <a:ahLst/>
                <a:cxnLst>
                  <a:cxn ang="0">
                    <a:pos x="386" y="164"/>
                  </a:cxn>
                  <a:cxn ang="0">
                    <a:pos x="135" y="414"/>
                  </a:cxn>
                  <a:cxn ang="0">
                    <a:pos x="106" y="414"/>
                  </a:cxn>
                  <a:cxn ang="0">
                    <a:pos x="10" y="308"/>
                  </a:cxn>
                  <a:cxn ang="0">
                    <a:pos x="0" y="39"/>
                  </a:cxn>
                  <a:cxn ang="0">
                    <a:pos x="19" y="0"/>
                  </a:cxn>
                  <a:cxn ang="0">
                    <a:pos x="203" y="0"/>
                  </a:cxn>
                  <a:cxn ang="0">
                    <a:pos x="261" y="0"/>
                  </a:cxn>
                  <a:cxn ang="0">
                    <a:pos x="386" y="116"/>
                  </a:cxn>
                  <a:cxn ang="0">
                    <a:pos x="386" y="164"/>
                  </a:cxn>
                </a:cxnLst>
                <a:rect l="0" t="0" r="0" b="0"/>
                <a:pathLst>
                  <a:path w="40" h="43">
                    <a:moveTo>
                      <a:pt x="40" y="17"/>
                    </a:moveTo>
                    <a:cubicBezTo>
                      <a:pt x="40" y="31"/>
                      <a:pt x="28" y="43"/>
                      <a:pt x="14" y="43"/>
                    </a:cubicBezTo>
                    <a:cubicBezTo>
                      <a:pt x="13" y="43"/>
                      <a:pt x="12" y="43"/>
                      <a:pt x="11" y="43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3"/>
                      <a:pt x="40" y="15"/>
                      <a:pt x="40" y="17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0" name="Freeform 67"/>
              <p:cNvSpPr/>
              <p:nvPr/>
            </p:nvSpPr>
            <p:spPr>
              <a:xfrm>
                <a:off x="3146" y="3586"/>
                <a:ext cx="270" cy="337"/>
              </a:xfrm>
              <a:custGeom>
                <a:avLst/>
                <a:gdLst/>
                <a:ahLst/>
                <a:cxnLst>
                  <a:cxn ang="0">
                    <a:pos x="260" y="337"/>
                  </a:cxn>
                  <a:cxn ang="0">
                    <a:pos x="39" y="337"/>
                  </a:cxn>
                  <a:cxn ang="0">
                    <a:pos x="0" y="298"/>
                  </a:cxn>
                  <a:cxn ang="0">
                    <a:pos x="0" y="39"/>
                  </a:cxn>
                  <a:cxn ang="0">
                    <a:pos x="39" y="0"/>
                  </a:cxn>
                  <a:cxn ang="0">
                    <a:pos x="260" y="0"/>
                  </a:cxn>
                  <a:cxn ang="0">
                    <a:pos x="270" y="10"/>
                  </a:cxn>
                  <a:cxn ang="0">
                    <a:pos x="270" y="58"/>
                  </a:cxn>
                  <a:cxn ang="0">
                    <a:pos x="260" y="67"/>
                  </a:cxn>
                  <a:cxn ang="0">
                    <a:pos x="260" y="67"/>
                  </a:cxn>
                  <a:cxn ang="0">
                    <a:pos x="251" y="58"/>
                  </a:cxn>
                  <a:cxn ang="0">
                    <a:pos x="251" y="29"/>
                  </a:cxn>
                  <a:cxn ang="0">
                    <a:pos x="241" y="19"/>
                  </a:cxn>
                  <a:cxn ang="0">
                    <a:pos x="39" y="19"/>
                  </a:cxn>
                  <a:cxn ang="0">
                    <a:pos x="39" y="67"/>
                  </a:cxn>
                  <a:cxn ang="0">
                    <a:pos x="260" y="67"/>
                  </a:cxn>
                  <a:cxn ang="0">
                    <a:pos x="270" y="77"/>
                  </a:cxn>
                  <a:cxn ang="0">
                    <a:pos x="270" y="327"/>
                  </a:cxn>
                  <a:cxn ang="0">
                    <a:pos x="260" y="337"/>
                  </a:cxn>
                </a:cxnLst>
                <a:rect l="0" t="0" r="0" b="0"/>
                <a:pathLst>
                  <a:path w="28" h="35">
                    <a:moveTo>
                      <a:pt x="27" y="35"/>
                    </a:moveTo>
                    <a:cubicBezTo>
                      <a:pt x="4" y="35"/>
                      <a:pt x="4" y="35"/>
                      <a:pt x="4" y="35"/>
                    </a:cubicBezTo>
                    <a:cubicBezTo>
                      <a:pt x="1" y="35"/>
                      <a:pt x="0" y="33"/>
                      <a:pt x="0" y="31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11" y="0"/>
                      <a:pt x="19" y="0"/>
                      <a:pt x="27" y="0"/>
                    </a:cubicBezTo>
                    <a:cubicBezTo>
                      <a:pt x="27" y="0"/>
                      <a:pt x="28" y="1"/>
                      <a:pt x="28" y="1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7" y="7"/>
                      <a:pt x="27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7"/>
                      <a:pt x="26" y="6"/>
                      <a:pt x="26" y="6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2"/>
                      <a:pt x="26" y="2"/>
                      <a:pt x="2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0" y="2"/>
                      <a:pt x="0" y="7"/>
                      <a:pt x="4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7"/>
                      <a:pt x="28" y="8"/>
                      <a:pt x="28" y="8"/>
                    </a:cubicBezTo>
                    <a:cubicBezTo>
                      <a:pt x="28" y="17"/>
                      <a:pt x="28" y="25"/>
                      <a:pt x="28" y="34"/>
                    </a:cubicBezTo>
                    <a:cubicBezTo>
                      <a:pt x="28" y="34"/>
                      <a:pt x="27" y="35"/>
                      <a:pt x="27" y="35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1" name="Oval 68"/>
              <p:cNvSpPr/>
              <p:nvPr/>
            </p:nvSpPr>
            <p:spPr>
              <a:xfrm>
                <a:off x="4938" y="1592"/>
                <a:ext cx="511" cy="501"/>
              </a:xfrm>
              <a:prstGeom prst="ellipse">
                <a:avLst/>
              </a:prstGeom>
              <a:solidFill>
                <a:srgbClr val="20433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2" name="Freeform 69"/>
              <p:cNvSpPr/>
              <p:nvPr/>
            </p:nvSpPr>
            <p:spPr>
              <a:xfrm>
                <a:off x="5006" y="1727"/>
                <a:ext cx="443" cy="366"/>
              </a:xfrm>
              <a:custGeom>
                <a:avLst/>
                <a:gdLst/>
                <a:ahLst/>
                <a:cxnLst>
                  <a:cxn ang="0">
                    <a:pos x="443" y="116"/>
                  </a:cxn>
                  <a:cxn ang="0">
                    <a:pos x="183" y="366"/>
                  </a:cxn>
                  <a:cxn ang="0">
                    <a:pos x="144" y="366"/>
                  </a:cxn>
                  <a:cxn ang="0">
                    <a:pos x="0" y="222"/>
                  </a:cxn>
                  <a:cxn ang="0">
                    <a:pos x="19" y="29"/>
                  </a:cxn>
                  <a:cxn ang="0">
                    <a:pos x="29" y="10"/>
                  </a:cxn>
                  <a:cxn ang="0">
                    <a:pos x="48" y="0"/>
                  </a:cxn>
                  <a:cxn ang="0">
                    <a:pos x="96" y="0"/>
                  </a:cxn>
                  <a:cxn ang="0">
                    <a:pos x="144" y="10"/>
                  </a:cxn>
                  <a:cxn ang="0">
                    <a:pos x="183" y="29"/>
                  </a:cxn>
                  <a:cxn ang="0">
                    <a:pos x="202" y="19"/>
                  </a:cxn>
                  <a:cxn ang="0">
                    <a:pos x="250" y="0"/>
                  </a:cxn>
                  <a:cxn ang="0">
                    <a:pos x="308" y="0"/>
                  </a:cxn>
                  <a:cxn ang="0">
                    <a:pos x="347" y="0"/>
                  </a:cxn>
                  <a:cxn ang="0">
                    <a:pos x="433" y="96"/>
                  </a:cxn>
                  <a:cxn ang="0">
                    <a:pos x="443" y="116"/>
                  </a:cxn>
                </a:cxnLst>
                <a:rect l="0" t="0" r="0" b="0"/>
                <a:pathLst>
                  <a:path w="46" h="38">
                    <a:moveTo>
                      <a:pt x="46" y="12"/>
                    </a:moveTo>
                    <a:cubicBezTo>
                      <a:pt x="46" y="27"/>
                      <a:pt x="34" y="38"/>
                      <a:pt x="19" y="38"/>
                    </a:cubicBezTo>
                    <a:cubicBezTo>
                      <a:pt x="18" y="38"/>
                      <a:pt x="16" y="38"/>
                      <a:pt x="15" y="38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6" y="11"/>
                      <a:pt x="46" y="11"/>
                      <a:pt x="46" y="12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3" name="Freeform 70"/>
              <p:cNvSpPr>
                <a:spLocks noEditPoints="1"/>
              </p:cNvSpPr>
              <p:nvPr/>
            </p:nvSpPr>
            <p:spPr>
              <a:xfrm>
                <a:off x="5006" y="1717"/>
                <a:ext cx="366" cy="251"/>
              </a:xfrm>
              <a:custGeom>
                <a:avLst/>
                <a:gdLst/>
                <a:ahLst/>
                <a:cxnLst>
                  <a:cxn ang="0">
                    <a:pos x="366" y="232"/>
                  </a:cxn>
                  <a:cxn ang="0">
                    <a:pos x="366" y="48"/>
                  </a:cxn>
                  <a:cxn ang="0">
                    <a:pos x="356" y="39"/>
                  </a:cxn>
                  <a:cxn ang="0">
                    <a:pos x="356" y="39"/>
                  </a:cxn>
                  <a:cxn ang="0">
                    <a:pos x="347" y="39"/>
                  </a:cxn>
                  <a:cxn ang="0">
                    <a:pos x="347" y="19"/>
                  </a:cxn>
                  <a:cxn ang="0">
                    <a:pos x="337" y="10"/>
                  </a:cxn>
                  <a:cxn ang="0">
                    <a:pos x="193" y="29"/>
                  </a:cxn>
                  <a:cxn ang="0">
                    <a:pos x="173" y="29"/>
                  </a:cxn>
                  <a:cxn ang="0">
                    <a:pos x="29" y="10"/>
                  </a:cxn>
                  <a:cxn ang="0">
                    <a:pos x="19" y="19"/>
                  </a:cxn>
                  <a:cxn ang="0">
                    <a:pos x="19" y="39"/>
                  </a:cxn>
                  <a:cxn ang="0">
                    <a:pos x="10" y="39"/>
                  </a:cxn>
                  <a:cxn ang="0">
                    <a:pos x="10" y="39"/>
                  </a:cxn>
                  <a:cxn ang="0">
                    <a:pos x="0" y="48"/>
                  </a:cxn>
                  <a:cxn ang="0">
                    <a:pos x="0" y="232"/>
                  </a:cxn>
                  <a:cxn ang="0">
                    <a:pos x="10" y="232"/>
                  </a:cxn>
                  <a:cxn ang="0">
                    <a:pos x="154" y="232"/>
                  </a:cxn>
                  <a:cxn ang="0">
                    <a:pos x="164" y="241"/>
                  </a:cxn>
                  <a:cxn ang="0">
                    <a:pos x="164" y="251"/>
                  </a:cxn>
                  <a:cxn ang="0">
                    <a:pos x="202" y="251"/>
                  </a:cxn>
                  <a:cxn ang="0">
                    <a:pos x="202" y="241"/>
                  </a:cxn>
                  <a:cxn ang="0">
                    <a:pos x="212" y="232"/>
                  </a:cxn>
                  <a:cxn ang="0">
                    <a:pos x="356" y="232"/>
                  </a:cxn>
                  <a:cxn ang="0">
                    <a:pos x="366" y="232"/>
                  </a:cxn>
                  <a:cxn ang="0">
                    <a:pos x="173" y="222"/>
                  </a:cxn>
                  <a:cxn ang="0">
                    <a:pos x="39" y="203"/>
                  </a:cxn>
                  <a:cxn ang="0">
                    <a:pos x="29" y="193"/>
                  </a:cxn>
                  <a:cxn ang="0">
                    <a:pos x="29" y="29"/>
                  </a:cxn>
                  <a:cxn ang="0">
                    <a:pos x="39" y="19"/>
                  </a:cxn>
                  <a:cxn ang="0">
                    <a:pos x="173" y="39"/>
                  </a:cxn>
                  <a:cxn ang="0">
                    <a:pos x="173" y="48"/>
                  </a:cxn>
                  <a:cxn ang="0">
                    <a:pos x="173" y="212"/>
                  </a:cxn>
                  <a:cxn ang="0">
                    <a:pos x="173" y="222"/>
                  </a:cxn>
                  <a:cxn ang="0">
                    <a:pos x="193" y="222"/>
                  </a:cxn>
                  <a:cxn ang="0">
                    <a:pos x="327" y="203"/>
                  </a:cxn>
                  <a:cxn ang="0">
                    <a:pos x="337" y="193"/>
                  </a:cxn>
                  <a:cxn ang="0">
                    <a:pos x="337" y="29"/>
                  </a:cxn>
                  <a:cxn ang="0">
                    <a:pos x="327" y="19"/>
                  </a:cxn>
                  <a:cxn ang="0">
                    <a:pos x="193" y="39"/>
                  </a:cxn>
                  <a:cxn ang="0">
                    <a:pos x="193" y="48"/>
                  </a:cxn>
                  <a:cxn ang="0">
                    <a:pos x="193" y="212"/>
                  </a:cxn>
                  <a:cxn ang="0">
                    <a:pos x="193" y="222"/>
                  </a:cxn>
                </a:cxnLst>
                <a:rect l="0" t="0" r="0" b="0"/>
                <a:pathLst>
                  <a:path w="38" h="26">
                    <a:moveTo>
                      <a:pt x="38" y="24"/>
                    </a:move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4"/>
                      <a:pt x="37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6" y="2"/>
                      <a:pt x="36" y="1"/>
                      <a:pt x="35" y="1"/>
                    </a:cubicBezTo>
                    <a:cubicBezTo>
                      <a:pt x="29" y="0"/>
                      <a:pt x="24" y="0"/>
                      <a:pt x="20" y="3"/>
                    </a:cubicBezTo>
                    <a:cubicBezTo>
                      <a:pt x="19" y="3"/>
                      <a:pt x="19" y="3"/>
                      <a:pt x="18" y="3"/>
                    </a:cubicBezTo>
                    <a:cubicBezTo>
                      <a:pt x="14" y="0"/>
                      <a:pt x="9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1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7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7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6"/>
                      <a:pt x="21" y="25"/>
                      <a:pt x="21" y="25"/>
                    </a:cubicBezTo>
                    <a:cubicBezTo>
                      <a:pt x="21" y="25"/>
                      <a:pt x="22" y="24"/>
                      <a:pt x="22" y="2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8" y="24"/>
                      <a:pt x="38" y="24"/>
                      <a:pt x="38" y="24"/>
                    </a:cubicBezTo>
                    <a:close/>
                    <a:moveTo>
                      <a:pt x="18" y="23"/>
                    </a:moveTo>
                    <a:cubicBezTo>
                      <a:pt x="14" y="20"/>
                      <a:pt x="9" y="20"/>
                      <a:pt x="4" y="21"/>
                    </a:cubicBezTo>
                    <a:cubicBezTo>
                      <a:pt x="4" y="21"/>
                      <a:pt x="3" y="21"/>
                      <a:pt x="3" y="2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9" y="1"/>
                      <a:pt x="14" y="1"/>
                      <a:pt x="18" y="4"/>
                    </a:cubicBezTo>
                    <a:cubicBezTo>
                      <a:pt x="18" y="4"/>
                      <a:pt x="18" y="5"/>
                      <a:pt x="18" y="5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3"/>
                      <a:pt x="18" y="23"/>
                      <a:pt x="18" y="23"/>
                    </a:cubicBezTo>
                    <a:close/>
                    <a:moveTo>
                      <a:pt x="20" y="23"/>
                    </a:moveTo>
                    <a:cubicBezTo>
                      <a:pt x="24" y="20"/>
                      <a:pt x="29" y="20"/>
                      <a:pt x="34" y="21"/>
                    </a:cubicBezTo>
                    <a:cubicBezTo>
                      <a:pt x="34" y="21"/>
                      <a:pt x="35" y="21"/>
                      <a:pt x="35" y="20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2"/>
                      <a:pt x="35" y="2"/>
                      <a:pt x="34" y="2"/>
                    </a:cubicBezTo>
                    <a:cubicBezTo>
                      <a:pt x="29" y="1"/>
                      <a:pt x="24" y="1"/>
                      <a:pt x="20" y="4"/>
                    </a:cubicBezTo>
                    <a:cubicBezTo>
                      <a:pt x="20" y="4"/>
                      <a:pt x="20" y="5"/>
                      <a:pt x="20" y="5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</a:path>
                </a:pathLst>
              </a:custGeom>
              <a:solidFill>
                <a:srgbClr val="2EAEB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4" name="Oval 71"/>
              <p:cNvSpPr/>
              <p:nvPr/>
            </p:nvSpPr>
            <p:spPr>
              <a:xfrm>
                <a:off x="3657" y="2228"/>
                <a:ext cx="510" cy="510"/>
              </a:xfrm>
              <a:prstGeom prst="ellipse">
                <a:avLst/>
              </a:prstGeom>
              <a:solidFill>
                <a:srgbClr val="F9A21D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" name="Freeform 72"/>
              <p:cNvSpPr/>
              <p:nvPr/>
            </p:nvSpPr>
            <p:spPr>
              <a:xfrm>
                <a:off x="3705" y="2420"/>
                <a:ext cx="462" cy="318"/>
              </a:xfrm>
              <a:custGeom>
                <a:avLst/>
                <a:gdLst/>
                <a:ahLst/>
                <a:cxnLst>
                  <a:cxn ang="0">
                    <a:pos x="462" y="58"/>
                  </a:cxn>
                  <a:cxn ang="0">
                    <a:pos x="212" y="318"/>
                  </a:cxn>
                  <a:cxn ang="0">
                    <a:pos x="173" y="308"/>
                  </a:cxn>
                  <a:cxn ang="0">
                    <a:pos x="29" y="173"/>
                  </a:cxn>
                  <a:cxn ang="0">
                    <a:pos x="29" y="164"/>
                  </a:cxn>
                  <a:cxn ang="0">
                    <a:pos x="48" y="116"/>
                  </a:cxn>
                  <a:cxn ang="0">
                    <a:pos x="29" y="106"/>
                  </a:cxn>
                  <a:cxn ang="0">
                    <a:pos x="48" y="96"/>
                  </a:cxn>
                  <a:cxn ang="0">
                    <a:pos x="48" y="58"/>
                  </a:cxn>
                  <a:cxn ang="0">
                    <a:pos x="0" y="10"/>
                  </a:cxn>
                  <a:cxn ang="0">
                    <a:pos x="414" y="0"/>
                  </a:cxn>
                  <a:cxn ang="0">
                    <a:pos x="462" y="48"/>
                  </a:cxn>
                  <a:cxn ang="0">
                    <a:pos x="462" y="58"/>
                  </a:cxn>
                </a:cxnLst>
                <a:rect l="0" t="0" r="0" b="0"/>
                <a:pathLst>
                  <a:path w="48" h="33">
                    <a:moveTo>
                      <a:pt x="48" y="6"/>
                    </a:moveTo>
                    <a:cubicBezTo>
                      <a:pt x="48" y="21"/>
                      <a:pt x="36" y="33"/>
                      <a:pt x="22" y="33"/>
                    </a:cubicBezTo>
                    <a:cubicBezTo>
                      <a:pt x="20" y="33"/>
                      <a:pt x="19" y="32"/>
                      <a:pt x="18" y="32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5"/>
                      <a:pt x="48" y="6"/>
                      <a:pt x="48" y="6"/>
                    </a:cubicBezTo>
                    <a:close/>
                  </a:path>
                </a:pathLst>
              </a:custGeom>
              <a:solidFill>
                <a:srgbClr val="F58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6" name="Freeform 73"/>
              <p:cNvSpPr>
                <a:spLocks noEditPoints="1"/>
              </p:cNvSpPr>
              <p:nvPr/>
            </p:nvSpPr>
            <p:spPr>
              <a:xfrm>
                <a:off x="3705" y="2363"/>
                <a:ext cx="424" cy="241"/>
              </a:xfrm>
              <a:custGeom>
                <a:avLst/>
                <a:gdLst/>
                <a:ahLst/>
                <a:cxnLst>
                  <a:cxn ang="0">
                    <a:pos x="96" y="125"/>
                  </a:cxn>
                  <a:cxn ang="0">
                    <a:pos x="96" y="174"/>
                  </a:cxn>
                  <a:cxn ang="0">
                    <a:pos x="328" y="174"/>
                  </a:cxn>
                  <a:cxn ang="0">
                    <a:pos x="328" y="125"/>
                  </a:cxn>
                  <a:cxn ang="0">
                    <a:pos x="318" y="116"/>
                  </a:cxn>
                  <a:cxn ang="0">
                    <a:pos x="212" y="164"/>
                  </a:cxn>
                  <a:cxn ang="0">
                    <a:pos x="202" y="164"/>
                  </a:cxn>
                  <a:cxn ang="0">
                    <a:pos x="106" y="116"/>
                  </a:cxn>
                  <a:cxn ang="0">
                    <a:pos x="96" y="125"/>
                  </a:cxn>
                  <a:cxn ang="0">
                    <a:pos x="48" y="96"/>
                  </a:cxn>
                  <a:cxn ang="0">
                    <a:pos x="48" y="135"/>
                  </a:cxn>
                  <a:cxn ang="0">
                    <a:pos x="48" y="145"/>
                  </a:cxn>
                  <a:cxn ang="0">
                    <a:pos x="58" y="145"/>
                  </a:cxn>
                  <a:cxn ang="0">
                    <a:pos x="58" y="145"/>
                  </a:cxn>
                  <a:cxn ang="0">
                    <a:pos x="58" y="154"/>
                  </a:cxn>
                  <a:cxn ang="0">
                    <a:pos x="58" y="154"/>
                  </a:cxn>
                  <a:cxn ang="0">
                    <a:pos x="58" y="164"/>
                  </a:cxn>
                  <a:cxn ang="0">
                    <a:pos x="58" y="164"/>
                  </a:cxn>
                  <a:cxn ang="0">
                    <a:pos x="58" y="231"/>
                  </a:cxn>
                  <a:cxn ang="0">
                    <a:pos x="58" y="231"/>
                  </a:cxn>
                  <a:cxn ang="0">
                    <a:pos x="58" y="222"/>
                  </a:cxn>
                  <a:cxn ang="0">
                    <a:pos x="48" y="222"/>
                  </a:cxn>
                  <a:cxn ang="0">
                    <a:pos x="48" y="241"/>
                  </a:cxn>
                  <a:cxn ang="0">
                    <a:pos x="48" y="241"/>
                  </a:cxn>
                  <a:cxn ang="0">
                    <a:pos x="39" y="222"/>
                  </a:cxn>
                  <a:cxn ang="0">
                    <a:pos x="39" y="222"/>
                  </a:cxn>
                  <a:cxn ang="0">
                    <a:pos x="39" y="231"/>
                  </a:cxn>
                  <a:cxn ang="0">
                    <a:pos x="39" y="231"/>
                  </a:cxn>
                  <a:cxn ang="0">
                    <a:pos x="39" y="222"/>
                  </a:cxn>
                  <a:cxn ang="0">
                    <a:pos x="39" y="222"/>
                  </a:cxn>
                  <a:cxn ang="0">
                    <a:pos x="39" y="231"/>
                  </a:cxn>
                  <a:cxn ang="0">
                    <a:pos x="39" y="231"/>
                  </a:cxn>
                  <a:cxn ang="0">
                    <a:pos x="29" y="164"/>
                  </a:cxn>
                  <a:cxn ang="0">
                    <a:pos x="29" y="164"/>
                  </a:cxn>
                  <a:cxn ang="0">
                    <a:pos x="29" y="154"/>
                  </a:cxn>
                  <a:cxn ang="0">
                    <a:pos x="29" y="154"/>
                  </a:cxn>
                  <a:cxn ang="0">
                    <a:pos x="29" y="145"/>
                  </a:cxn>
                  <a:cxn ang="0">
                    <a:pos x="39" y="135"/>
                  </a:cxn>
                  <a:cxn ang="0">
                    <a:pos x="39" y="135"/>
                  </a:cxn>
                  <a:cxn ang="0">
                    <a:pos x="39" y="135"/>
                  </a:cxn>
                  <a:cxn ang="0">
                    <a:pos x="39" y="87"/>
                  </a:cxn>
                  <a:cxn ang="0">
                    <a:pos x="39" y="87"/>
                  </a:cxn>
                  <a:cxn ang="0">
                    <a:pos x="0" y="67"/>
                  </a:cxn>
                  <a:cxn ang="0">
                    <a:pos x="0" y="58"/>
                  </a:cxn>
                  <a:cxn ang="0">
                    <a:pos x="202" y="0"/>
                  </a:cxn>
                  <a:cxn ang="0">
                    <a:pos x="212" y="0"/>
                  </a:cxn>
                  <a:cxn ang="0">
                    <a:pos x="414" y="58"/>
                  </a:cxn>
                  <a:cxn ang="0">
                    <a:pos x="414" y="67"/>
                  </a:cxn>
                  <a:cxn ang="0">
                    <a:pos x="212" y="154"/>
                  </a:cxn>
                  <a:cxn ang="0">
                    <a:pos x="202" y="154"/>
                  </a:cxn>
                  <a:cxn ang="0">
                    <a:pos x="58" y="87"/>
                  </a:cxn>
                  <a:cxn ang="0">
                    <a:pos x="48" y="96"/>
                  </a:cxn>
                </a:cxnLst>
                <a:rect l="0" t="0" r="0" b="0"/>
                <a:pathLst>
                  <a:path w="44" h="25">
                    <a:moveTo>
                      <a:pt x="10" y="13"/>
                    </a:move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4"/>
                      <a:pt x="34" y="24"/>
                      <a:pt x="34" y="18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2"/>
                      <a:pt x="33" y="12"/>
                      <a:pt x="33" y="12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7"/>
                      <a:pt x="22" y="17"/>
                      <a:pt x="21" y="17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3"/>
                      <a:pt x="10" y="13"/>
                    </a:cubicBezTo>
                    <a:close/>
                    <a:moveTo>
                      <a:pt x="5" y="10"/>
                    </a:move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5"/>
                      <a:pt x="5" y="15"/>
                    </a:cubicBezTo>
                    <a:cubicBezTo>
                      <a:pt x="5" y="15"/>
                      <a:pt x="5" y="15"/>
                      <a:pt x="6" y="15"/>
                    </a:cubicBezTo>
                    <a:cubicBezTo>
                      <a:pt x="6" y="14"/>
                      <a:pt x="6" y="15"/>
                      <a:pt x="6" y="15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7" y="19"/>
                      <a:pt x="8" y="22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3"/>
                      <a:pt x="6" y="23"/>
                    </a:cubicBezTo>
                    <a:cubicBezTo>
                      <a:pt x="6" y="22"/>
                      <a:pt x="6" y="22"/>
                      <a:pt x="5" y="23"/>
                    </a:cubicBezTo>
                    <a:cubicBezTo>
                      <a:pt x="5" y="24"/>
                      <a:pt x="5" y="24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4"/>
                      <a:pt x="4" y="24"/>
                      <a:pt x="4" y="23"/>
                    </a:cubicBezTo>
                    <a:cubicBezTo>
                      <a:pt x="4" y="22"/>
                      <a:pt x="4" y="22"/>
                      <a:pt x="4" y="23"/>
                    </a:cubicBezTo>
                    <a:cubicBezTo>
                      <a:pt x="4" y="23"/>
                      <a:pt x="4" y="23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4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2" y="22"/>
                      <a:pt x="2" y="19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7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5"/>
                    </a:cubicBezTo>
                    <a:cubicBezTo>
                      <a:pt x="3" y="15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4" y="6"/>
                      <a:pt x="44" y="7"/>
                      <a:pt x="43" y="7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1" y="16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5" y="10"/>
                      <a:pt x="5" y="10"/>
                    </a:cubicBezTo>
                    <a:close/>
                  </a:path>
                </a:pathLst>
              </a:custGeom>
              <a:solidFill>
                <a:srgbClr val="470D0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7" name="Oval 74"/>
              <p:cNvSpPr/>
              <p:nvPr/>
            </p:nvSpPr>
            <p:spPr>
              <a:xfrm>
                <a:off x="3657" y="3500"/>
                <a:ext cx="510" cy="510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8" name="Freeform 75"/>
              <p:cNvSpPr/>
              <p:nvPr/>
            </p:nvSpPr>
            <p:spPr>
              <a:xfrm>
                <a:off x="3801" y="3567"/>
                <a:ext cx="366" cy="443"/>
              </a:xfrm>
              <a:custGeom>
                <a:avLst/>
                <a:gdLst/>
                <a:ahLst/>
                <a:cxnLst>
                  <a:cxn ang="0">
                    <a:pos x="366" y="241"/>
                  </a:cxn>
                  <a:cxn ang="0">
                    <a:pos x="116" y="443"/>
                  </a:cxn>
                  <a:cxn ang="0">
                    <a:pos x="106" y="443"/>
                  </a:cxn>
                  <a:cxn ang="0">
                    <a:pos x="10" y="347"/>
                  </a:cxn>
                  <a:cxn ang="0">
                    <a:pos x="39" y="327"/>
                  </a:cxn>
                  <a:cxn ang="0">
                    <a:pos x="39" y="279"/>
                  </a:cxn>
                  <a:cxn ang="0">
                    <a:pos x="0" y="193"/>
                  </a:cxn>
                  <a:cxn ang="0">
                    <a:pos x="29" y="164"/>
                  </a:cxn>
                  <a:cxn ang="0">
                    <a:pos x="106" y="77"/>
                  </a:cxn>
                  <a:cxn ang="0">
                    <a:pos x="67" y="39"/>
                  </a:cxn>
                  <a:cxn ang="0">
                    <a:pos x="67" y="29"/>
                  </a:cxn>
                  <a:cxn ang="0">
                    <a:pos x="125" y="0"/>
                  </a:cxn>
                  <a:cxn ang="0">
                    <a:pos x="366" y="241"/>
                  </a:cxn>
                </a:cxnLst>
                <a:rect l="0" t="0" r="0" b="0"/>
                <a:pathLst>
                  <a:path w="38" h="46">
                    <a:moveTo>
                      <a:pt x="38" y="25"/>
                    </a:moveTo>
                    <a:cubicBezTo>
                      <a:pt x="35" y="37"/>
                      <a:pt x="25" y="46"/>
                      <a:pt x="12" y="46"/>
                    </a:cubicBezTo>
                    <a:cubicBezTo>
                      <a:pt x="12" y="46"/>
                      <a:pt x="11" y="46"/>
                      <a:pt x="11" y="4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38" y="25"/>
                      <a:pt x="38" y="25"/>
                      <a:pt x="38" y="25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9" name="Freeform 76"/>
              <p:cNvSpPr>
                <a:spLocks noEditPoints="1"/>
              </p:cNvSpPr>
              <p:nvPr/>
            </p:nvSpPr>
            <p:spPr>
              <a:xfrm>
                <a:off x="3792" y="3567"/>
                <a:ext cx="250" cy="347"/>
              </a:xfrm>
              <a:custGeom>
                <a:avLst/>
                <a:gdLst/>
                <a:ahLst/>
                <a:cxnLst>
                  <a:cxn ang="0">
                    <a:pos x="29" y="308"/>
                  </a:cxn>
                  <a:cxn ang="0">
                    <a:pos x="19" y="231"/>
                  </a:cxn>
                  <a:cxn ang="0">
                    <a:pos x="0" y="193"/>
                  </a:cxn>
                  <a:cxn ang="0">
                    <a:pos x="29" y="164"/>
                  </a:cxn>
                  <a:cxn ang="0">
                    <a:pos x="96" y="67"/>
                  </a:cxn>
                  <a:cxn ang="0">
                    <a:pos x="77" y="39"/>
                  </a:cxn>
                  <a:cxn ang="0">
                    <a:pos x="77" y="39"/>
                  </a:cxn>
                  <a:cxn ang="0">
                    <a:pos x="67" y="19"/>
                  </a:cxn>
                  <a:cxn ang="0">
                    <a:pos x="125" y="0"/>
                  </a:cxn>
                  <a:cxn ang="0">
                    <a:pos x="135" y="0"/>
                  </a:cxn>
                  <a:cxn ang="0">
                    <a:pos x="135" y="10"/>
                  </a:cxn>
                  <a:cxn ang="0">
                    <a:pos x="125" y="19"/>
                  </a:cxn>
                  <a:cxn ang="0">
                    <a:pos x="192" y="183"/>
                  </a:cxn>
                  <a:cxn ang="0">
                    <a:pos x="192" y="193"/>
                  </a:cxn>
                  <a:cxn ang="0">
                    <a:pos x="183" y="212"/>
                  </a:cxn>
                  <a:cxn ang="0">
                    <a:pos x="163" y="212"/>
                  </a:cxn>
                  <a:cxn ang="0">
                    <a:pos x="154" y="202"/>
                  </a:cxn>
                  <a:cxn ang="0">
                    <a:pos x="154" y="202"/>
                  </a:cxn>
                  <a:cxn ang="0">
                    <a:pos x="106" y="116"/>
                  </a:cxn>
                  <a:cxn ang="0">
                    <a:pos x="67" y="183"/>
                  </a:cxn>
                  <a:cxn ang="0">
                    <a:pos x="67" y="222"/>
                  </a:cxn>
                  <a:cxn ang="0">
                    <a:pos x="106" y="308"/>
                  </a:cxn>
                  <a:cxn ang="0">
                    <a:pos x="231" y="308"/>
                  </a:cxn>
                  <a:cxn ang="0">
                    <a:pos x="250" y="337"/>
                  </a:cxn>
                  <a:cxn ang="0">
                    <a:pos x="29" y="347"/>
                  </a:cxn>
                  <a:cxn ang="0">
                    <a:pos x="19" y="318"/>
                  </a:cxn>
                  <a:cxn ang="0">
                    <a:pos x="38" y="183"/>
                  </a:cxn>
                  <a:cxn ang="0">
                    <a:pos x="38" y="212"/>
                  </a:cxn>
                  <a:cxn ang="0">
                    <a:pos x="38" y="183"/>
                  </a:cxn>
                  <a:cxn ang="0">
                    <a:pos x="240" y="202"/>
                  </a:cxn>
                  <a:cxn ang="0">
                    <a:pos x="250" y="212"/>
                  </a:cxn>
                  <a:cxn ang="0">
                    <a:pos x="144" y="270"/>
                  </a:cxn>
                  <a:cxn ang="0">
                    <a:pos x="125" y="251"/>
                  </a:cxn>
                </a:cxnLst>
                <a:rect l="0" t="0" r="0" b="0"/>
                <a:pathLst>
                  <a:path w="26" h="36">
                    <a:moveTo>
                      <a:pt x="3" y="32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4" y="32"/>
                      <a:pt x="4" y="31"/>
                      <a:pt x="4" y="31"/>
                    </a:cubicBezTo>
                    <a:cubicBezTo>
                      <a:pt x="3" y="29"/>
                      <a:pt x="2" y="26"/>
                      <a:pt x="2" y="24"/>
                    </a:cubicBezTo>
                    <a:cubicBezTo>
                      <a:pt x="2" y="24"/>
                      <a:pt x="2" y="23"/>
                      <a:pt x="1" y="23"/>
                    </a:cubicBezTo>
                    <a:cubicBezTo>
                      <a:pt x="1" y="22"/>
                      <a:pt x="0" y="21"/>
                      <a:pt x="0" y="20"/>
                    </a:cubicBezTo>
                    <a:cubicBezTo>
                      <a:pt x="0" y="19"/>
                      <a:pt x="1" y="18"/>
                      <a:pt x="2" y="17"/>
                    </a:cubicBezTo>
                    <a:cubicBezTo>
                      <a:pt x="2" y="17"/>
                      <a:pt x="2" y="17"/>
                      <a:pt x="3" y="17"/>
                    </a:cubicBezTo>
                    <a:cubicBezTo>
                      <a:pt x="4" y="13"/>
                      <a:pt x="6" y="10"/>
                      <a:pt x="10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1"/>
                      <a:pt x="20" y="21"/>
                      <a:pt x="19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7" y="22"/>
                      <a:pt x="17" y="22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2" y="12"/>
                      <a:pt x="12" y="12"/>
                      <a:pt x="11" y="12"/>
                    </a:cubicBezTo>
                    <a:cubicBezTo>
                      <a:pt x="9" y="14"/>
                      <a:pt x="8" y="16"/>
                      <a:pt x="7" y="18"/>
                    </a:cubicBezTo>
                    <a:cubicBezTo>
                      <a:pt x="7" y="18"/>
                      <a:pt x="7" y="18"/>
                      <a:pt x="7" y="19"/>
                    </a:cubicBezTo>
                    <a:cubicBezTo>
                      <a:pt x="7" y="19"/>
                      <a:pt x="8" y="20"/>
                      <a:pt x="8" y="20"/>
                    </a:cubicBezTo>
                    <a:cubicBezTo>
                      <a:pt x="8" y="21"/>
                      <a:pt x="7" y="22"/>
                      <a:pt x="7" y="23"/>
                    </a:cubicBezTo>
                    <a:cubicBezTo>
                      <a:pt x="6" y="23"/>
                      <a:pt x="6" y="24"/>
                      <a:pt x="6" y="24"/>
                    </a:cubicBezTo>
                    <a:cubicBezTo>
                      <a:pt x="7" y="27"/>
                      <a:pt x="9" y="30"/>
                      <a:pt x="11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5" y="32"/>
                      <a:pt x="26" y="33"/>
                      <a:pt x="26" y="33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6"/>
                      <a:pt x="25" y="36"/>
                      <a:pt x="24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2" y="36"/>
                      <a:pt x="2" y="36"/>
                      <a:pt x="2" y="35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2"/>
                      <a:pt x="3" y="32"/>
                    </a:cubicBezTo>
                    <a:close/>
                    <a:moveTo>
                      <a:pt x="4" y="19"/>
                    </a:moveTo>
                    <a:cubicBezTo>
                      <a:pt x="5" y="19"/>
                      <a:pt x="6" y="20"/>
                      <a:pt x="6" y="20"/>
                    </a:cubicBezTo>
                    <a:cubicBezTo>
                      <a:pt x="6" y="21"/>
                      <a:pt x="5" y="22"/>
                      <a:pt x="4" y="22"/>
                    </a:cubicBezTo>
                    <a:cubicBezTo>
                      <a:pt x="3" y="22"/>
                      <a:pt x="2" y="21"/>
                      <a:pt x="2" y="20"/>
                    </a:cubicBezTo>
                    <a:cubicBezTo>
                      <a:pt x="2" y="20"/>
                      <a:pt x="3" y="19"/>
                      <a:pt x="4" y="19"/>
                    </a:cubicBezTo>
                    <a:close/>
                    <a:moveTo>
                      <a:pt x="14" y="25"/>
                    </a:move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4" y="28"/>
                      <a:pt x="14" y="28"/>
                      <a:pt x="14" y="27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6"/>
                      <a:pt x="13" y="25"/>
                      <a:pt x="14" y="25"/>
                    </a:cubicBezTo>
                    <a:close/>
                  </a:path>
                </a:pathLst>
              </a:custGeom>
              <a:solidFill>
                <a:srgbClr val="F9A2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0" name="Oval 77"/>
              <p:cNvSpPr/>
              <p:nvPr/>
            </p:nvSpPr>
            <p:spPr>
              <a:xfrm>
                <a:off x="4293" y="1592"/>
                <a:ext cx="510" cy="501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1" name="Freeform 78"/>
              <p:cNvSpPr/>
              <p:nvPr/>
            </p:nvSpPr>
            <p:spPr>
              <a:xfrm>
                <a:off x="4447" y="1659"/>
                <a:ext cx="347" cy="434"/>
              </a:xfrm>
              <a:custGeom>
                <a:avLst/>
                <a:gdLst/>
                <a:ahLst/>
                <a:cxnLst>
                  <a:cxn ang="0">
                    <a:pos x="347" y="260"/>
                  </a:cxn>
                  <a:cxn ang="0">
                    <a:pos x="106" y="434"/>
                  </a:cxn>
                  <a:cxn ang="0">
                    <a:pos x="87" y="434"/>
                  </a:cxn>
                  <a:cxn ang="0">
                    <a:pos x="0" y="357"/>
                  </a:cxn>
                  <a:cxn ang="0">
                    <a:pos x="96" y="347"/>
                  </a:cxn>
                  <a:cxn ang="0">
                    <a:pos x="19" y="270"/>
                  </a:cxn>
                  <a:cxn ang="0">
                    <a:pos x="19" y="270"/>
                  </a:cxn>
                  <a:cxn ang="0">
                    <a:pos x="19" y="260"/>
                  </a:cxn>
                  <a:cxn ang="0">
                    <a:pos x="116" y="260"/>
                  </a:cxn>
                  <a:cxn ang="0">
                    <a:pos x="58" y="203"/>
                  </a:cxn>
                  <a:cxn ang="0">
                    <a:pos x="67" y="193"/>
                  </a:cxn>
                  <a:cxn ang="0">
                    <a:pos x="48" y="174"/>
                  </a:cxn>
                  <a:cxn ang="0">
                    <a:pos x="58" y="125"/>
                  </a:cxn>
                  <a:cxn ang="0">
                    <a:pos x="87" y="0"/>
                  </a:cxn>
                  <a:cxn ang="0">
                    <a:pos x="347" y="260"/>
                  </a:cxn>
                </a:cxnLst>
                <a:rect l="0" t="0" r="0" b="0"/>
                <a:pathLst>
                  <a:path w="36" h="45">
                    <a:moveTo>
                      <a:pt x="36" y="27"/>
                    </a:moveTo>
                    <a:cubicBezTo>
                      <a:pt x="33" y="38"/>
                      <a:pt x="23" y="45"/>
                      <a:pt x="11" y="45"/>
                    </a:cubicBezTo>
                    <a:cubicBezTo>
                      <a:pt x="10" y="45"/>
                      <a:pt x="9" y="45"/>
                      <a:pt x="9" y="45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6" y="27"/>
                      <a:pt x="36" y="27"/>
                      <a:pt x="36" y="27"/>
                    </a:cubicBezTo>
                    <a:close/>
                  </a:path>
                </a:pathLst>
              </a:custGeom>
              <a:solidFill>
                <a:srgbClr val="E2F1F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2" name="Freeform 79"/>
              <p:cNvSpPr>
                <a:spLocks noEditPoints="1"/>
              </p:cNvSpPr>
              <p:nvPr/>
            </p:nvSpPr>
            <p:spPr>
              <a:xfrm>
                <a:off x="4447" y="1659"/>
                <a:ext cx="241" cy="357"/>
              </a:xfrm>
              <a:custGeom>
                <a:avLst/>
                <a:gdLst/>
                <a:ahLst/>
                <a:cxnLst>
                  <a:cxn ang="0">
                    <a:pos x="87" y="212"/>
                  </a:cxn>
                  <a:cxn ang="0">
                    <a:pos x="96" y="174"/>
                  </a:cxn>
                  <a:cxn ang="0">
                    <a:pos x="106" y="174"/>
                  </a:cxn>
                  <a:cxn ang="0">
                    <a:pos x="106" y="145"/>
                  </a:cxn>
                  <a:cxn ang="0">
                    <a:pos x="125" y="135"/>
                  </a:cxn>
                  <a:cxn ang="0">
                    <a:pos x="106" y="251"/>
                  </a:cxn>
                  <a:cxn ang="0">
                    <a:pos x="19" y="261"/>
                  </a:cxn>
                  <a:cxn ang="0">
                    <a:pos x="19" y="270"/>
                  </a:cxn>
                  <a:cxn ang="0">
                    <a:pos x="39" y="270"/>
                  </a:cxn>
                  <a:cxn ang="0">
                    <a:pos x="96" y="309"/>
                  </a:cxn>
                  <a:cxn ang="0">
                    <a:pos x="96" y="338"/>
                  </a:cxn>
                  <a:cxn ang="0">
                    <a:pos x="0" y="347"/>
                  </a:cxn>
                  <a:cxn ang="0">
                    <a:pos x="10" y="357"/>
                  </a:cxn>
                  <a:cxn ang="0">
                    <a:pos x="212" y="357"/>
                  </a:cxn>
                  <a:cxn ang="0">
                    <a:pos x="202" y="338"/>
                  </a:cxn>
                  <a:cxn ang="0">
                    <a:pos x="174" y="328"/>
                  </a:cxn>
                  <a:cxn ang="0">
                    <a:pos x="183" y="270"/>
                  </a:cxn>
                  <a:cxn ang="0">
                    <a:pos x="135" y="87"/>
                  </a:cxn>
                  <a:cxn ang="0">
                    <a:pos x="106" y="68"/>
                  </a:cxn>
                  <a:cxn ang="0">
                    <a:pos x="106" y="29"/>
                  </a:cxn>
                  <a:cxn ang="0">
                    <a:pos x="96" y="29"/>
                  </a:cxn>
                  <a:cxn ang="0">
                    <a:pos x="87" y="19"/>
                  </a:cxn>
                  <a:cxn ang="0">
                    <a:pos x="87" y="10"/>
                  </a:cxn>
                  <a:cxn ang="0">
                    <a:pos x="77" y="0"/>
                  </a:cxn>
                  <a:cxn ang="0">
                    <a:pos x="67" y="0"/>
                  </a:cxn>
                  <a:cxn ang="0">
                    <a:pos x="58" y="19"/>
                  </a:cxn>
                  <a:cxn ang="0">
                    <a:pos x="58" y="19"/>
                  </a:cxn>
                  <a:cxn ang="0">
                    <a:pos x="48" y="29"/>
                  </a:cxn>
                  <a:cxn ang="0">
                    <a:pos x="39" y="39"/>
                  </a:cxn>
                  <a:cxn ang="0">
                    <a:pos x="48" y="174"/>
                  </a:cxn>
                  <a:cxn ang="0">
                    <a:pos x="58" y="174"/>
                  </a:cxn>
                  <a:cxn ang="0">
                    <a:pos x="67" y="212"/>
                  </a:cxn>
                  <a:cxn ang="0">
                    <a:pos x="125" y="106"/>
                  </a:cxn>
                  <a:cxn ang="0">
                    <a:pos x="96" y="106"/>
                  </a:cxn>
                </a:cxnLst>
                <a:rect l="0" t="0" r="0" b="0"/>
                <a:pathLst>
                  <a:path w="25" h="37">
                    <a:moveTo>
                      <a:pt x="7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9" y="22"/>
                      <a:pt x="10" y="21"/>
                      <a:pt x="10" y="2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2" y="15"/>
                    </a:cubicBezTo>
                    <a:cubicBezTo>
                      <a:pt x="12" y="15"/>
                      <a:pt x="13" y="15"/>
                      <a:pt x="13" y="14"/>
                    </a:cubicBezTo>
                    <a:cubicBezTo>
                      <a:pt x="13" y="14"/>
                      <a:pt x="14" y="14"/>
                      <a:pt x="14" y="14"/>
                    </a:cubicBezTo>
                    <a:cubicBezTo>
                      <a:pt x="20" y="17"/>
                      <a:pt x="18" y="26"/>
                      <a:pt x="11" y="26"/>
                    </a:cubicBezTo>
                    <a:cubicBezTo>
                      <a:pt x="8" y="26"/>
                      <a:pt x="5" y="26"/>
                      <a:pt x="2" y="26"/>
                    </a:cubicBezTo>
                    <a:cubicBezTo>
                      <a:pt x="2" y="26"/>
                      <a:pt x="2" y="26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4" y="28"/>
                      <a:pt x="4" y="28"/>
                    </a:cubicBezTo>
                    <a:cubicBezTo>
                      <a:pt x="5" y="30"/>
                      <a:pt x="8" y="31"/>
                      <a:pt x="10" y="31"/>
                    </a:cubicBezTo>
                    <a:cubicBezTo>
                      <a:pt x="10" y="31"/>
                      <a:pt x="10" y="31"/>
                      <a:pt x="10" y="32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6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1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37"/>
                      <a:pt x="22" y="37"/>
                      <a:pt x="22" y="37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5"/>
                      <a:pt x="21" y="35"/>
                      <a:pt x="21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5"/>
                      <a:pt x="18" y="35"/>
                      <a:pt x="18" y="34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8"/>
                      <a:pt x="19" y="28"/>
                    </a:cubicBezTo>
                    <a:cubicBezTo>
                      <a:pt x="25" y="22"/>
                      <a:pt x="23" y="12"/>
                      <a:pt x="15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3" y="8"/>
                      <a:pt x="13" y="8"/>
                      <a:pt x="12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1"/>
                      <a:pt x="9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2"/>
                      <a:pt x="7" y="22"/>
                    </a:cubicBezTo>
                    <a:close/>
                    <a:moveTo>
                      <a:pt x="11" y="10"/>
                    </a:moveTo>
                    <a:cubicBezTo>
                      <a:pt x="12" y="10"/>
                      <a:pt x="13" y="10"/>
                      <a:pt x="13" y="11"/>
                    </a:cubicBezTo>
                    <a:cubicBezTo>
                      <a:pt x="13" y="12"/>
                      <a:pt x="12" y="13"/>
                      <a:pt x="11" y="13"/>
                    </a:cubicBezTo>
                    <a:cubicBezTo>
                      <a:pt x="10" y="13"/>
                      <a:pt x="10" y="12"/>
                      <a:pt x="10" y="11"/>
                    </a:cubicBezTo>
                    <a:cubicBezTo>
                      <a:pt x="10" y="10"/>
                      <a:pt x="10" y="10"/>
                      <a:pt x="11" y="10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3" name="Oval 80"/>
              <p:cNvSpPr/>
              <p:nvPr/>
            </p:nvSpPr>
            <p:spPr>
              <a:xfrm>
                <a:off x="3657" y="1592"/>
                <a:ext cx="510" cy="501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4" name="Freeform 81"/>
              <p:cNvSpPr/>
              <p:nvPr/>
            </p:nvSpPr>
            <p:spPr>
              <a:xfrm>
                <a:off x="3753" y="1669"/>
                <a:ext cx="414" cy="424"/>
              </a:xfrm>
              <a:custGeom>
                <a:avLst/>
                <a:gdLst/>
                <a:ahLst/>
                <a:cxnLst>
                  <a:cxn ang="0">
                    <a:pos x="414" y="183"/>
                  </a:cxn>
                  <a:cxn ang="0">
                    <a:pos x="173" y="424"/>
                  </a:cxn>
                  <a:cxn ang="0">
                    <a:pos x="67" y="328"/>
                  </a:cxn>
                  <a:cxn ang="0">
                    <a:pos x="58" y="308"/>
                  </a:cxn>
                  <a:cxn ang="0">
                    <a:pos x="10" y="251"/>
                  </a:cxn>
                  <a:cxn ang="0">
                    <a:pos x="0" y="212"/>
                  </a:cxn>
                  <a:cxn ang="0">
                    <a:pos x="0" y="154"/>
                  </a:cxn>
                  <a:cxn ang="0">
                    <a:pos x="19" y="116"/>
                  </a:cxn>
                  <a:cxn ang="0">
                    <a:pos x="39" y="67"/>
                  </a:cxn>
                  <a:cxn ang="0">
                    <a:pos x="77" y="29"/>
                  </a:cxn>
                  <a:cxn ang="0">
                    <a:pos x="135" y="29"/>
                  </a:cxn>
                  <a:cxn ang="0">
                    <a:pos x="154" y="19"/>
                  </a:cxn>
                  <a:cxn ang="0">
                    <a:pos x="193" y="0"/>
                  </a:cxn>
                  <a:cxn ang="0">
                    <a:pos x="250" y="19"/>
                  </a:cxn>
                  <a:cxn ang="0">
                    <a:pos x="414" y="183"/>
                  </a:cxn>
                </a:cxnLst>
                <a:rect l="0" t="0" r="0" b="0"/>
                <a:pathLst>
                  <a:path w="43" h="44">
                    <a:moveTo>
                      <a:pt x="43" y="19"/>
                    </a:moveTo>
                    <a:cubicBezTo>
                      <a:pt x="43" y="33"/>
                      <a:pt x="32" y="44"/>
                      <a:pt x="18" y="4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43" y="19"/>
                      <a:pt x="43" y="19"/>
                      <a:pt x="43" y="19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5" name="Freeform 82"/>
              <p:cNvSpPr>
                <a:spLocks noEditPoints="1"/>
              </p:cNvSpPr>
              <p:nvPr/>
            </p:nvSpPr>
            <p:spPr>
              <a:xfrm>
                <a:off x="3715" y="1650"/>
                <a:ext cx="395" cy="395"/>
              </a:xfrm>
              <a:custGeom>
                <a:avLst/>
                <a:gdLst/>
                <a:ahLst/>
                <a:cxnLst>
                  <a:cxn ang="0">
                    <a:pos x="279" y="135"/>
                  </a:cxn>
                  <a:cxn ang="0">
                    <a:pos x="173" y="67"/>
                  </a:cxn>
                  <a:cxn ang="0">
                    <a:pos x="96" y="164"/>
                  </a:cxn>
                  <a:cxn ang="0">
                    <a:pos x="154" y="67"/>
                  </a:cxn>
                  <a:cxn ang="0">
                    <a:pos x="164" y="77"/>
                  </a:cxn>
                  <a:cxn ang="0">
                    <a:pos x="106" y="193"/>
                  </a:cxn>
                  <a:cxn ang="0">
                    <a:pos x="164" y="260"/>
                  </a:cxn>
                  <a:cxn ang="0">
                    <a:pos x="116" y="260"/>
                  </a:cxn>
                  <a:cxn ang="0">
                    <a:pos x="96" y="250"/>
                  </a:cxn>
                  <a:cxn ang="0">
                    <a:pos x="212" y="299"/>
                  </a:cxn>
                  <a:cxn ang="0">
                    <a:pos x="106" y="299"/>
                  </a:cxn>
                  <a:cxn ang="0">
                    <a:pos x="106" y="270"/>
                  </a:cxn>
                  <a:cxn ang="0">
                    <a:pos x="318" y="193"/>
                  </a:cxn>
                  <a:cxn ang="0">
                    <a:pos x="308" y="212"/>
                  </a:cxn>
                  <a:cxn ang="0">
                    <a:pos x="260" y="231"/>
                  </a:cxn>
                  <a:cxn ang="0">
                    <a:pos x="193" y="48"/>
                  </a:cxn>
                  <a:cxn ang="0">
                    <a:pos x="270" y="116"/>
                  </a:cxn>
                  <a:cxn ang="0">
                    <a:pos x="250" y="183"/>
                  </a:cxn>
                  <a:cxn ang="0">
                    <a:pos x="250" y="183"/>
                  </a:cxn>
                  <a:cxn ang="0">
                    <a:pos x="164" y="202"/>
                  </a:cxn>
                  <a:cxn ang="0">
                    <a:pos x="279" y="289"/>
                  </a:cxn>
                  <a:cxn ang="0">
                    <a:pos x="48" y="154"/>
                  </a:cxn>
                  <a:cxn ang="0">
                    <a:pos x="154" y="48"/>
                  </a:cxn>
                  <a:cxn ang="0">
                    <a:pos x="318" y="77"/>
                  </a:cxn>
                  <a:cxn ang="0">
                    <a:pos x="356" y="222"/>
                  </a:cxn>
                  <a:cxn ang="0">
                    <a:pos x="356" y="222"/>
                  </a:cxn>
                  <a:cxn ang="0">
                    <a:pos x="347" y="183"/>
                  </a:cxn>
                  <a:cxn ang="0">
                    <a:pos x="318" y="116"/>
                  </a:cxn>
                  <a:cxn ang="0">
                    <a:pos x="328" y="173"/>
                  </a:cxn>
                  <a:cxn ang="0">
                    <a:pos x="250" y="337"/>
                  </a:cxn>
                  <a:cxn ang="0">
                    <a:pos x="279" y="308"/>
                  </a:cxn>
                  <a:cxn ang="0">
                    <a:pos x="328" y="250"/>
                  </a:cxn>
                  <a:cxn ang="0">
                    <a:pos x="279" y="289"/>
                  </a:cxn>
                  <a:cxn ang="0">
                    <a:pos x="77" y="231"/>
                  </a:cxn>
                  <a:cxn ang="0">
                    <a:pos x="58" y="173"/>
                  </a:cxn>
                  <a:cxn ang="0">
                    <a:pos x="77" y="250"/>
                  </a:cxn>
                </a:cxnLst>
                <a:rect l="0" t="0" r="0" b="0"/>
                <a:pathLst>
                  <a:path w="41" h="41">
                    <a:moveTo>
                      <a:pt x="29" y="13"/>
                    </a:moveTo>
                    <a:cubicBezTo>
                      <a:pt x="29" y="13"/>
                      <a:pt x="29" y="13"/>
                      <a:pt x="29" y="14"/>
                    </a:cubicBezTo>
                    <a:cubicBezTo>
                      <a:pt x="29" y="14"/>
                      <a:pt x="29" y="14"/>
                      <a:pt x="28" y="14"/>
                    </a:cubicBezTo>
                    <a:cubicBezTo>
                      <a:pt x="25" y="11"/>
                      <a:pt x="22" y="8"/>
                      <a:pt x="18" y="7"/>
                    </a:cubicBezTo>
                    <a:cubicBezTo>
                      <a:pt x="10" y="4"/>
                      <a:pt x="6" y="9"/>
                      <a:pt x="9" y="17"/>
                    </a:cubicBezTo>
                    <a:cubicBezTo>
                      <a:pt x="9" y="17"/>
                      <a:pt x="10" y="17"/>
                      <a:pt x="10" y="17"/>
                    </a:cubicBezTo>
                    <a:cubicBezTo>
                      <a:pt x="11" y="13"/>
                      <a:pt x="13" y="10"/>
                      <a:pt x="15" y="8"/>
                    </a:cubicBezTo>
                    <a:cubicBezTo>
                      <a:pt x="15" y="7"/>
                      <a:pt x="16" y="7"/>
                      <a:pt x="16" y="7"/>
                    </a:cubicBezTo>
                    <a:cubicBezTo>
                      <a:pt x="16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8"/>
                    </a:cubicBezTo>
                    <a:cubicBezTo>
                      <a:pt x="14" y="11"/>
                      <a:pt x="12" y="15"/>
                      <a:pt x="11" y="19"/>
                    </a:cubicBezTo>
                    <a:cubicBezTo>
                      <a:pt x="11" y="19"/>
                      <a:pt x="11" y="20"/>
                      <a:pt x="11" y="20"/>
                    </a:cubicBezTo>
                    <a:cubicBezTo>
                      <a:pt x="13" y="22"/>
                      <a:pt x="15" y="25"/>
                      <a:pt x="17" y="27"/>
                    </a:cubicBezTo>
                    <a:cubicBezTo>
                      <a:pt x="18" y="27"/>
                      <a:pt x="17" y="27"/>
                      <a:pt x="17" y="27"/>
                    </a:cubicBezTo>
                    <a:cubicBezTo>
                      <a:pt x="16" y="27"/>
                      <a:pt x="14" y="27"/>
                      <a:pt x="13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6"/>
                      <a:pt x="11" y="26"/>
                      <a:pt x="10" y="25"/>
                    </a:cubicBezTo>
                    <a:cubicBezTo>
                      <a:pt x="10" y="25"/>
                      <a:pt x="10" y="25"/>
                      <a:pt x="10" y="26"/>
                    </a:cubicBezTo>
                    <a:cubicBezTo>
                      <a:pt x="9" y="35"/>
                      <a:pt x="16" y="38"/>
                      <a:pt x="22" y="32"/>
                    </a:cubicBezTo>
                    <a:cubicBezTo>
                      <a:pt x="22" y="32"/>
                      <a:pt x="22" y="31"/>
                      <a:pt x="22" y="31"/>
                    </a:cubicBezTo>
                    <a:cubicBezTo>
                      <a:pt x="18" y="32"/>
                      <a:pt x="15" y="32"/>
                      <a:pt x="12" y="32"/>
                    </a:cubicBezTo>
                    <a:cubicBezTo>
                      <a:pt x="12" y="32"/>
                      <a:pt x="11" y="31"/>
                      <a:pt x="11" y="31"/>
                    </a:cubicBezTo>
                    <a:cubicBezTo>
                      <a:pt x="11" y="30"/>
                      <a:pt x="11" y="29"/>
                      <a:pt x="10" y="28"/>
                    </a:cubicBezTo>
                    <a:cubicBezTo>
                      <a:pt x="10" y="28"/>
                      <a:pt x="11" y="28"/>
                      <a:pt x="11" y="28"/>
                    </a:cubicBezTo>
                    <a:cubicBezTo>
                      <a:pt x="18" y="29"/>
                      <a:pt x="29" y="26"/>
                      <a:pt x="34" y="21"/>
                    </a:cubicBezTo>
                    <a:cubicBezTo>
                      <a:pt x="34" y="21"/>
                      <a:pt x="33" y="21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21"/>
                      <a:pt x="32" y="22"/>
                      <a:pt x="32" y="22"/>
                    </a:cubicBezTo>
                    <a:cubicBezTo>
                      <a:pt x="31" y="23"/>
                      <a:pt x="29" y="24"/>
                      <a:pt x="27" y="25"/>
                    </a:cubicBezTo>
                    <a:cubicBezTo>
                      <a:pt x="27" y="25"/>
                      <a:pt x="27" y="25"/>
                      <a:pt x="27" y="24"/>
                    </a:cubicBezTo>
                    <a:cubicBezTo>
                      <a:pt x="27" y="24"/>
                      <a:pt x="27" y="23"/>
                      <a:pt x="28" y="23"/>
                    </a:cubicBezTo>
                    <a:cubicBezTo>
                      <a:pt x="33" y="8"/>
                      <a:pt x="27" y="1"/>
                      <a:pt x="20" y="5"/>
                    </a:cubicBezTo>
                    <a:cubicBezTo>
                      <a:pt x="19" y="5"/>
                      <a:pt x="19" y="6"/>
                      <a:pt x="20" y="6"/>
                    </a:cubicBezTo>
                    <a:cubicBezTo>
                      <a:pt x="23" y="7"/>
                      <a:pt x="26" y="9"/>
                      <a:pt x="28" y="12"/>
                    </a:cubicBezTo>
                    <a:cubicBezTo>
                      <a:pt x="29" y="12"/>
                      <a:pt x="29" y="12"/>
                      <a:pt x="29" y="13"/>
                    </a:cubicBezTo>
                    <a:close/>
                    <a:moveTo>
                      <a:pt x="26" y="19"/>
                    </a:moveTo>
                    <a:cubicBezTo>
                      <a:pt x="26" y="27"/>
                      <a:pt x="16" y="27"/>
                      <a:pt x="15" y="20"/>
                    </a:cubicBezTo>
                    <a:cubicBezTo>
                      <a:pt x="15" y="13"/>
                      <a:pt x="25" y="13"/>
                      <a:pt x="26" y="19"/>
                    </a:cubicBezTo>
                    <a:close/>
                    <a:moveTo>
                      <a:pt x="22" y="21"/>
                    </a:moveTo>
                    <a:cubicBezTo>
                      <a:pt x="22" y="24"/>
                      <a:pt x="17" y="24"/>
                      <a:pt x="17" y="21"/>
                    </a:cubicBezTo>
                    <a:cubicBezTo>
                      <a:pt x="17" y="18"/>
                      <a:pt x="21" y="18"/>
                      <a:pt x="22" y="21"/>
                    </a:cubicBezTo>
                    <a:close/>
                    <a:moveTo>
                      <a:pt x="29" y="30"/>
                    </a:moveTo>
                    <a:cubicBezTo>
                      <a:pt x="22" y="41"/>
                      <a:pt x="11" y="40"/>
                      <a:pt x="9" y="31"/>
                    </a:cubicBezTo>
                    <a:cubicBezTo>
                      <a:pt x="2" y="28"/>
                      <a:pt x="0" y="22"/>
                      <a:pt x="5" y="16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4" y="8"/>
                      <a:pt x="9" y="3"/>
                      <a:pt x="16" y="5"/>
                    </a:cubicBezTo>
                    <a:cubicBezTo>
                      <a:pt x="17" y="5"/>
                      <a:pt x="17" y="5"/>
                      <a:pt x="18" y="4"/>
                    </a:cubicBezTo>
                    <a:cubicBezTo>
                      <a:pt x="24" y="0"/>
                      <a:pt x="31" y="2"/>
                      <a:pt x="33" y="8"/>
                    </a:cubicBezTo>
                    <a:cubicBezTo>
                      <a:pt x="33" y="9"/>
                      <a:pt x="33" y="9"/>
                      <a:pt x="34" y="9"/>
                    </a:cubicBezTo>
                    <a:cubicBezTo>
                      <a:pt x="40" y="12"/>
                      <a:pt x="41" y="18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2"/>
                      <a:pt x="36" y="21"/>
                      <a:pt x="36" y="20"/>
                    </a:cubicBezTo>
                    <a:cubicBezTo>
                      <a:pt x="36" y="20"/>
                      <a:pt x="36" y="19"/>
                      <a:pt x="36" y="19"/>
                    </a:cubicBezTo>
                    <a:cubicBezTo>
                      <a:pt x="37" y="16"/>
                      <a:pt x="37" y="13"/>
                      <a:pt x="34" y="12"/>
                    </a:cubicBezTo>
                    <a:cubicBezTo>
                      <a:pt x="34" y="11"/>
                      <a:pt x="33" y="12"/>
                      <a:pt x="33" y="12"/>
                    </a:cubicBezTo>
                    <a:cubicBezTo>
                      <a:pt x="34" y="13"/>
                      <a:pt x="33" y="15"/>
                      <a:pt x="33" y="16"/>
                    </a:cubicBezTo>
                    <a:cubicBezTo>
                      <a:pt x="33" y="17"/>
                      <a:pt x="33" y="17"/>
                      <a:pt x="34" y="18"/>
                    </a:cubicBezTo>
                    <a:cubicBezTo>
                      <a:pt x="41" y="28"/>
                      <a:pt x="35" y="37"/>
                      <a:pt x="26" y="35"/>
                    </a:cubicBezTo>
                    <a:cubicBezTo>
                      <a:pt x="26" y="35"/>
                      <a:pt x="25" y="35"/>
                      <a:pt x="26" y="35"/>
                    </a:cubicBezTo>
                    <a:cubicBezTo>
                      <a:pt x="26" y="34"/>
                      <a:pt x="27" y="33"/>
                      <a:pt x="27" y="33"/>
                    </a:cubicBezTo>
                    <a:cubicBezTo>
                      <a:pt x="28" y="32"/>
                      <a:pt x="28" y="32"/>
                      <a:pt x="29" y="32"/>
                    </a:cubicBezTo>
                    <a:cubicBezTo>
                      <a:pt x="33" y="32"/>
                      <a:pt x="35" y="30"/>
                      <a:pt x="35" y="26"/>
                    </a:cubicBezTo>
                    <a:cubicBezTo>
                      <a:pt x="35" y="26"/>
                      <a:pt x="35" y="26"/>
                      <a:pt x="34" y="26"/>
                    </a:cubicBezTo>
                    <a:cubicBezTo>
                      <a:pt x="33" y="27"/>
                      <a:pt x="31" y="28"/>
                      <a:pt x="30" y="29"/>
                    </a:cubicBezTo>
                    <a:cubicBezTo>
                      <a:pt x="29" y="29"/>
                      <a:pt x="29" y="29"/>
                      <a:pt x="29" y="30"/>
                    </a:cubicBezTo>
                    <a:close/>
                    <a:moveTo>
                      <a:pt x="8" y="26"/>
                    </a:moveTo>
                    <a:cubicBezTo>
                      <a:pt x="8" y="25"/>
                      <a:pt x="8" y="25"/>
                      <a:pt x="8" y="24"/>
                    </a:cubicBezTo>
                    <a:cubicBezTo>
                      <a:pt x="8" y="23"/>
                      <a:pt x="8" y="23"/>
                      <a:pt x="8" y="22"/>
                    </a:cubicBezTo>
                    <a:cubicBezTo>
                      <a:pt x="7" y="21"/>
                      <a:pt x="6" y="20"/>
                      <a:pt x="6" y="18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21"/>
                      <a:pt x="4" y="25"/>
                      <a:pt x="8" y="26"/>
                    </a:cubicBezTo>
                    <a:cubicBezTo>
                      <a:pt x="8" y="26"/>
                      <a:pt x="8" y="26"/>
                      <a:pt x="8" y="26"/>
                    </a:cubicBezTo>
                    <a:close/>
                  </a:path>
                </a:pathLst>
              </a:custGeom>
              <a:solidFill>
                <a:srgbClr val="2EAEB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6" name="Oval 83"/>
              <p:cNvSpPr/>
              <p:nvPr/>
            </p:nvSpPr>
            <p:spPr>
              <a:xfrm>
                <a:off x="4293" y="2864"/>
                <a:ext cx="510" cy="510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" name="Freeform 84"/>
              <p:cNvSpPr/>
              <p:nvPr/>
            </p:nvSpPr>
            <p:spPr>
              <a:xfrm>
                <a:off x="4370" y="2931"/>
                <a:ext cx="433" cy="443"/>
              </a:xfrm>
              <a:custGeom>
                <a:avLst/>
                <a:gdLst/>
                <a:ahLst/>
                <a:cxnLst>
                  <a:cxn ang="0">
                    <a:pos x="433" y="183"/>
                  </a:cxn>
                  <a:cxn ang="0">
                    <a:pos x="183" y="443"/>
                  </a:cxn>
                  <a:cxn ang="0">
                    <a:pos x="164" y="443"/>
                  </a:cxn>
                  <a:cxn ang="0">
                    <a:pos x="48" y="318"/>
                  </a:cxn>
                  <a:cxn ang="0">
                    <a:pos x="48" y="308"/>
                  </a:cxn>
                  <a:cxn ang="0">
                    <a:pos x="0" y="212"/>
                  </a:cxn>
                  <a:cxn ang="0">
                    <a:pos x="29" y="87"/>
                  </a:cxn>
                  <a:cxn ang="0">
                    <a:pos x="77" y="39"/>
                  </a:cxn>
                  <a:cxn ang="0">
                    <a:pos x="192" y="0"/>
                  </a:cxn>
                  <a:cxn ang="0">
                    <a:pos x="318" y="48"/>
                  </a:cxn>
                  <a:cxn ang="0">
                    <a:pos x="433" y="164"/>
                  </a:cxn>
                  <a:cxn ang="0">
                    <a:pos x="433" y="183"/>
                  </a:cxn>
                </a:cxnLst>
                <a:rect l="0" t="0" r="0" b="0"/>
                <a:pathLst>
                  <a:path w="45" h="46">
                    <a:moveTo>
                      <a:pt x="45" y="19"/>
                    </a:moveTo>
                    <a:cubicBezTo>
                      <a:pt x="45" y="34"/>
                      <a:pt x="34" y="46"/>
                      <a:pt x="19" y="46"/>
                    </a:cubicBezTo>
                    <a:cubicBezTo>
                      <a:pt x="18" y="46"/>
                      <a:pt x="18" y="46"/>
                      <a:pt x="17" y="46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8"/>
                      <a:pt x="45" y="19"/>
                      <a:pt x="45" y="19"/>
                    </a:cubicBezTo>
                    <a:close/>
                  </a:path>
                </a:pathLst>
              </a:custGeom>
              <a:solidFill>
                <a:srgbClr val="E2F1F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8" name="Freeform 85"/>
              <p:cNvSpPr>
                <a:spLocks noEditPoints="1"/>
              </p:cNvSpPr>
              <p:nvPr/>
            </p:nvSpPr>
            <p:spPr>
              <a:xfrm>
                <a:off x="4360" y="2921"/>
                <a:ext cx="386" cy="386"/>
              </a:xfrm>
              <a:custGeom>
                <a:avLst/>
                <a:gdLst/>
                <a:ahLst/>
                <a:cxnLst>
                  <a:cxn ang="0">
                    <a:pos x="386" y="193"/>
                  </a:cxn>
                  <a:cxn ang="0">
                    <a:pos x="0" y="193"/>
                  </a:cxn>
                  <a:cxn ang="0">
                    <a:pos x="299" y="203"/>
                  </a:cxn>
                  <a:cxn ang="0">
                    <a:pos x="309" y="164"/>
                  </a:cxn>
                  <a:cxn ang="0">
                    <a:pos x="347" y="183"/>
                  </a:cxn>
                  <a:cxn ang="0">
                    <a:pos x="357" y="164"/>
                  </a:cxn>
                  <a:cxn ang="0">
                    <a:pos x="357" y="203"/>
                  </a:cxn>
                  <a:cxn ang="0">
                    <a:pos x="357" y="212"/>
                  </a:cxn>
                  <a:cxn ang="0">
                    <a:pos x="357" y="222"/>
                  </a:cxn>
                  <a:cxn ang="0">
                    <a:pos x="347" y="222"/>
                  </a:cxn>
                  <a:cxn ang="0">
                    <a:pos x="338" y="212"/>
                  </a:cxn>
                  <a:cxn ang="0">
                    <a:pos x="338" y="232"/>
                  </a:cxn>
                  <a:cxn ang="0">
                    <a:pos x="347" y="232"/>
                  </a:cxn>
                  <a:cxn ang="0">
                    <a:pos x="193" y="367"/>
                  </a:cxn>
                  <a:cxn ang="0">
                    <a:pos x="193" y="29"/>
                  </a:cxn>
                  <a:cxn ang="0">
                    <a:pos x="241" y="39"/>
                  </a:cxn>
                  <a:cxn ang="0">
                    <a:pos x="174" y="77"/>
                  </a:cxn>
                  <a:cxn ang="0">
                    <a:pos x="145" y="87"/>
                  </a:cxn>
                  <a:cxn ang="0">
                    <a:pos x="135" y="116"/>
                  </a:cxn>
                  <a:cxn ang="0">
                    <a:pos x="125" y="145"/>
                  </a:cxn>
                  <a:cxn ang="0">
                    <a:pos x="116" y="154"/>
                  </a:cxn>
                  <a:cxn ang="0">
                    <a:pos x="116" y="164"/>
                  </a:cxn>
                  <a:cxn ang="0">
                    <a:pos x="135" y="154"/>
                  </a:cxn>
                  <a:cxn ang="0">
                    <a:pos x="154" y="135"/>
                  </a:cxn>
                  <a:cxn ang="0">
                    <a:pos x="183" y="145"/>
                  </a:cxn>
                  <a:cxn ang="0">
                    <a:pos x="193" y="164"/>
                  </a:cxn>
                  <a:cxn ang="0">
                    <a:pos x="164" y="164"/>
                  </a:cxn>
                  <a:cxn ang="0">
                    <a:pos x="145" y="154"/>
                  </a:cxn>
                  <a:cxn ang="0">
                    <a:pos x="116" y="174"/>
                  </a:cxn>
                  <a:cxn ang="0">
                    <a:pos x="106" y="222"/>
                  </a:cxn>
                  <a:cxn ang="0">
                    <a:pos x="135" y="241"/>
                  </a:cxn>
                  <a:cxn ang="0">
                    <a:pos x="164" y="241"/>
                  </a:cxn>
                  <a:cxn ang="0">
                    <a:pos x="203" y="328"/>
                  </a:cxn>
                  <a:cxn ang="0">
                    <a:pos x="232" y="270"/>
                  </a:cxn>
                  <a:cxn ang="0">
                    <a:pos x="232" y="212"/>
                  </a:cxn>
                  <a:cxn ang="0">
                    <a:pos x="203" y="183"/>
                  </a:cxn>
                  <a:cxn ang="0">
                    <a:pos x="222" y="193"/>
                  </a:cxn>
                  <a:cxn ang="0">
                    <a:pos x="251" y="174"/>
                  </a:cxn>
                  <a:cxn ang="0">
                    <a:pos x="232" y="164"/>
                  </a:cxn>
                  <a:cxn ang="0">
                    <a:pos x="261" y="164"/>
                  </a:cxn>
                  <a:cxn ang="0">
                    <a:pos x="290" y="203"/>
                  </a:cxn>
                  <a:cxn ang="0">
                    <a:pos x="241" y="270"/>
                  </a:cxn>
                  <a:cxn ang="0">
                    <a:pos x="232" y="299"/>
                  </a:cxn>
                  <a:cxn ang="0">
                    <a:pos x="241" y="280"/>
                  </a:cxn>
                </a:cxnLst>
                <a:rect l="0" t="0" r="0" b="0"/>
                <a:pathLst>
                  <a:path w="40" h="40">
                    <a:moveTo>
                      <a:pt x="20" y="0"/>
                    </a:move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lose/>
                    <a:moveTo>
                      <a:pt x="31" y="21"/>
                    </a:moveTo>
                    <a:cubicBezTo>
                      <a:pt x="31" y="20"/>
                      <a:pt x="31" y="19"/>
                      <a:pt x="32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3" y="18"/>
                      <a:pt x="34" y="19"/>
                      <a:pt x="35" y="20"/>
                    </a:cubicBezTo>
                    <a:cubicBezTo>
                      <a:pt x="36" y="20"/>
                      <a:pt x="36" y="20"/>
                      <a:pt x="36" y="19"/>
                    </a:cubicBezTo>
                    <a:cubicBezTo>
                      <a:pt x="36" y="18"/>
                      <a:pt x="36" y="17"/>
                      <a:pt x="36" y="17"/>
                    </a:cubicBezTo>
                    <a:cubicBezTo>
                      <a:pt x="36" y="16"/>
                      <a:pt x="37" y="16"/>
                      <a:pt x="37" y="17"/>
                    </a:cubicBezTo>
                    <a:cubicBezTo>
                      <a:pt x="37" y="18"/>
                      <a:pt x="37" y="19"/>
                      <a:pt x="37" y="20"/>
                    </a:cubicBezTo>
                    <a:cubicBezTo>
                      <a:pt x="37" y="20"/>
                      <a:pt x="37" y="20"/>
                      <a:pt x="37" y="21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6" y="22"/>
                      <a:pt x="36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6" y="23"/>
                    </a:cubicBezTo>
                    <a:cubicBezTo>
                      <a:pt x="36" y="23"/>
                      <a:pt x="36" y="23"/>
                      <a:pt x="36" y="23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4" y="19"/>
                      <a:pt x="34" y="19"/>
                      <a:pt x="35" y="22"/>
                    </a:cubicBezTo>
                    <a:cubicBezTo>
                      <a:pt x="35" y="23"/>
                      <a:pt x="35" y="23"/>
                      <a:pt x="35" y="24"/>
                    </a:cubicBezTo>
                    <a:cubicBezTo>
                      <a:pt x="35" y="24"/>
                      <a:pt x="35" y="24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5" y="32"/>
                      <a:pt x="28" y="38"/>
                      <a:pt x="20" y="38"/>
                    </a:cubicBezTo>
                    <a:cubicBezTo>
                      <a:pt x="10" y="38"/>
                      <a:pt x="3" y="30"/>
                      <a:pt x="3" y="20"/>
                    </a:cubicBezTo>
                    <a:cubicBezTo>
                      <a:pt x="3" y="11"/>
                      <a:pt x="10" y="3"/>
                      <a:pt x="20" y="3"/>
                    </a:cubicBezTo>
                    <a:cubicBezTo>
                      <a:pt x="22" y="3"/>
                      <a:pt x="24" y="3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3" y="5"/>
                      <a:pt x="22" y="6"/>
                      <a:pt x="20" y="7"/>
                    </a:cubicBezTo>
                    <a:cubicBezTo>
                      <a:pt x="19" y="8"/>
                      <a:pt x="19" y="8"/>
                      <a:pt x="18" y="8"/>
                    </a:cubicBezTo>
                    <a:cubicBezTo>
                      <a:pt x="17" y="8"/>
                      <a:pt x="16" y="8"/>
                      <a:pt x="15" y="8"/>
                    </a:cubicBezTo>
                    <a:cubicBezTo>
                      <a:pt x="15" y="8"/>
                      <a:pt x="15" y="8"/>
                      <a:pt x="15" y="9"/>
                    </a:cubicBezTo>
                    <a:cubicBezTo>
                      <a:pt x="15" y="9"/>
                      <a:pt x="15" y="10"/>
                      <a:pt x="14" y="11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3"/>
                      <a:pt x="13" y="13"/>
                      <a:pt x="13" y="14"/>
                    </a:cubicBezTo>
                    <a:cubicBezTo>
                      <a:pt x="13" y="14"/>
                      <a:pt x="13" y="15"/>
                      <a:pt x="13" y="15"/>
                    </a:cubicBezTo>
                    <a:cubicBezTo>
                      <a:pt x="13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17"/>
                      <a:pt x="14" y="17"/>
                      <a:pt x="14" y="16"/>
                    </a:cubicBezTo>
                    <a:cubicBezTo>
                      <a:pt x="14" y="16"/>
                      <a:pt x="15" y="15"/>
                      <a:pt x="15" y="14"/>
                    </a:cubicBezTo>
                    <a:cubicBezTo>
                      <a:pt x="15" y="14"/>
                      <a:pt x="15" y="14"/>
                      <a:pt x="16" y="14"/>
                    </a:cubicBezTo>
                    <a:cubicBezTo>
                      <a:pt x="16" y="14"/>
                      <a:pt x="17" y="15"/>
                      <a:pt x="18" y="15"/>
                    </a:cubicBezTo>
                    <a:cubicBezTo>
                      <a:pt x="18" y="15"/>
                      <a:pt x="18" y="15"/>
                      <a:pt x="19" y="15"/>
                    </a:cubicBezTo>
                    <a:cubicBezTo>
                      <a:pt x="19" y="16"/>
                      <a:pt x="19" y="16"/>
                      <a:pt x="20" y="16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7"/>
                      <a:pt x="19" y="17"/>
                      <a:pt x="18" y="17"/>
                    </a:cubicBezTo>
                    <a:cubicBezTo>
                      <a:pt x="18" y="17"/>
                      <a:pt x="17" y="17"/>
                      <a:pt x="17" y="17"/>
                    </a:cubicBezTo>
                    <a:cubicBezTo>
                      <a:pt x="17" y="17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5" y="16"/>
                    </a:cubicBezTo>
                    <a:cubicBezTo>
                      <a:pt x="15" y="17"/>
                      <a:pt x="14" y="17"/>
                      <a:pt x="13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9"/>
                      <a:pt x="11" y="21"/>
                      <a:pt x="11" y="22"/>
                    </a:cubicBezTo>
                    <a:cubicBezTo>
                      <a:pt x="11" y="22"/>
                      <a:pt x="11" y="23"/>
                      <a:pt x="11" y="23"/>
                    </a:cubicBezTo>
                    <a:cubicBezTo>
                      <a:pt x="12" y="24"/>
                      <a:pt x="12" y="24"/>
                      <a:pt x="13" y="25"/>
                    </a:cubicBezTo>
                    <a:cubicBezTo>
                      <a:pt x="13" y="26"/>
                      <a:pt x="13" y="26"/>
                      <a:pt x="14" y="25"/>
                    </a:cubicBezTo>
                    <a:cubicBezTo>
                      <a:pt x="14" y="25"/>
                      <a:pt x="15" y="25"/>
                      <a:pt x="16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8" y="28"/>
                      <a:pt x="19" y="31"/>
                      <a:pt x="20" y="34"/>
                    </a:cubicBezTo>
                    <a:cubicBezTo>
                      <a:pt x="20" y="35"/>
                      <a:pt x="21" y="35"/>
                      <a:pt x="21" y="34"/>
                    </a:cubicBezTo>
                    <a:cubicBezTo>
                      <a:pt x="22" y="33"/>
                      <a:pt x="23" y="31"/>
                      <a:pt x="23" y="30"/>
                    </a:cubicBezTo>
                    <a:cubicBezTo>
                      <a:pt x="24" y="29"/>
                      <a:pt x="24" y="29"/>
                      <a:pt x="24" y="28"/>
                    </a:cubicBezTo>
                    <a:cubicBezTo>
                      <a:pt x="24" y="26"/>
                      <a:pt x="24" y="25"/>
                      <a:pt x="25" y="23"/>
                    </a:cubicBezTo>
                    <a:cubicBezTo>
                      <a:pt x="25" y="22"/>
                      <a:pt x="25" y="22"/>
                      <a:pt x="24" y="22"/>
                    </a:cubicBezTo>
                    <a:cubicBezTo>
                      <a:pt x="23" y="22"/>
                      <a:pt x="23" y="22"/>
                      <a:pt x="23" y="21"/>
                    </a:cubicBezTo>
                    <a:cubicBezTo>
                      <a:pt x="22" y="20"/>
                      <a:pt x="22" y="20"/>
                      <a:pt x="21" y="19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2" y="19"/>
                      <a:pt x="22" y="20"/>
                      <a:pt x="23" y="20"/>
                    </a:cubicBezTo>
                    <a:cubicBezTo>
                      <a:pt x="24" y="21"/>
                      <a:pt x="24" y="21"/>
                      <a:pt x="24" y="20"/>
                    </a:cubicBezTo>
                    <a:cubicBezTo>
                      <a:pt x="25" y="20"/>
                      <a:pt x="25" y="19"/>
                      <a:pt x="26" y="18"/>
                    </a:cubicBezTo>
                    <a:cubicBezTo>
                      <a:pt x="26" y="18"/>
                      <a:pt x="26" y="18"/>
                      <a:pt x="25" y="17"/>
                    </a:cubicBezTo>
                    <a:cubicBezTo>
                      <a:pt x="25" y="17"/>
                      <a:pt x="25" y="17"/>
                      <a:pt x="24" y="17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8"/>
                    </a:cubicBezTo>
                    <a:cubicBezTo>
                      <a:pt x="29" y="19"/>
                      <a:pt x="29" y="20"/>
                      <a:pt x="30" y="21"/>
                    </a:cubicBezTo>
                    <a:cubicBezTo>
                      <a:pt x="30" y="22"/>
                      <a:pt x="30" y="22"/>
                      <a:pt x="31" y="21"/>
                    </a:cubicBezTo>
                    <a:close/>
                    <a:moveTo>
                      <a:pt x="25" y="28"/>
                    </a:moveTo>
                    <a:cubicBezTo>
                      <a:pt x="25" y="29"/>
                      <a:pt x="25" y="29"/>
                      <a:pt x="24" y="29"/>
                    </a:cubicBezTo>
                    <a:cubicBezTo>
                      <a:pt x="24" y="30"/>
                      <a:pt x="24" y="30"/>
                      <a:pt x="24" y="31"/>
                    </a:cubicBezTo>
                    <a:cubicBezTo>
                      <a:pt x="24" y="33"/>
                      <a:pt x="24" y="32"/>
                      <a:pt x="25" y="31"/>
                    </a:cubicBezTo>
                    <a:cubicBezTo>
                      <a:pt x="25" y="30"/>
                      <a:pt x="25" y="30"/>
                      <a:pt x="25" y="29"/>
                    </a:cubicBezTo>
                    <a:cubicBezTo>
                      <a:pt x="26" y="27"/>
                      <a:pt x="26" y="27"/>
                      <a:pt x="25" y="28"/>
                    </a:cubicBezTo>
                    <a:close/>
                  </a:path>
                </a:pathLst>
              </a:custGeom>
              <a:solidFill>
                <a:srgbClr val="F9A2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9" name="Oval 86"/>
              <p:cNvSpPr/>
              <p:nvPr/>
            </p:nvSpPr>
            <p:spPr>
              <a:xfrm>
                <a:off x="3021" y="2864"/>
                <a:ext cx="511" cy="510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" name="Freeform 87"/>
              <p:cNvSpPr/>
              <p:nvPr/>
            </p:nvSpPr>
            <p:spPr>
              <a:xfrm>
                <a:off x="3136" y="2960"/>
                <a:ext cx="396" cy="414"/>
              </a:xfrm>
              <a:custGeom>
                <a:avLst/>
                <a:gdLst/>
                <a:ahLst/>
                <a:cxnLst>
                  <a:cxn ang="0">
                    <a:pos x="396" y="154"/>
                  </a:cxn>
                  <a:cxn ang="0">
                    <a:pos x="145" y="414"/>
                  </a:cxn>
                  <a:cxn ang="0">
                    <a:pos x="106" y="404"/>
                  </a:cxn>
                  <a:cxn ang="0">
                    <a:pos x="39" y="347"/>
                  </a:cxn>
                  <a:cxn ang="0">
                    <a:pos x="87" y="327"/>
                  </a:cxn>
                  <a:cxn ang="0">
                    <a:pos x="0" y="250"/>
                  </a:cxn>
                  <a:cxn ang="0">
                    <a:pos x="29" y="231"/>
                  </a:cxn>
                  <a:cxn ang="0">
                    <a:pos x="48" y="212"/>
                  </a:cxn>
                  <a:cxn ang="0">
                    <a:pos x="48" y="202"/>
                  </a:cxn>
                  <a:cxn ang="0">
                    <a:pos x="39" y="173"/>
                  </a:cxn>
                  <a:cxn ang="0">
                    <a:pos x="19" y="135"/>
                  </a:cxn>
                  <a:cxn ang="0">
                    <a:pos x="19" y="106"/>
                  </a:cxn>
                  <a:cxn ang="0">
                    <a:pos x="29" y="67"/>
                  </a:cxn>
                  <a:cxn ang="0">
                    <a:pos x="58" y="39"/>
                  </a:cxn>
                  <a:cxn ang="0">
                    <a:pos x="87" y="19"/>
                  </a:cxn>
                  <a:cxn ang="0">
                    <a:pos x="145" y="10"/>
                  </a:cxn>
                  <a:cxn ang="0">
                    <a:pos x="184" y="19"/>
                  </a:cxn>
                  <a:cxn ang="0">
                    <a:pos x="212" y="39"/>
                  </a:cxn>
                  <a:cxn ang="0">
                    <a:pos x="222" y="29"/>
                  </a:cxn>
                  <a:cxn ang="0">
                    <a:pos x="261" y="0"/>
                  </a:cxn>
                  <a:cxn ang="0">
                    <a:pos x="396" y="125"/>
                  </a:cxn>
                  <a:cxn ang="0">
                    <a:pos x="396" y="154"/>
                  </a:cxn>
                </a:cxnLst>
                <a:rect l="0" t="0" r="0" b="0"/>
                <a:pathLst>
                  <a:path w="41" h="43">
                    <a:moveTo>
                      <a:pt x="41" y="16"/>
                    </a:moveTo>
                    <a:cubicBezTo>
                      <a:pt x="41" y="31"/>
                      <a:pt x="29" y="43"/>
                      <a:pt x="15" y="43"/>
                    </a:cubicBezTo>
                    <a:cubicBezTo>
                      <a:pt x="13" y="43"/>
                      <a:pt x="12" y="43"/>
                      <a:pt x="11" y="4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4"/>
                      <a:pt x="41" y="15"/>
                      <a:pt x="41" y="16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" name="Freeform 88"/>
              <p:cNvSpPr>
                <a:spLocks noEditPoints="1"/>
              </p:cNvSpPr>
              <p:nvPr/>
            </p:nvSpPr>
            <p:spPr>
              <a:xfrm>
                <a:off x="3136" y="2950"/>
                <a:ext cx="280" cy="357"/>
              </a:xfrm>
              <a:custGeom>
                <a:avLst/>
                <a:gdLst/>
                <a:ahLst/>
                <a:cxnLst>
                  <a:cxn ang="0">
                    <a:pos x="174" y="183"/>
                  </a:cxn>
                  <a:cxn ang="0">
                    <a:pos x="145" y="241"/>
                  </a:cxn>
                  <a:cxn ang="0">
                    <a:pos x="203" y="212"/>
                  </a:cxn>
                  <a:cxn ang="0">
                    <a:pos x="145" y="280"/>
                  </a:cxn>
                  <a:cxn ang="0">
                    <a:pos x="145" y="318"/>
                  </a:cxn>
                  <a:cxn ang="0">
                    <a:pos x="222" y="357"/>
                  </a:cxn>
                  <a:cxn ang="0">
                    <a:pos x="126" y="328"/>
                  </a:cxn>
                  <a:cxn ang="0">
                    <a:pos x="126" y="309"/>
                  </a:cxn>
                  <a:cxn ang="0">
                    <a:pos x="126" y="270"/>
                  </a:cxn>
                  <a:cxn ang="0">
                    <a:pos x="39" y="232"/>
                  </a:cxn>
                  <a:cxn ang="0">
                    <a:pos x="29" y="261"/>
                  </a:cxn>
                  <a:cxn ang="0">
                    <a:pos x="29" y="232"/>
                  </a:cxn>
                  <a:cxn ang="0">
                    <a:pos x="48" y="212"/>
                  </a:cxn>
                  <a:cxn ang="0">
                    <a:pos x="212" y="48"/>
                  </a:cxn>
                  <a:cxn ang="0">
                    <a:pos x="232" y="10"/>
                  </a:cxn>
                  <a:cxn ang="0">
                    <a:pos x="241" y="39"/>
                  </a:cxn>
                  <a:cxn ang="0">
                    <a:pos x="232" y="48"/>
                  </a:cxn>
                  <a:cxn ang="0">
                    <a:pos x="145" y="270"/>
                  </a:cxn>
                  <a:cxn ang="0">
                    <a:pos x="222" y="58"/>
                  </a:cxn>
                  <a:cxn ang="0">
                    <a:pos x="48" y="222"/>
                  </a:cxn>
                  <a:cxn ang="0">
                    <a:pos x="48" y="232"/>
                  </a:cxn>
                  <a:cxn ang="0">
                    <a:pos x="222" y="48"/>
                  </a:cxn>
                  <a:cxn ang="0">
                    <a:pos x="212" y="135"/>
                  </a:cxn>
                  <a:cxn ang="0">
                    <a:pos x="183" y="174"/>
                  </a:cxn>
                  <a:cxn ang="0">
                    <a:pos x="212" y="203"/>
                  </a:cxn>
                  <a:cxn ang="0">
                    <a:pos x="203" y="135"/>
                  </a:cxn>
                  <a:cxn ang="0">
                    <a:pos x="145" y="135"/>
                  </a:cxn>
                  <a:cxn ang="0">
                    <a:pos x="174" y="164"/>
                  </a:cxn>
                  <a:cxn ang="0">
                    <a:pos x="203" y="135"/>
                  </a:cxn>
                  <a:cxn ang="0">
                    <a:pos x="126" y="68"/>
                  </a:cxn>
                  <a:cxn ang="0">
                    <a:pos x="97" y="96"/>
                  </a:cxn>
                  <a:cxn ang="0">
                    <a:pos x="154" y="106"/>
                  </a:cxn>
                  <a:cxn ang="0">
                    <a:pos x="116" y="29"/>
                  </a:cxn>
                  <a:cxn ang="0">
                    <a:pos x="58" y="58"/>
                  </a:cxn>
                  <a:cxn ang="0">
                    <a:pos x="126" y="58"/>
                  </a:cxn>
                  <a:cxn ang="0">
                    <a:pos x="241" y="145"/>
                  </a:cxn>
                  <a:cxn ang="0">
                    <a:pos x="222" y="87"/>
                  </a:cxn>
                  <a:cxn ang="0">
                    <a:pos x="126" y="29"/>
                  </a:cxn>
                  <a:cxn ang="0">
                    <a:pos x="183" y="39"/>
                  </a:cxn>
                  <a:cxn ang="0">
                    <a:pos x="126" y="29"/>
                  </a:cxn>
                  <a:cxn ang="0">
                    <a:pos x="164" y="96"/>
                  </a:cxn>
                  <a:cxn ang="0">
                    <a:pos x="203" y="48"/>
                  </a:cxn>
                  <a:cxn ang="0">
                    <a:pos x="203" y="125"/>
                  </a:cxn>
                  <a:cxn ang="0">
                    <a:pos x="212" y="68"/>
                  </a:cxn>
                  <a:cxn ang="0">
                    <a:pos x="174" y="96"/>
                  </a:cxn>
                  <a:cxn ang="0">
                    <a:pos x="58" y="125"/>
                  </a:cxn>
                  <a:cxn ang="0">
                    <a:pos x="87" y="87"/>
                  </a:cxn>
                  <a:cxn ang="0">
                    <a:pos x="29" y="116"/>
                  </a:cxn>
                  <a:cxn ang="0">
                    <a:pos x="39" y="183"/>
                  </a:cxn>
                  <a:cxn ang="0">
                    <a:pos x="48" y="135"/>
                  </a:cxn>
                  <a:cxn ang="0">
                    <a:pos x="87" y="232"/>
                  </a:cxn>
                  <a:cxn ang="0">
                    <a:pos x="135" y="212"/>
                  </a:cxn>
                  <a:cxn ang="0">
                    <a:pos x="87" y="232"/>
                  </a:cxn>
                  <a:cxn ang="0">
                    <a:pos x="106" y="154"/>
                  </a:cxn>
                  <a:cxn ang="0">
                    <a:pos x="97" y="106"/>
                  </a:cxn>
                  <a:cxn ang="0">
                    <a:pos x="68" y="135"/>
                  </a:cxn>
                  <a:cxn ang="0">
                    <a:pos x="135" y="203"/>
                  </a:cxn>
                  <a:cxn ang="0">
                    <a:pos x="135" y="145"/>
                  </a:cxn>
                  <a:cxn ang="0">
                    <a:pos x="106" y="174"/>
                  </a:cxn>
                  <a:cxn ang="0">
                    <a:pos x="97" y="174"/>
                  </a:cxn>
                  <a:cxn ang="0">
                    <a:pos x="126" y="212"/>
                  </a:cxn>
                  <a:cxn ang="0">
                    <a:pos x="68" y="145"/>
                  </a:cxn>
                  <a:cxn ang="0">
                    <a:pos x="58" y="203"/>
                  </a:cxn>
                </a:cxnLst>
                <a:rect l="0" t="0" r="0" b="0"/>
                <a:pathLst>
                  <a:path w="29" h="37">
                    <a:moveTo>
                      <a:pt x="21" y="22"/>
                    </a:move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5" y="23"/>
                      <a:pt x="15" y="24"/>
                      <a:pt x="15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8" y="25"/>
                      <a:pt x="20" y="24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lose/>
                    <a:moveTo>
                      <a:pt x="15" y="28"/>
                    </a:move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6" y="30"/>
                      <a:pt x="16" y="32"/>
                      <a:pt x="15" y="32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5" y="34"/>
                      <a:pt x="15" y="34"/>
                    </a:cubicBezTo>
                    <a:cubicBezTo>
                      <a:pt x="18" y="34"/>
                      <a:pt x="21" y="35"/>
                      <a:pt x="23" y="36"/>
                    </a:cubicBezTo>
                    <a:cubicBezTo>
                      <a:pt x="24" y="36"/>
                      <a:pt x="24" y="37"/>
                      <a:pt x="23" y="37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6"/>
                      <a:pt x="4" y="36"/>
                    </a:cubicBezTo>
                    <a:cubicBezTo>
                      <a:pt x="7" y="35"/>
                      <a:pt x="10" y="34"/>
                      <a:pt x="13" y="34"/>
                    </a:cubicBezTo>
                    <a:cubicBezTo>
                      <a:pt x="13" y="34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3" y="32"/>
                    </a:cubicBezTo>
                    <a:cubicBezTo>
                      <a:pt x="11" y="32"/>
                      <a:pt x="11" y="30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0" y="27"/>
                      <a:pt x="7" y="26"/>
                      <a:pt x="5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6"/>
                      <a:pt x="4" y="27"/>
                      <a:pt x="3" y="27"/>
                    </a:cubicBezTo>
                    <a:cubicBezTo>
                      <a:pt x="3" y="28"/>
                      <a:pt x="1" y="28"/>
                      <a:pt x="0" y="27"/>
                    </a:cubicBezTo>
                    <a:cubicBezTo>
                      <a:pt x="0" y="26"/>
                      <a:pt x="0" y="25"/>
                      <a:pt x="0" y="24"/>
                    </a:cubicBezTo>
                    <a:cubicBezTo>
                      <a:pt x="1" y="24"/>
                      <a:pt x="2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4" y="23"/>
                      <a:pt x="4" y="23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1" y="17"/>
                      <a:pt x="1" y="10"/>
                      <a:pt x="5" y="5"/>
                    </a:cubicBezTo>
                    <a:cubicBezTo>
                      <a:pt x="10" y="1"/>
                      <a:pt x="17" y="1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3" y="2"/>
                      <a:pt x="24" y="1"/>
                      <a:pt x="24" y="1"/>
                    </a:cubicBezTo>
                    <a:cubicBezTo>
                      <a:pt x="25" y="0"/>
                      <a:pt x="26" y="0"/>
                      <a:pt x="27" y="1"/>
                    </a:cubicBezTo>
                    <a:cubicBezTo>
                      <a:pt x="28" y="1"/>
                      <a:pt x="28" y="3"/>
                      <a:pt x="27" y="3"/>
                    </a:cubicBezTo>
                    <a:cubicBezTo>
                      <a:pt x="26" y="4"/>
                      <a:pt x="26" y="4"/>
                      <a:pt x="25" y="4"/>
                    </a:cubicBezTo>
                    <a:cubicBezTo>
                      <a:pt x="25" y="4"/>
                      <a:pt x="24" y="4"/>
                      <a:pt x="24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4"/>
                      <a:pt x="24" y="5"/>
                      <a:pt x="24" y="5"/>
                    </a:cubicBezTo>
                    <a:cubicBezTo>
                      <a:pt x="29" y="10"/>
                      <a:pt x="29" y="18"/>
                      <a:pt x="24" y="24"/>
                    </a:cubicBezTo>
                    <a:cubicBezTo>
                      <a:pt x="21" y="26"/>
                      <a:pt x="18" y="27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lose/>
                    <a:moveTo>
                      <a:pt x="23" y="5"/>
                    </a:moveTo>
                    <a:cubicBezTo>
                      <a:pt x="23" y="5"/>
                      <a:pt x="23" y="5"/>
                      <a:pt x="23" y="5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7" y="11"/>
                      <a:pt x="27" y="18"/>
                      <a:pt x="22" y="22"/>
                    </a:cubicBezTo>
                    <a:cubicBezTo>
                      <a:pt x="18" y="27"/>
                      <a:pt x="11" y="27"/>
                      <a:pt x="6" y="23"/>
                    </a:cubicBezTo>
                    <a:cubicBezTo>
                      <a:pt x="6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4"/>
                      <a:pt x="5" y="24"/>
                    </a:cubicBezTo>
                    <a:cubicBezTo>
                      <a:pt x="10" y="28"/>
                      <a:pt x="18" y="28"/>
                      <a:pt x="23" y="23"/>
                    </a:cubicBezTo>
                    <a:cubicBezTo>
                      <a:pt x="28" y="18"/>
                      <a:pt x="28" y="10"/>
                      <a:pt x="24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lose/>
                    <a:moveTo>
                      <a:pt x="25" y="16"/>
                    </a:moveTo>
                    <a:cubicBezTo>
                      <a:pt x="24" y="15"/>
                      <a:pt x="23" y="15"/>
                      <a:pt x="22" y="14"/>
                    </a:cubicBezTo>
                    <a:cubicBezTo>
                      <a:pt x="22" y="14"/>
                      <a:pt x="21" y="14"/>
                      <a:pt x="21" y="15"/>
                    </a:cubicBezTo>
                    <a:cubicBezTo>
                      <a:pt x="21" y="16"/>
                      <a:pt x="20" y="17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4" y="20"/>
                      <a:pt x="24" y="18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lose/>
                    <a:moveTo>
                      <a:pt x="21" y="14"/>
                    </a:moveTo>
                    <a:cubicBezTo>
                      <a:pt x="20" y="13"/>
                      <a:pt x="18" y="12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4"/>
                      <a:pt x="14" y="14"/>
                      <a:pt x="15" y="14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9" y="16"/>
                      <a:pt x="20" y="15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lose/>
                    <a:moveTo>
                      <a:pt x="16" y="10"/>
                    </a:moveTo>
                    <a:cubicBezTo>
                      <a:pt x="15" y="9"/>
                      <a:pt x="15" y="8"/>
                      <a:pt x="14" y="7"/>
                    </a:cubicBezTo>
                    <a:cubicBezTo>
                      <a:pt x="14" y="7"/>
                      <a:pt x="14" y="7"/>
                      <a:pt x="13" y="7"/>
                    </a:cubicBezTo>
                    <a:cubicBezTo>
                      <a:pt x="12" y="8"/>
                      <a:pt x="11" y="8"/>
                      <a:pt x="10" y="9"/>
                    </a:cubicBezTo>
                    <a:cubicBezTo>
                      <a:pt x="10" y="9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7" y="11"/>
                      <a:pt x="17" y="10"/>
                      <a:pt x="16" y="10"/>
                    </a:cubicBezTo>
                    <a:close/>
                    <a:moveTo>
                      <a:pt x="13" y="6"/>
                    </a:moveTo>
                    <a:cubicBezTo>
                      <a:pt x="13" y="5"/>
                      <a:pt x="12" y="4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3"/>
                      <a:pt x="8" y="4"/>
                      <a:pt x="6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10" y="9"/>
                      <a:pt x="10" y="9"/>
                    </a:cubicBezTo>
                    <a:cubicBezTo>
                      <a:pt x="11" y="8"/>
                      <a:pt x="12" y="7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lose/>
                    <a:moveTo>
                      <a:pt x="22" y="14"/>
                    </a:moveTo>
                    <a:cubicBezTo>
                      <a:pt x="23" y="14"/>
                      <a:pt x="24" y="14"/>
                      <a:pt x="25" y="15"/>
                    </a:cubicBezTo>
                    <a:cubicBezTo>
                      <a:pt x="25" y="15"/>
                      <a:pt x="25" y="15"/>
                      <a:pt x="25" y="14"/>
                    </a:cubicBezTo>
                    <a:cubicBezTo>
                      <a:pt x="25" y="12"/>
                      <a:pt x="25" y="10"/>
                      <a:pt x="24" y="9"/>
                    </a:cubicBezTo>
                    <a:cubicBezTo>
                      <a:pt x="24" y="9"/>
                      <a:pt x="23" y="9"/>
                      <a:pt x="23" y="9"/>
                    </a:cubicBezTo>
                    <a:cubicBezTo>
                      <a:pt x="23" y="10"/>
                      <a:pt x="23" y="12"/>
                      <a:pt x="22" y="13"/>
                    </a:cubicBezTo>
                    <a:cubicBezTo>
                      <a:pt x="22" y="13"/>
                      <a:pt x="22" y="14"/>
                      <a:pt x="22" y="14"/>
                    </a:cubicBezTo>
                    <a:close/>
                    <a:moveTo>
                      <a:pt x="13" y="3"/>
                    </a:moveTo>
                    <a:cubicBezTo>
                      <a:pt x="13" y="4"/>
                      <a:pt x="14" y="5"/>
                      <a:pt x="14" y="5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6" y="5"/>
                      <a:pt x="17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7" y="3"/>
                      <a:pt x="15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lose/>
                    <a:moveTo>
                      <a:pt x="15" y="7"/>
                    </a:moveTo>
                    <a:cubicBezTo>
                      <a:pt x="15" y="8"/>
                      <a:pt x="16" y="9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6"/>
                      <a:pt x="21" y="5"/>
                      <a:pt x="21" y="5"/>
                    </a:cubicBezTo>
                    <a:cubicBezTo>
                      <a:pt x="19" y="5"/>
                      <a:pt x="17" y="5"/>
                      <a:pt x="15" y="6"/>
                    </a:cubicBezTo>
                    <a:cubicBezTo>
                      <a:pt x="15" y="6"/>
                      <a:pt x="15" y="7"/>
                      <a:pt x="15" y="7"/>
                    </a:cubicBezTo>
                    <a:close/>
                    <a:moveTo>
                      <a:pt x="21" y="13"/>
                    </a:move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1"/>
                      <a:pt x="23" y="8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6"/>
                      <a:pt x="22" y="7"/>
                      <a:pt x="22" y="7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1"/>
                      <a:pt x="20" y="13"/>
                      <a:pt x="21" y="13"/>
                    </a:cubicBezTo>
                    <a:close/>
                    <a:moveTo>
                      <a:pt x="3" y="12"/>
                    </a:moveTo>
                    <a:cubicBezTo>
                      <a:pt x="4" y="12"/>
                      <a:pt x="5" y="13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2"/>
                      <a:pt x="8" y="11"/>
                      <a:pt x="9" y="10"/>
                    </a:cubicBezTo>
                    <a:cubicBezTo>
                      <a:pt x="9" y="10"/>
                      <a:pt x="9" y="10"/>
                      <a:pt x="9" y="9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6"/>
                      <a:pt x="5" y="6"/>
                      <a:pt x="5" y="7"/>
                    </a:cubicBezTo>
                    <a:cubicBezTo>
                      <a:pt x="4" y="8"/>
                      <a:pt x="3" y="10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lose/>
                    <a:moveTo>
                      <a:pt x="3" y="13"/>
                    </a:moveTo>
                    <a:cubicBezTo>
                      <a:pt x="2" y="15"/>
                      <a:pt x="3" y="17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8"/>
                      <a:pt x="5" y="16"/>
                      <a:pt x="5" y="15"/>
                    </a:cubicBezTo>
                    <a:cubicBezTo>
                      <a:pt x="6" y="14"/>
                      <a:pt x="5" y="14"/>
                      <a:pt x="5" y="14"/>
                    </a:cubicBezTo>
                    <a:cubicBezTo>
                      <a:pt x="4" y="14"/>
                      <a:pt x="4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lose/>
                    <a:moveTo>
                      <a:pt x="9" y="24"/>
                    </a:moveTo>
                    <a:cubicBezTo>
                      <a:pt x="10" y="25"/>
                      <a:pt x="12" y="25"/>
                      <a:pt x="14" y="25"/>
                    </a:cubicBezTo>
                    <a:cubicBezTo>
                      <a:pt x="14" y="25"/>
                      <a:pt x="15" y="25"/>
                      <a:pt x="15" y="25"/>
                    </a:cubicBezTo>
                    <a:cubicBezTo>
                      <a:pt x="14" y="24"/>
                      <a:pt x="14" y="23"/>
                      <a:pt x="14" y="22"/>
                    </a:cubicBezTo>
                    <a:cubicBezTo>
                      <a:pt x="14" y="22"/>
                      <a:pt x="13" y="22"/>
                      <a:pt x="13" y="22"/>
                    </a:cubicBezTo>
                    <a:cubicBezTo>
                      <a:pt x="12" y="23"/>
                      <a:pt x="10" y="24"/>
                      <a:pt x="9" y="24"/>
                    </a:cubicBezTo>
                    <a:cubicBezTo>
                      <a:pt x="8" y="24"/>
                      <a:pt x="8" y="24"/>
                      <a:pt x="9" y="24"/>
                    </a:cubicBezTo>
                    <a:close/>
                    <a:moveTo>
                      <a:pt x="7" y="14"/>
                    </a:moveTo>
                    <a:cubicBezTo>
                      <a:pt x="8" y="15"/>
                      <a:pt x="9" y="16"/>
                      <a:pt x="10" y="16"/>
                    </a:cubicBezTo>
                    <a:cubicBezTo>
                      <a:pt x="10" y="17"/>
                      <a:pt x="10" y="17"/>
                      <a:pt x="11" y="16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0"/>
                      <a:pt x="9" y="10"/>
                      <a:pt x="9" y="11"/>
                    </a:cubicBezTo>
                    <a:cubicBezTo>
                      <a:pt x="8" y="12"/>
                      <a:pt x="8" y="13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lose/>
                    <a:moveTo>
                      <a:pt x="11" y="18"/>
                    </a:moveTo>
                    <a:cubicBezTo>
                      <a:pt x="12" y="19"/>
                      <a:pt x="13" y="20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0"/>
                      <a:pt x="16" y="19"/>
                      <a:pt x="17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11" y="17"/>
                      <a:pt x="11" y="18"/>
                    </a:cubicBezTo>
                    <a:close/>
                    <a:moveTo>
                      <a:pt x="13" y="21"/>
                    </a:moveTo>
                    <a:cubicBezTo>
                      <a:pt x="12" y="20"/>
                      <a:pt x="11" y="19"/>
                      <a:pt x="11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8" y="23"/>
                      <a:pt x="11" y="22"/>
                      <a:pt x="13" y="22"/>
                    </a:cubicBezTo>
                    <a:cubicBezTo>
                      <a:pt x="13" y="21"/>
                      <a:pt x="13" y="21"/>
                      <a:pt x="13" y="21"/>
                    </a:cubicBezTo>
                    <a:close/>
                    <a:moveTo>
                      <a:pt x="9" y="17"/>
                    </a:moveTo>
                    <a:cubicBezTo>
                      <a:pt x="9" y="16"/>
                      <a:pt x="8" y="15"/>
                      <a:pt x="7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7"/>
                      <a:pt x="4" y="19"/>
                      <a:pt x="5" y="21"/>
                    </a:cubicBezTo>
                    <a:cubicBezTo>
                      <a:pt x="5" y="21"/>
                      <a:pt x="6" y="21"/>
                      <a:pt x="6" y="21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7"/>
                      <a:pt x="10" y="17"/>
                      <a:pt x="9" y="17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2" name="Oval 89"/>
              <p:cNvSpPr/>
              <p:nvPr/>
            </p:nvSpPr>
            <p:spPr>
              <a:xfrm>
                <a:off x="4938" y="2228"/>
                <a:ext cx="511" cy="510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" name="Freeform 90"/>
              <p:cNvSpPr/>
              <p:nvPr/>
            </p:nvSpPr>
            <p:spPr>
              <a:xfrm>
                <a:off x="5102" y="2276"/>
                <a:ext cx="337" cy="462"/>
              </a:xfrm>
              <a:custGeom>
                <a:avLst/>
                <a:gdLst/>
                <a:ahLst/>
                <a:cxnLst>
                  <a:cxn ang="0">
                    <a:pos x="337" y="250"/>
                  </a:cxn>
                  <a:cxn ang="0">
                    <a:pos x="87" y="462"/>
                  </a:cxn>
                  <a:cxn ang="0">
                    <a:pos x="77" y="462"/>
                  </a:cxn>
                  <a:cxn ang="0">
                    <a:pos x="0" y="375"/>
                  </a:cxn>
                  <a:cxn ang="0">
                    <a:pos x="67" y="270"/>
                  </a:cxn>
                  <a:cxn ang="0">
                    <a:pos x="77" y="183"/>
                  </a:cxn>
                  <a:cxn ang="0">
                    <a:pos x="67" y="173"/>
                  </a:cxn>
                  <a:cxn ang="0">
                    <a:pos x="87" y="58"/>
                  </a:cxn>
                  <a:cxn ang="0">
                    <a:pos x="67" y="29"/>
                  </a:cxn>
                  <a:cxn ang="0">
                    <a:pos x="96" y="0"/>
                  </a:cxn>
                  <a:cxn ang="0">
                    <a:pos x="337" y="250"/>
                  </a:cxn>
                </a:cxnLst>
                <a:rect l="0" t="0" r="0" b="0"/>
                <a:pathLst>
                  <a:path w="35" h="48">
                    <a:moveTo>
                      <a:pt x="35" y="26"/>
                    </a:moveTo>
                    <a:cubicBezTo>
                      <a:pt x="33" y="38"/>
                      <a:pt x="22" y="48"/>
                      <a:pt x="9" y="48"/>
                    </a:cubicBezTo>
                    <a:cubicBezTo>
                      <a:pt x="9" y="48"/>
                      <a:pt x="8" y="48"/>
                      <a:pt x="8" y="4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35" y="26"/>
                      <a:pt x="35" y="26"/>
                      <a:pt x="35" y="26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4" name="Freeform 91"/>
              <p:cNvSpPr>
                <a:spLocks noEditPoints="1"/>
              </p:cNvSpPr>
              <p:nvPr/>
            </p:nvSpPr>
            <p:spPr>
              <a:xfrm>
                <a:off x="5092" y="2276"/>
                <a:ext cx="193" cy="414"/>
              </a:xfrm>
              <a:custGeom>
                <a:avLst/>
                <a:gdLst/>
                <a:ahLst/>
                <a:cxnLst>
                  <a:cxn ang="0">
                    <a:pos x="116" y="395"/>
                  </a:cxn>
                  <a:cxn ang="0">
                    <a:pos x="77" y="395"/>
                  </a:cxn>
                  <a:cxn ang="0">
                    <a:pos x="87" y="385"/>
                  </a:cxn>
                  <a:cxn ang="0">
                    <a:pos x="116" y="385"/>
                  </a:cxn>
                  <a:cxn ang="0">
                    <a:pos x="116" y="395"/>
                  </a:cxn>
                  <a:cxn ang="0">
                    <a:pos x="164" y="270"/>
                  </a:cxn>
                  <a:cxn ang="0">
                    <a:pos x="164" y="327"/>
                  </a:cxn>
                  <a:cxn ang="0">
                    <a:pos x="183" y="366"/>
                  </a:cxn>
                  <a:cxn ang="0">
                    <a:pos x="174" y="385"/>
                  </a:cxn>
                  <a:cxn ang="0">
                    <a:pos x="19" y="385"/>
                  </a:cxn>
                  <a:cxn ang="0">
                    <a:pos x="10" y="366"/>
                  </a:cxn>
                  <a:cxn ang="0">
                    <a:pos x="29" y="327"/>
                  </a:cxn>
                  <a:cxn ang="0">
                    <a:pos x="29" y="270"/>
                  </a:cxn>
                  <a:cxn ang="0">
                    <a:pos x="77" y="212"/>
                  </a:cxn>
                  <a:cxn ang="0">
                    <a:pos x="77" y="193"/>
                  </a:cxn>
                  <a:cxn ang="0">
                    <a:pos x="77" y="183"/>
                  </a:cxn>
                  <a:cxn ang="0">
                    <a:pos x="87" y="173"/>
                  </a:cxn>
                  <a:cxn ang="0">
                    <a:pos x="116" y="173"/>
                  </a:cxn>
                  <a:cxn ang="0">
                    <a:pos x="116" y="183"/>
                  </a:cxn>
                  <a:cxn ang="0">
                    <a:pos x="116" y="193"/>
                  </a:cxn>
                  <a:cxn ang="0">
                    <a:pos x="125" y="212"/>
                  </a:cxn>
                  <a:cxn ang="0">
                    <a:pos x="164" y="270"/>
                  </a:cxn>
                  <a:cxn ang="0">
                    <a:pos x="77" y="173"/>
                  </a:cxn>
                  <a:cxn ang="0">
                    <a:pos x="77" y="48"/>
                  </a:cxn>
                  <a:cxn ang="0">
                    <a:pos x="77" y="39"/>
                  </a:cxn>
                  <a:cxn ang="0">
                    <a:pos x="116" y="39"/>
                  </a:cxn>
                  <a:cxn ang="0">
                    <a:pos x="116" y="48"/>
                  </a:cxn>
                  <a:cxn ang="0">
                    <a:pos x="116" y="173"/>
                  </a:cxn>
                  <a:cxn ang="0">
                    <a:pos x="116" y="173"/>
                  </a:cxn>
                  <a:cxn ang="0">
                    <a:pos x="77" y="173"/>
                  </a:cxn>
                  <a:cxn ang="0">
                    <a:pos x="77" y="173"/>
                  </a:cxn>
                  <a:cxn ang="0">
                    <a:pos x="77" y="29"/>
                  </a:cxn>
                  <a:cxn ang="0">
                    <a:pos x="97" y="0"/>
                  </a:cxn>
                  <a:cxn ang="0">
                    <a:pos x="116" y="29"/>
                  </a:cxn>
                  <a:cxn ang="0">
                    <a:pos x="116" y="39"/>
                  </a:cxn>
                  <a:cxn ang="0">
                    <a:pos x="77" y="39"/>
                  </a:cxn>
                  <a:cxn ang="0">
                    <a:pos x="77" y="29"/>
                  </a:cxn>
                </a:cxnLst>
                <a:rect l="0" t="0" r="0" b="0"/>
                <a:pathLst>
                  <a:path w="20" h="43">
                    <a:moveTo>
                      <a:pt x="12" y="41"/>
                    </a:moveTo>
                    <a:cubicBezTo>
                      <a:pt x="12" y="43"/>
                      <a:pt x="9" y="43"/>
                      <a:pt x="8" y="41"/>
                    </a:cubicBezTo>
                    <a:cubicBezTo>
                      <a:pt x="8" y="41"/>
                      <a:pt x="8" y="40"/>
                      <a:pt x="9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0"/>
                      <a:pt x="12" y="41"/>
                      <a:pt x="12" y="41"/>
                    </a:cubicBezTo>
                    <a:close/>
                    <a:moveTo>
                      <a:pt x="17" y="28"/>
                    </a:moveTo>
                    <a:cubicBezTo>
                      <a:pt x="17" y="31"/>
                      <a:pt x="17" y="33"/>
                      <a:pt x="17" y="34"/>
                    </a:cubicBezTo>
                    <a:cubicBezTo>
                      <a:pt x="18" y="35"/>
                      <a:pt x="18" y="36"/>
                      <a:pt x="19" y="38"/>
                    </a:cubicBezTo>
                    <a:cubicBezTo>
                      <a:pt x="20" y="39"/>
                      <a:pt x="20" y="40"/>
                      <a:pt x="18" y="40"/>
                    </a:cubicBezTo>
                    <a:cubicBezTo>
                      <a:pt x="13" y="40"/>
                      <a:pt x="7" y="40"/>
                      <a:pt x="2" y="40"/>
                    </a:cubicBezTo>
                    <a:cubicBezTo>
                      <a:pt x="1" y="40"/>
                      <a:pt x="0" y="39"/>
                      <a:pt x="1" y="38"/>
                    </a:cubicBezTo>
                    <a:cubicBezTo>
                      <a:pt x="2" y="36"/>
                      <a:pt x="3" y="35"/>
                      <a:pt x="3" y="34"/>
                    </a:cubicBezTo>
                    <a:cubicBezTo>
                      <a:pt x="3" y="33"/>
                      <a:pt x="3" y="31"/>
                      <a:pt x="3" y="28"/>
                    </a:cubicBezTo>
                    <a:cubicBezTo>
                      <a:pt x="3" y="25"/>
                      <a:pt x="5" y="23"/>
                      <a:pt x="8" y="22"/>
                    </a:cubicBezTo>
                    <a:cubicBezTo>
                      <a:pt x="9" y="22"/>
                      <a:pt x="9" y="21"/>
                      <a:pt x="8" y="20"/>
                    </a:cubicBezTo>
                    <a:cubicBezTo>
                      <a:pt x="8" y="20"/>
                      <a:pt x="8" y="19"/>
                      <a:pt x="8" y="19"/>
                    </a:cubicBezTo>
                    <a:cubicBezTo>
                      <a:pt x="8" y="19"/>
                      <a:pt x="8" y="18"/>
                      <a:pt x="9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9"/>
                      <a:pt x="12" y="19"/>
                    </a:cubicBezTo>
                    <a:cubicBezTo>
                      <a:pt x="12" y="19"/>
                      <a:pt x="12" y="19"/>
                      <a:pt x="12" y="20"/>
                    </a:cubicBezTo>
                    <a:cubicBezTo>
                      <a:pt x="11" y="21"/>
                      <a:pt x="11" y="22"/>
                      <a:pt x="13" y="22"/>
                    </a:cubicBezTo>
                    <a:cubicBezTo>
                      <a:pt x="15" y="23"/>
                      <a:pt x="17" y="25"/>
                      <a:pt x="17" y="28"/>
                    </a:cubicBezTo>
                    <a:close/>
                    <a:moveTo>
                      <a:pt x="8" y="18"/>
                    </a:moveTo>
                    <a:cubicBezTo>
                      <a:pt x="7" y="14"/>
                      <a:pt x="7" y="8"/>
                      <a:pt x="8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5"/>
                    </a:cubicBezTo>
                    <a:cubicBezTo>
                      <a:pt x="13" y="8"/>
                      <a:pt x="13" y="14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lose/>
                    <a:moveTo>
                      <a:pt x="8" y="3"/>
                    </a:moveTo>
                    <a:cubicBezTo>
                      <a:pt x="8" y="1"/>
                      <a:pt x="9" y="0"/>
                      <a:pt x="10" y="0"/>
                    </a:cubicBezTo>
                    <a:cubicBezTo>
                      <a:pt x="11" y="0"/>
                      <a:pt x="12" y="1"/>
                      <a:pt x="12" y="3"/>
                    </a:cubicBezTo>
                    <a:cubicBezTo>
                      <a:pt x="12" y="3"/>
                      <a:pt x="12" y="4"/>
                      <a:pt x="12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3"/>
                      <a:pt x="8" y="3"/>
                    </a:cubicBezTo>
                    <a:close/>
                  </a:path>
                </a:pathLst>
              </a:custGeom>
              <a:solidFill>
                <a:srgbClr val="470D0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5" name="Oval 92"/>
              <p:cNvSpPr/>
              <p:nvPr/>
            </p:nvSpPr>
            <p:spPr>
              <a:xfrm>
                <a:off x="3021" y="2228"/>
                <a:ext cx="511" cy="510"/>
              </a:xfrm>
              <a:prstGeom prst="ellipse">
                <a:avLst/>
              </a:prstGeom>
              <a:solidFill>
                <a:srgbClr val="73232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" name="Freeform 93"/>
              <p:cNvSpPr/>
              <p:nvPr/>
            </p:nvSpPr>
            <p:spPr>
              <a:xfrm>
                <a:off x="3098" y="2295"/>
                <a:ext cx="434" cy="443"/>
              </a:xfrm>
              <a:custGeom>
                <a:avLst/>
                <a:gdLst/>
                <a:ahLst/>
                <a:cxnLst>
                  <a:cxn ang="0">
                    <a:pos x="434" y="183"/>
                  </a:cxn>
                  <a:cxn ang="0">
                    <a:pos x="183" y="443"/>
                  </a:cxn>
                  <a:cxn ang="0">
                    <a:pos x="164" y="443"/>
                  </a:cxn>
                  <a:cxn ang="0">
                    <a:pos x="48" y="318"/>
                  </a:cxn>
                  <a:cxn ang="0">
                    <a:pos x="39" y="299"/>
                  </a:cxn>
                  <a:cxn ang="0">
                    <a:pos x="10" y="241"/>
                  </a:cxn>
                  <a:cxn ang="0">
                    <a:pos x="0" y="202"/>
                  </a:cxn>
                  <a:cxn ang="0">
                    <a:pos x="0" y="164"/>
                  </a:cxn>
                  <a:cxn ang="0">
                    <a:pos x="19" y="106"/>
                  </a:cxn>
                  <a:cxn ang="0">
                    <a:pos x="87" y="183"/>
                  </a:cxn>
                  <a:cxn ang="0">
                    <a:pos x="87" y="183"/>
                  </a:cxn>
                  <a:cxn ang="0">
                    <a:pos x="87" y="173"/>
                  </a:cxn>
                  <a:cxn ang="0">
                    <a:pos x="10" y="96"/>
                  </a:cxn>
                  <a:cxn ang="0">
                    <a:pos x="68" y="48"/>
                  </a:cxn>
                  <a:cxn ang="0">
                    <a:pos x="96" y="87"/>
                  </a:cxn>
                  <a:cxn ang="0">
                    <a:pos x="106" y="77"/>
                  </a:cxn>
                  <a:cxn ang="0">
                    <a:pos x="68" y="39"/>
                  </a:cxn>
                  <a:cxn ang="0">
                    <a:pos x="77" y="39"/>
                  </a:cxn>
                  <a:cxn ang="0">
                    <a:pos x="116" y="10"/>
                  </a:cxn>
                  <a:cxn ang="0">
                    <a:pos x="193" y="0"/>
                  </a:cxn>
                  <a:cxn ang="0">
                    <a:pos x="260" y="19"/>
                  </a:cxn>
                  <a:cxn ang="0">
                    <a:pos x="318" y="48"/>
                  </a:cxn>
                  <a:cxn ang="0">
                    <a:pos x="434" y="173"/>
                  </a:cxn>
                  <a:cxn ang="0">
                    <a:pos x="434" y="183"/>
                  </a:cxn>
                </a:cxnLst>
                <a:rect l="0" t="0" r="0" b="0"/>
                <a:pathLst>
                  <a:path w="45" h="46">
                    <a:moveTo>
                      <a:pt x="45" y="19"/>
                    </a:moveTo>
                    <a:cubicBezTo>
                      <a:pt x="45" y="34"/>
                      <a:pt x="33" y="46"/>
                      <a:pt x="19" y="46"/>
                    </a:cubicBezTo>
                    <a:cubicBezTo>
                      <a:pt x="18" y="46"/>
                      <a:pt x="18" y="46"/>
                      <a:pt x="17" y="46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18"/>
                      <a:pt x="45" y="19"/>
                      <a:pt x="45" y="19"/>
                    </a:cubicBezTo>
                    <a:close/>
                  </a:path>
                </a:pathLst>
              </a:custGeom>
              <a:solidFill>
                <a:srgbClr val="470D0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7" name="Freeform 94"/>
              <p:cNvSpPr>
                <a:spLocks noEditPoints="1"/>
              </p:cNvSpPr>
              <p:nvPr/>
            </p:nvSpPr>
            <p:spPr>
              <a:xfrm>
                <a:off x="3088" y="2295"/>
                <a:ext cx="376" cy="376"/>
              </a:xfrm>
              <a:custGeom>
                <a:avLst/>
                <a:gdLst/>
                <a:ahLst/>
                <a:cxnLst>
                  <a:cxn ang="0">
                    <a:pos x="328" y="193"/>
                  </a:cxn>
                  <a:cxn ang="0">
                    <a:pos x="357" y="174"/>
                  </a:cxn>
                  <a:cxn ang="0">
                    <a:pos x="328" y="87"/>
                  </a:cxn>
                  <a:cxn ang="0">
                    <a:pos x="289" y="135"/>
                  </a:cxn>
                  <a:cxn ang="0">
                    <a:pos x="270" y="116"/>
                  </a:cxn>
                  <a:cxn ang="0">
                    <a:pos x="231" y="106"/>
                  </a:cxn>
                  <a:cxn ang="0">
                    <a:pos x="260" y="87"/>
                  </a:cxn>
                  <a:cxn ang="0">
                    <a:pos x="193" y="58"/>
                  </a:cxn>
                  <a:cxn ang="0">
                    <a:pos x="183" y="58"/>
                  </a:cxn>
                  <a:cxn ang="0">
                    <a:pos x="116" y="87"/>
                  </a:cxn>
                  <a:cxn ang="0">
                    <a:pos x="145" y="106"/>
                  </a:cxn>
                  <a:cxn ang="0">
                    <a:pos x="106" y="116"/>
                  </a:cxn>
                  <a:cxn ang="0">
                    <a:pos x="174" y="174"/>
                  </a:cxn>
                  <a:cxn ang="0">
                    <a:pos x="183" y="154"/>
                  </a:cxn>
                  <a:cxn ang="0">
                    <a:pos x="193" y="174"/>
                  </a:cxn>
                  <a:cxn ang="0">
                    <a:pos x="241" y="183"/>
                  </a:cxn>
                  <a:cxn ang="0">
                    <a:pos x="202" y="193"/>
                  </a:cxn>
                  <a:cxn ang="0">
                    <a:pos x="202" y="251"/>
                  </a:cxn>
                  <a:cxn ang="0">
                    <a:pos x="270" y="231"/>
                  </a:cxn>
                  <a:cxn ang="0">
                    <a:pos x="280" y="260"/>
                  </a:cxn>
                  <a:cxn ang="0">
                    <a:pos x="289" y="280"/>
                  </a:cxn>
                  <a:cxn ang="0">
                    <a:pos x="251" y="337"/>
                  </a:cxn>
                  <a:cxn ang="0">
                    <a:pos x="309" y="328"/>
                  </a:cxn>
                  <a:cxn ang="0">
                    <a:pos x="0" y="183"/>
                  </a:cxn>
                  <a:cxn ang="0">
                    <a:pos x="29" y="116"/>
                  </a:cxn>
                  <a:cxn ang="0">
                    <a:pos x="87" y="174"/>
                  </a:cxn>
                  <a:cxn ang="0">
                    <a:pos x="96" y="106"/>
                  </a:cxn>
                  <a:cxn ang="0">
                    <a:pos x="96" y="87"/>
                  </a:cxn>
                  <a:cxn ang="0">
                    <a:pos x="135" y="29"/>
                  </a:cxn>
                  <a:cxn ang="0">
                    <a:pos x="77" y="39"/>
                  </a:cxn>
                  <a:cxn ang="0">
                    <a:pos x="77" y="29"/>
                  </a:cxn>
                  <a:cxn ang="0">
                    <a:pos x="366" y="251"/>
                  </a:cxn>
                  <a:cxn ang="0">
                    <a:pos x="366" y="193"/>
                  </a:cxn>
                  <a:cxn ang="0">
                    <a:pos x="145" y="270"/>
                  </a:cxn>
                  <a:cxn ang="0">
                    <a:pos x="106" y="231"/>
                  </a:cxn>
                  <a:cxn ang="0">
                    <a:pos x="337" y="328"/>
                  </a:cxn>
                  <a:cxn ang="0">
                    <a:pos x="280" y="145"/>
                  </a:cxn>
                  <a:cxn ang="0">
                    <a:pos x="251" y="183"/>
                  </a:cxn>
                  <a:cxn ang="0">
                    <a:pos x="222" y="106"/>
                  </a:cxn>
                  <a:cxn ang="0">
                    <a:pos x="193" y="77"/>
                  </a:cxn>
                  <a:cxn ang="0">
                    <a:pos x="48" y="106"/>
                  </a:cxn>
                  <a:cxn ang="0">
                    <a:pos x="280" y="87"/>
                  </a:cxn>
                  <a:cxn ang="0">
                    <a:pos x="251" y="19"/>
                  </a:cxn>
                  <a:cxn ang="0">
                    <a:pos x="280" y="87"/>
                  </a:cxn>
                  <a:cxn ang="0">
                    <a:pos x="58" y="280"/>
                  </a:cxn>
                  <a:cxn ang="0">
                    <a:pos x="58" y="299"/>
                  </a:cxn>
                  <a:cxn ang="0">
                    <a:pos x="116" y="318"/>
                  </a:cxn>
                  <a:cxn ang="0">
                    <a:pos x="174" y="357"/>
                  </a:cxn>
                  <a:cxn ang="0">
                    <a:pos x="174" y="270"/>
                  </a:cxn>
                  <a:cxn ang="0">
                    <a:pos x="154" y="251"/>
                  </a:cxn>
                  <a:cxn ang="0">
                    <a:pos x="183" y="193"/>
                  </a:cxn>
                  <a:cxn ang="0">
                    <a:pos x="106" y="193"/>
                  </a:cxn>
                  <a:cxn ang="0">
                    <a:pos x="87" y="222"/>
                  </a:cxn>
                  <a:cxn ang="0">
                    <a:pos x="19" y="193"/>
                  </a:cxn>
                  <a:cxn ang="0">
                    <a:pos x="48" y="289"/>
                  </a:cxn>
                  <a:cxn ang="0">
                    <a:pos x="193" y="270"/>
                  </a:cxn>
                  <a:cxn ang="0">
                    <a:pos x="260" y="280"/>
                  </a:cxn>
                </a:cxnLst>
                <a:rect l="0" t="0" r="0" b="0"/>
                <a:pathLst>
                  <a:path w="39" h="39">
                    <a:moveTo>
                      <a:pt x="37" y="20"/>
                    </a:moveTo>
                    <a:cubicBezTo>
                      <a:pt x="35" y="20"/>
                      <a:pt x="35" y="20"/>
                      <a:pt x="35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4" y="19"/>
                      <a:pt x="34" y="18"/>
                      <a:pt x="35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8" y="15"/>
                      <a:pt x="36" y="11"/>
                      <a:pt x="35" y="9"/>
                    </a:cubicBezTo>
                    <a:cubicBezTo>
                      <a:pt x="35" y="9"/>
                      <a:pt x="34" y="9"/>
                      <a:pt x="34" y="9"/>
                    </a:cubicBezTo>
                    <a:cubicBezTo>
                      <a:pt x="33" y="9"/>
                      <a:pt x="31" y="10"/>
                      <a:pt x="30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2"/>
                      <a:pt x="30" y="13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29" y="15"/>
                      <a:pt x="28" y="15"/>
                      <a:pt x="28" y="14"/>
                    </a:cubicBezTo>
                    <a:cubicBezTo>
                      <a:pt x="28" y="13"/>
                      <a:pt x="28" y="12"/>
                      <a:pt x="28" y="12"/>
                    </a:cubicBezTo>
                    <a:cubicBezTo>
                      <a:pt x="28" y="11"/>
                      <a:pt x="28" y="11"/>
                      <a:pt x="27" y="11"/>
                    </a:cubicBezTo>
                    <a:cubicBezTo>
                      <a:pt x="26" y="11"/>
                      <a:pt x="26" y="11"/>
                      <a:pt x="25" y="12"/>
                    </a:cubicBezTo>
                    <a:cubicBezTo>
                      <a:pt x="25" y="12"/>
                      <a:pt x="25" y="12"/>
                      <a:pt x="24" y="11"/>
                    </a:cubicBezTo>
                    <a:cubicBezTo>
                      <a:pt x="24" y="11"/>
                      <a:pt x="24" y="10"/>
                      <a:pt x="25" y="10"/>
                    </a:cubicBezTo>
                    <a:cubicBezTo>
                      <a:pt x="25" y="10"/>
                      <a:pt x="26" y="10"/>
                      <a:pt x="27" y="10"/>
                    </a:cubicBezTo>
                    <a:cubicBezTo>
                      <a:pt x="27" y="10"/>
                      <a:pt x="27" y="9"/>
                      <a:pt x="27" y="9"/>
                    </a:cubicBezTo>
                    <a:cubicBezTo>
                      <a:pt x="26" y="6"/>
                      <a:pt x="24" y="2"/>
                      <a:pt x="21" y="1"/>
                    </a:cubicBezTo>
                    <a:cubicBezTo>
                      <a:pt x="21" y="1"/>
                      <a:pt x="20" y="1"/>
                      <a:pt x="20" y="2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7"/>
                      <a:pt x="19" y="7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19" y="1"/>
                      <a:pt x="18" y="1"/>
                    </a:cubicBezTo>
                    <a:cubicBezTo>
                      <a:pt x="15" y="2"/>
                      <a:pt x="13" y="6"/>
                      <a:pt x="12" y="9"/>
                    </a:cubicBezTo>
                    <a:cubicBezTo>
                      <a:pt x="12" y="9"/>
                      <a:pt x="12" y="10"/>
                      <a:pt x="13" y="10"/>
                    </a:cubicBezTo>
                    <a:cubicBezTo>
                      <a:pt x="13" y="10"/>
                      <a:pt x="14" y="10"/>
                      <a:pt x="15" y="10"/>
                    </a:cubicBezTo>
                    <a:cubicBezTo>
                      <a:pt x="15" y="10"/>
                      <a:pt x="15" y="11"/>
                      <a:pt x="15" y="11"/>
                    </a:cubicBezTo>
                    <a:cubicBezTo>
                      <a:pt x="15" y="12"/>
                      <a:pt x="14" y="12"/>
                      <a:pt x="14" y="12"/>
                    </a:cubicBezTo>
                    <a:cubicBezTo>
                      <a:pt x="14" y="11"/>
                      <a:pt x="13" y="11"/>
                      <a:pt x="12" y="11"/>
                    </a:cubicBezTo>
                    <a:cubicBezTo>
                      <a:pt x="12" y="11"/>
                      <a:pt x="11" y="11"/>
                      <a:pt x="11" y="12"/>
                    </a:cubicBezTo>
                    <a:cubicBezTo>
                      <a:pt x="11" y="14"/>
                      <a:pt x="11" y="16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16"/>
                      <a:pt x="20" y="16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1" y="18"/>
                      <a:pt x="21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4" y="18"/>
                      <a:pt x="24" y="19"/>
                      <a:pt x="25" y="19"/>
                    </a:cubicBezTo>
                    <a:cubicBezTo>
                      <a:pt x="25" y="19"/>
                      <a:pt x="25" y="19"/>
                      <a:pt x="25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0" y="20"/>
                      <a:pt x="20" y="20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1" y="26"/>
                      <a:pt x="21" y="26"/>
                    </a:cubicBezTo>
                    <a:cubicBezTo>
                      <a:pt x="23" y="26"/>
                      <a:pt x="25" y="27"/>
                      <a:pt x="27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6"/>
                      <a:pt x="28" y="25"/>
                      <a:pt x="28" y="24"/>
                    </a:cubicBezTo>
                    <a:cubicBezTo>
                      <a:pt x="28" y="24"/>
                      <a:pt x="29" y="24"/>
                      <a:pt x="30" y="24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30" y="25"/>
                      <a:pt x="29" y="26"/>
                      <a:pt x="29" y="27"/>
                    </a:cubicBezTo>
                    <a:cubicBezTo>
                      <a:pt x="29" y="27"/>
                      <a:pt x="29" y="28"/>
                      <a:pt x="30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9"/>
                      <a:pt x="30" y="29"/>
                      <a:pt x="30" y="29"/>
                    </a:cubicBezTo>
                    <a:cubicBezTo>
                      <a:pt x="30" y="29"/>
                      <a:pt x="29" y="29"/>
                      <a:pt x="29" y="29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8" y="31"/>
                      <a:pt x="27" y="34"/>
                      <a:pt x="26" y="35"/>
                    </a:cubicBezTo>
                    <a:cubicBezTo>
                      <a:pt x="25" y="36"/>
                      <a:pt x="26" y="36"/>
                      <a:pt x="26" y="36"/>
                    </a:cubicBezTo>
                    <a:cubicBezTo>
                      <a:pt x="28" y="36"/>
                      <a:pt x="29" y="35"/>
                      <a:pt x="31" y="34"/>
                    </a:cubicBezTo>
                    <a:cubicBezTo>
                      <a:pt x="31" y="33"/>
                      <a:pt x="32" y="34"/>
                      <a:pt x="32" y="34"/>
                    </a:cubicBezTo>
                    <a:cubicBezTo>
                      <a:pt x="32" y="35"/>
                      <a:pt x="32" y="35"/>
                      <a:pt x="31" y="35"/>
                    </a:cubicBezTo>
                    <a:cubicBezTo>
                      <a:pt x="28" y="37"/>
                      <a:pt x="24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16"/>
                      <a:pt x="1" y="14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1"/>
                      <a:pt x="3" y="12"/>
                      <a:pt x="3" y="12"/>
                    </a:cubicBezTo>
                    <a:cubicBezTo>
                      <a:pt x="2" y="14"/>
                      <a:pt x="2" y="16"/>
                      <a:pt x="1" y="18"/>
                    </a:cubicBezTo>
                    <a:cubicBezTo>
                      <a:pt x="1" y="18"/>
                      <a:pt x="2" y="18"/>
                      <a:pt x="2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6"/>
                      <a:pt x="10" y="13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1" y="9"/>
                      <a:pt x="11" y="9"/>
                    </a:cubicBezTo>
                    <a:cubicBezTo>
                      <a:pt x="11" y="7"/>
                      <a:pt x="12" y="5"/>
                      <a:pt x="14" y="3"/>
                    </a:cubicBezTo>
                    <a:cubicBezTo>
                      <a:pt x="14" y="3"/>
                      <a:pt x="14" y="2"/>
                      <a:pt x="13" y="2"/>
                    </a:cubicBezTo>
                    <a:cubicBezTo>
                      <a:pt x="12" y="3"/>
                      <a:pt x="10" y="3"/>
                      <a:pt x="9" y="4"/>
                    </a:cubicBezTo>
                    <a:cubicBezTo>
                      <a:pt x="9" y="4"/>
                      <a:pt x="9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2" y="1"/>
                      <a:pt x="15" y="0"/>
                      <a:pt x="20" y="0"/>
                    </a:cubicBezTo>
                    <a:cubicBezTo>
                      <a:pt x="30" y="0"/>
                      <a:pt x="39" y="8"/>
                      <a:pt x="39" y="19"/>
                    </a:cubicBezTo>
                    <a:cubicBezTo>
                      <a:pt x="39" y="22"/>
                      <a:pt x="39" y="24"/>
                      <a:pt x="38" y="26"/>
                    </a:cubicBezTo>
                    <a:cubicBezTo>
                      <a:pt x="38" y="27"/>
                      <a:pt x="38" y="27"/>
                      <a:pt x="37" y="27"/>
                    </a:cubicBezTo>
                    <a:cubicBezTo>
                      <a:pt x="37" y="27"/>
                      <a:pt x="36" y="26"/>
                      <a:pt x="37" y="26"/>
                    </a:cubicBezTo>
                    <a:cubicBezTo>
                      <a:pt x="37" y="24"/>
                      <a:pt x="38" y="22"/>
                      <a:pt x="38" y="20"/>
                    </a:cubicBezTo>
                    <a:cubicBezTo>
                      <a:pt x="38" y="20"/>
                      <a:pt x="38" y="20"/>
                      <a:pt x="37" y="20"/>
                    </a:cubicBezTo>
                    <a:close/>
                    <a:moveTo>
                      <a:pt x="11" y="24"/>
                    </a:moveTo>
                    <a:cubicBezTo>
                      <a:pt x="13" y="24"/>
                      <a:pt x="15" y="26"/>
                      <a:pt x="15" y="28"/>
                    </a:cubicBezTo>
                    <a:cubicBezTo>
                      <a:pt x="15" y="30"/>
                      <a:pt x="13" y="32"/>
                      <a:pt x="11" y="32"/>
                    </a:cubicBezTo>
                    <a:cubicBezTo>
                      <a:pt x="9" y="32"/>
                      <a:pt x="7" y="30"/>
                      <a:pt x="7" y="28"/>
                    </a:cubicBezTo>
                    <a:cubicBezTo>
                      <a:pt x="7" y="26"/>
                      <a:pt x="9" y="24"/>
                      <a:pt x="11" y="24"/>
                    </a:cubicBezTo>
                    <a:close/>
                    <a:moveTo>
                      <a:pt x="35" y="27"/>
                    </a:moveTo>
                    <a:cubicBezTo>
                      <a:pt x="37" y="27"/>
                      <a:pt x="38" y="29"/>
                      <a:pt x="38" y="31"/>
                    </a:cubicBezTo>
                    <a:cubicBezTo>
                      <a:pt x="38" y="33"/>
                      <a:pt x="37" y="34"/>
                      <a:pt x="35" y="34"/>
                    </a:cubicBezTo>
                    <a:cubicBezTo>
                      <a:pt x="33" y="34"/>
                      <a:pt x="31" y="33"/>
                      <a:pt x="31" y="31"/>
                    </a:cubicBezTo>
                    <a:cubicBezTo>
                      <a:pt x="31" y="29"/>
                      <a:pt x="33" y="27"/>
                      <a:pt x="35" y="27"/>
                    </a:cubicBezTo>
                    <a:close/>
                    <a:moveTo>
                      <a:pt x="29" y="15"/>
                    </a:moveTo>
                    <a:cubicBezTo>
                      <a:pt x="31" y="15"/>
                      <a:pt x="33" y="17"/>
                      <a:pt x="33" y="19"/>
                    </a:cubicBezTo>
                    <a:cubicBezTo>
                      <a:pt x="33" y="21"/>
                      <a:pt x="31" y="23"/>
                      <a:pt x="29" y="23"/>
                    </a:cubicBezTo>
                    <a:cubicBezTo>
                      <a:pt x="27" y="23"/>
                      <a:pt x="26" y="21"/>
                      <a:pt x="26" y="19"/>
                    </a:cubicBezTo>
                    <a:cubicBezTo>
                      <a:pt x="26" y="17"/>
                      <a:pt x="27" y="15"/>
                      <a:pt x="29" y="15"/>
                    </a:cubicBezTo>
                    <a:close/>
                    <a:moveTo>
                      <a:pt x="20" y="8"/>
                    </a:moveTo>
                    <a:cubicBezTo>
                      <a:pt x="22" y="8"/>
                      <a:pt x="23" y="9"/>
                      <a:pt x="23" y="11"/>
                    </a:cubicBezTo>
                    <a:cubicBezTo>
                      <a:pt x="23" y="13"/>
                      <a:pt x="22" y="15"/>
                      <a:pt x="20" y="15"/>
                    </a:cubicBezTo>
                    <a:cubicBezTo>
                      <a:pt x="18" y="15"/>
                      <a:pt x="16" y="13"/>
                      <a:pt x="16" y="11"/>
                    </a:cubicBezTo>
                    <a:cubicBezTo>
                      <a:pt x="16" y="9"/>
                      <a:pt x="18" y="8"/>
                      <a:pt x="20" y="8"/>
                    </a:cubicBezTo>
                    <a:close/>
                    <a:moveTo>
                      <a:pt x="5" y="4"/>
                    </a:moveTo>
                    <a:cubicBezTo>
                      <a:pt x="7" y="4"/>
                      <a:pt x="9" y="5"/>
                      <a:pt x="9" y="7"/>
                    </a:cubicBezTo>
                    <a:cubicBezTo>
                      <a:pt x="9" y="9"/>
                      <a:pt x="7" y="11"/>
                      <a:pt x="5" y="11"/>
                    </a:cubicBezTo>
                    <a:cubicBezTo>
                      <a:pt x="3" y="11"/>
                      <a:pt x="1" y="9"/>
                      <a:pt x="1" y="7"/>
                    </a:cubicBezTo>
                    <a:cubicBezTo>
                      <a:pt x="1" y="5"/>
                      <a:pt x="3" y="4"/>
                      <a:pt x="5" y="4"/>
                    </a:cubicBezTo>
                    <a:close/>
                    <a:moveTo>
                      <a:pt x="29" y="9"/>
                    </a:moveTo>
                    <a:cubicBezTo>
                      <a:pt x="31" y="9"/>
                      <a:pt x="32" y="8"/>
                      <a:pt x="33" y="8"/>
                    </a:cubicBezTo>
                    <a:cubicBezTo>
                      <a:pt x="33" y="8"/>
                      <a:pt x="33" y="7"/>
                      <a:pt x="33" y="7"/>
                    </a:cubicBezTo>
                    <a:cubicBezTo>
                      <a:pt x="31" y="5"/>
                      <a:pt x="29" y="3"/>
                      <a:pt x="26" y="2"/>
                    </a:cubicBezTo>
                    <a:cubicBezTo>
                      <a:pt x="26" y="2"/>
                      <a:pt x="25" y="3"/>
                      <a:pt x="26" y="3"/>
                    </a:cubicBezTo>
                    <a:cubicBezTo>
                      <a:pt x="27" y="5"/>
                      <a:pt x="28" y="7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lose/>
                    <a:moveTo>
                      <a:pt x="5" y="30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7" y="29"/>
                      <a:pt x="7" y="30"/>
                      <a:pt x="7" y="30"/>
                    </a:cubicBezTo>
                    <a:cubicBezTo>
                      <a:pt x="7" y="31"/>
                      <a:pt x="6" y="31"/>
                      <a:pt x="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8" y="34"/>
                      <a:pt x="10" y="35"/>
                      <a:pt x="13" y="36"/>
                    </a:cubicBezTo>
                    <a:cubicBezTo>
                      <a:pt x="14" y="36"/>
                      <a:pt x="14" y="36"/>
                      <a:pt x="14" y="35"/>
                    </a:cubicBezTo>
                    <a:cubicBezTo>
                      <a:pt x="13" y="35"/>
                      <a:pt x="13" y="34"/>
                      <a:pt x="12" y="33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2"/>
                      <a:pt x="13" y="32"/>
                      <a:pt x="14" y="33"/>
                    </a:cubicBezTo>
                    <a:cubicBezTo>
                      <a:pt x="15" y="35"/>
                      <a:pt x="16" y="37"/>
                      <a:pt x="18" y="37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8"/>
                      <a:pt x="19" y="28"/>
                      <a:pt x="18" y="28"/>
                    </a:cubicBezTo>
                    <a:cubicBezTo>
                      <a:pt x="18" y="28"/>
                      <a:pt x="17" y="28"/>
                      <a:pt x="16" y="28"/>
                    </a:cubicBezTo>
                    <a:cubicBezTo>
                      <a:pt x="16" y="28"/>
                      <a:pt x="16" y="27"/>
                      <a:pt x="16" y="27"/>
                    </a:cubicBezTo>
                    <a:cubicBezTo>
                      <a:pt x="16" y="27"/>
                      <a:pt x="16" y="26"/>
                      <a:pt x="16" y="26"/>
                    </a:cubicBezTo>
                    <a:cubicBezTo>
                      <a:pt x="17" y="26"/>
                      <a:pt x="18" y="26"/>
                      <a:pt x="18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8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1"/>
                      <a:pt x="11" y="22"/>
                      <a:pt x="11" y="23"/>
                    </a:cubicBezTo>
                    <a:cubicBezTo>
                      <a:pt x="11" y="24"/>
                      <a:pt x="10" y="24"/>
                      <a:pt x="10" y="24"/>
                    </a:cubicBezTo>
                    <a:cubicBezTo>
                      <a:pt x="10" y="23"/>
                      <a:pt x="9" y="23"/>
                      <a:pt x="9" y="23"/>
                    </a:cubicBezTo>
                    <a:cubicBezTo>
                      <a:pt x="9" y="22"/>
                      <a:pt x="9" y="21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2" y="20"/>
                      <a:pt x="1" y="20"/>
                      <a:pt x="1" y="20"/>
                    </a:cubicBezTo>
                    <a:cubicBezTo>
                      <a:pt x="2" y="24"/>
                      <a:pt x="3" y="27"/>
                      <a:pt x="5" y="29"/>
                    </a:cubicBezTo>
                    <a:cubicBezTo>
                      <a:pt x="5" y="30"/>
                      <a:pt x="5" y="30"/>
                      <a:pt x="5" y="30"/>
                    </a:cubicBezTo>
                    <a:close/>
                    <a:moveTo>
                      <a:pt x="27" y="28"/>
                    </a:moveTo>
                    <a:cubicBezTo>
                      <a:pt x="25" y="28"/>
                      <a:pt x="23" y="28"/>
                      <a:pt x="21" y="28"/>
                    </a:cubicBezTo>
                    <a:cubicBezTo>
                      <a:pt x="21" y="28"/>
                      <a:pt x="20" y="28"/>
                      <a:pt x="20" y="2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7"/>
                      <a:pt x="21" y="37"/>
                      <a:pt x="21" y="37"/>
                    </a:cubicBezTo>
                    <a:cubicBezTo>
                      <a:pt x="24" y="36"/>
                      <a:pt x="26" y="32"/>
                      <a:pt x="27" y="29"/>
                    </a:cubicBezTo>
                    <a:cubicBezTo>
                      <a:pt x="27" y="29"/>
                      <a:pt x="27" y="29"/>
                      <a:pt x="27" y="28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8" name="Freeform 95"/>
              <p:cNvSpPr>
                <a:spLocks noEditPoints="1"/>
              </p:cNvSpPr>
              <p:nvPr/>
            </p:nvSpPr>
            <p:spPr>
              <a:xfrm>
                <a:off x="5006" y="3548"/>
                <a:ext cx="395" cy="443"/>
              </a:xfrm>
              <a:custGeom>
                <a:avLst/>
                <a:gdLst/>
                <a:ahLst/>
                <a:cxnLst>
                  <a:cxn ang="0">
                    <a:pos x="145" y="116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66" y="116"/>
                  </a:cxn>
                  <a:cxn ang="0">
                    <a:pos x="366" y="135"/>
                  </a:cxn>
                  <a:cxn ang="0">
                    <a:pos x="145" y="125"/>
                  </a:cxn>
                  <a:cxn ang="0">
                    <a:pos x="145" y="125"/>
                  </a:cxn>
                  <a:cxn ang="0">
                    <a:pos x="366" y="125"/>
                  </a:cxn>
                  <a:cxn ang="0">
                    <a:pos x="366" y="135"/>
                  </a:cxn>
                  <a:cxn ang="0">
                    <a:pos x="145" y="144"/>
                  </a:cxn>
                  <a:cxn ang="0">
                    <a:pos x="145" y="144"/>
                  </a:cxn>
                  <a:cxn ang="0">
                    <a:pos x="366" y="135"/>
                  </a:cxn>
                  <a:cxn ang="0">
                    <a:pos x="366" y="144"/>
                  </a:cxn>
                  <a:cxn ang="0">
                    <a:pos x="366" y="164"/>
                  </a:cxn>
                  <a:cxn ang="0">
                    <a:pos x="145" y="154"/>
                  </a:cxn>
                  <a:cxn ang="0">
                    <a:pos x="145" y="154"/>
                  </a:cxn>
                  <a:cxn ang="0">
                    <a:pos x="366" y="154"/>
                  </a:cxn>
                  <a:cxn ang="0">
                    <a:pos x="366" y="164"/>
                  </a:cxn>
                  <a:cxn ang="0">
                    <a:pos x="145" y="443"/>
                  </a:cxn>
                  <a:cxn ang="0">
                    <a:pos x="106" y="135"/>
                  </a:cxn>
                  <a:cxn ang="0">
                    <a:pos x="385" y="96"/>
                  </a:cxn>
                  <a:cxn ang="0">
                    <a:pos x="395" y="144"/>
                  </a:cxn>
                  <a:cxn ang="0">
                    <a:pos x="385" y="154"/>
                  </a:cxn>
                  <a:cxn ang="0">
                    <a:pos x="376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3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60" y="10"/>
                  </a:cxn>
                  <a:cxn ang="0">
                    <a:pos x="260" y="19"/>
                  </a:cxn>
                  <a:cxn ang="0">
                    <a:pos x="39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60" y="29"/>
                  </a:cxn>
                  <a:cxn ang="0">
                    <a:pos x="260" y="48"/>
                  </a:cxn>
                  <a:cxn ang="0">
                    <a:pos x="39" y="48"/>
                  </a:cxn>
                  <a:cxn ang="0">
                    <a:pos x="39" y="39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39" y="67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87" y="347"/>
                  </a:cxn>
                  <a:cxn ang="0">
                    <a:pos x="0" y="308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60" y="10"/>
                  </a:cxn>
                  <a:cxn ang="0">
                    <a:pos x="39" y="67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9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2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8" y="11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lose/>
                    <a:moveTo>
                      <a:pt x="38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4"/>
                      <a:pt x="38" y="14"/>
                      <a:pt x="38" y="14"/>
                    </a:cubicBezTo>
                    <a:close/>
                    <a:moveTo>
                      <a:pt x="38" y="15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lose/>
                    <a:moveTo>
                      <a:pt x="38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7"/>
                      <a:pt x="38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2"/>
                      <a:pt x="11" y="23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1" y="10"/>
                      <a:pt x="40" y="10"/>
                    </a:cubicBezTo>
                    <a:cubicBezTo>
                      <a:pt x="40" y="10"/>
                      <a:pt x="41" y="10"/>
                      <a:pt x="41" y="11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39" y="16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1" y="18"/>
                      <a:pt x="41" y="18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6"/>
                      <a:pt x="40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7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30" y="7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29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" name="Freeform 96"/>
              <p:cNvSpPr>
                <a:spLocks noEditPoints="1"/>
              </p:cNvSpPr>
              <p:nvPr/>
            </p:nvSpPr>
            <p:spPr>
              <a:xfrm>
                <a:off x="4996" y="3538"/>
                <a:ext cx="405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54" y="116"/>
                  </a:cxn>
                  <a:cxn ang="0">
                    <a:pos x="376" y="116"/>
                  </a:cxn>
                  <a:cxn ang="0">
                    <a:pos x="376" y="116"/>
                  </a:cxn>
                  <a:cxn ang="0">
                    <a:pos x="376" y="145"/>
                  </a:cxn>
                  <a:cxn ang="0">
                    <a:pos x="154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76" y="145"/>
                  </a:cxn>
                  <a:cxn ang="0">
                    <a:pos x="154" y="154"/>
                  </a:cxn>
                  <a:cxn ang="0">
                    <a:pos x="154" y="145"/>
                  </a:cxn>
                  <a:cxn ang="0">
                    <a:pos x="376" y="145"/>
                  </a:cxn>
                  <a:cxn ang="0">
                    <a:pos x="376" y="154"/>
                  </a:cxn>
                  <a:cxn ang="0">
                    <a:pos x="376" y="173"/>
                  </a:cxn>
                  <a:cxn ang="0">
                    <a:pos x="154" y="164"/>
                  </a:cxn>
                  <a:cxn ang="0">
                    <a:pos x="154" y="164"/>
                  </a:cxn>
                  <a:cxn ang="0">
                    <a:pos x="376" y="164"/>
                  </a:cxn>
                  <a:cxn ang="0">
                    <a:pos x="376" y="173"/>
                  </a:cxn>
                  <a:cxn ang="0">
                    <a:pos x="154" y="453"/>
                  </a:cxn>
                  <a:cxn ang="0">
                    <a:pos x="116" y="145"/>
                  </a:cxn>
                  <a:cxn ang="0">
                    <a:pos x="395" y="96"/>
                  </a:cxn>
                  <a:cxn ang="0">
                    <a:pos x="405" y="154"/>
                  </a:cxn>
                  <a:cxn ang="0">
                    <a:pos x="395" y="164"/>
                  </a:cxn>
                  <a:cxn ang="0">
                    <a:pos x="386" y="125"/>
                  </a:cxn>
                  <a:cxn ang="0">
                    <a:pos x="154" y="116"/>
                  </a:cxn>
                  <a:cxn ang="0">
                    <a:pos x="395" y="173"/>
                  </a:cxn>
                  <a:cxn ang="0">
                    <a:pos x="405" y="443"/>
                  </a:cxn>
                  <a:cxn ang="0">
                    <a:pos x="270" y="29"/>
                  </a:cxn>
                  <a:cxn ang="0">
                    <a:pos x="48" y="19"/>
                  </a:cxn>
                  <a:cxn ang="0">
                    <a:pos x="48" y="19"/>
                  </a:cxn>
                  <a:cxn ang="0">
                    <a:pos x="270" y="19"/>
                  </a:cxn>
                  <a:cxn ang="0">
                    <a:pos x="270" y="29"/>
                  </a:cxn>
                  <a:cxn ang="0">
                    <a:pos x="48" y="39"/>
                  </a:cxn>
                  <a:cxn ang="0">
                    <a:pos x="48" y="39"/>
                  </a:cxn>
                  <a:cxn ang="0">
                    <a:pos x="270" y="29"/>
                  </a:cxn>
                  <a:cxn ang="0">
                    <a:pos x="270" y="39"/>
                  </a:cxn>
                  <a:cxn ang="0">
                    <a:pos x="270" y="58"/>
                  </a:cxn>
                  <a:cxn ang="0">
                    <a:pos x="48" y="48"/>
                  </a:cxn>
                  <a:cxn ang="0">
                    <a:pos x="48" y="48"/>
                  </a:cxn>
                  <a:cxn ang="0">
                    <a:pos x="270" y="48"/>
                  </a:cxn>
                  <a:cxn ang="0">
                    <a:pos x="270" y="58"/>
                  </a:cxn>
                  <a:cxn ang="0">
                    <a:pos x="48" y="67"/>
                  </a:cxn>
                  <a:cxn ang="0">
                    <a:pos x="48" y="67"/>
                  </a:cxn>
                  <a:cxn ang="0">
                    <a:pos x="270" y="58"/>
                  </a:cxn>
                  <a:cxn ang="0">
                    <a:pos x="270" y="67"/>
                  </a:cxn>
                  <a:cxn ang="0">
                    <a:pos x="96" y="35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99" y="10"/>
                  </a:cxn>
                  <a:cxn ang="0">
                    <a:pos x="289" y="67"/>
                  </a:cxn>
                  <a:cxn ang="0">
                    <a:pos x="280" y="58"/>
                  </a:cxn>
                  <a:cxn ang="0">
                    <a:pos x="270" y="10"/>
                  </a:cxn>
                  <a:cxn ang="0">
                    <a:pos x="48" y="77"/>
                  </a:cxn>
                  <a:cxn ang="0">
                    <a:pos x="299" y="87"/>
                  </a:cxn>
                  <a:cxn ang="0">
                    <a:pos x="289" y="96"/>
                  </a:cxn>
                  <a:cxn ang="0">
                    <a:pos x="106" y="145"/>
                  </a:cxn>
                  <a:cxn ang="0">
                    <a:pos x="96" y="357"/>
                  </a:cxn>
                </a:cxnLst>
                <a:rect l="0" t="0" r="0" b="0"/>
                <a:pathLst>
                  <a:path w="42" h="47">
                    <a:moveTo>
                      <a:pt x="39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3"/>
                      <a:pt x="39" y="13"/>
                      <a:pt x="39" y="13"/>
                    </a:cubicBezTo>
                    <a:close/>
                    <a:moveTo>
                      <a:pt x="39" y="15"/>
                    </a:move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3"/>
                      <a:pt x="16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5"/>
                      <a:pt x="39" y="15"/>
                    </a:cubicBezTo>
                    <a:close/>
                    <a:moveTo>
                      <a:pt x="39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lose/>
                    <a:moveTo>
                      <a:pt x="39" y="18"/>
                    </a:move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8"/>
                      <a:pt x="39" y="18"/>
                    </a:cubicBezTo>
                    <a:close/>
                    <a:moveTo>
                      <a:pt x="41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4" y="47"/>
                      <a:pt x="12" y="45"/>
                      <a:pt x="12" y="42"/>
                    </a:cubicBezTo>
                    <a:cubicBezTo>
                      <a:pt x="12" y="33"/>
                      <a:pt x="12" y="24"/>
                      <a:pt x="12" y="15"/>
                    </a:cubicBezTo>
                    <a:cubicBezTo>
                      <a:pt x="12" y="12"/>
                      <a:pt x="14" y="10"/>
                      <a:pt x="16" y="10"/>
                    </a:cubicBezTo>
                    <a:cubicBezTo>
                      <a:pt x="24" y="10"/>
                      <a:pt x="32" y="10"/>
                      <a:pt x="41" y="10"/>
                    </a:cubicBezTo>
                    <a:cubicBezTo>
                      <a:pt x="41" y="10"/>
                      <a:pt x="42" y="11"/>
                      <a:pt x="42" y="12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7"/>
                      <a:pt x="40" y="16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0" y="12"/>
                      <a:pt x="40" y="12"/>
                      <a:pt x="39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2" y="12"/>
                      <a:pt x="12" y="18"/>
                      <a:pt x="16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1" y="18"/>
                      <a:pt x="42" y="18"/>
                      <a:pt x="42" y="19"/>
                    </a:cubicBezTo>
                    <a:cubicBezTo>
                      <a:pt x="42" y="28"/>
                      <a:pt x="42" y="37"/>
                      <a:pt x="42" y="46"/>
                    </a:cubicBezTo>
                    <a:cubicBezTo>
                      <a:pt x="42" y="46"/>
                      <a:pt x="41" y="47"/>
                      <a:pt x="41" y="47"/>
                    </a:cubicBezTo>
                    <a:close/>
                    <a:moveTo>
                      <a:pt x="28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3"/>
                      <a:pt x="28" y="3"/>
                      <a:pt x="28" y="3"/>
                    </a:cubicBezTo>
                    <a:close/>
                    <a:moveTo>
                      <a:pt x="28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3"/>
                      <a:pt x="5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3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lose/>
                    <a:moveTo>
                      <a:pt x="28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6"/>
                      <a:pt x="28" y="6"/>
                      <a:pt x="28" y="6"/>
                    </a:cubicBezTo>
                    <a:close/>
                    <a:moveTo>
                      <a:pt x="28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6"/>
                      <a:pt x="5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lose/>
                    <a:moveTo>
                      <a:pt x="10" y="37"/>
                    </a:moveTo>
                    <a:cubicBezTo>
                      <a:pt x="5" y="37"/>
                      <a:pt x="5" y="37"/>
                      <a:pt x="5" y="37"/>
                    </a:cubicBezTo>
                    <a:cubicBezTo>
                      <a:pt x="2" y="37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1" y="1"/>
                      <a:pt x="31" y="1"/>
                    </a:cubicBezTo>
                    <a:cubicBezTo>
                      <a:pt x="31" y="6"/>
                      <a:pt x="31" y="6"/>
                      <a:pt x="31" y="6"/>
                    </a:cubicBezTo>
                    <a:cubicBezTo>
                      <a:pt x="31" y="6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2"/>
                      <a:pt x="29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" y="1"/>
                      <a:pt x="1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1" y="8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5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6"/>
                      <a:pt x="10" y="37"/>
                      <a:pt x="10" y="37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" name="Freeform 97"/>
              <p:cNvSpPr>
                <a:spLocks noEditPoints="1"/>
              </p:cNvSpPr>
              <p:nvPr/>
            </p:nvSpPr>
            <p:spPr>
              <a:xfrm>
                <a:off x="4996" y="3538"/>
                <a:ext cx="395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45" y="116"/>
                  </a:cxn>
                  <a:cxn ang="0">
                    <a:pos x="376" y="116"/>
                  </a:cxn>
                  <a:cxn ang="0">
                    <a:pos x="376" y="116"/>
                  </a:cxn>
                  <a:cxn ang="0">
                    <a:pos x="376" y="135"/>
                  </a:cxn>
                  <a:cxn ang="0">
                    <a:pos x="145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76" y="135"/>
                  </a:cxn>
                  <a:cxn ang="0">
                    <a:pos x="154" y="154"/>
                  </a:cxn>
                  <a:cxn ang="0">
                    <a:pos x="145" y="145"/>
                  </a:cxn>
                  <a:cxn ang="0">
                    <a:pos x="376" y="145"/>
                  </a:cxn>
                  <a:cxn ang="0">
                    <a:pos x="376" y="145"/>
                  </a:cxn>
                  <a:cxn ang="0">
                    <a:pos x="37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76" y="164"/>
                  </a:cxn>
                  <a:cxn ang="0">
                    <a:pos x="154" y="453"/>
                  </a:cxn>
                  <a:cxn ang="0">
                    <a:pos x="106" y="145"/>
                  </a:cxn>
                  <a:cxn ang="0">
                    <a:pos x="385" y="96"/>
                  </a:cxn>
                  <a:cxn ang="0">
                    <a:pos x="395" y="154"/>
                  </a:cxn>
                  <a:cxn ang="0">
                    <a:pos x="395" y="164"/>
                  </a:cxn>
                  <a:cxn ang="0">
                    <a:pos x="385" y="116"/>
                  </a:cxn>
                  <a:cxn ang="0">
                    <a:pos x="154" y="106"/>
                  </a:cxn>
                  <a:cxn ang="0">
                    <a:pos x="385" y="173"/>
                  </a:cxn>
                  <a:cxn ang="0">
                    <a:pos x="395" y="434"/>
                  </a:cxn>
                  <a:cxn ang="0">
                    <a:pos x="260" y="29"/>
                  </a:cxn>
                  <a:cxn ang="0">
                    <a:pos x="39" y="19"/>
                  </a:cxn>
                  <a:cxn ang="0">
                    <a:pos x="48" y="19"/>
                  </a:cxn>
                  <a:cxn ang="0">
                    <a:pos x="270" y="19"/>
                  </a:cxn>
                  <a:cxn ang="0">
                    <a:pos x="260" y="29"/>
                  </a:cxn>
                  <a:cxn ang="0">
                    <a:pos x="48" y="39"/>
                  </a:cxn>
                  <a:cxn ang="0">
                    <a:pos x="39" y="39"/>
                  </a:cxn>
                  <a:cxn ang="0">
                    <a:pos x="260" y="29"/>
                  </a:cxn>
                  <a:cxn ang="0">
                    <a:pos x="270" y="3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48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7"/>
                  </a:cxn>
                  <a:cxn ang="0">
                    <a:pos x="39" y="67"/>
                  </a:cxn>
                  <a:cxn ang="0">
                    <a:pos x="260" y="58"/>
                  </a:cxn>
                  <a:cxn ang="0">
                    <a:pos x="270" y="67"/>
                  </a:cxn>
                  <a:cxn ang="0">
                    <a:pos x="96" y="34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89" y="10"/>
                  </a:cxn>
                  <a:cxn ang="0">
                    <a:pos x="289" y="67"/>
                  </a:cxn>
                  <a:cxn ang="0">
                    <a:pos x="279" y="58"/>
                  </a:cxn>
                  <a:cxn ang="0">
                    <a:pos x="270" y="10"/>
                  </a:cxn>
                  <a:cxn ang="0">
                    <a:pos x="48" y="77"/>
                  </a:cxn>
                  <a:cxn ang="0">
                    <a:pos x="289" y="77"/>
                  </a:cxn>
                  <a:cxn ang="0">
                    <a:pos x="289" y="96"/>
                  </a:cxn>
                  <a:cxn ang="0">
                    <a:pos x="106" y="145"/>
                  </a:cxn>
                  <a:cxn ang="0">
                    <a:pos x="96" y="347"/>
                  </a:cxn>
                </a:cxnLst>
                <a:rect l="0" t="0" r="0" b="0"/>
                <a:pathLst>
                  <a:path w="41" h="47">
                    <a:moveTo>
                      <a:pt x="39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5" y="13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6" y="12"/>
                      <a:pt x="16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3"/>
                      <a:pt x="39" y="13"/>
                      <a:pt x="39" y="13"/>
                    </a:cubicBezTo>
                    <a:close/>
                    <a:moveTo>
                      <a:pt x="39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3"/>
                      <a:pt x="16" y="13"/>
                      <a:pt x="16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lose/>
                    <a:moveTo>
                      <a:pt x="39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5" y="16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9" y="16"/>
                    </a:cubicBezTo>
                    <a:close/>
                    <a:moveTo>
                      <a:pt x="39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6" y="16"/>
                      <a:pt x="16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lose/>
                    <a:moveTo>
                      <a:pt x="40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3" y="47"/>
                      <a:pt x="11" y="45"/>
                      <a:pt x="11" y="42"/>
                    </a:cubicBezTo>
                    <a:cubicBezTo>
                      <a:pt x="11" y="33"/>
                      <a:pt x="11" y="24"/>
                      <a:pt x="11" y="15"/>
                    </a:cubicBezTo>
                    <a:cubicBezTo>
                      <a:pt x="11" y="12"/>
                      <a:pt x="13" y="10"/>
                      <a:pt x="16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1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39" y="11"/>
                      <a:pt x="39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2" y="11"/>
                      <a:pt x="12" y="18"/>
                      <a:pt x="1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9"/>
                    </a:cubicBezTo>
                    <a:cubicBezTo>
                      <a:pt x="41" y="28"/>
                      <a:pt x="41" y="37"/>
                      <a:pt x="41" y="45"/>
                    </a:cubicBezTo>
                    <a:cubicBezTo>
                      <a:pt x="41" y="46"/>
                      <a:pt x="41" y="47"/>
                      <a:pt x="40" y="47"/>
                    </a:cubicBezTo>
                    <a:close/>
                    <a:moveTo>
                      <a:pt x="27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3"/>
                      <a:pt x="27" y="3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3"/>
                      <a:pt x="28" y="3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6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5" y="5"/>
                      <a:pt x="5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6"/>
                      <a:pt x="28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8" y="6"/>
                      <a:pt x="28" y="6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7" y="7"/>
                    </a:cubicBezTo>
                    <a:close/>
                    <a:moveTo>
                      <a:pt x="10" y="36"/>
                    </a:moveTo>
                    <a:cubicBezTo>
                      <a:pt x="5" y="36"/>
                      <a:pt x="5" y="36"/>
                      <a:pt x="5" y="36"/>
                    </a:cubicBezTo>
                    <a:cubicBezTo>
                      <a:pt x="2" y="36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6"/>
                      <a:pt x="10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1" name="Freeform 98"/>
              <p:cNvSpPr>
                <a:spLocks noEditPoints="1"/>
              </p:cNvSpPr>
              <p:nvPr/>
            </p:nvSpPr>
            <p:spPr>
              <a:xfrm>
                <a:off x="4996" y="3538"/>
                <a:ext cx="395" cy="44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35"/>
                  </a:cxn>
                  <a:cxn ang="0">
                    <a:pos x="154" y="125"/>
                  </a:cxn>
                  <a:cxn ang="0">
                    <a:pos x="376" y="125"/>
                  </a:cxn>
                  <a:cxn ang="0">
                    <a:pos x="366" y="135"/>
                  </a:cxn>
                  <a:cxn ang="0">
                    <a:pos x="154" y="154"/>
                  </a:cxn>
                  <a:cxn ang="0">
                    <a:pos x="145" y="144"/>
                  </a:cxn>
                  <a:cxn ang="0">
                    <a:pos x="366" y="144"/>
                  </a:cxn>
                  <a:cxn ang="0">
                    <a:pos x="376" y="144"/>
                  </a:cxn>
                  <a:cxn ang="0">
                    <a:pos x="36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66" y="164"/>
                  </a:cxn>
                  <a:cxn ang="0">
                    <a:pos x="145" y="443"/>
                  </a:cxn>
                  <a:cxn ang="0">
                    <a:pos x="106" y="135"/>
                  </a:cxn>
                  <a:cxn ang="0">
                    <a:pos x="385" y="96"/>
                  </a:cxn>
                  <a:cxn ang="0">
                    <a:pos x="395" y="154"/>
                  </a:cxn>
                  <a:cxn ang="0">
                    <a:pos x="385" y="164"/>
                  </a:cxn>
                  <a:cxn ang="0">
                    <a:pos x="385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3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48" y="10"/>
                  </a:cxn>
                  <a:cxn ang="0">
                    <a:pos x="270" y="19"/>
                  </a:cxn>
                  <a:cxn ang="0">
                    <a:pos x="260" y="19"/>
                  </a:cxn>
                  <a:cxn ang="0">
                    <a:pos x="48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70" y="2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39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7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70" y="67"/>
                  </a:cxn>
                  <a:cxn ang="0">
                    <a:pos x="87" y="347"/>
                  </a:cxn>
                  <a:cxn ang="0">
                    <a:pos x="0" y="308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9" y="58"/>
                  </a:cxn>
                  <a:cxn ang="0">
                    <a:pos x="260" y="10"/>
                  </a:cxn>
                  <a:cxn ang="0">
                    <a:pos x="39" y="67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10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1"/>
                      <a:pt x="16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9" y="11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3"/>
                      <a:pt x="38" y="13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8" y="14"/>
                    </a:cubicBezTo>
                    <a:close/>
                    <a:moveTo>
                      <a:pt x="38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5" y="16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6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6"/>
                      <a:pt x="38" y="16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9" y="16"/>
                      <a:pt x="39" y="16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3"/>
                      <a:pt x="11" y="24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0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39" y="11"/>
                      <a:pt x="39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1" y="17"/>
                      <a:pt x="41" y="18"/>
                      <a:pt x="41" y="19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6"/>
                      <a:pt x="41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1"/>
                      <a:pt x="5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8" y="3"/>
                      <a:pt x="28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4"/>
                      <a:pt x="27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4"/>
                      <a:pt x="5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7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8" y="6"/>
                      <a:pt x="28" y="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3"/>
                      <a:pt x="0" y="13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0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30" y="7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3" y="9"/>
                      <a:pt x="11" y="12"/>
                      <a:pt x="11" y="1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2" name="Freeform 99"/>
              <p:cNvSpPr>
                <a:spLocks noEditPoints="1"/>
              </p:cNvSpPr>
              <p:nvPr/>
            </p:nvSpPr>
            <p:spPr>
              <a:xfrm>
                <a:off x="4996" y="3538"/>
                <a:ext cx="395" cy="443"/>
              </a:xfrm>
              <a:custGeom>
                <a:avLst/>
                <a:gdLst/>
                <a:ahLst/>
                <a:cxnLst>
                  <a:cxn ang="0">
                    <a:pos x="154" y="116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25"/>
                  </a:cxn>
                  <a:cxn ang="0">
                    <a:pos x="154" y="125"/>
                  </a:cxn>
                  <a:cxn ang="0">
                    <a:pos x="376" y="125"/>
                  </a:cxn>
                  <a:cxn ang="0">
                    <a:pos x="366" y="135"/>
                  </a:cxn>
                  <a:cxn ang="0">
                    <a:pos x="154" y="144"/>
                  </a:cxn>
                  <a:cxn ang="0">
                    <a:pos x="145" y="144"/>
                  </a:cxn>
                  <a:cxn ang="0">
                    <a:pos x="366" y="135"/>
                  </a:cxn>
                  <a:cxn ang="0">
                    <a:pos x="376" y="144"/>
                  </a:cxn>
                  <a:cxn ang="0">
                    <a:pos x="366" y="164"/>
                  </a:cxn>
                  <a:cxn ang="0">
                    <a:pos x="145" y="154"/>
                  </a:cxn>
                  <a:cxn ang="0">
                    <a:pos x="154" y="154"/>
                  </a:cxn>
                  <a:cxn ang="0">
                    <a:pos x="376" y="154"/>
                  </a:cxn>
                  <a:cxn ang="0">
                    <a:pos x="366" y="164"/>
                  </a:cxn>
                  <a:cxn ang="0">
                    <a:pos x="145" y="443"/>
                  </a:cxn>
                  <a:cxn ang="0">
                    <a:pos x="106" y="135"/>
                  </a:cxn>
                  <a:cxn ang="0">
                    <a:pos x="385" y="96"/>
                  </a:cxn>
                  <a:cxn ang="0">
                    <a:pos x="395" y="154"/>
                  </a:cxn>
                  <a:cxn ang="0">
                    <a:pos x="385" y="154"/>
                  </a:cxn>
                  <a:cxn ang="0">
                    <a:pos x="376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3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60" y="19"/>
                  </a:cxn>
                  <a:cxn ang="0">
                    <a:pos x="260" y="19"/>
                  </a:cxn>
                  <a:cxn ang="0">
                    <a:pos x="39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60" y="29"/>
                  </a:cxn>
                  <a:cxn ang="0">
                    <a:pos x="260" y="48"/>
                  </a:cxn>
                  <a:cxn ang="0">
                    <a:pos x="39" y="48"/>
                  </a:cxn>
                  <a:cxn ang="0">
                    <a:pos x="39" y="39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39" y="67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87" y="347"/>
                  </a:cxn>
                  <a:cxn ang="0">
                    <a:pos x="0" y="308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60" y="10"/>
                  </a:cxn>
                  <a:cxn ang="0">
                    <a:pos x="39" y="67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9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2"/>
                    </a:move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5" y="11"/>
                      <a:pt x="16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9" y="11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8" y="12"/>
                      <a:pt x="38" y="12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4"/>
                      <a:pt x="38" y="14"/>
                      <a:pt x="38" y="14"/>
                    </a:cubicBezTo>
                    <a:close/>
                    <a:moveTo>
                      <a:pt x="38" y="15"/>
                    </a:move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4"/>
                      <a:pt x="16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8" y="15"/>
                      <a:pt x="38" y="15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9" y="16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7"/>
                      <a:pt x="38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3"/>
                      <a:pt x="11" y="23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0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39" y="16"/>
                      <a:pt x="39" y="16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1" y="17"/>
                      <a:pt x="41" y="18"/>
                      <a:pt x="41" y="18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6"/>
                      <a:pt x="41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7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30" y="7"/>
                      <a:pt x="30" y="7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3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3" name="Freeform 100"/>
              <p:cNvSpPr>
                <a:spLocks noEditPoints="1"/>
              </p:cNvSpPr>
              <p:nvPr/>
            </p:nvSpPr>
            <p:spPr>
              <a:xfrm>
                <a:off x="4996" y="3528"/>
                <a:ext cx="395" cy="453"/>
              </a:xfrm>
              <a:custGeom>
                <a:avLst/>
                <a:gdLst/>
                <a:ahLst/>
                <a:cxnLst>
                  <a:cxn ang="0">
                    <a:pos x="145" y="125"/>
                  </a:cxn>
                  <a:cxn ang="0">
                    <a:pos x="145" y="116"/>
                  </a:cxn>
                  <a:cxn ang="0">
                    <a:pos x="366" y="116"/>
                  </a:cxn>
                  <a:cxn ang="0">
                    <a:pos x="366" y="125"/>
                  </a:cxn>
                  <a:cxn ang="0">
                    <a:pos x="366" y="145"/>
                  </a:cxn>
                  <a:cxn ang="0">
                    <a:pos x="145" y="135"/>
                  </a:cxn>
                  <a:cxn ang="0">
                    <a:pos x="145" y="135"/>
                  </a:cxn>
                  <a:cxn ang="0">
                    <a:pos x="366" y="135"/>
                  </a:cxn>
                  <a:cxn ang="0">
                    <a:pos x="366" y="145"/>
                  </a:cxn>
                  <a:cxn ang="0">
                    <a:pos x="145" y="154"/>
                  </a:cxn>
                  <a:cxn ang="0">
                    <a:pos x="145" y="154"/>
                  </a:cxn>
                  <a:cxn ang="0">
                    <a:pos x="366" y="145"/>
                  </a:cxn>
                  <a:cxn ang="0">
                    <a:pos x="366" y="154"/>
                  </a:cxn>
                  <a:cxn ang="0">
                    <a:pos x="366" y="173"/>
                  </a:cxn>
                  <a:cxn ang="0">
                    <a:pos x="145" y="164"/>
                  </a:cxn>
                  <a:cxn ang="0">
                    <a:pos x="145" y="164"/>
                  </a:cxn>
                  <a:cxn ang="0">
                    <a:pos x="366" y="164"/>
                  </a:cxn>
                  <a:cxn ang="0">
                    <a:pos x="366" y="173"/>
                  </a:cxn>
                  <a:cxn ang="0">
                    <a:pos x="145" y="453"/>
                  </a:cxn>
                  <a:cxn ang="0">
                    <a:pos x="106" y="145"/>
                  </a:cxn>
                  <a:cxn ang="0">
                    <a:pos x="385" y="106"/>
                  </a:cxn>
                  <a:cxn ang="0">
                    <a:pos x="395" y="154"/>
                  </a:cxn>
                  <a:cxn ang="0">
                    <a:pos x="385" y="164"/>
                  </a:cxn>
                  <a:cxn ang="0">
                    <a:pos x="376" y="125"/>
                  </a:cxn>
                  <a:cxn ang="0">
                    <a:pos x="145" y="116"/>
                  </a:cxn>
                  <a:cxn ang="0">
                    <a:pos x="385" y="173"/>
                  </a:cxn>
                  <a:cxn ang="0">
                    <a:pos x="395" y="443"/>
                  </a:cxn>
                  <a:cxn ang="0">
                    <a:pos x="260" y="29"/>
                  </a:cxn>
                  <a:cxn ang="0">
                    <a:pos x="39" y="19"/>
                  </a:cxn>
                  <a:cxn ang="0">
                    <a:pos x="39" y="19"/>
                  </a:cxn>
                  <a:cxn ang="0">
                    <a:pos x="260" y="19"/>
                  </a:cxn>
                  <a:cxn ang="0">
                    <a:pos x="260" y="29"/>
                  </a:cxn>
                  <a:cxn ang="0">
                    <a:pos x="39" y="39"/>
                  </a:cxn>
                  <a:cxn ang="0">
                    <a:pos x="39" y="39"/>
                  </a:cxn>
                  <a:cxn ang="0">
                    <a:pos x="260" y="29"/>
                  </a:cxn>
                  <a:cxn ang="0">
                    <a:pos x="260" y="39"/>
                  </a:cxn>
                  <a:cxn ang="0">
                    <a:pos x="260" y="58"/>
                  </a:cxn>
                  <a:cxn ang="0">
                    <a:pos x="39" y="58"/>
                  </a:cxn>
                  <a:cxn ang="0">
                    <a:pos x="39" y="48"/>
                  </a:cxn>
                  <a:cxn ang="0">
                    <a:pos x="260" y="48"/>
                  </a:cxn>
                  <a:cxn ang="0">
                    <a:pos x="260" y="58"/>
                  </a:cxn>
                  <a:cxn ang="0">
                    <a:pos x="39" y="77"/>
                  </a:cxn>
                  <a:cxn ang="0">
                    <a:pos x="39" y="67"/>
                  </a:cxn>
                  <a:cxn ang="0">
                    <a:pos x="260" y="58"/>
                  </a:cxn>
                  <a:cxn ang="0">
                    <a:pos x="260" y="67"/>
                  </a:cxn>
                  <a:cxn ang="0">
                    <a:pos x="87" y="357"/>
                  </a:cxn>
                  <a:cxn ang="0">
                    <a:pos x="0" y="308"/>
                  </a:cxn>
                  <a:cxn ang="0">
                    <a:pos x="39" y="0"/>
                  </a:cxn>
                  <a:cxn ang="0">
                    <a:pos x="289" y="19"/>
                  </a:cxn>
                  <a:cxn ang="0">
                    <a:pos x="279" y="67"/>
                  </a:cxn>
                  <a:cxn ang="0">
                    <a:pos x="270" y="58"/>
                  </a:cxn>
                  <a:cxn ang="0">
                    <a:pos x="260" y="19"/>
                  </a:cxn>
                  <a:cxn ang="0">
                    <a:pos x="39" y="77"/>
                  </a:cxn>
                  <a:cxn ang="0">
                    <a:pos x="289" y="87"/>
                  </a:cxn>
                  <a:cxn ang="0">
                    <a:pos x="279" y="96"/>
                  </a:cxn>
                  <a:cxn ang="0">
                    <a:pos x="96" y="145"/>
                  </a:cxn>
                  <a:cxn ang="0">
                    <a:pos x="87" y="357"/>
                  </a:cxn>
                </a:cxnLst>
                <a:rect l="0" t="0" r="0" b="0"/>
                <a:pathLst>
                  <a:path w="41" h="47">
                    <a:moveTo>
                      <a:pt x="38" y="13"/>
                    </a:move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lose/>
                    <a:moveTo>
                      <a:pt x="38" y="15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5"/>
                      <a:pt x="38" y="15"/>
                    </a:cubicBezTo>
                    <a:close/>
                    <a:moveTo>
                      <a:pt x="38" y="16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lose/>
                    <a:moveTo>
                      <a:pt x="38" y="18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5" y="18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8"/>
                      <a:pt x="38" y="18"/>
                      <a:pt x="38" y="18"/>
                    </a:cubicBezTo>
                    <a:close/>
                    <a:moveTo>
                      <a:pt x="40" y="47"/>
                    </a:moveTo>
                    <a:cubicBezTo>
                      <a:pt x="15" y="47"/>
                      <a:pt x="15" y="47"/>
                      <a:pt x="15" y="47"/>
                    </a:cubicBezTo>
                    <a:cubicBezTo>
                      <a:pt x="13" y="47"/>
                      <a:pt x="11" y="45"/>
                      <a:pt x="11" y="43"/>
                    </a:cubicBezTo>
                    <a:cubicBezTo>
                      <a:pt x="11" y="33"/>
                      <a:pt x="11" y="24"/>
                      <a:pt x="11" y="15"/>
                    </a:cubicBezTo>
                    <a:cubicBezTo>
                      <a:pt x="11" y="12"/>
                      <a:pt x="13" y="11"/>
                      <a:pt x="15" y="11"/>
                    </a:cubicBezTo>
                    <a:cubicBezTo>
                      <a:pt x="23" y="11"/>
                      <a:pt x="31" y="11"/>
                      <a:pt x="40" y="11"/>
                    </a:cubicBezTo>
                    <a:cubicBezTo>
                      <a:pt x="40" y="11"/>
                      <a:pt x="41" y="11"/>
                      <a:pt x="41" y="12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7"/>
                      <a:pt x="40" y="17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39" y="17"/>
                      <a:pt x="39" y="16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2"/>
                      <a:pt x="39" y="12"/>
                      <a:pt x="38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1" y="12"/>
                      <a:pt x="11" y="18"/>
                      <a:pt x="15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18"/>
                      <a:pt x="41" y="19"/>
                      <a:pt x="41" y="19"/>
                    </a:cubicBezTo>
                    <a:cubicBezTo>
                      <a:pt x="41" y="28"/>
                      <a:pt x="41" y="37"/>
                      <a:pt x="41" y="46"/>
                    </a:cubicBezTo>
                    <a:cubicBezTo>
                      <a:pt x="41" y="46"/>
                      <a:pt x="40" y="47"/>
                      <a:pt x="40" y="47"/>
                    </a:cubicBezTo>
                    <a:close/>
                    <a:moveTo>
                      <a:pt x="27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3"/>
                      <a:pt x="27" y="3"/>
                      <a:pt x="27" y="3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lose/>
                    <a:moveTo>
                      <a:pt x="27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7"/>
                      <a:pt x="27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7"/>
                      <a:pt x="27" y="8"/>
                      <a:pt x="27" y="8"/>
                    </a:cubicBezTo>
                    <a:close/>
                    <a:moveTo>
                      <a:pt x="9" y="37"/>
                    </a:moveTo>
                    <a:cubicBezTo>
                      <a:pt x="4" y="37"/>
                      <a:pt x="4" y="37"/>
                      <a:pt x="4" y="37"/>
                    </a:cubicBezTo>
                    <a:cubicBezTo>
                      <a:pt x="2" y="37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20" y="0"/>
                      <a:pt x="29" y="0"/>
                    </a:cubicBezTo>
                    <a:cubicBezTo>
                      <a:pt x="29" y="0"/>
                      <a:pt x="30" y="1"/>
                      <a:pt x="30" y="2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7"/>
                      <a:pt x="29" y="7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8" y="7"/>
                      <a:pt x="28" y="7"/>
                      <a:pt x="28" y="6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2"/>
                      <a:pt x="28" y="2"/>
                      <a:pt x="27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0" y="2"/>
                      <a:pt x="0" y="8"/>
                      <a:pt x="4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30" y="8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10"/>
                      <a:pt x="29" y="10"/>
                      <a:pt x="29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2" y="10"/>
                      <a:pt x="10" y="12"/>
                      <a:pt x="10" y="15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6"/>
                      <a:pt x="10" y="37"/>
                      <a:pt x="9" y="37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4" name="Freeform 101"/>
              <p:cNvSpPr>
                <a:spLocks noEditPoints="1"/>
              </p:cNvSpPr>
              <p:nvPr/>
            </p:nvSpPr>
            <p:spPr>
              <a:xfrm>
                <a:off x="4986" y="3528"/>
                <a:ext cx="405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54" y="116"/>
                  </a:cxn>
                  <a:cxn ang="0">
                    <a:pos x="376" y="116"/>
                  </a:cxn>
                  <a:cxn ang="0">
                    <a:pos x="376" y="116"/>
                  </a:cxn>
                  <a:cxn ang="0">
                    <a:pos x="376" y="135"/>
                  </a:cxn>
                  <a:cxn ang="0">
                    <a:pos x="154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76" y="135"/>
                  </a:cxn>
                  <a:cxn ang="0">
                    <a:pos x="154" y="154"/>
                  </a:cxn>
                  <a:cxn ang="0">
                    <a:pos x="154" y="145"/>
                  </a:cxn>
                  <a:cxn ang="0">
                    <a:pos x="376" y="145"/>
                  </a:cxn>
                  <a:cxn ang="0">
                    <a:pos x="376" y="145"/>
                  </a:cxn>
                  <a:cxn ang="0">
                    <a:pos x="376" y="173"/>
                  </a:cxn>
                  <a:cxn ang="0">
                    <a:pos x="154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76" y="173"/>
                  </a:cxn>
                  <a:cxn ang="0">
                    <a:pos x="154" y="453"/>
                  </a:cxn>
                  <a:cxn ang="0">
                    <a:pos x="116" y="145"/>
                  </a:cxn>
                  <a:cxn ang="0">
                    <a:pos x="386" y="96"/>
                  </a:cxn>
                  <a:cxn ang="0">
                    <a:pos x="405" y="154"/>
                  </a:cxn>
                  <a:cxn ang="0">
                    <a:pos x="395" y="164"/>
                  </a:cxn>
                  <a:cxn ang="0">
                    <a:pos x="386" y="125"/>
                  </a:cxn>
                  <a:cxn ang="0">
                    <a:pos x="154" y="106"/>
                  </a:cxn>
                  <a:cxn ang="0">
                    <a:pos x="386" y="173"/>
                  </a:cxn>
                  <a:cxn ang="0">
                    <a:pos x="405" y="443"/>
                  </a:cxn>
                  <a:cxn ang="0">
                    <a:pos x="260" y="29"/>
                  </a:cxn>
                  <a:cxn ang="0">
                    <a:pos x="39" y="19"/>
                  </a:cxn>
                  <a:cxn ang="0">
                    <a:pos x="48" y="19"/>
                  </a:cxn>
                  <a:cxn ang="0">
                    <a:pos x="270" y="19"/>
                  </a:cxn>
                  <a:cxn ang="0">
                    <a:pos x="260" y="29"/>
                  </a:cxn>
                  <a:cxn ang="0">
                    <a:pos x="48" y="39"/>
                  </a:cxn>
                  <a:cxn ang="0">
                    <a:pos x="39" y="39"/>
                  </a:cxn>
                  <a:cxn ang="0">
                    <a:pos x="260" y="29"/>
                  </a:cxn>
                  <a:cxn ang="0">
                    <a:pos x="270" y="3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48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7"/>
                  </a:cxn>
                  <a:cxn ang="0">
                    <a:pos x="39" y="67"/>
                  </a:cxn>
                  <a:cxn ang="0">
                    <a:pos x="260" y="58"/>
                  </a:cxn>
                  <a:cxn ang="0">
                    <a:pos x="270" y="67"/>
                  </a:cxn>
                  <a:cxn ang="0">
                    <a:pos x="96" y="35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89" y="10"/>
                  </a:cxn>
                  <a:cxn ang="0">
                    <a:pos x="289" y="67"/>
                  </a:cxn>
                  <a:cxn ang="0">
                    <a:pos x="280" y="58"/>
                  </a:cxn>
                  <a:cxn ang="0">
                    <a:pos x="270" y="10"/>
                  </a:cxn>
                  <a:cxn ang="0">
                    <a:pos x="48" y="77"/>
                  </a:cxn>
                  <a:cxn ang="0">
                    <a:pos x="289" y="77"/>
                  </a:cxn>
                  <a:cxn ang="0">
                    <a:pos x="289" y="96"/>
                  </a:cxn>
                  <a:cxn ang="0">
                    <a:pos x="106" y="145"/>
                  </a:cxn>
                  <a:cxn ang="0">
                    <a:pos x="96" y="357"/>
                  </a:cxn>
                </a:cxnLst>
                <a:rect l="0" t="0" r="0" b="0"/>
                <a:pathLst>
                  <a:path w="42" h="47">
                    <a:moveTo>
                      <a:pt x="39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3"/>
                      <a:pt x="39" y="13"/>
                      <a:pt x="39" y="13"/>
                    </a:cubicBezTo>
                    <a:close/>
                    <a:moveTo>
                      <a:pt x="39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3"/>
                      <a:pt x="16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lose/>
                    <a:moveTo>
                      <a:pt x="39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9" y="16"/>
                    </a:cubicBezTo>
                    <a:close/>
                    <a:moveTo>
                      <a:pt x="39" y="18"/>
                    </a:move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6"/>
                      <a:pt x="16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8"/>
                      <a:pt x="39" y="18"/>
                    </a:cubicBezTo>
                    <a:close/>
                    <a:moveTo>
                      <a:pt x="40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3" y="47"/>
                      <a:pt x="12" y="45"/>
                      <a:pt x="12" y="42"/>
                    </a:cubicBezTo>
                    <a:cubicBezTo>
                      <a:pt x="12" y="33"/>
                      <a:pt x="12" y="24"/>
                      <a:pt x="12" y="15"/>
                    </a:cubicBezTo>
                    <a:cubicBezTo>
                      <a:pt x="12" y="12"/>
                      <a:pt x="13" y="10"/>
                      <a:pt x="16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2" y="11"/>
                      <a:pt x="42" y="11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6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0" y="12"/>
                      <a:pt x="40" y="11"/>
                      <a:pt x="39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2" y="11"/>
                      <a:pt x="12" y="18"/>
                      <a:pt x="1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2" y="18"/>
                      <a:pt x="42" y="19"/>
                    </a:cubicBezTo>
                    <a:cubicBezTo>
                      <a:pt x="42" y="28"/>
                      <a:pt x="42" y="37"/>
                      <a:pt x="42" y="46"/>
                    </a:cubicBezTo>
                    <a:cubicBezTo>
                      <a:pt x="42" y="46"/>
                      <a:pt x="41" y="47"/>
                      <a:pt x="40" y="47"/>
                    </a:cubicBezTo>
                    <a:close/>
                    <a:moveTo>
                      <a:pt x="27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3"/>
                      <a:pt x="27" y="3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3"/>
                      <a:pt x="28" y="3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6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5" y="5"/>
                      <a:pt x="5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6"/>
                      <a:pt x="28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8" y="6"/>
                      <a:pt x="28" y="6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7" y="7"/>
                    </a:cubicBezTo>
                    <a:close/>
                    <a:moveTo>
                      <a:pt x="10" y="37"/>
                    </a:moveTo>
                    <a:cubicBezTo>
                      <a:pt x="5" y="37"/>
                      <a:pt x="5" y="37"/>
                      <a:pt x="5" y="37"/>
                    </a:cubicBezTo>
                    <a:cubicBezTo>
                      <a:pt x="2" y="37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7"/>
                      <a:pt x="10" y="37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5" name="Freeform 102"/>
              <p:cNvSpPr>
                <a:spLocks noEditPoints="1"/>
              </p:cNvSpPr>
              <p:nvPr/>
            </p:nvSpPr>
            <p:spPr>
              <a:xfrm>
                <a:off x="4986" y="3528"/>
                <a:ext cx="395" cy="444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45" y="116"/>
                  </a:cxn>
                  <a:cxn ang="0">
                    <a:pos x="366" y="11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66" y="135"/>
                  </a:cxn>
                  <a:cxn ang="0">
                    <a:pos x="154" y="154"/>
                  </a:cxn>
                  <a:cxn ang="0">
                    <a:pos x="145" y="145"/>
                  </a:cxn>
                  <a:cxn ang="0">
                    <a:pos x="366" y="145"/>
                  </a:cxn>
                  <a:cxn ang="0">
                    <a:pos x="376" y="145"/>
                  </a:cxn>
                  <a:cxn ang="0">
                    <a:pos x="36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66" y="164"/>
                  </a:cxn>
                  <a:cxn ang="0">
                    <a:pos x="154" y="444"/>
                  </a:cxn>
                  <a:cxn ang="0">
                    <a:pos x="106" y="135"/>
                  </a:cxn>
                  <a:cxn ang="0">
                    <a:pos x="385" y="97"/>
                  </a:cxn>
                  <a:cxn ang="0">
                    <a:pos x="395" y="154"/>
                  </a:cxn>
                  <a:cxn ang="0">
                    <a:pos x="395" y="164"/>
                  </a:cxn>
                  <a:cxn ang="0">
                    <a:pos x="385" y="116"/>
                  </a:cxn>
                  <a:cxn ang="0">
                    <a:pos x="154" y="106"/>
                  </a:cxn>
                  <a:cxn ang="0">
                    <a:pos x="385" y="174"/>
                  </a:cxn>
                  <a:cxn ang="0">
                    <a:pos x="395" y="434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48" y="10"/>
                  </a:cxn>
                  <a:cxn ang="0">
                    <a:pos x="270" y="19"/>
                  </a:cxn>
                  <a:cxn ang="0">
                    <a:pos x="260" y="19"/>
                  </a:cxn>
                  <a:cxn ang="0">
                    <a:pos x="48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70" y="3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39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8"/>
                  </a:cxn>
                  <a:cxn ang="0">
                    <a:pos x="39" y="68"/>
                  </a:cxn>
                  <a:cxn ang="0">
                    <a:pos x="260" y="58"/>
                  </a:cxn>
                  <a:cxn ang="0">
                    <a:pos x="270" y="68"/>
                  </a:cxn>
                  <a:cxn ang="0">
                    <a:pos x="96" y="347"/>
                  </a:cxn>
                  <a:cxn ang="0">
                    <a:pos x="0" y="309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9" y="58"/>
                  </a:cxn>
                  <a:cxn ang="0">
                    <a:pos x="270" y="10"/>
                  </a:cxn>
                  <a:cxn ang="0">
                    <a:pos x="39" y="68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106" y="135"/>
                  </a:cxn>
                  <a:cxn ang="0">
                    <a:pos x="96" y="347"/>
                  </a:cxn>
                </a:cxnLst>
                <a:rect l="0" t="0" r="0" b="0"/>
                <a:pathLst>
                  <a:path w="41" h="46">
                    <a:moveTo>
                      <a:pt x="38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6" y="12"/>
                      <a:pt x="16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3"/>
                      <a:pt x="38" y="13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3"/>
                      <a:pt x="16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13"/>
                      <a:pt x="39" y="13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8" y="14"/>
                    </a:cubicBezTo>
                    <a:close/>
                    <a:moveTo>
                      <a:pt x="38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6"/>
                      <a:pt x="38" y="16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6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9" y="16"/>
                      <a:pt x="39" y="16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6" y="46"/>
                      <a:pt x="16" y="46"/>
                      <a:pt x="16" y="46"/>
                    </a:cubicBezTo>
                    <a:cubicBezTo>
                      <a:pt x="13" y="46"/>
                      <a:pt x="11" y="45"/>
                      <a:pt x="11" y="42"/>
                    </a:cubicBezTo>
                    <a:cubicBezTo>
                      <a:pt x="11" y="33"/>
                      <a:pt x="11" y="24"/>
                      <a:pt x="11" y="14"/>
                    </a:cubicBezTo>
                    <a:cubicBezTo>
                      <a:pt x="11" y="12"/>
                      <a:pt x="13" y="10"/>
                      <a:pt x="16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1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39" y="11"/>
                      <a:pt x="39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1" y="11"/>
                      <a:pt x="11" y="18"/>
                      <a:pt x="1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9"/>
                    </a:cubicBezTo>
                    <a:cubicBezTo>
                      <a:pt x="41" y="28"/>
                      <a:pt x="41" y="36"/>
                      <a:pt x="41" y="45"/>
                    </a:cubicBezTo>
                    <a:cubicBezTo>
                      <a:pt x="41" y="46"/>
                      <a:pt x="41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1"/>
                      <a:pt x="5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8" y="1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4"/>
                      <a:pt x="5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8" y="4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8" y="6"/>
                      <a:pt x="28" y="6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7" y="7"/>
                    </a:cubicBezTo>
                    <a:close/>
                    <a:moveTo>
                      <a:pt x="10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3"/>
                      <a:pt x="0" y="1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0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30" y="7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29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3" y="9"/>
                      <a:pt x="11" y="12"/>
                      <a:pt x="11" y="1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6"/>
                      <a:pt x="10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6" name="Freeform 103"/>
              <p:cNvSpPr>
                <a:spLocks noEditPoints="1"/>
              </p:cNvSpPr>
              <p:nvPr/>
            </p:nvSpPr>
            <p:spPr>
              <a:xfrm>
                <a:off x="4986" y="3528"/>
                <a:ext cx="395" cy="444"/>
              </a:xfrm>
              <a:custGeom>
                <a:avLst/>
                <a:gdLst/>
                <a:ahLst/>
                <a:cxnLst>
                  <a:cxn ang="0">
                    <a:pos x="154" y="116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25"/>
                  </a:cxn>
                  <a:cxn ang="0">
                    <a:pos x="154" y="125"/>
                  </a:cxn>
                  <a:cxn ang="0">
                    <a:pos x="376" y="125"/>
                  </a:cxn>
                  <a:cxn ang="0">
                    <a:pos x="366" y="135"/>
                  </a:cxn>
                  <a:cxn ang="0">
                    <a:pos x="154" y="145"/>
                  </a:cxn>
                  <a:cxn ang="0">
                    <a:pos x="145" y="145"/>
                  </a:cxn>
                  <a:cxn ang="0">
                    <a:pos x="366" y="135"/>
                  </a:cxn>
                  <a:cxn ang="0">
                    <a:pos x="376" y="145"/>
                  </a:cxn>
                  <a:cxn ang="0">
                    <a:pos x="36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54"/>
                  </a:cxn>
                  <a:cxn ang="0">
                    <a:pos x="366" y="164"/>
                  </a:cxn>
                  <a:cxn ang="0">
                    <a:pos x="145" y="444"/>
                  </a:cxn>
                  <a:cxn ang="0">
                    <a:pos x="106" y="135"/>
                  </a:cxn>
                  <a:cxn ang="0">
                    <a:pos x="385" y="97"/>
                  </a:cxn>
                  <a:cxn ang="0">
                    <a:pos x="395" y="154"/>
                  </a:cxn>
                  <a:cxn ang="0">
                    <a:pos x="385" y="154"/>
                  </a:cxn>
                  <a:cxn ang="0">
                    <a:pos x="385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4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70" y="19"/>
                  </a:cxn>
                  <a:cxn ang="0">
                    <a:pos x="260" y="19"/>
                  </a:cxn>
                  <a:cxn ang="0">
                    <a:pos x="39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70" y="29"/>
                  </a:cxn>
                  <a:cxn ang="0">
                    <a:pos x="260" y="48"/>
                  </a:cxn>
                  <a:cxn ang="0">
                    <a:pos x="39" y="48"/>
                  </a:cxn>
                  <a:cxn ang="0">
                    <a:pos x="39" y="39"/>
                  </a:cxn>
                  <a:cxn ang="0">
                    <a:pos x="270" y="48"/>
                  </a:cxn>
                  <a:cxn ang="0">
                    <a:pos x="260" y="48"/>
                  </a:cxn>
                  <a:cxn ang="0">
                    <a:pos x="39" y="68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70" y="58"/>
                  </a:cxn>
                  <a:cxn ang="0">
                    <a:pos x="87" y="347"/>
                  </a:cxn>
                  <a:cxn ang="0">
                    <a:pos x="0" y="309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60" y="10"/>
                  </a:cxn>
                  <a:cxn ang="0">
                    <a:pos x="39" y="68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9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2"/>
                    </a:move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1"/>
                      <a:pt x="16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8" y="12"/>
                      <a:pt x="38" y="12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4"/>
                      <a:pt x="38" y="14"/>
                      <a:pt x="38" y="14"/>
                    </a:cubicBezTo>
                    <a:close/>
                    <a:moveTo>
                      <a:pt x="38" y="15"/>
                    </a:move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4"/>
                      <a:pt x="16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8" y="15"/>
                      <a:pt x="38" y="15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9" y="16"/>
                      <a:pt x="39" y="16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8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3"/>
                      <a:pt x="11" y="23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0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1"/>
                      <a:pt x="39" y="11"/>
                      <a:pt x="38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1" y="17"/>
                      <a:pt x="41" y="18"/>
                      <a:pt x="41" y="18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6"/>
                      <a:pt x="41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8" y="1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8" y="3"/>
                      <a:pt x="28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4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8" y="4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8" y="6"/>
                      <a:pt x="28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7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3"/>
                      <a:pt x="0" y="13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30" y="7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3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6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7" name="Freeform 104"/>
              <p:cNvSpPr>
                <a:spLocks noEditPoints="1"/>
              </p:cNvSpPr>
              <p:nvPr/>
            </p:nvSpPr>
            <p:spPr>
              <a:xfrm>
                <a:off x="4986" y="3528"/>
                <a:ext cx="395" cy="444"/>
              </a:xfrm>
              <a:custGeom>
                <a:avLst/>
                <a:gdLst/>
                <a:ahLst/>
                <a:cxnLst>
                  <a:cxn ang="0">
                    <a:pos x="145" y="116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66" y="116"/>
                  </a:cxn>
                  <a:cxn ang="0">
                    <a:pos x="366" y="135"/>
                  </a:cxn>
                  <a:cxn ang="0">
                    <a:pos x="145" y="125"/>
                  </a:cxn>
                  <a:cxn ang="0">
                    <a:pos x="145" y="125"/>
                  </a:cxn>
                  <a:cxn ang="0">
                    <a:pos x="366" y="125"/>
                  </a:cxn>
                  <a:cxn ang="0">
                    <a:pos x="366" y="135"/>
                  </a:cxn>
                  <a:cxn ang="0">
                    <a:pos x="145" y="145"/>
                  </a:cxn>
                  <a:cxn ang="0">
                    <a:pos x="145" y="145"/>
                  </a:cxn>
                  <a:cxn ang="0">
                    <a:pos x="366" y="135"/>
                  </a:cxn>
                  <a:cxn ang="0">
                    <a:pos x="366" y="145"/>
                  </a:cxn>
                  <a:cxn ang="0">
                    <a:pos x="366" y="164"/>
                  </a:cxn>
                  <a:cxn ang="0">
                    <a:pos x="145" y="154"/>
                  </a:cxn>
                  <a:cxn ang="0">
                    <a:pos x="145" y="154"/>
                  </a:cxn>
                  <a:cxn ang="0">
                    <a:pos x="366" y="154"/>
                  </a:cxn>
                  <a:cxn ang="0">
                    <a:pos x="366" y="164"/>
                  </a:cxn>
                  <a:cxn ang="0">
                    <a:pos x="145" y="444"/>
                  </a:cxn>
                  <a:cxn ang="0">
                    <a:pos x="106" y="135"/>
                  </a:cxn>
                  <a:cxn ang="0">
                    <a:pos x="385" y="97"/>
                  </a:cxn>
                  <a:cxn ang="0">
                    <a:pos x="395" y="145"/>
                  </a:cxn>
                  <a:cxn ang="0">
                    <a:pos x="385" y="154"/>
                  </a:cxn>
                  <a:cxn ang="0">
                    <a:pos x="376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4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60" y="10"/>
                  </a:cxn>
                  <a:cxn ang="0">
                    <a:pos x="260" y="19"/>
                  </a:cxn>
                  <a:cxn ang="0">
                    <a:pos x="39" y="39"/>
                  </a:cxn>
                  <a:cxn ang="0">
                    <a:pos x="39" y="29"/>
                  </a:cxn>
                  <a:cxn ang="0">
                    <a:pos x="260" y="19"/>
                  </a:cxn>
                  <a:cxn ang="0">
                    <a:pos x="260" y="29"/>
                  </a:cxn>
                  <a:cxn ang="0">
                    <a:pos x="260" y="48"/>
                  </a:cxn>
                  <a:cxn ang="0">
                    <a:pos x="39" y="48"/>
                  </a:cxn>
                  <a:cxn ang="0">
                    <a:pos x="39" y="39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39" y="68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87" y="347"/>
                  </a:cxn>
                  <a:cxn ang="0">
                    <a:pos x="0" y="309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60" y="10"/>
                  </a:cxn>
                  <a:cxn ang="0">
                    <a:pos x="39" y="68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9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2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8" y="11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lose/>
                    <a:moveTo>
                      <a:pt x="38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4"/>
                      <a:pt x="38" y="14"/>
                    </a:cubicBezTo>
                    <a:close/>
                    <a:moveTo>
                      <a:pt x="38" y="15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lose/>
                    <a:moveTo>
                      <a:pt x="38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7"/>
                      <a:pt x="38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2"/>
                      <a:pt x="11" y="23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1" y="10"/>
                      <a:pt x="40" y="10"/>
                    </a:cubicBezTo>
                    <a:cubicBezTo>
                      <a:pt x="40" y="10"/>
                      <a:pt x="41" y="10"/>
                      <a:pt x="41" y="11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39" y="16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1" y="18"/>
                      <a:pt x="41" y="18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5"/>
                      <a:pt x="40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30" y="7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29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8" name="Freeform 105"/>
              <p:cNvSpPr>
                <a:spLocks noEditPoints="1"/>
              </p:cNvSpPr>
              <p:nvPr/>
            </p:nvSpPr>
            <p:spPr>
              <a:xfrm>
                <a:off x="4977" y="3519"/>
                <a:ext cx="404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54" y="116"/>
                  </a:cxn>
                  <a:cxn ang="0">
                    <a:pos x="375" y="116"/>
                  </a:cxn>
                  <a:cxn ang="0">
                    <a:pos x="375" y="116"/>
                  </a:cxn>
                  <a:cxn ang="0">
                    <a:pos x="375" y="135"/>
                  </a:cxn>
                  <a:cxn ang="0">
                    <a:pos x="154" y="135"/>
                  </a:cxn>
                  <a:cxn ang="0">
                    <a:pos x="154" y="125"/>
                  </a:cxn>
                  <a:cxn ang="0">
                    <a:pos x="375" y="135"/>
                  </a:cxn>
                  <a:cxn ang="0">
                    <a:pos x="375" y="135"/>
                  </a:cxn>
                  <a:cxn ang="0">
                    <a:pos x="154" y="154"/>
                  </a:cxn>
                  <a:cxn ang="0">
                    <a:pos x="154" y="145"/>
                  </a:cxn>
                  <a:cxn ang="0">
                    <a:pos x="375" y="145"/>
                  </a:cxn>
                  <a:cxn ang="0">
                    <a:pos x="375" y="154"/>
                  </a:cxn>
                  <a:cxn ang="0">
                    <a:pos x="375" y="173"/>
                  </a:cxn>
                  <a:cxn ang="0">
                    <a:pos x="154" y="164"/>
                  </a:cxn>
                  <a:cxn ang="0">
                    <a:pos x="154" y="154"/>
                  </a:cxn>
                  <a:cxn ang="0">
                    <a:pos x="375" y="164"/>
                  </a:cxn>
                  <a:cxn ang="0">
                    <a:pos x="375" y="173"/>
                  </a:cxn>
                  <a:cxn ang="0">
                    <a:pos x="154" y="453"/>
                  </a:cxn>
                  <a:cxn ang="0">
                    <a:pos x="115" y="145"/>
                  </a:cxn>
                  <a:cxn ang="0">
                    <a:pos x="394" y="96"/>
                  </a:cxn>
                  <a:cxn ang="0">
                    <a:pos x="404" y="154"/>
                  </a:cxn>
                  <a:cxn ang="0">
                    <a:pos x="394" y="164"/>
                  </a:cxn>
                  <a:cxn ang="0">
                    <a:pos x="385" y="125"/>
                  </a:cxn>
                  <a:cxn ang="0">
                    <a:pos x="154" y="116"/>
                  </a:cxn>
                  <a:cxn ang="0">
                    <a:pos x="394" y="173"/>
                  </a:cxn>
                  <a:cxn ang="0">
                    <a:pos x="404" y="443"/>
                  </a:cxn>
                  <a:cxn ang="0">
                    <a:pos x="269" y="29"/>
                  </a:cxn>
                  <a:cxn ang="0">
                    <a:pos x="38" y="19"/>
                  </a:cxn>
                  <a:cxn ang="0">
                    <a:pos x="48" y="19"/>
                  </a:cxn>
                  <a:cxn ang="0">
                    <a:pos x="269" y="19"/>
                  </a:cxn>
                  <a:cxn ang="0">
                    <a:pos x="269" y="29"/>
                  </a:cxn>
                  <a:cxn ang="0">
                    <a:pos x="48" y="39"/>
                  </a:cxn>
                  <a:cxn ang="0">
                    <a:pos x="38" y="39"/>
                  </a:cxn>
                  <a:cxn ang="0">
                    <a:pos x="269" y="29"/>
                  </a:cxn>
                  <a:cxn ang="0">
                    <a:pos x="269" y="39"/>
                  </a:cxn>
                  <a:cxn ang="0">
                    <a:pos x="269" y="58"/>
                  </a:cxn>
                  <a:cxn ang="0">
                    <a:pos x="38" y="48"/>
                  </a:cxn>
                  <a:cxn ang="0">
                    <a:pos x="48" y="48"/>
                  </a:cxn>
                  <a:cxn ang="0">
                    <a:pos x="269" y="48"/>
                  </a:cxn>
                  <a:cxn ang="0">
                    <a:pos x="269" y="58"/>
                  </a:cxn>
                  <a:cxn ang="0">
                    <a:pos x="48" y="67"/>
                  </a:cxn>
                  <a:cxn ang="0">
                    <a:pos x="38" y="67"/>
                  </a:cxn>
                  <a:cxn ang="0">
                    <a:pos x="269" y="58"/>
                  </a:cxn>
                  <a:cxn ang="0">
                    <a:pos x="269" y="67"/>
                  </a:cxn>
                  <a:cxn ang="0">
                    <a:pos x="96" y="35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89" y="10"/>
                  </a:cxn>
                  <a:cxn ang="0">
                    <a:pos x="289" y="67"/>
                  </a:cxn>
                  <a:cxn ang="0">
                    <a:pos x="279" y="58"/>
                  </a:cxn>
                  <a:cxn ang="0">
                    <a:pos x="269" y="10"/>
                  </a:cxn>
                  <a:cxn ang="0">
                    <a:pos x="48" y="77"/>
                  </a:cxn>
                  <a:cxn ang="0">
                    <a:pos x="289" y="87"/>
                  </a:cxn>
                  <a:cxn ang="0">
                    <a:pos x="289" y="96"/>
                  </a:cxn>
                  <a:cxn ang="0">
                    <a:pos x="106" y="145"/>
                  </a:cxn>
                  <a:cxn ang="0">
                    <a:pos x="96" y="357"/>
                  </a:cxn>
                </a:cxnLst>
                <a:rect l="0" t="0" r="0" b="0"/>
                <a:pathLst>
                  <a:path w="42" h="47">
                    <a:moveTo>
                      <a:pt x="39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3"/>
                      <a:pt x="39" y="13"/>
                      <a:pt x="39" y="13"/>
                    </a:cubicBezTo>
                    <a:close/>
                    <a:moveTo>
                      <a:pt x="39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3"/>
                      <a:pt x="16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lose/>
                    <a:moveTo>
                      <a:pt x="39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lose/>
                    <a:moveTo>
                      <a:pt x="39" y="18"/>
                    </a:move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6"/>
                      <a:pt x="16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8"/>
                      <a:pt x="39" y="18"/>
                    </a:cubicBezTo>
                    <a:close/>
                    <a:moveTo>
                      <a:pt x="41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4" y="47"/>
                      <a:pt x="12" y="45"/>
                      <a:pt x="12" y="42"/>
                    </a:cubicBezTo>
                    <a:cubicBezTo>
                      <a:pt x="12" y="33"/>
                      <a:pt x="12" y="24"/>
                      <a:pt x="12" y="15"/>
                    </a:cubicBezTo>
                    <a:cubicBezTo>
                      <a:pt x="12" y="12"/>
                      <a:pt x="14" y="10"/>
                      <a:pt x="16" y="10"/>
                    </a:cubicBezTo>
                    <a:cubicBezTo>
                      <a:pt x="24" y="10"/>
                      <a:pt x="32" y="10"/>
                      <a:pt x="41" y="10"/>
                    </a:cubicBezTo>
                    <a:cubicBezTo>
                      <a:pt x="41" y="10"/>
                      <a:pt x="42" y="11"/>
                      <a:pt x="42" y="12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7"/>
                      <a:pt x="40" y="16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0" y="12"/>
                      <a:pt x="40" y="12"/>
                      <a:pt x="39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2" y="12"/>
                      <a:pt x="12" y="18"/>
                      <a:pt x="16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1" y="18"/>
                      <a:pt x="42" y="18"/>
                      <a:pt x="42" y="19"/>
                    </a:cubicBezTo>
                    <a:cubicBezTo>
                      <a:pt x="42" y="28"/>
                      <a:pt x="42" y="37"/>
                      <a:pt x="42" y="46"/>
                    </a:cubicBezTo>
                    <a:cubicBezTo>
                      <a:pt x="42" y="46"/>
                      <a:pt x="41" y="47"/>
                      <a:pt x="41" y="47"/>
                    </a:cubicBezTo>
                    <a:close/>
                    <a:moveTo>
                      <a:pt x="28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3"/>
                      <a:pt x="28" y="3"/>
                      <a:pt x="28" y="3"/>
                    </a:cubicBezTo>
                    <a:close/>
                    <a:moveTo>
                      <a:pt x="28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3"/>
                      <a:pt x="28" y="3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lose/>
                    <a:moveTo>
                      <a:pt x="28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6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5" y="5"/>
                      <a:pt x="5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6"/>
                      <a:pt x="28" y="6"/>
                      <a:pt x="28" y="6"/>
                    </a:cubicBezTo>
                    <a:close/>
                    <a:moveTo>
                      <a:pt x="28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5" y="6"/>
                      <a:pt x="5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lose/>
                    <a:moveTo>
                      <a:pt x="10" y="37"/>
                    </a:moveTo>
                    <a:cubicBezTo>
                      <a:pt x="5" y="37"/>
                      <a:pt x="5" y="37"/>
                      <a:pt x="5" y="37"/>
                    </a:cubicBezTo>
                    <a:cubicBezTo>
                      <a:pt x="2" y="37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" y="1"/>
                      <a:pt x="1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5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6"/>
                      <a:pt x="10" y="37"/>
                      <a:pt x="10" y="37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9" name="Freeform 106"/>
              <p:cNvSpPr>
                <a:spLocks noEditPoints="1"/>
              </p:cNvSpPr>
              <p:nvPr/>
            </p:nvSpPr>
            <p:spPr>
              <a:xfrm>
                <a:off x="4977" y="3519"/>
                <a:ext cx="395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45" y="116"/>
                  </a:cxn>
                  <a:cxn ang="0">
                    <a:pos x="366" y="11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66" y="135"/>
                  </a:cxn>
                  <a:cxn ang="0">
                    <a:pos x="154" y="154"/>
                  </a:cxn>
                  <a:cxn ang="0">
                    <a:pos x="145" y="145"/>
                  </a:cxn>
                  <a:cxn ang="0">
                    <a:pos x="366" y="145"/>
                  </a:cxn>
                  <a:cxn ang="0">
                    <a:pos x="376" y="145"/>
                  </a:cxn>
                  <a:cxn ang="0">
                    <a:pos x="36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66" y="164"/>
                  </a:cxn>
                  <a:cxn ang="0">
                    <a:pos x="154" y="453"/>
                  </a:cxn>
                  <a:cxn ang="0">
                    <a:pos x="106" y="135"/>
                  </a:cxn>
                  <a:cxn ang="0">
                    <a:pos x="385" y="96"/>
                  </a:cxn>
                  <a:cxn ang="0">
                    <a:pos x="395" y="154"/>
                  </a:cxn>
                  <a:cxn ang="0">
                    <a:pos x="395" y="164"/>
                  </a:cxn>
                  <a:cxn ang="0">
                    <a:pos x="385" y="116"/>
                  </a:cxn>
                  <a:cxn ang="0">
                    <a:pos x="154" y="106"/>
                  </a:cxn>
                  <a:cxn ang="0">
                    <a:pos x="385" y="173"/>
                  </a:cxn>
                  <a:cxn ang="0">
                    <a:pos x="395" y="434"/>
                  </a:cxn>
                  <a:cxn ang="0">
                    <a:pos x="260" y="29"/>
                  </a:cxn>
                  <a:cxn ang="0">
                    <a:pos x="39" y="19"/>
                  </a:cxn>
                  <a:cxn ang="0">
                    <a:pos x="48" y="10"/>
                  </a:cxn>
                  <a:cxn ang="0">
                    <a:pos x="270" y="19"/>
                  </a:cxn>
                  <a:cxn ang="0">
                    <a:pos x="260" y="29"/>
                  </a:cxn>
                  <a:cxn ang="0">
                    <a:pos x="48" y="39"/>
                  </a:cxn>
                  <a:cxn ang="0">
                    <a:pos x="39" y="39"/>
                  </a:cxn>
                  <a:cxn ang="0">
                    <a:pos x="260" y="29"/>
                  </a:cxn>
                  <a:cxn ang="0">
                    <a:pos x="270" y="3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48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7"/>
                  </a:cxn>
                  <a:cxn ang="0">
                    <a:pos x="39" y="67"/>
                  </a:cxn>
                  <a:cxn ang="0">
                    <a:pos x="260" y="58"/>
                  </a:cxn>
                  <a:cxn ang="0">
                    <a:pos x="270" y="67"/>
                  </a:cxn>
                  <a:cxn ang="0">
                    <a:pos x="96" y="34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89" y="10"/>
                  </a:cxn>
                  <a:cxn ang="0">
                    <a:pos x="289" y="67"/>
                  </a:cxn>
                  <a:cxn ang="0">
                    <a:pos x="279" y="58"/>
                  </a:cxn>
                  <a:cxn ang="0">
                    <a:pos x="270" y="10"/>
                  </a:cxn>
                  <a:cxn ang="0">
                    <a:pos x="48" y="77"/>
                  </a:cxn>
                  <a:cxn ang="0">
                    <a:pos x="289" y="77"/>
                  </a:cxn>
                  <a:cxn ang="0">
                    <a:pos x="289" y="96"/>
                  </a:cxn>
                  <a:cxn ang="0">
                    <a:pos x="106" y="135"/>
                  </a:cxn>
                  <a:cxn ang="0">
                    <a:pos x="96" y="347"/>
                  </a:cxn>
                </a:cxnLst>
                <a:rect l="0" t="0" r="0" b="0"/>
                <a:pathLst>
                  <a:path w="41" h="47">
                    <a:moveTo>
                      <a:pt x="38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6" y="12"/>
                      <a:pt x="16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3"/>
                      <a:pt x="38" y="13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3"/>
                      <a:pt x="16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13"/>
                      <a:pt x="39" y="13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8" y="14"/>
                    </a:cubicBezTo>
                    <a:close/>
                    <a:moveTo>
                      <a:pt x="38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5" y="16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8" y="16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6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9" y="16"/>
                      <a:pt x="39" y="16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8" y="17"/>
                    </a:cubicBezTo>
                    <a:close/>
                    <a:moveTo>
                      <a:pt x="40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3" y="47"/>
                      <a:pt x="11" y="45"/>
                      <a:pt x="11" y="42"/>
                    </a:cubicBezTo>
                    <a:cubicBezTo>
                      <a:pt x="11" y="33"/>
                      <a:pt x="11" y="24"/>
                      <a:pt x="11" y="14"/>
                    </a:cubicBezTo>
                    <a:cubicBezTo>
                      <a:pt x="11" y="12"/>
                      <a:pt x="13" y="10"/>
                      <a:pt x="16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1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39" y="11"/>
                      <a:pt x="39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1" y="11"/>
                      <a:pt x="11" y="18"/>
                      <a:pt x="1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9"/>
                    </a:cubicBezTo>
                    <a:cubicBezTo>
                      <a:pt x="41" y="28"/>
                      <a:pt x="41" y="37"/>
                      <a:pt x="41" y="45"/>
                    </a:cubicBezTo>
                    <a:cubicBezTo>
                      <a:pt x="41" y="46"/>
                      <a:pt x="41" y="47"/>
                      <a:pt x="40" y="47"/>
                    </a:cubicBezTo>
                    <a:close/>
                    <a:moveTo>
                      <a:pt x="27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1"/>
                      <a:pt x="5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8" y="1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3"/>
                      <a:pt x="27" y="3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3"/>
                      <a:pt x="28" y="3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5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8" y="6"/>
                      <a:pt x="28" y="6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7" y="7"/>
                    </a:cubicBezTo>
                    <a:close/>
                    <a:moveTo>
                      <a:pt x="10" y="36"/>
                    </a:moveTo>
                    <a:cubicBezTo>
                      <a:pt x="5" y="36"/>
                      <a:pt x="5" y="36"/>
                      <a:pt x="5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3"/>
                      <a:pt x="0" y="1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7"/>
                      <a:pt x="30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6"/>
                      <a:pt x="10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0" name="Freeform 107"/>
              <p:cNvSpPr>
                <a:spLocks noEditPoints="1"/>
              </p:cNvSpPr>
              <p:nvPr/>
            </p:nvSpPr>
            <p:spPr>
              <a:xfrm>
                <a:off x="5006" y="3548"/>
                <a:ext cx="347" cy="347"/>
              </a:xfrm>
              <a:custGeom>
                <a:avLst/>
                <a:gdLst/>
                <a:ahLst/>
                <a:cxnLst>
                  <a:cxn ang="0">
                    <a:pos x="39" y="347"/>
                  </a:cxn>
                  <a:cxn ang="0">
                    <a:pos x="0" y="39"/>
                  </a:cxn>
                  <a:cxn ang="0">
                    <a:pos x="280" y="0"/>
                  </a:cxn>
                  <a:cxn ang="0">
                    <a:pos x="289" y="48"/>
                  </a:cxn>
                  <a:cxn ang="0">
                    <a:pos x="280" y="58"/>
                  </a:cxn>
                  <a:cxn ang="0">
                    <a:pos x="270" y="19"/>
                  </a:cxn>
                  <a:cxn ang="0">
                    <a:pos x="39" y="10"/>
                  </a:cxn>
                  <a:cxn ang="0">
                    <a:pos x="280" y="67"/>
                  </a:cxn>
                  <a:cxn ang="0">
                    <a:pos x="289" y="77"/>
                  </a:cxn>
                  <a:cxn ang="0">
                    <a:pos x="145" y="87"/>
                  </a:cxn>
                  <a:cxn ang="0">
                    <a:pos x="96" y="337"/>
                  </a:cxn>
                  <a:cxn ang="0">
                    <a:pos x="106" y="337"/>
                  </a:cxn>
                  <a:cxn ang="0">
                    <a:pos x="145" y="96"/>
                  </a:cxn>
                  <a:cxn ang="0">
                    <a:pos x="337" y="106"/>
                  </a:cxn>
                  <a:cxn ang="0">
                    <a:pos x="145" y="164"/>
                  </a:cxn>
                  <a:cxn ang="0">
                    <a:pos x="106" y="337"/>
                  </a:cxn>
                  <a:cxn ang="0">
                    <a:pos x="145" y="116"/>
                  </a:cxn>
                  <a:cxn ang="0">
                    <a:pos x="145" y="116"/>
                  </a:cxn>
                  <a:cxn ang="0">
                    <a:pos x="337" y="106"/>
                  </a:cxn>
                  <a:cxn ang="0">
                    <a:pos x="308" y="135"/>
                  </a:cxn>
                  <a:cxn ang="0">
                    <a:pos x="145" y="125"/>
                  </a:cxn>
                  <a:cxn ang="0">
                    <a:pos x="145" y="125"/>
                  </a:cxn>
                  <a:cxn ang="0">
                    <a:pos x="308" y="135"/>
                  </a:cxn>
                  <a:cxn ang="0">
                    <a:pos x="145" y="145"/>
                  </a:cxn>
                  <a:cxn ang="0">
                    <a:pos x="145" y="145"/>
                  </a:cxn>
                  <a:cxn ang="0">
                    <a:pos x="308" y="135"/>
                  </a:cxn>
                  <a:cxn ang="0">
                    <a:pos x="280" y="164"/>
                  </a:cxn>
                  <a:cxn ang="0">
                    <a:pos x="145" y="154"/>
                  </a:cxn>
                  <a:cxn ang="0">
                    <a:pos x="145" y="154"/>
                  </a:cxn>
                  <a:cxn ang="0">
                    <a:pos x="280" y="164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60" y="10"/>
                  </a:cxn>
                  <a:cxn ang="0">
                    <a:pos x="260" y="19"/>
                  </a:cxn>
                  <a:cxn ang="0">
                    <a:pos x="260" y="39"/>
                  </a:cxn>
                  <a:cxn ang="0">
                    <a:pos x="39" y="2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60" y="39"/>
                  </a:cxn>
                  <a:cxn ang="0">
                    <a:pos x="39" y="48"/>
                  </a:cxn>
                  <a:cxn ang="0">
                    <a:pos x="39" y="48"/>
                  </a:cxn>
                  <a:cxn ang="0">
                    <a:pos x="260" y="39"/>
                  </a:cxn>
                  <a:cxn ang="0">
                    <a:pos x="260" y="48"/>
                  </a:cxn>
                  <a:cxn ang="0">
                    <a:pos x="260" y="67"/>
                  </a:cxn>
                  <a:cxn ang="0">
                    <a:pos x="39" y="58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60" y="67"/>
                  </a:cxn>
                </a:cxnLst>
                <a:rect l="0" t="0" r="0" b="0"/>
                <a:pathLst>
                  <a:path w="36" h="36"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30" y="7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29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6"/>
                      <a:pt x="9" y="36"/>
                    </a:cubicBezTo>
                    <a:close/>
                    <a:moveTo>
                      <a:pt x="11" y="35"/>
                    </a:move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29" y="17"/>
                      <a:pt x="29" y="17"/>
                      <a:pt x="29" y="17"/>
                    </a:cubicBezTo>
                    <a:lnTo>
                      <a:pt x="11" y="35"/>
                    </a:lnTo>
                    <a:close/>
                    <a:moveTo>
                      <a:pt x="34" y="12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35" y="11"/>
                      <a:pt x="35" y="11"/>
                      <a:pt x="35" y="11"/>
                    </a:cubicBezTo>
                    <a:lnTo>
                      <a:pt x="34" y="12"/>
                    </a:lnTo>
                    <a:close/>
                    <a:moveTo>
                      <a:pt x="32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33" y="13"/>
                      <a:pt x="33" y="13"/>
                      <a:pt x="33" y="13"/>
                    </a:cubicBezTo>
                    <a:lnTo>
                      <a:pt x="32" y="14"/>
                    </a:lnTo>
                    <a:close/>
                    <a:moveTo>
                      <a:pt x="31" y="15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32" y="14"/>
                      <a:pt x="32" y="14"/>
                      <a:pt x="32" y="14"/>
                    </a:cubicBezTo>
                    <a:lnTo>
                      <a:pt x="31" y="15"/>
                    </a:lnTo>
                    <a:close/>
                    <a:moveTo>
                      <a:pt x="29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30" y="16"/>
                      <a:pt x="30" y="16"/>
                      <a:pt x="30" y="16"/>
                    </a:cubicBezTo>
                    <a:lnTo>
                      <a:pt x="29" y="17"/>
                    </a:ln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7"/>
                      <a:pt x="27" y="7"/>
                      <a:pt x="27" y="7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1" name="Freeform 108"/>
              <p:cNvSpPr>
                <a:spLocks noEditPoints="1"/>
              </p:cNvSpPr>
              <p:nvPr/>
            </p:nvSpPr>
            <p:spPr>
              <a:xfrm>
                <a:off x="5112" y="3644"/>
                <a:ext cx="289" cy="347"/>
              </a:xfrm>
              <a:custGeom>
                <a:avLst/>
                <a:gdLst/>
                <a:ahLst/>
                <a:cxnLst>
                  <a:cxn ang="0">
                    <a:pos x="0" y="241"/>
                  </a:cxn>
                  <a:cxn ang="0">
                    <a:pos x="173" y="67"/>
                  </a:cxn>
                  <a:cxn ang="0">
                    <a:pos x="279" y="67"/>
                  </a:cxn>
                  <a:cxn ang="0">
                    <a:pos x="289" y="77"/>
                  </a:cxn>
                  <a:cxn ang="0">
                    <a:pos x="289" y="337"/>
                  </a:cxn>
                  <a:cxn ang="0">
                    <a:pos x="279" y="347"/>
                  </a:cxn>
                  <a:cxn ang="0">
                    <a:pos x="39" y="347"/>
                  </a:cxn>
                  <a:cxn ang="0">
                    <a:pos x="0" y="308"/>
                  </a:cxn>
                  <a:cxn ang="0">
                    <a:pos x="0" y="241"/>
                  </a:cxn>
                  <a:cxn ang="0">
                    <a:pos x="173" y="67"/>
                  </a:cxn>
                  <a:cxn ang="0">
                    <a:pos x="183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260" y="67"/>
                  </a:cxn>
                  <a:cxn ang="0">
                    <a:pos x="173" y="67"/>
                  </a:cxn>
                  <a:cxn ang="0">
                    <a:pos x="193" y="48"/>
                  </a:cxn>
                  <a:cxn ang="0">
                    <a:pos x="202" y="39"/>
                  </a:cxn>
                  <a:cxn ang="0">
                    <a:pos x="260" y="39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193" y="48"/>
                  </a:cxn>
                  <a:cxn ang="0">
                    <a:pos x="202" y="39"/>
                  </a:cxn>
                  <a:cxn ang="0">
                    <a:pos x="212" y="29"/>
                  </a:cxn>
                  <a:cxn ang="0">
                    <a:pos x="260" y="29"/>
                  </a:cxn>
                  <a:cxn ang="0">
                    <a:pos x="260" y="29"/>
                  </a:cxn>
                  <a:cxn ang="0">
                    <a:pos x="260" y="29"/>
                  </a:cxn>
                  <a:cxn ang="0">
                    <a:pos x="260" y="39"/>
                  </a:cxn>
                  <a:cxn ang="0">
                    <a:pos x="202" y="39"/>
                  </a:cxn>
                  <a:cxn ang="0">
                    <a:pos x="222" y="19"/>
                  </a:cxn>
                  <a:cxn ang="0">
                    <a:pos x="231" y="10"/>
                  </a:cxn>
                  <a:cxn ang="0">
                    <a:pos x="260" y="10"/>
                  </a:cxn>
                  <a:cxn ang="0">
                    <a:pos x="260" y="19"/>
                  </a:cxn>
                  <a:cxn ang="0">
                    <a:pos x="260" y="19"/>
                  </a:cxn>
                  <a:cxn ang="0">
                    <a:pos x="260" y="19"/>
                  </a:cxn>
                  <a:cxn ang="0">
                    <a:pos x="222" y="19"/>
                  </a:cxn>
                  <a:cxn ang="0">
                    <a:pos x="231" y="10"/>
                  </a:cxn>
                  <a:cxn ang="0">
                    <a:pos x="241" y="0"/>
                  </a:cxn>
                  <a:cxn ang="0">
                    <a:pos x="279" y="0"/>
                  </a:cxn>
                  <a:cxn ang="0">
                    <a:pos x="289" y="10"/>
                  </a:cxn>
                  <a:cxn ang="0">
                    <a:pos x="289" y="48"/>
                  </a:cxn>
                  <a:cxn ang="0">
                    <a:pos x="279" y="58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70" y="19"/>
                  </a:cxn>
                  <a:cxn ang="0">
                    <a:pos x="260" y="10"/>
                  </a:cxn>
                  <a:cxn ang="0">
                    <a:pos x="231" y="10"/>
                  </a:cxn>
                </a:cxnLst>
                <a:rect l="0" t="0" r="0" b="0"/>
                <a:pathLst>
                  <a:path w="30" h="36">
                    <a:moveTo>
                      <a:pt x="0" y="25"/>
                    </a:moveTo>
                    <a:cubicBezTo>
                      <a:pt x="18" y="7"/>
                      <a:pt x="18" y="7"/>
                      <a:pt x="18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30" y="8"/>
                      <a:pt x="30" y="8"/>
                    </a:cubicBezTo>
                    <a:cubicBezTo>
                      <a:pt x="30" y="17"/>
                      <a:pt x="30" y="26"/>
                      <a:pt x="30" y="35"/>
                    </a:cubicBezTo>
                    <a:cubicBezTo>
                      <a:pt x="30" y="36"/>
                      <a:pt x="29" y="36"/>
                      <a:pt x="29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lnTo>
                      <a:pt x="0" y="25"/>
                    </a:lnTo>
                    <a:close/>
                    <a:moveTo>
                      <a:pt x="18" y="7"/>
                    </a:moveTo>
                    <a:cubicBezTo>
                      <a:pt x="19" y="6"/>
                      <a:pt x="19" y="6"/>
                      <a:pt x="19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7"/>
                      <a:pt x="27" y="7"/>
                      <a:pt x="27" y="7"/>
                    </a:cubicBezTo>
                    <a:lnTo>
                      <a:pt x="18" y="7"/>
                    </a:lnTo>
                    <a:close/>
                    <a:moveTo>
                      <a:pt x="20" y="5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lnTo>
                      <a:pt x="20" y="5"/>
                    </a:lnTo>
                    <a:close/>
                    <a:moveTo>
                      <a:pt x="21" y="4"/>
                    </a:moveTo>
                    <a:cubicBezTo>
                      <a:pt x="22" y="3"/>
                      <a:pt x="22" y="3"/>
                      <a:pt x="22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4"/>
                      <a:pt x="27" y="4"/>
                      <a:pt x="27" y="4"/>
                    </a:cubicBezTo>
                    <a:lnTo>
                      <a:pt x="21" y="4"/>
                    </a:lnTo>
                    <a:close/>
                    <a:moveTo>
                      <a:pt x="23" y="2"/>
                    </a:moveTo>
                    <a:cubicBezTo>
                      <a:pt x="24" y="1"/>
                      <a:pt x="24" y="1"/>
                      <a:pt x="2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lnTo>
                      <a:pt x="23" y="2"/>
                    </a:lnTo>
                    <a:close/>
                    <a:moveTo>
                      <a:pt x="24" y="1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lnTo>
                      <a:pt x="24" y="1"/>
                    </a:lnTo>
                    <a:close/>
                  </a:path>
                </a:pathLst>
              </a:custGeom>
              <a:solidFill>
                <a:srgbClr val="184F78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2" name="Freeform 109"/>
              <p:cNvSpPr>
                <a:spLocks noEditPoints="1"/>
              </p:cNvSpPr>
              <p:nvPr/>
            </p:nvSpPr>
            <p:spPr>
              <a:xfrm>
                <a:off x="4312" y="2237"/>
                <a:ext cx="511" cy="501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0"/>
                  </a:cxn>
                  <a:cxn ang="0">
                    <a:pos x="482" y="289"/>
                  </a:cxn>
                  <a:cxn ang="0">
                    <a:pos x="376" y="289"/>
                  </a:cxn>
                  <a:cxn ang="0">
                    <a:pos x="366" y="270"/>
                  </a:cxn>
                  <a:cxn ang="0">
                    <a:pos x="366" y="241"/>
                  </a:cxn>
                  <a:cxn ang="0">
                    <a:pos x="376" y="231"/>
                  </a:cxn>
                  <a:cxn ang="0">
                    <a:pos x="482" y="231"/>
                  </a:cxn>
                  <a:cxn ang="0">
                    <a:pos x="492" y="241"/>
                  </a:cxn>
                  <a:cxn ang="0">
                    <a:pos x="309" y="472"/>
                  </a:cxn>
                  <a:cxn ang="0">
                    <a:pos x="347" y="472"/>
                  </a:cxn>
                  <a:cxn ang="0">
                    <a:pos x="357" y="453"/>
                  </a:cxn>
                  <a:cxn ang="0">
                    <a:pos x="328" y="356"/>
                  </a:cxn>
                  <a:cxn ang="0">
                    <a:pos x="318" y="347"/>
                  </a:cxn>
                  <a:cxn ang="0">
                    <a:pos x="280" y="356"/>
                  </a:cxn>
                  <a:cxn ang="0">
                    <a:pos x="270" y="376"/>
                  </a:cxn>
                  <a:cxn ang="0">
                    <a:pos x="299" y="472"/>
                  </a:cxn>
                  <a:cxn ang="0">
                    <a:pos x="309" y="472"/>
                  </a:cxn>
                  <a:cxn ang="0">
                    <a:pos x="501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06" y="308"/>
                  </a:cxn>
                  <a:cxn ang="0">
                    <a:pos x="501" y="308"/>
                  </a:cxn>
                  <a:cxn ang="0">
                    <a:pos x="511" y="299"/>
                  </a:cxn>
                  <a:cxn ang="0">
                    <a:pos x="511" y="222"/>
                  </a:cxn>
                  <a:cxn ang="0">
                    <a:pos x="501" y="21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99" y="260"/>
                  </a:cxn>
                  <a:cxn ang="0">
                    <a:pos x="299" y="260"/>
                  </a:cxn>
                  <a:cxn ang="0">
                    <a:pos x="270" y="222"/>
                  </a:cxn>
                  <a:cxn ang="0">
                    <a:pos x="251" y="222"/>
                  </a:cxn>
                  <a:cxn ang="0">
                    <a:pos x="251" y="231"/>
                  </a:cxn>
                  <a:cxn ang="0">
                    <a:pos x="289" y="279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31" y="260"/>
                  </a:cxn>
                  <a:cxn ang="0">
                    <a:pos x="270" y="289"/>
                  </a:cxn>
                  <a:cxn ang="0">
                    <a:pos x="289" y="289"/>
                  </a:cxn>
                  <a:cxn ang="0">
                    <a:pos x="289" y="279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1" y="318"/>
                  </a:cxn>
                  <a:cxn ang="0">
                    <a:pos x="328" y="318"/>
                  </a:cxn>
                  <a:cxn ang="0">
                    <a:pos x="337" y="328"/>
                  </a:cxn>
                  <a:cxn ang="0">
                    <a:pos x="376" y="472"/>
                  </a:cxn>
                  <a:cxn ang="0">
                    <a:pos x="366" y="482"/>
                  </a:cxn>
                  <a:cxn ang="0">
                    <a:pos x="299" y="501"/>
                  </a:cxn>
                  <a:cxn ang="0">
                    <a:pos x="289" y="491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80" y="96"/>
                  </a:cxn>
                  <a:cxn ang="0">
                    <a:pos x="299" y="183"/>
                  </a:cxn>
                  <a:cxn ang="0">
                    <a:pos x="289" y="202"/>
                  </a:cxn>
                  <a:cxn ang="0">
                    <a:pos x="212" y="202"/>
                  </a:cxn>
                  <a:cxn ang="0">
                    <a:pos x="202" y="193"/>
                  </a:cxn>
                </a:cxnLst>
                <a:rect l="0" t="0" r="0" b="0"/>
                <a:pathLst>
                  <a:path w="53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0" y="30"/>
                      <a:pt x="50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8" y="29"/>
                      <a:pt x="38" y="28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4"/>
                      <a:pt x="39" y="24"/>
                      <a:pt x="39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1" y="24"/>
                      <a:pt x="51" y="25"/>
                    </a:cubicBezTo>
                    <a:close/>
                    <a:moveTo>
                      <a:pt x="32" y="49"/>
                    </a:moveTo>
                    <a:cubicBezTo>
                      <a:pt x="36" y="49"/>
                      <a:pt x="36" y="49"/>
                      <a:pt x="36" y="49"/>
                    </a:cubicBezTo>
                    <a:cubicBezTo>
                      <a:pt x="36" y="48"/>
                      <a:pt x="37" y="48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8"/>
                      <a:pt x="28" y="3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49"/>
                      <a:pt x="32" y="50"/>
                      <a:pt x="32" y="49"/>
                    </a:cubicBezTo>
                    <a:close/>
                    <a:moveTo>
                      <a:pt x="52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1" y="28"/>
                      <a:pt x="6" y="32"/>
                      <a:pt x="11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2"/>
                      <a:pt x="53" y="31"/>
                      <a:pt x="53" y="31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2" y="22"/>
                      <a:pt x="52" y="22"/>
                    </a:cubicBezTo>
                    <a:close/>
                    <a:moveTo>
                      <a:pt x="26" y="24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8"/>
                      <a:pt x="31" y="28"/>
                      <a:pt x="31" y="2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5"/>
                      <a:pt x="30" y="23"/>
                      <a:pt x="28" y="23"/>
                    </a:cubicBezTo>
                    <a:cubicBezTo>
                      <a:pt x="27" y="23"/>
                      <a:pt x="27" y="23"/>
                      <a:pt x="26" y="23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30" y="29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4" y="25"/>
                      <a:pt x="24" y="26"/>
                    </a:cubicBezTo>
                    <a:cubicBezTo>
                      <a:pt x="24" y="26"/>
                      <a:pt x="24" y="26"/>
                      <a:pt x="24" y="27"/>
                    </a:cubicBezTo>
                    <a:cubicBezTo>
                      <a:pt x="24" y="29"/>
                      <a:pt x="26" y="30"/>
                      <a:pt x="28" y="30"/>
                    </a:cubicBezTo>
                    <a:cubicBezTo>
                      <a:pt x="28" y="30"/>
                      <a:pt x="29" y="30"/>
                      <a:pt x="30" y="30"/>
                    </a:cubicBezTo>
                    <a:cubicBezTo>
                      <a:pt x="30" y="29"/>
                      <a:pt x="30" y="29"/>
                      <a:pt x="30" y="29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3"/>
                      <a:pt x="35" y="34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9"/>
                      <a:pt x="39" y="50"/>
                      <a:pt x="38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0" y="52"/>
                      <a:pt x="30" y="52"/>
                      <a:pt x="30" y="51"/>
                    </a:cubicBez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7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20"/>
                      <a:pt x="31" y="21"/>
                      <a:pt x="30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3" name="Freeform 110"/>
              <p:cNvSpPr>
                <a:spLocks noEditPoints="1"/>
              </p:cNvSpPr>
              <p:nvPr/>
            </p:nvSpPr>
            <p:spPr>
              <a:xfrm>
                <a:off x="4302" y="2237"/>
                <a:ext cx="521" cy="501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0"/>
                  </a:cxn>
                  <a:cxn ang="0">
                    <a:pos x="482" y="279"/>
                  </a:cxn>
                  <a:cxn ang="0">
                    <a:pos x="386" y="279"/>
                  </a:cxn>
                  <a:cxn ang="0">
                    <a:pos x="376" y="270"/>
                  </a:cxn>
                  <a:cxn ang="0">
                    <a:pos x="376" y="241"/>
                  </a:cxn>
                  <a:cxn ang="0">
                    <a:pos x="386" y="231"/>
                  </a:cxn>
                  <a:cxn ang="0">
                    <a:pos x="482" y="231"/>
                  </a:cxn>
                  <a:cxn ang="0">
                    <a:pos x="492" y="241"/>
                  </a:cxn>
                  <a:cxn ang="0">
                    <a:pos x="318" y="472"/>
                  </a:cxn>
                  <a:cxn ang="0">
                    <a:pos x="357" y="462"/>
                  </a:cxn>
                  <a:cxn ang="0">
                    <a:pos x="357" y="453"/>
                  </a:cxn>
                  <a:cxn ang="0">
                    <a:pos x="338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80" y="366"/>
                  </a:cxn>
                  <a:cxn ang="0">
                    <a:pos x="309" y="462"/>
                  </a:cxn>
                  <a:cxn ang="0">
                    <a:pos x="318" y="472"/>
                  </a:cxn>
                  <a:cxn ang="0">
                    <a:pos x="502" y="202"/>
                  </a:cxn>
                  <a:cxn ang="0">
                    <a:pos x="19" y="202"/>
                  </a:cxn>
                  <a:cxn ang="0">
                    <a:pos x="10" y="222"/>
                  </a:cxn>
                  <a:cxn ang="0">
                    <a:pos x="116" y="299"/>
                  </a:cxn>
                  <a:cxn ang="0">
                    <a:pos x="502" y="299"/>
                  </a:cxn>
                  <a:cxn ang="0">
                    <a:pos x="521" y="289"/>
                  </a:cxn>
                  <a:cxn ang="0">
                    <a:pos x="521" y="222"/>
                  </a:cxn>
                  <a:cxn ang="0">
                    <a:pos x="502" y="202"/>
                  </a:cxn>
                  <a:cxn ang="0">
                    <a:pos x="261" y="231"/>
                  </a:cxn>
                  <a:cxn ang="0">
                    <a:pos x="299" y="260"/>
                  </a:cxn>
                  <a:cxn ang="0">
                    <a:pos x="309" y="260"/>
                  </a:cxn>
                  <a:cxn ang="0">
                    <a:pos x="309" y="251"/>
                  </a:cxn>
                  <a:cxn ang="0">
                    <a:pos x="280" y="222"/>
                  </a:cxn>
                  <a:cxn ang="0">
                    <a:pos x="261" y="222"/>
                  </a:cxn>
                  <a:cxn ang="0">
                    <a:pos x="261" y="231"/>
                  </a:cxn>
                  <a:cxn ang="0">
                    <a:pos x="289" y="270"/>
                  </a:cxn>
                  <a:cxn ang="0">
                    <a:pos x="251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80" y="28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51" y="328"/>
                  </a:cxn>
                  <a:cxn ang="0">
                    <a:pos x="261" y="308"/>
                  </a:cxn>
                  <a:cxn ang="0">
                    <a:pos x="338" y="308"/>
                  </a:cxn>
                  <a:cxn ang="0">
                    <a:pos x="347" y="318"/>
                  </a:cxn>
                  <a:cxn ang="0">
                    <a:pos x="386" y="472"/>
                  </a:cxn>
                  <a:cxn ang="0">
                    <a:pos x="376" y="482"/>
                  </a:cxn>
                  <a:cxn ang="0">
                    <a:pos x="309" y="501"/>
                  </a:cxn>
                  <a:cxn ang="0">
                    <a:pos x="289" y="491"/>
                  </a:cxn>
                  <a:cxn ang="0">
                    <a:pos x="212" y="193"/>
                  </a:cxn>
                  <a:cxn ang="0">
                    <a:pos x="164" y="19"/>
                  </a:cxn>
                  <a:cxn ang="0">
                    <a:pos x="174" y="10"/>
                  </a:cxn>
                  <a:cxn ang="0">
                    <a:pos x="289" y="96"/>
                  </a:cxn>
                  <a:cxn ang="0">
                    <a:pos x="309" y="183"/>
                  </a:cxn>
                  <a:cxn ang="0">
                    <a:pos x="299" y="193"/>
                  </a:cxn>
                  <a:cxn ang="0">
                    <a:pos x="222" y="193"/>
                  </a:cxn>
                  <a:cxn ang="0">
                    <a:pos x="212" y="193"/>
                  </a:cxn>
                </a:cxnLst>
                <a:rect l="0" t="0" r="0" b="0"/>
                <a:pathLst>
                  <a:path w="54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24"/>
                      <a:pt x="39" y="24"/>
                      <a:pt x="40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1" y="24"/>
                      <a:pt x="51" y="24"/>
                      <a:pt x="51" y="25"/>
                    </a:cubicBezTo>
                    <a:close/>
                    <a:moveTo>
                      <a:pt x="33" y="49"/>
                    </a:moveTo>
                    <a:cubicBezTo>
                      <a:pt x="37" y="48"/>
                      <a:pt x="37" y="48"/>
                      <a:pt x="37" y="48"/>
                    </a:cubicBezTo>
                    <a:cubicBezTo>
                      <a:pt x="37" y="48"/>
                      <a:pt x="37" y="48"/>
                      <a:pt x="37" y="4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3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2" y="21"/>
                      <a:pt x="2" y="21"/>
                      <a:pt x="2" y="21"/>
                    </a:cubicBezTo>
                    <a:cubicBezTo>
                      <a:pt x="1" y="21"/>
                      <a:pt x="0" y="22"/>
                      <a:pt x="1" y="23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4" y="31"/>
                      <a:pt x="54" y="30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2"/>
                      <a:pt x="53" y="21"/>
                      <a:pt x="52" y="21"/>
                    </a:cubicBezTo>
                    <a:close/>
                    <a:moveTo>
                      <a:pt x="27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8"/>
                      <a:pt x="32" y="28"/>
                      <a:pt x="32" y="27"/>
                    </a:cubicBezTo>
                    <a:cubicBezTo>
                      <a:pt x="32" y="27"/>
                      <a:pt x="32" y="27"/>
                      <a:pt x="32" y="26"/>
                    </a:cubicBezTo>
                    <a:cubicBezTo>
                      <a:pt x="32" y="24"/>
                      <a:pt x="30" y="23"/>
                      <a:pt x="29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7" y="24"/>
                    </a:cubicBezTo>
                    <a:close/>
                    <a:moveTo>
                      <a:pt x="30" y="28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5"/>
                      <a:pt x="25" y="25"/>
                      <a:pt x="25" y="25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8"/>
                      <a:pt x="27" y="30"/>
                      <a:pt x="29" y="30"/>
                    </a:cubicBezTo>
                    <a:cubicBezTo>
                      <a:pt x="29" y="30"/>
                      <a:pt x="30" y="30"/>
                      <a:pt x="30" y="29"/>
                    </a:cubicBezTo>
                    <a:cubicBezTo>
                      <a:pt x="31" y="29"/>
                      <a:pt x="31" y="29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6" y="34"/>
                      <a:pt x="26" y="34"/>
                      <a:pt x="26" y="34"/>
                    </a:cubicBezTo>
                    <a:cubicBezTo>
                      <a:pt x="25" y="33"/>
                      <a:pt x="26" y="32"/>
                      <a:pt x="27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6" y="33"/>
                      <a:pt x="36" y="33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50"/>
                      <a:pt x="39" y="50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1" y="52"/>
                      <a:pt x="30" y="52"/>
                      <a:pt x="30" y="51"/>
                    </a:cubicBezTo>
                    <a:close/>
                    <a:moveTo>
                      <a:pt x="22" y="20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8" y="1"/>
                    </a:cubicBezTo>
                    <a:cubicBezTo>
                      <a:pt x="23" y="0"/>
                      <a:pt x="28" y="5"/>
                      <a:pt x="30" y="10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2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4" name="Freeform 111"/>
              <p:cNvSpPr>
                <a:spLocks noEditPoints="1"/>
              </p:cNvSpPr>
              <p:nvPr/>
            </p:nvSpPr>
            <p:spPr>
              <a:xfrm>
                <a:off x="4302" y="2237"/>
                <a:ext cx="511" cy="501"/>
              </a:xfrm>
              <a:custGeom>
                <a:avLst/>
                <a:gdLst/>
                <a:ahLst/>
                <a:cxnLst>
                  <a:cxn ang="0">
                    <a:pos x="492" y="231"/>
                  </a:cxn>
                  <a:cxn ang="0">
                    <a:pos x="492" y="270"/>
                  </a:cxn>
                  <a:cxn ang="0">
                    <a:pos x="482" y="279"/>
                  </a:cxn>
                  <a:cxn ang="0">
                    <a:pos x="386" y="279"/>
                  </a:cxn>
                  <a:cxn ang="0">
                    <a:pos x="376" y="270"/>
                  </a:cxn>
                  <a:cxn ang="0">
                    <a:pos x="376" y="231"/>
                  </a:cxn>
                  <a:cxn ang="0">
                    <a:pos x="386" y="222"/>
                  </a:cxn>
                  <a:cxn ang="0">
                    <a:pos x="482" y="222"/>
                  </a:cxn>
                  <a:cxn ang="0">
                    <a:pos x="492" y="231"/>
                  </a:cxn>
                  <a:cxn ang="0">
                    <a:pos x="318" y="472"/>
                  </a:cxn>
                  <a:cxn ang="0">
                    <a:pos x="347" y="462"/>
                  </a:cxn>
                  <a:cxn ang="0">
                    <a:pos x="357" y="453"/>
                  </a:cxn>
                  <a:cxn ang="0">
                    <a:pos x="328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80" y="366"/>
                  </a:cxn>
                  <a:cxn ang="0">
                    <a:pos x="309" y="462"/>
                  </a:cxn>
                  <a:cxn ang="0">
                    <a:pos x="318" y="472"/>
                  </a:cxn>
                  <a:cxn ang="0">
                    <a:pos x="501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6" y="299"/>
                  </a:cxn>
                  <a:cxn ang="0">
                    <a:pos x="501" y="299"/>
                  </a:cxn>
                  <a:cxn ang="0">
                    <a:pos x="511" y="289"/>
                  </a:cxn>
                  <a:cxn ang="0">
                    <a:pos x="511" y="212"/>
                  </a:cxn>
                  <a:cxn ang="0">
                    <a:pos x="501" y="202"/>
                  </a:cxn>
                  <a:cxn ang="0">
                    <a:pos x="251" y="231"/>
                  </a:cxn>
                  <a:cxn ang="0">
                    <a:pos x="299" y="260"/>
                  </a:cxn>
                  <a:cxn ang="0">
                    <a:pos x="309" y="260"/>
                  </a:cxn>
                  <a:cxn ang="0">
                    <a:pos x="309" y="251"/>
                  </a:cxn>
                  <a:cxn ang="0">
                    <a:pos x="270" y="222"/>
                  </a:cxn>
                  <a:cxn ang="0">
                    <a:pos x="260" y="22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51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70" y="28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1" y="308"/>
                  </a:cxn>
                  <a:cxn ang="0">
                    <a:pos x="337" y="308"/>
                  </a:cxn>
                  <a:cxn ang="0">
                    <a:pos x="347" y="318"/>
                  </a:cxn>
                  <a:cxn ang="0">
                    <a:pos x="386" y="462"/>
                  </a:cxn>
                  <a:cxn ang="0">
                    <a:pos x="376" y="482"/>
                  </a:cxn>
                  <a:cxn ang="0">
                    <a:pos x="299" y="501"/>
                  </a:cxn>
                  <a:cxn ang="0">
                    <a:pos x="289" y="491"/>
                  </a:cxn>
                  <a:cxn ang="0">
                    <a:pos x="212" y="183"/>
                  </a:cxn>
                  <a:cxn ang="0">
                    <a:pos x="164" y="19"/>
                  </a:cxn>
                  <a:cxn ang="0">
                    <a:pos x="174" y="0"/>
                  </a:cxn>
                  <a:cxn ang="0">
                    <a:pos x="280" y="87"/>
                  </a:cxn>
                  <a:cxn ang="0">
                    <a:pos x="309" y="183"/>
                  </a:cxn>
                  <a:cxn ang="0">
                    <a:pos x="299" y="193"/>
                  </a:cxn>
                  <a:cxn ang="0">
                    <a:pos x="222" y="193"/>
                  </a:cxn>
                  <a:cxn ang="0">
                    <a:pos x="212" y="183"/>
                  </a:cxn>
                </a:cxnLst>
                <a:rect l="0" t="0" r="0" b="0"/>
                <a:pathLst>
                  <a:path w="53" h="52">
                    <a:moveTo>
                      <a:pt x="51" y="24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24"/>
                      <a:pt x="39" y="23"/>
                      <a:pt x="4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1" y="23"/>
                      <a:pt x="51" y="24"/>
                      <a:pt x="51" y="24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0" y="22"/>
                      <a:pt x="0" y="22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7"/>
                      <a:pt x="32" y="27"/>
                      <a:pt x="32" y="27"/>
                    </a:cubicBezTo>
                    <a:cubicBezTo>
                      <a:pt x="32" y="27"/>
                      <a:pt x="32" y="26"/>
                      <a:pt x="32" y="26"/>
                    </a:cubicBezTo>
                    <a:cubicBezTo>
                      <a:pt x="32" y="24"/>
                      <a:pt x="30" y="23"/>
                      <a:pt x="28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5" y="26"/>
                      <a:pt x="25" y="26"/>
                    </a:cubicBezTo>
                    <a:cubicBezTo>
                      <a:pt x="25" y="28"/>
                      <a:pt x="26" y="30"/>
                      <a:pt x="28" y="30"/>
                    </a:cubicBezTo>
                    <a:cubicBezTo>
                      <a:pt x="29" y="30"/>
                      <a:pt x="30" y="29"/>
                      <a:pt x="30" y="29"/>
                    </a:cubicBezTo>
                    <a:cubicBezTo>
                      <a:pt x="31" y="29"/>
                      <a:pt x="31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5" y="33"/>
                      <a:pt x="36" y="33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9"/>
                      <a:pt x="39" y="49"/>
                      <a:pt x="39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2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0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1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5" name="Freeform 112"/>
              <p:cNvSpPr>
                <a:spLocks noEditPoints="1"/>
              </p:cNvSpPr>
              <p:nvPr/>
            </p:nvSpPr>
            <p:spPr>
              <a:xfrm>
                <a:off x="4302" y="2228"/>
                <a:ext cx="511" cy="510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9"/>
                  </a:cxn>
                  <a:cxn ang="0">
                    <a:pos x="482" y="289"/>
                  </a:cxn>
                  <a:cxn ang="0">
                    <a:pos x="376" y="289"/>
                  </a:cxn>
                  <a:cxn ang="0">
                    <a:pos x="366" y="279"/>
                  </a:cxn>
                  <a:cxn ang="0">
                    <a:pos x="366" y="241"/>
                  </a:cxn>
                  <a:cxn ang="0">
                    <a:pos x="376" y="231"/>
                  </a:cxn>
                  <a:cxn ang="0">
                    <a:pos x="482" y="231"/>
                  </a:cxn>
                  <a:cxn ang="0">
                    <a:pos x="492" y="241"/>
                  </a:cxn>
                  <a:cxn ang="0">
                    <a:pos x="318" y="481"/>
                  </a:cxn>
                  <a:cxn ang="0">
                    <a:pos x="347" y="472"/>
                  </a:cxn>
                  <a:cxn ang="0">
                    <a:pos x="357" y="452"/>
                  </a:cxn>
                  <a:cxn ang="0">
                    <a:pos x="328" y="356"/>
                  </a:cxn>
                  <a:cxn ang="0">
                    <a:pos x="318" y="356"/>
                  </a:cxn>
                  <a:cxn ang="0">
                    <a:pos x="280" y="366"/>
                  </a:cxn>
                  <a:cxn ang="0">
                    <a:pos x="280" y="375"/>
                  </a:cxn>
                  <a:cxn ang="0">
                    <a:pos x="299" y="472"/>
                  </a:cxn>
                  <a:cxn ang="0">
                    <a:pos x="318" y="481"/>
                  </a:cxn>
                  <a:cxn ang="0">
                    <a:pos x="501" y="212"/>
                  </a:cxn>
                  <a:cxn ang="0">
                    <a:pos x="10" y="212"/>
                  </a:cxn>
                  <a:cxn ang="0">
                    <a:pos x="0" y="221"/>
                  </a:cxn>
                  <a:cxn ang="0">
                    <a:pos x="116" y="308"/>
                  </a:cxn>
                  <a:cxn ang="0">
                    <a:pos x="501" y="308"/>
                  </a:cxn>
                  <a:cxn ang="0">
                    <a:pos x="511" y="298"/>
                  </a:cxn>
                  <a:cxn ang="0">
                    <a:pos x="511" y="221"/>
                  </a:cxn>
                  <a:cxn ang="0">
                    <a:pos x="501" y="212"/>
                  </a:cxn>
                  <a:cxn ang="0">
                    <a:pos x="251" y="241"/>
                  </a:cxn>
                  <a:cxn ang="0">
                    <a:pos x="299" y="269"/>
                  </a:cxn>
                  <a:cxn ang="0">
                    <a:pos x="309" y="269"/>
                  </a:cxn>
                  <a:cxn ang="0">
                    <a:pos x="309" y="260"/>
                  </a:cxn>
                  <a:cxn ang="0">
                    <a:pos x="270" y="221"/>
                  </a:cxn>
                  <a:cxn ang="0">
                    <a:pos x="251" y="231"/>
                  </a:cxn>
                  <a:cxn ang="0">
                    <a:pos x="251" y="241"/>
                  </a:cxn>
                  <a:cxn ang="0">
                    <a:pos x="289" y="279"/>
                  </a:cxn>
                  <a:cxn ang="0">
                    <a:pos x="241" y="250"/>
                  </a:cxn>
                  <a:cxn ang="0">
                    <a:pos x="241" y="250"/>
                  </a:cxn>
                  <a:cxn ang="0">
                    <a:pos x="231" y="260"/>
                  </a:cxn>
                  <a:cxn ang="0">
                    <a:pos x="270" y="289"/>
                  </a:cxn>
                  <a:cxn ang="0">
                    <a:pos x="289" y="289"/>
                  </a:cxn>
                  <a:cxn ang="0">
                    <a:pos x="289" y="279"/>
                  </a:cxn>
                  <a:cxn ang="0">
                    <a:pos x="289" y="500"/>
                  </a:cxn>
                  <a:cxn ang="0">
                    <a:pos x="241" y="327"/>
                  </a:cxn>
                  <a:cxn ang="0">
                    <a:pos x="251" y="318"/>
                  </a:cxn>
                  <a:cxn ang="0">
                    <a:pos x="328" y="318"/>
                  </a:cxn>
                  <a:cxn ang="0">
                    <a:pos x="337" y="327"/>
                  </a:cxn>
                  <a:cxn ang="0">
                    <a:pos x="376" y="472"/>
                  </a:cxn>
                  <a:cxn ang="0">
                    <a:pos x="376" y="481"/>
                  </a:cxn>
                  <a:cxn ang="0">
                    <a:pos x="299" y="500"/>
                  </a:cxn>
                  <a:cxn ang="0">
                    <a:pos x="289" y="500"/>
                  </a:cxn>
                  <a:cxn ang="0">
                    <a:pos x="202" y="192"/>
                  </a:cxn>
                  <a:cxn ang="0">
                    <a:pos x="164" y="19"/>
                  </a:cxn>
                  <a:cxn ang="0">
                    <a:pos x="174" y="10"/>
                  </a:cxn>
                  <a:cxn ang="0">
                    <a:pos x="280" y="96"/>
                  </a:cxn>
                  <a:cxn ang="0">
                    <a:pos x="309" y="192"/>
                  </a:cxn>
                  <a:cxn ang="0">
                    <a:pos x="299" y="202"/>
                  </a:cxn>
                  <a:cxn ang="0">
                    <a:pos x="212" y="202"/>
                  </a:cxn>
                  <a:cxn ang="0">
                    <a:pos x="202" y="192"/>
                  </a:cxn>
                </a:cxnLst>
                <a:rect l="0" t="0" r="0" b="0"/>
                <a:pathLst>
                  <a:path w="53" h="53">
                    <a:moveTo>
                      <a:pt x="51" y="25"/>
                    </a:move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0" y="30"/>
                      <a:pt x="50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8" y="29"/>
                      <a:pt x="38" y="29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5"/>
                      <a:pt x="39" y="24"/>
                      <a:pt x="39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1" y="25"/>
                      <a:pt x="51" y="25"/>
                    </a:cubicBezTo>
                    <a:close/>
                    <a:moveTo>
                      <a:pt x="33" y="50"/>
                    </a:moveTo>
                    <a:cubicBezTo>
                      <a:pt x="36" y="49"/>
                      <a:pt x="36" y="49"/>
                      <a:pt x="36" y="49"/>
                    </a:cubicBezTo>
                    <a:cubicBezTo>
                      <a:pt x="37" y="49"/>
                      <a:pt x="37" y="48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3" y="36"/>
                      <a:pt x="33" y="37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8" y="38"/>
                      <a:pt x="29" y="3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50"/>
                      <a:pt x="32" y="50"/>
                      <a:pt x="33" y="50"/>
                    </a:cubicBezTo>
                    <a:close/>
                    <a:moveTo>
                      <a:pt x="52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3"/>
                      <a:pt x="0" y="23"/>
                    </a:cubicBezTo>
                    <a:cubicBezTo>
                      <a:pt x="1" y="29"/>
                      <a:pt x="6" y="32"/>
                      <a:pt x="12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3" y="32"/>
                      <a:pt x="53" y="31"/>
                      <a:pt x="53" y="31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3" y="22"/>
                      <a:pt x="52" y="22"/>
                    </a:cubicBezTo>
                    <a:close/>
                    <a:moveTo>
                      <a:pt x="26" y="25"/>
                    </a:move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1" y="28"/>
                      <a:pt x="32" y="28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2" y="25"/>
                      <a:pt x="30" y="23"/>
                      <a:pt x="28" y="23"/>
                    </a:cubicBezTo>
                    <a:cubicBezTo>
                      <a:pt x="27" y="23"/>
                      <a:pt x="27" y="23"/>
                      <a:pt x="26" y="24"/>
                    </a:cubicBezTo>
                    <a:cubicBezTo>
                      <a:pt x="26" y="24"/>
                      <a:pt x="26" y="24"/>
                      <a:pt x="26" y="25"/>
                    </a:cubicBezTo>
                    <a:close/>
                    <a:moveTo>
                      <a:pt x="30" y="29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5"/>
                      <a:pt x="25" y="25"/>
                      <a:pt x="25" y="26"/>
                    </a:cubicBezTo>
                    <a:cubicBezTo>
                      <a:pt x="24" y="26"/>
                      <a:pt x="24" y="27"/>
                      <a:pt x="24" y="27"/>
                    </a:cubicBezTo>
                    <a:cubicBezTo>
                      <a:pt x="24" y="29"/>
                      <a:pt x="26" y="30"/>
                      <a:pt x="28" y="30"/>
                    </a:cubicBezTo>
                    <a:cubicBezTo>
                      <a:pt x="29" y="30"/>
                      <a:pt x="29" y="30"/>
                      <a:pt x="30" y="30"/>
                    </a:cubicBezTo>
                    <a:cubicBezTo>
                      <a:pt x="30" y="30"/>
                      <a:pt x="30" y="29"/>
                      <a:pt x="30" y="29"/>
                    </a:cubicBezTo>
                    <a:close/>
                    <a:moveTo>
                      <a:pt x="30" y="52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3"/>
                      <a:pt x="35" y="34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40" y="50"/>
                      <a:pt x="39" y="50"/>
                      <a:pt x="39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1" y="53"/>
                      <a:pt x="30" y="52"/>
                      <a:pt x="30" y="52"/>
                    </a:cubicBezTo>
                    <a:close/>
                    <a:moveTo>
                      <a:pt x="21" y="20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7" y="1"/>
                      <a:pt x="18" y="1"/>
                    </a:cubicBezTo>
                    <a:cubicBezTo>
                      <a:pt x="23" y="0"/>
                      <a:pt x="28" y="5"/>
                      <a:pt x="29" y="1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1" y="21"/>
                      <a:pt x="31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1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6" name="Freeform 113"/>
              <p:cNvSpPr>
                <a:spLocks noEditPoints="1"/>
              </p:cNvSpPr>
              <p:nvPr/>
            </p:nvSpPr>
            <p:spPr>
              <a:xfrm>
                <a:off x="4302" y="2228"/>
                <a:ext cx="511" cy="501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0"/>
                  </a:cxn>
                  <a:cxn ang="0">
                    <a:pos x="482" y="289"/>
                  </a:cxn>
                  <a:cxn ang="0">
                    <a:pos x="376" y="289"/>
                  </a:cxn>
                  <a:cxn ang="0">
                    <a:pos x="366" y="270"/>
                  </a:cxn>
                  <a:cxn ang="0">
                    <a:pos x="366" y="241"/>
                  </a:cxn>
                  <a:cxn ang="0">
                    <a:pos x="376" y="231"/>
                  </a:cxn>
                  <a:cxn ang="0">
                    <a:pos x="482" y="231"/>
                  </a:cxn>
                  <a:cxn ang="0">
                    <a:pos x="492" y="241"/>
                  </a:cxn>
                  <a:cxn ang="0">
                    <a:pos x="309" y="472"/>
                  </a:cxn>
                  <a:cxn ang="0">
                    <a:pos x="347" y="472"/>
                  </a:cxn>
                  <a:cxn ang="0">
                    <a:pos x="357" y="453"/>
                  </a:cxn>
                  <a:cxn ang="0">
                    <a:pos x="328" y="356"/>
                  </a:cxn>
                  <a:cxn ang="0">
                    <a:pos x="318" y="347"/>
                  </a:cxn>
                  <a:cxn ang="0">
                    <a:pos x="280" y="356"/>
                  </a:cxn>
                  <a:cxn ang="0">
                    <a:pos x="270" y="376"/>
                  </a:cxn>
                  <a:cxn ang="0">
                    <a:pos x="299" y="472"/>
                  </a:cxn>
                  <a:cxn ang="0">
                    <a:pos x="309" y="472"/>
                  </a:cxn>
                  <a:cxn ang="0">
                    <a:pos x="501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06" y="308"/>
                  </a:cxn>
                  <a:cxn ang="0">
                    <a:pos x="501" y="308"/>
                  </a:cxn>
                  <a:cxn ang="0">
                    <a:pos x="511" y="299"/>
                  </a:cxn>
                  <a:cxn ang="0">
                    <a:pos x="511" y="222"/>
                  </a:cxn>
                  <a:cxn ang="0">
                    <a:pos x="501" y="21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99" y="260"/>
                  </a:cxn>
                  <a:cxn ang="0">
                    <a:pos x="299" y="260"/>
                  </a:cxn>
                  <a:cxn ang="0">
                    <a:pos x="270" y="222"/>
                  </a:cxn>
                  <a:cxn ang="0">
                    <a:pos x="251" y="222"/>
                  </a:cxn>
                  <a:cxn ang="0">
                    <a:pos x="251" y="231"/>
                  </a:cxn>
                  <a:cxn ang="0">
                    <a:pos x="289" y="279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31" y="260"/>
                  </a:cxn>
                  <a:cxn ang="0">
                    <a:pos x="270" y="289"/>
                  </a:cxn>
                  <a:cxn ang="0">
                    <a:pos x="289" y="289"/>
                  </a:cxn>
                  <a:cxn ang="0">
                    <a:pos x="289" y="279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1" y="318"/>
                  </a:cxn>
                  <a:cxn ang="0">
                    <a:pos x="328" y="318"/>
                  </a:cxn>
                  <a:cxn ang="0">
                    <a:pos x="337" y="328"/>
                  </a:cxn>
                  <a:cxn ang="0">
                    <a:pos x="376" y="472"/>
                  </a:cxn>
                  <a:cxn ang="0">
                    <a:pos x="366" y="482"/>
                  </a:cxn>
                  <a:cxn ang="0">
                    <a:pos x="299" y="501"/>
                  </a:cxn>
                  <a:cxn ang="0">
                    <a:pos x="289" y="491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80" y="96"/>
                  </a:cxn>
                  <a:cxn ang="0">
                    <a:pos x="299" y="183"/>
                  </a:cxn>
                  <a:cxn ang="0">
                    <a:pos x="289" y="202"/>
                  </a:cxn>
                  <a:cxn ang="0">
                    <a:pos x="212" y="202"/>
                  </a:cxn>
                  <a:cxn ang="0">
                    <a:pos x="202" y="193"/>
                  </a:cxn>
                </a:cxnLst>
                <a:rect l="0" t="0" r="0" b="0"/>
                <a:pathLst>
                  <a:path w="53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0" y="30"/>
                      <a:pt x="50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8" y="29"/>
                      <a:pt x="38" y="28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4"/>
                      <a:pt x="39" y="24"/>
                      <a:pt x="39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1" y="24"/>
                      <a:pt x="51" y="25"/>
                    </a:cubicBezTo>
                    <a:close/>
                    <a:moveTo>
                      <a:pt x="32" y="49"/>
                    </a:moveTo>
                    <a:cubicBezTo>
                      <a:pt x="36" y="49"/>
                      <a:pt x="36" y="49"/>
                      <a:pt x="36" y="49"/>
                    </a:cubicBezTo>
                    <a:cubicBezTo>
                      <a:pt x="36" y="48"/>
                      <a:pt x="37" y="48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8"/>
                      <a:pt x="28" y="3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49"/>
                      <a:pt x="32" y="50"/>
                      <a:pt x="32" y="49"/>
                    </a:cubicBezTo>
                    <a:close/>
                    <a:moveTo>
                      <a:pt x="52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1" y="28"/>
                      <a:pt x="6" y="32"/>
                      <a:pt x="11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2"/>
                      <a:pt x="53" y="31"/>
                      <a:pt x="53" y="31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2" y="22"/>
                      <a:pt x="52" y="22"/>
                    </a:cubicBezTo>
                    <a:close/>
                    <a:moveTo>
                      <a:pt x="26" y="24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8"/>
                      <a:pt x="31" y="28"/>
                      <a:pt x="31" y="2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5"/>
                      <a:pt x="30" y="23"/>
                      <a:pt x="28" y="23"/>
                    </a:cubicBezTo>
                    <a:cubicBezTo>
                      <a:pt x="27" y="23"/>
                      <a:pt x="27" y="23"/>
                      <a:pt x="26" y="23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30" y="29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4" y="25"/>
                      <a:pt x="24" y="26"/>
                    </a:cubicBezTo>
                    <a:cubicBezTo>
                      <a:pt x="24" y="26"/>
                      <a:pt x="24" y="26"/>
                      <a:pt x="24" y="27"/>
                    </a:cubicBezTo>
                    <a:cubicBezTo>
                      <a:pt x="24" y="29"/>
                      <a:pt x="26" y="30"/>
                      <a:pt x="28" y="30"/>
                    </a:cubicBezTo>
                    <a:cubicBezTo>
                      <a:pt x="28" y="30"/>
                      <a:pt x="29" y="30"/>
                      <a:pt x="30" y="30"/>
                    </a:cubicBezTo>
                    <a:cubicBezTo>
                      <a:pt x="30" y="29"/>
                      <a:pt x="30" y="29"/>
                      <a:pt x="30" y="29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3"/>
                      <a:pt x="35" y="34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9"/>
                      <a:pt x="39" y="50"/>
                      <a:pt x="38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0" y="52"/>
                      <a:pt x="30" y="52"/>
                      <a:pt x="30" y="51"/>
                    </a:cubicBez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7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20"/>
                      <a:pt x="31" y="21"/>
                      <a:pt x="30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7" name="Freeform 114"/>
              <p:cNvSpPr>
                <a:spLocks noEditPoints="1"/>
              </p:cNvSpPr>
              <p:nvPr/>
            </p:nvSpPr>
            <p:spPr>
              <a:xfrm>
                <a:off x="4293" y="2228"/>
                <a:ext cx="520" cy="501"/>
              </a:xfrm>
              <a:custGeom>
                <a:avLst/>
                <a:gdLst/>
                <a:ahLst/>
                <a:cxnLst>
                  <a:cxn ang="0">
                    <a:pos x="491" y="241"/>
                  </a:cxn>
                  <a:cxn ang="0">
                    <a:pos x="491" y="270"/>
                  </a:cxn>
                  <a:cxn ang="0">
                    <a:pos x="481" y="279"/>
                  </a:cxn>
                  <a:cxn ang="0">
                    <a:pos x="385" y="279"/>
                  </a:cxn>
                  <a:cxn ang="0">
                    <a:pos x="376" y="270"/>
                  </a:cxn>
                  <a:cxn ang="0">
                    <a:pos x="376" y="241"/>
                  </a:cxn>
                  <a:cxn ang="0">
                    <a:pos x="385" y="231"/>
                  </a:cxn>
                  <a:cxn ang="0">
                    <a:pos x="481" y="231"/>
                  </a:cxn>
                  <a:cxn ang="0">
                    <a:pos x="491" y="241"/>
                  </a:cxn>
                  <a:cxn ang="0">
                    <a:pos x="318" y="472"/>
                  </a:cxn>
                  <a:cxn ang="0">
                    <a:pos x="356" y="462"/>
                  </a:cxn>
                  <a:cxn ang="0">
                    <a:pos x="356" y="453"/>
                  </a:cxn>
                  <a:cxn ang="0">
                    <a:pos x="337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79" y="366"/>
                  </a:cxn>
                  <a:cxn ang="0">
                    <a:pos x="308" y="462"/>
                  </a:cxn>
                  <a:cxn ang="0">
                    <a:pos x="318" y="472"/>
                  </a:cxn>
                  <a:cxn ang="0">
                    <a:pos x="501" y="202"/>
                  </a:cxn>
                  <a:cxn ang="0">
                    <a:pos x="19" y="202"/>
                  </a:cxn>
                  <a:cxn ang="0">
                    <a:pos x="10" y="222"/>
                  </a:cxn>
                  <a:cxn ang="0">
                    <a:pos x="116" y="299"/>
                  </a:cxn>
                  <a:cxn ang="0">
                    <a:pos x="501" y="299"/>
                  </a:cxn>
                  <a:cxn ang="0">
                    <a:pos x="520" y="289"/>
                  </a:cxn>
                  <a:cxn ang="0">
                    <a:pos x="520" y="222"/>
                  </a:cxn>
                  <a:cxn ang="0">
                    <a:pos x="501" y="202"/>
                  </a:cxn>
                  <a:cxn ang="0">
                    <a:pos x="260" y="231"/>
                  </a:cxn>
                  <a:cxn ang="0">
                    <a:pos x="299" y="270"/>
                  </a:cxn>
                  <a:cxn ang="0">
                    <a:pos x="308" y="260"/>
                  </a:cxn>
                  <a:cxn ang="0">
                    <a:pos x="308" y="251"/>
                  </a:cxn>
                  <a:cxn ang="0">
                    <a:pos x="279" y="222"/>
                  </a:cxn>
                  <a:cxn ang="0">
                    <a:pos x="260" y="222"/>
                  </a:cxn>
                  <a:cxn ang="0">
                    <a:pos x="260" y="231"/>
                  </a:cxn>
                  <a:cxn ang="0">
                    <a:pos x="299" y="279"/>
                  </a:cxn>
                  <a:cxn ang="0">
                    <a:pos x="250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79" y="289"/>
                  </a:cxn>
                  <a:cxn ang="0">
                    <a:pos x="289" y="279"/>
                  </a:cxn>
                  <a:cxn ang="0">
                    <a:pos x="299" y="279"/>
                  </a:cxn>
                  <a:cxn ang="0">
                    <a:pos x="289" y="491"/>
                  </a:cxn>
                  <a:cxn ang="0">
                    <a:pos x="250" y="328"/>
                  </a:cxn>
                  <a:cxn ang="0">
                    <a:pos x="260" y="318"/>
                  </a:cxn>
                  <a:cxn ang="0">
                    <a:pos x="337" y="318"/>
                  </a:cxn>
                  <a:cxn ang="0">
                    <a:pos x="347" y="318"/>
                  </a:cxn>
                  <a:cxn ang="0">
                    <a:pos x="385" y="472"/>
                  </a:cxn>
                  <a:cxn ang="0">
                    <a:pos x="376" y="482"/>
                  </a:cxn>
                  <a:cxn ang="0">
                    <a:pos x="308" y="501"/>
                  </a:cxn>
                  <a:cxn ang="0">
                    <a:pos x="289" y="491"/>
                  </a:cxn>
                  <a:cxn ang="0">
                    <a:pos x="212" y="193"/>
                  </a:cxn>
                  <a:cxn ang="0">
                    <a:pos x="164" y="19"/>
                  </a:cxn>
                  <a:cxn ang="0">
                    <a:pos x="173" y="10"/>
                  </a:cxn>
                  <a:cxn ang="0">
                    <a:pos x="289" y="96"/>
                  </a:cxn>
                  <a:cxn ang="0">
                    <a:pos x="308" y="183"/>
                  </a:cxn>
                  <a:cxn ang="0">
                    <a:pos x="299" y="193"/>
                  </a:cxn>
                  <a:cxn ang="0">
                    <a:pos x="221" y="193"/>
                  </a:cxn>
                  <a:cxn ang="0">
                    <a:pos x="212" y="193"/>
                  </a:cxn>
                </a:cxnLst>
                <a:rect l="0" t="0" r="0" b="0"/>
                <a:pathLst>
                  <a:path w="54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24"/>
                      <a:pt x="39" y="24"/>
                      <a:pt x="40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1" y="24"/>
                      <a:pt x="51" y="24"/>
                      <a:pt x="51" y="25"/>
                    </a:cubicBezTo>
                    <a:close/>
                    <a:moveTo>
                      <a:pt x="33" y="49"/>
                    </a:moveTo>
                    <a:cubicBezTo>
                      <a:pt x="37" y="48"/>
                      <a:pt x="37" y="48"/>
                      <a:pt x="37" y="48"/>
                    </a:cubicBezTo>
                    <a:cubicBezTo>
                      <a:pt x="37" y="48"/>
                      <a:pt x="37" y="48"/>
                      <a:pt x="37" y="4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3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2" y="21"/>
                      <a:pt x="2" y="21"/>
                      <a:pt x="2" y="21"/>
                    </a:cubicBezTo>
                    <a:cubicBezTo>
                      <a:pt x="1" y="21"/>
                      <a:pt x="0" y="22"/>
                      <a:pt x="1" y="23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4" y="31"/>
                      <a:pt x="54" y="30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2"/>
                      <a:pt x="53" y="21"/>
                      <a:pt x="52" y="21"/>
                    </a:cubicBezTo>
                    <a:close/>
                    <a:moveTo>
                      <a:pt x="27" y="24"/>
                    </a:move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2" y="28"/>
                      <a:pt x="32" y="27"/>
                    </a:cubicBezTo>
                    <a:cubicBezTo>
                      <a:pt x="32" y="27"/>
                      <a:pt x="32" y="27"/>
                      <a:pt x="32" y="26"/>
                    </a:cubicBezTo>
                    <a:cubicBezTo>
                      <a:pt x="32" y="24"/>
                      <a:pt x="31" y="23"/>
                      <a:pt x="29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7" y="24"/>
                    </a:cubicBezTo>
                    <a:close/>
                    <a:moveTo>
                      <a:pt x="31" y="29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5"/>
                      <a:pt x="25" y="25"/>
                      <a:pt x="25" y="25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8"/>
                      <a:pt x="27" y="30"/>
                      <a:pt x="29" y="30"/>
                    </a:cubicBezTo>
                    <a:cubicBezTo>
                      <a:pt x="29" y="30"/>
                      <a:pt x="30" y="30"/>
                      <a:pt x="30" y="29"/>
                    </a:cubicBezTo>
                    <a:cubicBezTo>
                      <a:pt x="31" y="29"/>
                      <a:pt x="31" y="29"/>
                      <a:pt x="31" y="29"/>
                    </a:cubicBezTo>
                    <a:close/>
                    <a:moveTo>
                      <a:pt x="30" y="51"/>
                    </a:moveTo>
                    <a:cubicBezTo>
                      <a:pt x="26" y="34"/>
                      <a:pt x="26" y="34"/>
                      <a:pt x="26" y="34"/>
                    </a:cubicBezTo>
                    <a:cubicBezTo>
                      <a:pt x="25" y="33"/>
                      <a:pt x="26" y="33"/>
                      <a:pt x="27" y="33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33"/>
                      <a:pt x="36" y="33"/>
                      <a:pt x="36" y="33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50"/>
                      <a:pt x="39" y="50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1" y="52"/>
                      <a:pt x="30" y="52"/>
                      <a:pt x="30" y="51"/>
                    </a:cubicBezTo>
                    <a:close/>
                    <a:moveTo>
                      <a:pt x="22" y="20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8" y="1"/>
                    </a:cubicBezTo>
                    <a:cubicBezTo>
                      <a:pt x="23" y="0"/>
                      <a:pt x="28" y="5"/>
                      <a:pt x="30" y="10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2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8" name="Freeform 115"/>
              <p:cNvSpPr>
                <a:spLocks noEditPoints="1"/>
              </p:cNvSpPr>
              <p:nvPr/>
            </p:nvSpPr>
            <p:spPr>
              <a:xfrm>
                <a:off x="4293" y="2228"/>
                <a:ext cx="510" cy="501"/>
              </a:xfrm>
              <a:custGeom>
                <a:avLst/>
                <a:gdLst/>
                <a:ahLst/>
                <a:cxnLst>
                  <a:cxn ang="0">
                    <a:pos x="491" y="231"/>
                  </a:cxn>
                  <a:cxn ang="0">
                    <a:pos x="491" y="270"/>
                  </a:cxn>
                  <a:cxn ang="0">
                    <a:pos x="481" y="279"/>
                  </a:cxn>
                  <a:cxn ang="0">
                    <a:pos x="385" y="279"/>
                  </a:cxn>
                  <a:cxn ang="0">
                    <a:pos x="375" y="270"/>
                  </a:cxn>
                  <a:cxn ang="0">
                    <a:pos x="375" y="231"/>
                  </a:cxn>
                  <a:cxn ang="0">
                    <a:pos x="385" y="222"/>
                  </a:cxn>
                  <a:cxn ang="0">
                    <a:pos x="481" y="222"/>
                  </a:cxn>
                  <a:cxn ang="0">
                    <a:pos x="491" y="231"/>
                  </a:cxn>
                  <a:cxn ang="0">
                    <a:pos x="318" y="472"/>
                  </a:cxn>
                  <a:cxn ang="0">
                    <a:pos x="346" y="462"/>
                  </a:cxn>
                  <a:cxn ang="0">
                    <a:pos x="356" y="453"/>
                  </a:cxn>
                  <a:cxn ang="0">
                    <a:pos x="327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79" y="366"/>
                  </a:cxn>
                  <a:cxn ang="0">
                    <a:pos x="308" y="462"/>
                  </a:cxn>
                  <a:cxn ang="0">
                    <a:pos x="318" y="472"/>
                  </a:cxn>
                  <a:cxn ang="0">
                    <a:pos x="500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5" y="299"/>
                  </a:cxn>
                  <a:cxn ang="0">
                    <a:pos x="500" y="299"/>
                  </a:cxn>
                  <a:cxn ang="0">
                    <a:pos x="510" y="289"/>
                  </a:cxn>
                  <a:cxn ang="0">
                    <a:pos x="510" y="212"/>
                  </a:cxn>
                  <a:cxn ang="0">
                    <a:pos x="500" y="202"/>
                  </a:cxn>
                  <a:cxn ang="0">
                    <a:pos x="250" y="231"/>
                  </a:cxn>
                  <a:cxn ang="0">
                    <a:pos x="298" y="260"/>
                  </a:cxn>
                  <a:cxn ang="0">
                    <a:pos x="308" y="260"/>
                  </a:cxn>
                  <a:cxn ang="0">
                    <a:pos x="308" y="251"/>
                  </a:cxn>
                  <a:cxn ang="0">
                    <a:pos x="269" y="222"/>
                  </a:cxn>
                  <a:cxn ang="0">
                    <a:pos x="260" y="222"/>
                  </a:cxn>
                  <a:cxn ang="0">
                    <a:pos x="250" y="231"/>
                  </a:cxn>
                  <a:cxn ang="0">
                    <a:pos x="289" y="270"/>
                  </a:cxn>
                  <a:cxn ang="0">
                    <a:pos x="250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69" y="28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0" y="308"/>
                  </a:cxn>
                  <a:cxn ang="0">
                    <a:pos x="337" y="308"/>
                  </a:cxn>
                  <a:cxn ang="0">
                    <a:pos x="346" y="318"/>
                  </a:cxn>
                  <a:cxn ang="0">
                    <a:pos x="385" y="462"/>
                  </a:cxn>
                  <a:cxn ang="0">
                    <a:pos x="375" y="482"/>
                  </a:cxn>
                  <a:cxn ang="0">
                    <a:pos x="298" y="501"/>
                  </a:cxn>
                  <a:cxn ang="0">
                    <a:pos x="289" y="491"/>
                  </a:cxn>
                  <a:cxn ang="0">
                    <a:pos x="212" y="183"/>
                  </a:cxn>
                  <a:cxn ang="0">
                    <a:pos x="164" y="19"/>
                  </a:cxn>
                  <a:cxn ang="0">
                    <a:pos x="173" y="0"/>
                  </a:cxn>
                  <a:cxn ang="0">
                    <a:pos x="279" y="87"/>
                  </a:cxn>
                  <a:cxn ang="0">
                    <a:pos x="308" y="183"/>
                  </a:cxn>
                  <a:cxn ang="0">
                    <a:pos x="298" y="193"/>
                  </a:cxn>
                  <a:cxn ang="0">
                    <a:pos x="221" y="193"/>
                  </a:cxn>
                  <a:cxn ang="0">
                    <a:pos x="212" y="183"/>
                  </a:cxn>
                </a:cxnLst>
                <a:rect l="0" t="0" r="0" b="0"/>
                <a:pathLst>
                  <a:path w="53" h="52">
                    <a:moveTo>
                      <a:pt x="51" y="24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24"/>
                      <a:pt x="39" y="23"/>
                      <a:pt x="4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1" y="23"/>
                      <a:pt x="51" y="24"/>
                      <a:pt x="51" y="24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0" y="22"/>
                      <a:pt x="0" y="22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7"/>
                      <a:pt x="32" y="27"/>
                      <a:pt x="32" y="27"/>
                    </a:cubicBezTo>
                    <a:cubicBezTo>
                      <a:pt x="32" y="27"/>
                      <a:pt x="32" y="26"/>
                      <a:pt x="32" y="26"/>
                    </a:cubicBezTo>
                    <a:cubicBezTo>
                      <a:pt x="32" y="24"/>
                      <a:pt x="30" y="23"/>
                      <a:pt x="28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5" y="26"/>
                      <a:pt x="25" y="26"/>
                    </a:cubicBezTo>
                    <a:cubicBezTo>
                      <a:pt x="25" y="28"/>
                      <a:pt x="26" y="30"/>
                      <a:pt x="28" y="30"/>
                    </a:cubicBezTo>
                    <a:cubicBezTo>
                      <a:pt x="29" y="30"/>
                      <a:pt x="30" y="30"/>
                      <a:pt x="30" y="29"/>
                    </a:cubicBezTo>
                    <a:cubicBezTo>
                      <a:pt x="31" y="29"/>
                      <a:pt x="31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6" y="33"/>
                      <a:pt x="36" y="33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9"/>
                      <a:pt x="40" y="49"/>
                      <a:pt x="39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2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1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9" name="Freeform 116"/>
              <p:cNvSpPr>
                <a:spLocks noEditPoints="1"/>
              </p:cNvSpPr>
              <p:nvPr/>
            </p:nvSpPr>
            <p:spPr>
              <a:xfrm>
                <a:off x="4293" y="2228"/>
                <a:ext cx="510" cy="501"/>
              </a:xfrm>
              <a:custGeom>
                <a:avLst/>
                <a:gdLst/>
                <a:ahLst/>
                <a:cxnLst>
                  <a:cxn ang="0">
                    <a:pos x="491" y="231"/>
                  </a:cxn>
                  <a:cxn ang="0">
                    <a:pos x="491" y="270"/>
                  </a:cxn>
                  <a:cxn ang="0">
                    <a:pos x="481" y="279"/>
                  </a:cxn>
                  <a:cxn ang="0">
                    <a:pos x="375" y="279"/>
                  </a:cxn>
                  <a:cxn ang="0">
                    <a:pos x="366" y="270"/>
                  </a:cxn>
                  <a:cxn ang="0">
                    <a:pos x="366" y="231"/>
                  </a:cxn>
                  <a:cxn ang="0">
                    <a:pos x="375" y="222"/>
                  </a:cxn>
                  <a:cxn ang="0">
                    <a:pos x="481" y="222"/>
                  </a:cxn>
                  <a:cxn ang="0">
                    <a:pos x="491" y="231"/>
                  </a:cxn>
                  <a:cxn ang="0">
                    <a:pos x="318" y="472"/>
                  </a:cxn>
                  <a:cxn ang="0">
                    <a:pos x="346" y="462"/>
                  </a:cxn>
                  <a:cxn ang="0">
                    <a:pos x="356" y="443"/>
                  </a:cxn>
                  <a:cxn ang="0">
                    <a:pos x="327" y="347"/>
                  </a:cxn>
                  <a:cxn ang="0">
                    <a:pos x="318" y="347"/>
                  </a:cxn>
                  <a:cxn ang="0">
                    <a:pos x="279" y="356"/>
                  </a:cxn>
                  <a:cxn ang="0">
                    <a:pos x="279" y="366"/>
                  </a:cxn>
                  <a:cxn ang="0">
                    <a:pos x="298" y="462"/>
                  </a:cxn>
                  <a:cxn ang="0">
                    <a:pos x="318" y="472"/>
                  </a:cxn>
                  <a:cxn ang="0">
                    <a:pos x="500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5" y="299"/>
                  </a:cxn>
                  <a:cxn ang="0">
                    <a:pos x="500" y="299"/>
                  </a:cxn>
                  <a:cxn ang="0">
                    <a:pos x="510" y="289"/>
                  </a:cxn>
                  <a:cxn ang="0">
                    <a:pos x="510" y="212"/>
                  </a:cxn>
                  <a:cxn ang="0">
                    <a:pos x="500" y="202"/>
                  </a:cxn>
                  <a:cxn ang="0">
                    <a:pos x="250" y="231"/>
                  </a:cxn>
                  <a:cxn ang="0">
                    <a:pos x="298" y="260"/>
                  </a:cxn>
                  <a:cxn ang="0">
                    <a:pos x="308" y="260"/>
                  </a:cxn>
                  <a:cxn ang="0">
                    <a:pos x="308" y="251"/>
                  </a:cxn>
                  <a:cxn ang="0">
                    <a:pos x="269" y="212"/>
                  </a:cxn>
                  <a:cxn ang="0">
                    <a:pos x="250" y="222"/>
                  </a:cxn>
                  <a:cxn ang="0">
                    <a:pos x="250" y="231"/>
                  </a:cxn>
                  <a:cxn ang="0">
                    <a:pos x="289" y="270"/>
                  </a:cxn>
                  <a:cxn ang="0">
                    <a:pos x="241" y="241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69" y="27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18"/>
                  </a:cxn>
                  <a:cxn ang="0">
                    <a:pos x="250" y="308"/>
                  </a:cxn>
                  <a:cxn ang="0">
                    <a:pos x="327" y="308"/>
                  </a:cxn>
                  <a:cxn ang="0">
                    <a:pos x="337" y="318"/>
                  </a:cxn>
                  <a:cxn ang="0">
                    <a:pos x="375" y="462"/>
                  </a:cxn>
                  <a:cxn ang="0">
                    <a:pos x="375" y="472"/>
                  </a:cxn>
                  <a:cxn ang="0">
                    <a:pos x="298" y="491"/>
                  </a:cxn>
                  <a:cxn ang="0">
                    <a:pos x="289" y="491"/>
                  </a:cxn>
                  <a:cxn ang="0">
                    <a:pos x="202" y="183"/>
                  </a:cxn>
                  <a:cxn ang="0">
                    <a:pos x="164" y="19"/>
                  </a:cxn>
                  <a:cxn ang="0">
                    <a:pos x="173" y="0"/>
                  </a:cxn>
                  <a:cxn ang="0">
                    <a:pos x="279" y="87"/>
                  </a:cxn>
                  <a:cxn ang="0">
                    <a:pos x="308" y="183"/>
                  </a:cxn>
                  <a:cxn ang="0">
                    <a:pos x="298" y="193"/>
                  </a:cxn>
                  <a:cxn ang="0">
                    <a:pos x="212" y="193"/>
                  </a:cxn>
                  <a:cxn ang="0">
                    <a:pos x="202" y="183"/>
                  </a:cxn>
                </a:cxnLst>
                <a:rect l="0" t="0" r="0" b="0"/>
                <a:pathLst>
                  <a:path w="53" h="52">
                    <a:moveTo>
                      <a:pt x="51" y="24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8"/>
                      <a:pt x="50" y="29"/>
                      <a:pt x="50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9" y="29"/>
                      <a:pt x="38" y="28"/>
                      <a:pt x="38" y="28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38" y="24"/>
                      <a:pt x="39" y="23"/>
                      <a:pt x="39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1" y="24"/>
                      <a:pt x="51" y="24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7"/>
                      <a:pt x="29" y="38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1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0" y="21"/>
                      <a:pt x="0" y="22"/>
                      <a:pt x="0" y="22"/>
                    </a:cubicBezTo>
                    <a:cubicBezTo>
                      <a:pt x="1" y="28"/>
                      <a:pt x="6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1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7"/>
                      <a:pt x="31" y="27"/>
                      <a:pt x="32" y="27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4"/>
                      <a:pt x="30" y="22"/>
                      <a:pt x="28" y="22"/>
                    </a:cubicBezTo>
                    <a:cubicBezTo>
                      <a:pt x="27" y="22"/>
                      <a:pt x="27" y="22"/>
                      <a:pt x="26" y="23"/>
                    </a:cubicBezTo>
                    <a:cubicBezTo>
                      <a:pt x="26" y="23"/>
                      <a:pt x="26" y="23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4"/>
                      <a:pt x="25" y="24"/>
                      <a:pt x="25" y="25"/>
                    </a:cubicBezTo>
                    <a:cubicBezTo>
                      <a:pt x="25" y="25"/>
                      <a:pt x="24" y="26"/>
                      <a:pt x="24" y="26"/>
                    </a:cubicBezTo>
                    <a:cubicBezTo>
                      <a:pt x="24" y="28"/>
                      <a:pt x="26" y="29"/>
                      <a:pt x="28" y="29"/>
                    </a:cubicBezTo>
                    <a:cubicBezTo>
                      <a:pt x="29" y="29"/>
                      <a:pt x="29" y="29"/>
                      <a:pt x="30" y="29"/>
                    </a:cubicBezTo>
                    <a:cubicBezTo>
                      <a:pt x="30" y="29"/>
                      <a:pt x="30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2"/>
                      <a:pt x="35" y="32"/>
                      <a:pt x="35" y="33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40" y="49"/>
                      <a:pt x="39" y="49"/>
                      <a:pt x="39" y="49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1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6" y="1"/>
                      <a:pt x="17" y="0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9"/>
                      <a:pt x="31" y="20"/>
                      <a:pt x="31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1" y="20"/>
                      <a:pt x="21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0" name="Freeform 117"/>
              <p:cNvSpPr>
                <a:spLocks noEditPoints="1"/>
              </p:cNvSpPr>
              <p:nvPr/>
            </p:nvSpPr>
            <p:spPr>
              <a:xfrm>
                <a:off x="4293" y="2218"/>
                <a:ext cx="510" cy="501"/>
              </a:xfrm>
              <a:custGeom>
                <a:avLst/>
                <a:gdLst/>
                <a:ahLst/>
                <a:cxnLst>
                  <a:cxn ang="0">
                    <a:pos x="491" y="241"/>
                  </a:cxn>
                  <a:cxn ang="0">
                    <a:pos x="491" y="279"/>
                  </a:cxn>
                  <a:cxn ang="0">
                    <a:pos x="481" y="289"/>
                  </a:cxn>
                  <a:cxn ang="0">
                    <a:pos x="375" y="289"/>
                  </a:cxn>
                  <a:cxn ang="0">
                    <a:pos x="366" y="279"/>
                  </a:cxn>
                  <a:cxn ang="0">
                    <a:pos x="366" y="241"/>
                  </a:cxn>
                  <a:cxn ang="0">
                    <a:pos x="375" y="231"/>
                  </a:cxn>
                  <a:cxn ang="0">
                    <a:pos x="481" y="231"/>
                  </a:cxn>
                  <a:cxn ang="0">
                    <a:pos x="491" y="241"/>
                  </a:cxn>
                  <a:cxn ang="0">
                    <a:pos x="308" y="472"/>
                  </a:cxn>
                  <a:cxn ang="0">
                    <a:pos x="346" y="472"/>
                  </a:cxn>
                  <a:cxn ang="0">
                    <a:pos x="356" y="453"/>
                  </a:cxn>
                  <a:cxn ang="0">
                    <a:pos x="327" y="356"/>
                  </a:cxn>
                  <a:cxn ang="0">
                    <a:pos x="318" y="347"/>
                  </a:cxn>
                  <a:cxn ang="0">
                    <a:pos x="279" y="356"/>
                  </a:cxn>
                  <a:cxn ang="0">
                    <a:pos x="269" y="376"/>
                  </a:cxn>
                  <a:cxn ang="0">
                    <a:pos x="298" y="472"/>
                  </a:cxn>
                  <a:cxn ang="0">
                    <a:pos x="308" y="472"/>
                  </a:cxn>
                  <a:cxn ang="0">
                    <a:pos x="500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15" y="308"/>
                  </a:cxn>
                  <a:cxn ang="0">
                    <a:pos x="500" y="308"/>
                  </a:cxn>
                  <a:cxn ang="0">
                    <a:pos x="510" y="299"/>
                  </a:cxn>
                  <a:cxn ang="0">
                    <a:pos x="510" y="222"/>
                  </a:cxn>
                  <a:cxn ang="0">
                    <a:pos x="500" y="212"/>
                  </a:cxn>
                  <a:cxn ang="0">
                    <a:pos x="250" y="231"/>
                  </a:cxn>
                  <a:cxn ang="0">
                    <a:pos x="289" y="270"/>
                  </a:cxn>
                  <a:cxn ang="0">
                    <a:pos x="298" y="260"/>
                  </a:cxn>
                  <a:cxn ang="0">
                    <a:pos x="298" y="260"/>
                  </a:cxn>
                  <a:cxn ang="0">
                    <a:pos x="269" y="222"/>
                  </a:cxn>
                  <a:cxn ang="0">
                    <a:pos x="250" y="231"/>
                  </a:cxn>
                  <a:cxn ang="0">
                    <a:pos x="250" y="231"/>
                  </a:cxn>
                  <a:cxn ang="0">
                    <a:pos x="289" y="279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31" y="260"/>
                  </a:cxn>
                  <a:cxn ang="0">
                    <a:pos x="269" y="289"/>
                  </a:cxn>
                  <a:cxn ang="0">
                    <a:pos x="289" y="289"/>
                  </a:cxn>
                  <a:cxn ang="0">
                    <a:pos x="289" y="279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0" y="318"/>
                  </a:cxn>
                  <a:cxn ang="0">
                    <a:pos x="327" y="318"/>
                  </a:cxn>
                  <a:cxn ang="0">
                    <a:pos x="337" y="328"/>
                  </a:cxn>
                  <a:cxn ang="0">
                    <a:pos x="375" y="472"/>
                  </a:cxn>
                  <a:cxn ang="0">
                    <a:pos x="366" y="482"/>
                  </a:cxn>
                  <a:cxn ang="0">
                    <a:pos x="298" y="501"/>
                  </a:cxn>
                  <a:cxn ang="0">
                    <a:pos x="289" y="491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79" y="96"/>
                  </a:cxn>
                  <a:cxn ang="0">
                    <a:pos x="298" y="183"/>
                  </a:cxn>
                  <a:cxn ang="0">
                    <a:pos x="289" y="202"/>
                  </a:cxn>
                  <a:cxn ang="0">
                    <a:pos x="212" y="202"/>
                  </a:cxn>
                  <a:cxn ang="0">
                    <a:pos x="202" y="193"/>
                  </a:cxn>
                </a:cxnLst>
                <a:rect l="0" t="0" r="0" b="0"/>
                <a:pathLst>
                  <a:path w="53" h="52">
                    <a:moveTo>
                      <a:pt x="51" y="25"/>
                    </a:move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0" y="30"/>
                      <a:pt x="50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8" y="29"/>
                      <a:pt x="38" y="29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4"/>
                      <a:pt x="39" y="24"/>
                      <a:pt x="39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1" y="24"/>
                      <a:pt x="51" y="25"/>
                    </a:cubicBezTo>
                    <a:close/>
                    <a:moveTo>
                      <a:pt x="32" y="49"/>
                    </a:moveTo>
                    <a:cubicBezTo>
                      <a:pt x="36" y="49"/>
                      <a:pt x="36" y="49"/>
                      <a:pt x="36" y="49"/>
                    </a:cubicBezTo>
                    <a:cubicBezTo>
                      <a:pt x="36" y="48"/>
                      <a:pt x="37" y="48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8"/>
                      <a:pt x="28" y="3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49"/>
                      <a:pt x="32" y="50"/>
                      <a:pt x="32" y="49"/>
                    </a:cubicBezTo>
                    <a:close/>
                    <a:moveTo>
                      <a:pt x="52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1" y="28"/>
                      <a:pt x="6" y="32"/>
                      <a:pt x="12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2"/>
                      <a:pt x="53" y="31"/>
                      <a:pt x="53" y="31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2" y="22"/>
                      <a:pt x="52" y="22"/>
                    </a:cubicBezTo>
                    <a:close/>
                    <a:moveTo>
                      <a:pt x="26" y="24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8"/>
                      <a:pt x="31" y="28"/>
                      <a:pt x="31" y="2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5"/>
                      <a:pt x="30" y="23"/>
                      <a:pt x="28" y="23"/>
                    </a:cubicBezTo>
                    <a:cubicBezTo>
                      <a:pt x="27" y="23"/>
                      <a:pt x="27" y="23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30" y="29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4" y="25"/>
                      <a:pt x="24" y="26"/>
                    </a:cubicBezTo>
                    <a:cubicBezTo>
                      <a:pt x="24" y="26"/>
                      <a:pt x="24" y="26"/>
                      <a:pt x="24" y="27"/>
                    </a:cubicBezTo>
                    <a:cubicBezTo>
                      <a:pt x="24" y="29"/>
                      <a:pt x="26" y="30"/>
                      <a:pt x="28" y="30"/>
                    </a:cubicBezTo>
                    <a:cubicBezTo>
                      <a:pt x="29" y="30"/>
                      <a:pt x="29" y="30"/>
                      <a:pt x="30" y="30"/>
                    </a:cubicBezTo>
                    <a:cubicBezTo>
                      <a:pt x="30" y="29"/>
                      <a:pt x="30" y="29"/>
                      <a:pt x="30" y="29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3"/>
                      <a:pt x="35" y="34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9"/>
                      <a:pt x="39" y="50"/>
                      <a:pt x="38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0" y="52"/>
                      <a:pt x="30" y="52"/>
                      <a:pt x="30" y="51"/>
                    </a:cubicBez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7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2" y="20"/>
                      <a:pt x="31" y="21"/>
                      <a:pt x="30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1" name="Freeform 118"/>
              <p:cNvSpPr>
                <a:spLocks noEditPoints="1"/>
              </p:cNvSpPr>
              <p:nvPr/>
            </p:nvSpPr>
            <p:spPr>
              <a:xfrm>
                <a:off x="4293" y="2218"/>
                <a:ext cx="510" cy="501"/>
              </a:xfrm>
              <a:custGeom>
                <a:avLst/>
                <a:gdLst/>
                <a:ahLst/>
                <a:cxnLst>
                  <a:cxn ang="0">
                    <a:pos x="481" y="241"/>
                  </a:cxn>
                  <a:cxn ang="0">
                    <a:pos x="481" y="270"/>
                  </a:cxn>
                  <a:cxn ang="0">
                    <a:pos x="472" y="279"/>
                  </a:cxn>
                  <a:cxn ang="0">
                    <a:pos x="375" y="279"/>
                  </a:cxn>
                  <a:cxn ang="0">
                    <a:pos x="366" y="270"/>
                  </a:cxn>
                  <a:cxn ang="0">
                    <a:pos x="366" y="241"/>
                  </a:cxn>
                  <a:cxn ang="0">
                    <a:pos x="375" y="231"/>
                  </a:cxn>
                  <a:cxn ang="0">
                    <a:pos x="472" y="231"/>
                  </a:cxn>
                  <a:cxn ang="0">
                    <a:pos x="481" y="241"/>
                  </a:cxn>
                  <a:cxn ang="0">
                    <a:pos x="308" y="472"/>
                  </a:cxn>
                  <a:cxn ang="0">
                    <a:pos x="346" y="462"/>
                  </a:cxn>
                  <a:cxn ang="0">
                    <a:pos x="346" y="453"/>
                  </a:cxn>
                  <a:cxn ang="0">
                    <a:pos x="327" y="356"/>
                  </a:cxn>
                  <a:cxn ang="0">
                    <a:pos x="308" y="347"/>
                  </a:cxn>
                  <a:cxn ang="0">
                    <a:pos x="279" y="356"/>
                  </a:cxn>
                  <a:cxn ang="0">
                    <a:pos x="269" y="366"/>
                  </a:cxn>
                  <a:cxn ang="0">
                    <a:pos x="298" y="462"/>
                  </a:cxn>
                  <a:cxn ang="0">
                    <a:pos x="308" y="472"/>
                  </a:cxn>
                  <a:cxn ang="0">
                    <a:pos x="491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06" y="308"/>
                  </a:cxn>
                  <a:cxn ang="0">
                    <a:pos x="491" y="308"/>
                  </a:cxn>
                  <a:cxn ang="0">
                    <a:pos x="510" y="289"/>
                  </a:cxn>
                  <a:cxn ang="0">
                    <a:pos x="510" y="222"/>
                  </a:cxn>
                  <a:cxn ang="0">
                    <a:pos x="491" y="212"/>
                  </a:cxn>
                  <a:cxn ang="0">
                    <a:pos x="250" y="231"/>
                  </a:cxn>
                  <a:cxn ang="0">
                    <a:pos x="289" y="270"/>
                  </a:cxn>
                  <a:cxn ang="0">
                    <a:pos x="298" y="260"/>
                  </a:cxn>
                  <a:cxn ang="0">
                    <a:pos x="298" y="251"/>
                  </a:cxn>
                  <a:cxn ang="0">
                    <a:pos x="269" y="222"/>
                  </a:cxn>
                  <a:cxn ang="0">
                    <a:pos x="250" y="222"/>
                  </a:cxn>
                  <a:cxn ang="0">
                    <a:pos x="250" y="231"/>
                  </a:cxn>
                  <a:cxn ang="0">
                    <a:pos x="289" y="279"/>
                  </a:cxn>
                  <a:cxn ang="0">
                    <a:pos x="241" y="241"/>
                  </a:cxn>
                  <a:cxn ang="0">
                    <a:pos x="231" y="241"/>
                  </a:cxn>
                  <a:cxn ang="0">
                    <a:pos x="231" y="251"/>
                  </a:cxn>
                  <a:cxn ang="0">
                    <a:pos x="269" y="289"/>
                  </a:cxn>
                  <a:cxn ang="0">
                    <a:pos x="279" y="279"/>
                  </a:cxn>
                  <a:cxn ang="0">
                    <a:pos x="289" y="279"/>
                  </a:cxn>
                  <a:cxn ang="0">
                    <a:pos x="279" y="491"/>
                  </a:cxn>
                  <a:cxn ang="0">
                    <a:pos x="241" y="328"/>
                  </a:cxn>
                  <a:cxn ang="0">
                    <a:pos x="250" y="318"/>
                  </a:cxn>
                  <a:cxn ang="0">
                    <a:pos x="327" y="318"/>
                  </a:cxn>
                  <a:cxn ang="0">
                    <a:pos x="337" y="318"/>
                  </a:cxn>
                  <a:cxn ang="0">
                    <a:pos x="375" y="472"/>
                  </a:cxn>
                  <a:cxn ang="0">
                    <a:pos x="366" y="482"/>
                  </a:cxn>
                  <a:cxn ang="0">
                    <a:pos x="298" y="501"/>
                  </a:cxn>
                  <a:cxn ang="0">
                    <a:pos x="279" y="491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79" y="96"/>
                  </a:cxn>
                  <a:cxn ang="0">
                    <a:pos x="298" y="183"/>
                  </a:cxn>
                  <a:cxn ang="0">
                    <a:pos x="289" y="193"/>
                  </a:cxn>
                  <a:cxn ang="0">
                    <a:pos x="212" y="193"/>
                  </a:cxn>
                  <a:cxn ang="0">
                    <a:pos x="202" y="193"/>
                  </a:cxn>
                </a:cxnLst>
                <a:rect l="0" t="0" r="0" b="0"/>
                <a:pathLst>
                  <a:path w="53" h="52">
                    <a:moveTo>
                      <a:pt x="50" y="25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9"/>
                      <a:pt x="50" y="29"/>
                      <a:pt x="49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8" y="29"/>
                      <a:pt x="38" y="29"/>
                      <a:pt x="38" y="28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4"/>
                      <a:pt x="38" y="24"/>
                      <a:pt x="39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50" y="24"/>
                      <a:pt x="50" y="24"/>
                      <a:pt x="50" y="25"/>
                    </a:cubicBezTo>
                    <a:close/>
                    <a:moveTo>
                      <a:pt x="32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8"/>
                      <a:pt x="36" y="48"/>
                      <a:pt x="36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3" y="36"/>
                      <a:pt x="33" y="36"/>
                      <a:pt x="32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8" y="37"/>
                      <a:pt x="28" y="38"/>
                      <a:pt x="28" y="38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1" y="49"/>
                      <a:pt x="32" y="49"/>
                      <a:pt x="32" y="49"/>
                    </a:cubicBezTo>
                    <a:close/>
                    <a:moveTo>
                      <a:pt x="51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0" y="28"/>
                      <a:pt x="6" y="32"/>
                      <a:pt x="11" y="32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2" y="32"/>
                      <a:pt x="53" y="31"/>
                      <a:pt x="53" y="30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2" y="22"/>
                      <a:pt x="51" y="22"/>
                    </a:cubicBezTo>
                    <a:close/>
                    <a:moveTo>
                      <a:pt x="26" y="24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8"/>
                      <a:pt x="31" y="28"/>
                      <a:pt x="31" y="27"/>
                    </a:cubicBezTo>
                    <a:cubicBezTo>
                      <a:pt x="31" y="27"/>
                      <a:pt x="31" y="27"/>
                      <a:pt x="31" y="26"/>
                    </a:cubicBezTo>
                    <a:cubicBezTo>
                      <a:pt x="31" y="24"/>
                      <a:pt x="30" y="23"/>
                      <a:pt x="28" y="23"/>
                    </a:cubicBezTo>
                    <a:cubicBezTo>
                      <a:pt x="27" y="23"/>
                      <a:pt x="26" y="23"/>
                      <a:pt x="26" y="23"/>
                    </a:cubicBezTo>
                    <a:cubicBezTo>
                      <a:pt x="25" y="23"/>
                      <a:pt x="25" y="24"/>
                      <a:pt x="26" y="24"/>
                    </a:cubicBezTo>
                    <a:close/>
                    <a:moveTo>
                      <a:pt x="30" y="29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4" y="25"/>
                      <a:pt x="24" y="25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4" y="28"/>
                      <a:pt x="26" y="30"/>
                      <a:pt x="28" y="30"/>
                    </a:cubicBezTo>
                    <a:cubicBezTo>
                      <a:pt x="28" y="30"/>
                      <a:pt x="29" y="30"/>
                      <a:pt x="29" y="29"/>
                    </a:cubicBezTo>
                    <a:cubicBezTo>
                      <a:pt x="30" y="29"/>
                      <a:pt x="30" y="29"/>
                      <a:pt x="30" y="29"/>
                    </a:cubicBezTo>
                    <a:close/>
                    <a:moveTo>
                      <a:pt x="29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33"/>
                      <a:pt x="35" y="33"/>
                      <a:pt x="35" y="33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9"/>
                      <a:pt x="39" y="50"/>
                      <a:pt x="38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0" y="52"/>
                      <a:pt x="29" y="52"/>
                      <a:pt x="29" y="51"/>
                    </a:cubicBez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1"/>
                      <a:pt x="16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20"/>
                      <a:pt x="31" y="20"/>
                      <a:pt x="30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1" y="20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2" name="Freeform 119"/>
              <p:cNvSpPr>
                <a:spLocks noEditPoints="1"/>
              </p:cNvSpPr>
              <p:nvPr/>
            </p:nvSpPr>
            <p:spPr>
              <a:xfrm>
                <a:off x="4283" y="2218"/>
                <a:ext cx="511" cy="501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0"/>
                  </a:cxn>
                  <a:cxn ang="0">
                    <a:pos x="482" y="279"/>
                  </a:cxn>
                  <a:cxn ang="0">
                    <a:pos x="386" y="279"/>
                  </a:cxn>
                  <a:cxn ang="0">
                    <a:pos x="376" y="270"/>
                  </a:cxn>
                  <a:cxn ang="0">
                    <a:pos x="376" y="241"/>
                  </a:cxn>
                  <a:cxn ang="0">
                    <a:pos x="386" y="222"/>
                  </a:cxn>
                  <a:cxn ang="0">
                    <a:pos x="482" y="222"/>
                  </a:cxn>
                  <a:cxn ang="0">
                    <a:pos x="492" y="241"/>
                  </a:cxn>
                  <a:cxn ang="0">
                    <a:pos x="318" y="472"/>
                  </a:cxn>
                  <a:cxn ang="0">
                    <a:pos x="347" y="462"/>
                  </a:cxn>
                  <a:cxn ang="0">
                    <a:pos x="357" y="453"/>
                  </a:cxn>
                  <a:cxn ang="0">
                    <a:pos x="328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80" y="366"/>
                  </a:cxn>
                  <a:cxn ang="0">
                    <a:pos x="309" y="462"/>
                  </a:cxn>
                  <a:cxn ang="0">
                    <a:pos x="318" y="472"/>
                  </a:cxn>
                  <a:cxn ang="0">
                    <a:pos x="501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6" y="299"/>
                  </a:cxn>
                  <a:cxn ang="0">
                    <a:pos x="501" y="299"/>
                  </a:cxn>
                  <a:cxn ang="0">
                    <a:pos x="511" y="289"/>
                  </a:cxn>
                  <a:cxn ang="0">
                    <a:pos x="511" y="212"/>
                  </a:cxn>
                  <a:cxn ang="0">
                    <a:pos x="501" y="202"/>
                  </a:cxn>
                  <a:cxn ang="0">
                    <a:pos x="251" y="231"/>
                  </a:cxn>
                  <a:cxn ang="0">
                    <a:pos x="299" y="260"/>
                  </a:cxn>
                  <a:cxn ang="0">
                    <a:pos x="309" y="260"/>
                  </a:cxn>
                  <a:cxn ang="0">
                    <a:pos x="309" y="251"/>
                  </a:cxn>
                  <a:cxn ang="0">
                    <a:pos x="270" y="222"/>
                  </a:cxn>
                  <a:cxn ang="0">
                    <a:pos x="260" y="22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51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70" y="28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1" y="308"/>
                  </a:cxn>
                  <a:cxn ang="0">
                    <a:pos x="337" y="308"/>
                  </a:cxn>
                  <a:cxn ang="0">
                    <a:pos x="347" y="318"/>
                  </a:cxn>
                  <a:cxn ang="0">
                    <a:pos x="386" y="462"/>
                  </a:cxn>
                  <a:cxn ang="0">
                    <a:pos x="376" y="482"/>
                  </a:cxn>
                  <a:cxn ang="0">
                    <a:pos x="299" y="501"/>
                  </a:cxn>
                  <a:cxn ang="0">
                    <a:pos x="289" y="491"/>
                  </a:cxn>
                  <a:cxn ang="0">
                    <a:pos x="212" y="183"/>
                  </a:cxn>
                  <a:cxn ang="0">
                    <a:pos x="164" y="19"/>
                  </a:cxn>
                  <a:cxn ang="0">
                    <a:pos x="174" y="0"/>
                  </a:cxn>
                  <a:cxn ang="0">
                    <a:pos x="280" y="87"/>
                  </a:cxn>
                  <a:cxn ang="0">
                    <a:pos x="309" y="183"/>
                  </a:cxn>
                  <a:cxn ang="0">
                    <a:pos x="299" y="193"/>
                  </a:cxn>
                  <a:cxn ang="0">
                    <a:pos x="222" y="193"/>
                  </a:cxn>
                  <a:cxn ang="0">
                    <a:pos x="212" y="183"/>
                  </a:cxn>
                </a:cxnLst>
                <a:rect l="0" t="0" r="0" b="0"/>
                <a:pathLst>
                  <a:path w="53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24"/>
                      <a:pt x="39" y="23"/>
                      <a:pt x="4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1" y="23"/>
                      <a:pt x="51" y="24"/>
                      <a:pt x="51" y="25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0" y="22"/>
                      <a:pt x="0" y="22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8"/>
                      <a:pt x="32" y="27"/>
                      <a:pt x="32" y="27"/>
                    </a:cubicBezTo>
                    <a:cubicBezTo>
                      <a:pt x="32" y="27"/>
                      <a:pt x="32" y="26"/>
                      <a:pt x="32" y="26"/>
                    </a:cubicBezTo>
                    <a:cubicBezTo>
                      <a:pt x="32" y="24"/>
                      <a:pt x="30" y="23"/>
                      <a:pt x="28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5" y="26"/>
                      <a:pt x="25" y="26"/>
                    </a:cubicBezTo>
                    <a:cubicBezTo>
                      <a:pt x="25" y="28"/>
                      <a:pt x="26" y="30"/>
                      <a:pt x="28" y="30"/>
                    </a:cubicBezTo>
                    <a:cubicBezTo>
                      <a:pt x="29" y="30"/>
                      <a:pt x="30" y="30"/>
                      <a:pt x="30" y="29"/>
                    </a:cubicBezTo>
                    <a:cubicBezTo>
                      <a:pt x="31" y="29"/>
                      <a:pt x="31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6" y="33"/>
                      <a:pt x="36" y="33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9"/>
                      <a:pt x="40" y="49"/>
                      <a:pt x="39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2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2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3" name="Freeform 120"/>
              <p:cNvSpPr>
                <a:spLocks noEditPoints="1"/>
              </p:cNvSpPr>
              <p:nvPr/>
            </p:nvSpPr>
            <p:spPr>
              <a:xfrm>
                <a:off x="4283" y="2218"/>
                <a:ext cx="511" cy="501"/>
              </a:xfrm>
              <a:custGeom>
                <a:avLst/>
                <a:gdLst/>
                <a:ahLst/>
                <a:cxnLst>
                  <a:cxn ang="0">
                    <a:pos x="492" y="231"/>
                  </a:cxn>
                  <a:cxn ang="0">
                    <a:pos x="492" y="270"/>
                  </a:cxn>
                  <a:cxn ang="0">
                    <a:pos x="482" y="279"/>
                  </a:cxn>
                  <a:cxn ang="0">
                    <a:pos x="376" y="279"/>
                  </a:cxn>
                  <a:cxn ang="0">
                    <a:pos x="366" y="270"/>
                  </a:cxn>
                  <a:cxn ang="0">
                    <a:pos x="366" y="231"/>
                  </a:cxn>
                  <a:cxn ang="0">
                    <a:pos x="376" y="222"/>
                  </a:cxn>
                  <a:cxn ang="0">
                    <a:pos x="482" y="222"/>
                  </a:cxn>
                  <a:cxn ang="0">
                    <a:pos x="492" y="231"/>
                  </a:cxn>
                  <a:cxn ang="0">
                    <a:pos x="318" y="472"/>
                  </a:cxn>
                  <a:cxn ang="0">
                    <a:pos x="347" y="462"/>
                  </a:cxn>
                  <a:cxn ang="0">
                    <a:pos x="357" y="453"/>
                  </a:cxn>
                  <a:cxn ang="0">
                    <a:pos x="328" y="347"/>
                  </a:cxn>
                  <a:cxn ang="0">
                    <a:pos x="318" y="347"/>
                  </a:cxn>
                  <a:cxn ang="0">
                    <a:pos x="280" y="356"/>
                  </a:cxn>
                  <a:cxn ang="0">
                    <a:pos x="280" y="366"/>
                  </a:cxn>
                  <a:cxn ang="0">
                    <a:pos x="299" y="462"/>
                  </a:cxn>
                  <a:cxn ang="0">
                    <a:pos x="318" y="472"/>
                  </a:cxn>
                  <a:cxn ang="0">
                    <a:pos x="501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6" y="299"/>
                  </a:cxn>
                  <a:cxn ang="0">
                    <a:pos x="501" y="299"/>
                  </a:cxn>
                  <a:cxn ang="0">
                    <a:pos x="511" y="289"/>
                  </a:cxn>
                  <a:cxn ang="0">
                    <a:pos x="511" y="212"/>
                  </a:cxn>
                  <a:cxn ang="0">
                    <a:pos x="501" y="202"/>
                  </a:cxn>
                  <a:cxn ang="0">
                    <a:pos x="251" y="231"/>
                  </a:cxn>
                  <a:cxn ang="0">
                    <a:pos x="299" y="260"/>
                  </a:cxn>
                  <a:cxn ang="0">
                    <a:pos x="309" y="260"/>
                  </a:cxn>
                  <a:cxn ang="0">
                    <a:pos x="309" y="251"/>
                  </a:cxn>
                  <a:cxn ang="0">
                    <a:pos x="270" y="212"/>
                  </a:cxn>
                  <a:cxn ang="0">
                    <a:pos x="251" y="22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41" y="241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70" y="27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18"/>
                  </a:cxn>
                  <a:cxn ang="0">
                    <a:pos x="251" y="308"/>
                  </a:cxn>
                  <a:cxn ang="0">
                    <a:pos x="328" y="308"/>
                  </a:cxn>
                  <a:cxn ang="0">
                    <a:pos x="337" y="318"/>
                  </a:cxn>
                  <a:cxn ang="0">
                    <a:pos x="376" y="462"/>
                  </a:cxn>
                  <a:cxn ang="0">
                    <a:pos x="376" y="472"/>
                  </a:cxn>
                  <a:cxn ang="0">
                    <a:pos x="299" y="491"/>
                  </a:cxn>
                  <a:cxn ang="0">
                    <a:pos x="289" y="491"/>
                  </a:cxn>
                  <a:cxn ang="0">
                    <a:pos x="202" y="183"/>
                  </a:cxn>
                  <a:cxn ang="0">
                    <a:pos x="164" y="19"/>
                  </a:cxn>
                  <a:cxn ang="0">
                    <a:pos x="174" y="0"/>
                  </a:cxn>
                  <a:cxn ang="0">
                    <a:pos x="280" y="87"/>
                  </a:cxn>
                  <a:cxn ang="0">
                    <a:pos x="309" y="183"/>
                  </a:cxn>
                  <a:cxn ang="0">
                    <a:pos x="299" y="193"/>
                  </a:cxn>
                  <a:cxn ang="0">
                    <a:pos x="212" y="193"/>
                  </a:cxn>
                  <a:cxn ang="0">
                    <a:pos x="202" y="183"/>
                  </a:cxn>
                </a:cxnLst>
                <a:rect l="0" t="0" r="0" b="0"/>
                <a:pathLst>
                  <a:path w="53" h="52">
                    <a:moveTo>
                      <a:pt x="51" y="24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8"/>
                      <a:pt x="50" y="29"/>
                      <a:pt x="50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9" y="29"/>
                      <a:pt x="38" y="28"/>
                      <a:pt x="38" y="28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38" y="24"/>
                      <a:pt x="39" y="23"/>
                      <a:pt x="39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1" y="24"/>
                      <a:pt x="51" y="24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7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7"/>
                      <a:pt x="29" y="38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2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0" y="22"/>
                      <a:pt x="0" y="22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7"/>
                      <a:pt x="31" y="27"/>
                      <a:pt x="32" y="27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4"/>
                      <a:pt x="30" y="22"/>
                      <a:pt x="28" y="22"/>
                    </a:cubicBezTo>
                    <a:cubicBezTo>
                      <a:pt x="27" y="22"/>
                      <a:pt x="27" y="22"/>
                      <a:pt x="26" y="23"/>
                    </a:cubicBezTo>
                    <a:cubicBezTo>
                      <a:pt x="26" y="23"/>
                      <a:pt x="26" y="23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4"/>
                      <a:pt x="25" y="25"/>
                      <a:pt x="25" y="25"/>
                    </a:cubicBezTo>
                    <a:cubicBezTo>
                      <a:pt x="25" y="25"/>
                      <a:pt x="24" y="26"/>
                      <a:pt x="24" y="26"/>
                    </a:cubicBezTo>
                    <a:cubicBezTo>
                      <a:pt x="24" y="28"/>
                      <a:pt x="26" y="29"/>
                      <a:pt x="28" y="29"/>
                    </a:cubicBezTo>
                    <a:cubicBezTo>
                      <a:pt x="29" y="29"/>
                      <a:pt x="29" y="29"/>
                      <a:pt x="30" y="29"/>
                    </a:cubicBezTo>
                    <a:cubicBezTo>
                      <a:pt x="30" y="29"/>
                      <a:pt x="30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2"/>
                      <a:pt x="35" y="32"/>
                      <a:pt x="35" y="33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40" y="49"/>
                      <a:pt x="39" y="49"/>
                      <a:pt x="39" y="49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1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6" y="1"/>
                      <a:pt x="17" y="0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9"/>
                      <a:pt x="31" y="20"/>
                      <a:pt x="31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1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4" name="Freeform 121"/>
              <p:cNvSpPr>
                <a:spLocks noEditPoints="1"/>
              </p:cNvSpPr>
              <p:nvPr/>
            </p:nvSpPr>
            <p:spPr>
              <a:xfrm>
                <a:off x="4312" y="2237"/>
                <a:ext cx="318" cy="309"/>
              </a:xfrm>
              <a:custGeom>
                <a:avLst/>
                <a:gdLst/>
                <a:ahLst/>
                <a:cxnLst>
                  <a:cxn ang="0">
                    <a:pos x="318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06" y="309"/>
                  </a:cxn>
                  <a:cxn ang="0">
                    <a:pos x="222" y="309"/>
                  </a:cxn>
                  <a:cxn ang="0">
                    <a:pos x="251" y="280"/>
                  </a:cxn>
                  <a:cxn ang="0">
                    <a:pos x="231" y="261"/>
                  </a:cxn>
                  <a:cxn ang="0">
                    <a:pos x="231" y="251"/>
                  </a:cxn>
                  <a:cxn ang="0">
                    <a:pos x="241" y="241"/>
                  </a:cxn>
                  <a:cxn ang="0">
                    <a:pos x="270" y="261"/>
                  </a:cxn>
                  <a:cxn ang="0">
                    <a:pos x="279" y="251"/>
                  </a:cxn>
                  <a:cxn ang="0">
                    <a:pos x="251" y="232"/>
                  </a:cxn>
                  <a:cxn ang="0">
                    <a:pos x="251" y="222"/>
                  </a:cxn>
                  <a:cxn ang="0">
                    <a:pos x="270" y="222"/>
                  </a:cxn>
                  <a:cxn ang="0">
                    <a:pos x="299" y="232"/>
                  </a:cxn>
                  <a:cxn ang="0">
                    <a:pos x="318" y="212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79" y="97"/>
                  </a:cxn>
                  <a:cxn ang="0">
                    <a:pos x="299" y="183"/>
                  </a:cxn>
                  <a:cxn ang="0">
                    <a:pos x="289" y="203"/>
                  </a:cxn>
                  <a:cxn ang="0">
                    <a:pos x="212" y="203"/>
                  </a:cxn>
                  <a:cxn ang="0">
                    <a:pos x="202" y="193"/>
                  </a:cxn>
                </a:cxnLst>
                <a:rect l="0" t="0" r="0" b="0"/>
                <a:pathLst>
                  <a:path w="33" h="32">
                    <a:moveTo>
                      <a:pt x="33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1" y="28"/>
                      <a:pt x="6" y="32"/>
                      <a:pt x="11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5" y="29"/>
                      <a:pt x="24" y="28"/>
                      <a:pt x="24" y="27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4" y="25"/>
                      <a:pt x="25" y="25"/>
                      <a:pt x="25" y="25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30" y="24"/>
                      <a:pt x="31" y="24"/>
                    </a:cubicBezTo>
                    <a:lnTo>
                      <a:pt x="33" y="22"/>
                    </a:ln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7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20"/>
                      <a:pt x="31" y="21"/>
                      <a:pt x="30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5" name="Freeform 122"/>
              <p:cNvSpPr>
                <a:spLocks noEditPoints="1"/>
              </p:cNvSpPr>
              <p:nvPr/>
            </p:nvSpPr>
            <p:spPr>
              <a:xfrm>
                <a:off x="4534" y="2449"/>
                <a:ext cx="289" cy="289"/>
              </a:xfrm>
              <a:custGeom>
                <a:avLst/>
                <a:gdLst/>
                <a:ahLst/>
                <a:cxnLst>
                  <a:cxn ang="0">
                    <a:pos x="279" y="0"/>
                  </a:cxn>
                  <a:cxn ang="0">
                    <a:pos x="96" y="0"/>
                  </a:cxn>
                  <a:cxn ang="0">
                    <a:pos x="77" y="19"/>
                  </a:cxn>
                  <a:cxn ang="0">
                    <a:pos x="77" y="48"/>
                  </a:cxn>
                  <a:cxn ang="0">
                    <a:pos x="77" y="48"/>
                  </a:cxn>
                  <a:cxn ang="0">
                    <a:pos x="67" y="58"/>
                  </a:cxn>
                  <a:cxn ang="0">
                    <a:pos x="58" y="39"/>
                  </a:cxn>
                  <a:cxn ang="0">
                    <a:pos x="48" y="48"/>
                  </a:cxn>
                  <a:cxn ang="0">
                    <a:pos x="67" y="67"/>
                  </a:cxn>
                  <a:cxn ang="0">
                    <a:pos x="67" y="77"/>
                  </a:cxn>
                  <a:cxn ang="0">
                    <a:pos x="48" y="77"/>
                  </a:cxn>
                  <a:cxn ang="0">
                    <a:pos x="29" y="67"/>
                  </a:cxn>
                  <a:cxn ang="0">
                    <a:pos x="0" y="96"/>
                  </a:cxn>
                  <a:cxn ang="0">
                    <a:pos x="279" y="96"/>
                  </a:cxn>
                  <a:cxn ang="0">
                    <a:pos x="289" y="87"/>
                  </a:cxn>
                  <a:cxn ang="0">
                    <a:pos x="289" y="10"/>
                  </a:cxn>
                  <a:cxn ang="0">
                    <a:pos x="279" y="0"/>
                  </a:cxn>
                  <a:cxn ang="0">
                    <a:pos x="67" y="279"/>
                  </a:cxn>
                  <a:cxn ang="0">
                    <a:pos x="19" y="116"/>
                  </a:cxn>
                  <a:cxn ang="0">
                    <a:pos x="29" y="106"/>
                  </a:cxn>
                  <a:cxn ang="0">
                    <a:pos x="106" y="106"/>
                  </a:cxn>
                  <a:cxn ang="0">
                    <a:pos x="116" y="116"/>
                  </a:cxn>
                  <a:cxn ang="0">
                    <a:pos x="154" y="260"/>
                  </a:cxn>
                  <a:cxn ang="0">
                    <a:pos x="145" y="270"/>
                  </a:cxn>
                  <a:cxn ang="0">
                    <a:pos x="77" y="289"/>
                  </a:cxn>
                  <a:cxn ang="0">
                    <a:pos x="67" y="279"/>
                  </a:cxn>
                  <a:cxn ang="0">
                    <a:pos x="87" y="260"/>
                  </a:cxn>
                  <a:cxn ang="0">
                    <a:pos x="125" y="260"/>
                  </a:cxn>
                  <a:cxn ang="0">
                    <a:pos x="135" y="241"/>
                  </a:cxn>
                  <a:cxn ang="0">
                    <a:pos x="106" y="145"/>
                  </a:cxn>
                  <a:cxn ang="0">
                    <a:pos x="96" y="135"/>
                  </a:cxn>
                  <a:cxn ang="0">
                    <a:pos x="58" y="145"/>
                  </a:cxn>
                  <a:cxn ang="0">
                    <a:pos x="48" y="164"/>
                  </a:cxn>
                  <a:cxn ang="0">
                    <a:pos x="77" y="260"/>
                  </a:cxn>
                  <a:cxn ang="0">
                    <a:pos x="87" y="260"/>
                  </a:cxn>
                  <a:cxn ang="0">
                    <a:pos x="270" y="29"/>
                  </a:cxn>
                  <a:cxn ang="0">
                    <a:pos x="270" y="58"/>
                  </a:cxn>
                  <a:cxn ang="0">
                    <a:pos x="260" y="77"/>
                  </a:cxn>
                  <a:cxn ang="0">
                    <a:pos x="154" y="77"/>
                  </a:cxn>
                  <a:cxn ang="0">
                    <a:pos x="145" y="58"/>
                  </a:cxn>
                  <a:cxn ang="0">
                    <a:pos x="145" y="29"/>
                  </a:cxn>
                  <a:cxn ang="0">
                    <a:pos x="154" y="19"/>
                  </a:cxn>
                  <a:cxn ang="0">
                    <a:pos x="260" y="19"/>
                  </a:cxn>
                  <a:cxn ang="0">
                    <a:pos x="270" y="29"/>
                  </a:cxn>
                </a:cxnLst>
                <a:rect l="0" t="0" r="0" b="0"/>
                <a:pathLst>
                  <a:path w="30" h="30">
                    <a:moveTo>
                      <a:pt x="29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3"/>
                      <a:pt x="8" y="4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6"/>
                      <a:pt x="8" y="6"/>
                      <a:pt x="7" y="6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8"/>
                    </a:cubicBezTo>
                    <a:cubicBezTo>
                      <a:pt x="6" y="8"/>
                      <a:pt x="5" y="8"/>
                      <a:pt x="5" y="8"/>
                    </a:cubicBezTo>
                    <a:cubicBezTo>
                      <a:pt x="4" y="8"/>
                      <a:pt x="3" y="8"/>
                      <a:pt x="3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10"/>
                      <a:pt x="30" y="9"/>
                      <a:pt x="30" y="9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29" y="0"/>
                      <a:pt x="29" y="0"/>
                    </a:cubicBezTo>
                    <a:close/>
                    <a:moveTo>
                      <a:pt x="7" y="29"/>
                    </a:moveTo>
                    <a:cubicBezTo>
                      <a:pt x="2" y="12"/>
                      <a:pt x="2" y="12"/>
                      <a:pt x="2" y="12"/>
                    </a:cubicBezTo>
                    <a:cubicBezTo>
                      <a:pt x="2" y="11"/>
                      <a:pt x="2" y="11"/>
                      <a:pt x="3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8"/>
                      <a:pt x="15" y="28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7" y="30"/>
                      <a:pt x="7" y="30"/>
                      <a:pt x="7" y="29"/>
                    </a:cubicBezTo>
                    <a:close/>
                    <a:moveTo>
                      <a:pt x="9" y="27"/>
                    </a:move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6"/>
                      <a:pt x="14" y="26"/>
                      <a:pt x="14" y="2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0" y="14"/>
                      <a:pt x="10" y="14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5" y="16"/>
                      <a:pt x="5" y="1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9" y="28"/>
                      <a:pt x="9" y="27"/>
                    </a:cubicBezTo>
                    <a:close/>
                    <a:moveTo>
                      <a:pt x="28" y="3"/>
                    </a:moveTo>
                    <a:cubicBezTo>
                      <a:pt x="28" y="6"/>
                      <a:pt x="28" y="6"/>
                      <a:pt x="28" y="6"/>
                    </a:cubicBezTo>
                    <a:cubicBezTo>
                      <a:pt x="28" y="7"/>
                      <a:pt x="27" y="8"/>
                      <a:pt x="27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5" y="7"/>
                      <a:pt x="15" y="6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2"/>
                      <a:pt x="16" y="2"/>
                      <a:pt x="16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8" y="2"/>
                      <a:pt x="28" y="3"/>
                    </a:cubicBezTo>
                    <a:close/>
                  </a:path>
                </a:pathLst>
              </a:custGeom>
              <a:solidFill>
                <a:srgbClr val="20433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6" name="Freeform 123"/>
              <p:cNvSpPr>
                <a:spLocks noEditPoints="1"/>
              </p:cNvSpPr>
              <p:nvPr/>
            </p:nvSpPr>
            <p:spPr>
              <a:xfrm>
                <a:off x="3695" y="2844"/>
                <a:ext cx="463" cy="559"/>
              </a:xfrm>
              <a:custGeom>
                <a:avLst/>
                <a:gdLst/>
                <a:ahLst/>
                <a:cxnLst>
                  <a:cxn ang="0">
                    <a:pos x="444" y="10"/>
                  </a:cxn>
                  <a:cxn ang="0">
                    <a:pos x="434" y="67"/>
                  </a:cxn>
                  <a:cxn ang="0">
                    <a:pos x="395" y="29"/>
                  </a:cxn>
                  <a:cxn ang="0">
                    <a:pos x="444" y="386"/>
                  </a:cxn>
                  <a:cxn ang="0">
                    <a:pos x="347" y="540"/>
                  </a:cxn>
                  <a:cxn ang="0">
                    <a:pos x="347" y="559"/>
                  </a:cxn>
                  <a:cxn ang="0">
                    <a:pos x="357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6" y="395"/>
                  </a:cxn>
                  <a:cxn ang="0">
                    <a:pos x="328" y="501"/>
                  </a:cxn>
                  <a:cxn ang="0">
                    <a:pos x="318" y="501"/>
                  </a:cxn>
                  <a:cxn ang="0">
                    <a:pos x="328" y="511"/>
                  </a:cxn>
                  <a:cxn ang="0">
                    <a:pos x="395" y="386"/>
                  </a:cxn>
                  <a:cxn ang="0">
                    <a:pos x="386" y="48"/>
                  </a:cxn>
                  <a:cxn ang="0">
                    <a:pos x="434" y="77"/>
                  </a:cxn>
                  <a:cxn ang="0">
                    <a:pos x="357" y="231"/>
                  </a:cxn>
                  <a:cxn ang="0">
                    <a:pos x="299" y="202"/>
                  </a:cxn>
                  <a:cxn ang="0">
                    <a:pos x="193" y="492"/>
                  </a:cxn>
                  <a:cxn ang="0">
                    <a:pos x="154" y="463"/>
                  </a:cxn>
                  <a:cxn ang="0">
                    <a:pos x="193" y="492"/>
                  </a:cxn>
                  <a:cxn ang="0">
                    <a:pos x="116" y="20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0" y="357"/>
                  </a:cxn>
                  <a:cxn ang="0">
                    <a:pos x="116" y="193"/>
                  </a:cxn>
                  <a:cxn ang="0">
                    <a:pos x="145" y="241"/>
                  </a:cxn>
                  <a:cxn ang="0">
                    <a:pos x="145" y="251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68" y="357"/>
                  </a:cxn>
                  <a:cxn ang="0">
                    <a:pos x="145" y="241"/>
                  </a:cxn>
                  <a:cxn ang="0">
                    <a:pos x="299" y="443"/>
                  </a:cxn>
                  <a:cxn ang="0">
                    <a:pos x="270" y="520"/>
                  </a:cxn>
                  <a:cxn ang="0">
                    <a:pos x="87" y="386"/>
                  </a:cxn>
                  <a:cxn ang="0">
                    <a:pos x="183" y="289"/>
                  </a:cxn>
                  <a:cxn ang="0">
                    <a:pos x="289" y="222"/>
                  </a:cxn>
                  <a:cxn ang="0">
                    <a:pos x="299" y="212"/>
                  </a:cxn>
                  <a:cxn ang="0">
                    <a:pos x="338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8" h="58">
                    <a:moveTo>
                      <a:pt x="41" y="3"/>
                    </a:moveTo>
                    <a:cubicBezTo>
                      <a:pt x="43" y="1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0"/>
                      <a:pt x="45" y="41"/>
                      <a:pt x="45" y="41"/>
                    </a:cubicBezTo>
                    <a:cubicBezTo>
                      <a:pt x="46" y="48"/>
                      <a:pt x="43" y="54"/>
                      <a:pt x="36" y="56"/>
                    </a:cubicBezTo>
                    <a:cubicBezTo>
                      <a:pt x="36" y="56"/>
                      <a:pt x="36" y="57"/>
                      <a:pt x="36" y="57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44" y="56"/>
                      <a:pt x="48" y="48"/>
                      <a:pt x="47" y="41"/>
                    </a:cubicBezTo>
                    <a:cubicBezTo>
                      <a:pt x="47" y="41"/>
                      <a:pt x="47" y="40"/>
                      <a:pt x="47" y="40"/>
                    </a:cubicBezTo>
                    <a:cubicBezTo>
                      <a:pt x="46" y="40"/>
                      <a:pt x="46" y="40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1" y="46"/>
                      <a:pt x="38" y="51"/>
                      <a:pt x="34" y="52"/>
                    </a:cubicBezTo>
                    <a:cubicBezTo>
                      <a:pt x="34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4" y="53"/>
                      <a:pt x="34" y="53"/>
                    </a:cubicBezTo>
                    <a:cubicBezTo>
                      <a:pt x="40" y="52"/>
                      <a:pt x="43" y="46"/>
                      <a:pt x="41" y="41"/>
                    </a:cubicBezTo>
                    <a:cubicBezTo>
                      <a:pt x="41" y="40"/>
                      <a:pt x="41" y="40"/>
                      <a:pt x="41" y="40"/>
                    </a:cubicBezTo>
                    <a:close/>
                    <a:moveTo>
                      <a:pt x="31" y="21"/>
                    </a:moveTo>
                    <a:cubicBezTo>
                      <a:pt x="33" y="16"/>
                      <a:pt x="36" y="9"/>
                      <a:pt x="40" y="5"/>
                    </a:cubicBezTo>
                    <a:cubicBezTo>
                      <a:pt x="40" y="5"/>
                      <a:pt x="40" y="5"/>
                      <a:pt x="41" y="5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4" y="13"/>
                      <a:pt x="40" y="20"/>
                      <a:pt x="37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lose/>
                    <a:moveTo>
                      <a:pt x="20" y="51"/>
                    </a:moveTo>
                    <a:cubicBezTo>
                      <a:pt x="18" y="53"/>
                      <a:pt x="15" y="51"/>
                      <a:pt x="16" y="48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0"/>
                      <a:pt x="20" y="51"/>
                      <a:pt x="20" y="51"/>
                    </a:cubicBezTo>
                    <a:close/>
                    <a:moveTo>
                      <a:pt x="12" y="21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2" y="22"/>
                    </a:cubicBezTo>
                    <a:cubicBezTo>
                      <a:pt x="5" y="24"/>
                      <a:pt x="1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1" y="38"/>
                    </a:cubicBezTo>
                    <a:cubicBezTo>
                      <a:pt x="1" y="38"/>
                      <a:pt x="1" y="38"/>
                      <a:pt x="1" y="37"/>
                    </a:cubicBezTo>
                    <a:cubicBezTo>
                      <a:pt x="0" y="30"/>
                      <a:pt x="4" y="22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1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7"/>
                      <a:pt x="14" y="27"/>
                    </a:cubicBezTo>
                    <a:cubicBezTo>
                      <a:pt x="9" y="27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4" y="25"/>
                      <a:pt x="15" y="25"/>
                    </a:cubicBezTo>
                    <a:close/>
                    <a:moveTo>
                      <a:pt x="34" y="39"/>
                    </a:moveTo>
                    <a:cubicBezTo>
                      <a:pt x="32" y="43"/>
                      <a:pt x="31" y="45"/>
                      <a:pt x="31" y="46"/>
                    </a:cubicBezTo>
                    <a:cubicBezTo>
                      <a:pt x="31" y="48"/>
                      <a:pt x="31" y="50"/>
                      <a:pt x="31" y="52"/>
                    </a:cubicBezTo>
                    <a:cubicBezTo>
                      <a:pt x="31" y="54"/>
                      <a:pt x="30" y="55"/>
                      <a:pt x="28" y="54"/>
                    </a:cubicBezTo>
                    <a:cubicBezTo>
                      <a:pt x="22" y="50"/>
                      <a:pt x="15" y="47"/>
                      <a:pt x="9" y="43"/>
                    </a:cubicBezTo>
                    <a:cubicBezTo>
                      <a:pt x="7" y="42"/>
                      <a:pt x="7" y="41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7" y="33"/>
                      <a:pt x="19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5"/>
                      <a:pt x="35" y="25"/>
                    </a:cubicBezTo>
                    <a:cubicBezTo>
                      <a:pt x="35" y="25"/>
                      <a:pt x="35" y="26"/>
                      <a:pt x="35" y="26"/>
                    </a:cubicBezTo>
                    <a:cubicBezTo>
                      <a:pt x="33" y="28"/>
                      <a:pt x="33" y="28"/>
                      <a:pt x="34" y="29"/>
                    </a:cubicBezTo>
                    <a:cubicBezTo>
                      <a:pt x="36" y="32"/>
                      <a:pt x="37" y="36"/>
                      <a:pt x="34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7" name="Freeform 124"/>
              <p:cNvSpPr>
                <a:spLocks noEditPoints="1"/>
              </p:cNvSpPr>
              <p:nvPr/>
            </p:nvSpPr>
            <p:spPr>
              <a:xfrm>
                <a:off x="3686" y="2844"/>
                <a:ext cx="472" cy="559"/>
              </a:xfrm>
              <a:custGeom>
                <a:avLst/>
                <a:gdLst/>
                <a:ahLst/>
                <a:cxnLst>
                  <a:cxn ang="0">
                    <a:pos x="453" y="1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56" y="549"/>
                  </a:cxn>
                  <a:cxn ang="0">
                    <a:pos x="366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95" y="395"/>
                  </a:cxn>
                  <a:cxn ang="0">
                    <a:pos x="337" y="492"/>
                  </a:cxn>
                  <a:cxn ang="0">
                    <a:pos x="328" y="501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95" y="48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202" y="492"/>
                  </a:cxn>
                  <a:cxn ang="0">
                    <a:pos x="164" y="463"/>
                  </a:cxn>
                  <a:cxn ang="0">
                    <a:pos x="202" y="492"/>
                  </a:cxn>
                  <a:cxn ang="0">
                    <a:pos x="125" y="202"/>
                  </a:cxn>
                  <a:cxn ang="0">
                    <a:pos x="39" y="357"/>
                  </a:cxn>
                  <a:cxn ang="0">
                    <a:pos x="29" y="366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57"/>
                  </a:cxn>
                  <a:cxn ang="0">
                    <a:pos x="8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308" y="443"/>
                  </a:cxn>
                  <a:cxn ang="0">
                    <a:pos x="279" y="520"/>
                  </a:cxn>
                  <a:cxn ang="0">
                    <a:pos x="96" y="38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12"/>
                  </a:cxn>
                  <a:cxn ang="0">
                    <a:pos x="34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6" y="0"/>
                      <a:pt x="47" y="1"/>
                    </a:cubicBezTo>
                    <a:cubicBezTo>
                      <a:pt x="48" y="1"/>
                      <a:pt x="48" y="3"/>
                      <a:pt x="47" y="6"/>
                    </a:cubicBezTo>
                    <a:cubicBezTo>
                      <a:pt x="47" y="6"/>
                      <a:pt x="46" y="7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2" y="4"/>
                      <a:pt x="42" y="3"/>
                    </a:cubicBezTo>
                    <a:close/>
                    <a:moveTo>
                      <a:pt x="47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1"/>
                      <a:pt x="46" y="41"/>
                    </a:cubicBezTo>
                    <a:cubicBezTo>
                      <a:pt x="47" y="47"/>
                      <a:pt x="44" y="54"/>
                      <a:pt x="37" y="56"/>
                    </a:cubicBezTo>
                    <a:cubicBezTo>
                      <a:pt x="37" y="56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8"/>
                      <a:pt x="37" y="58"/>
                    </a:cubicBezTo>
                    <a:cubicBezTo>
                      <a:pt x="37" y="58"/>
                      <a:pt x="37" y="58"/>
                      <a:pt x="38" y="58"/>
                    </a:cubicBezTo>
                    <a:cubicBezTo>
                      <a:pt x="45" y="55"/>
                      <a:pt x="49" y="48"/>
                      <a:pt x="48" y="41"/>
                    </a:cubicBezTo>
                    <a:cubicBezTo>
                      <a:pt x="48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1" y="40"/>
                      <a:pt x="41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2" y="46"/>
                      <a:pt x="39" y="50"/>
                      <a:pt x="35" y="51"/>
                    </a:cubicBezTo>
                    <a:cubicBezTo>
                      <a:pt x="34" y="51"/>
                      <a:pt x="34" y="51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53"/>
                      <a:pt x="35" y="53"/>
                      <a:pt x="35" y="53"/>
                    </a:cubicBezTo>
                    <a:cubicBezTo>
                      <a:pt x="41" y="52"/>
                      <a:pt x="44" y="46"/>
                      <a:pt x="42" y="41"/>
                    </a:cubicBezTo>
                    <a:cubicBezTo>
                      <a:pt x="42" y="40"/>
                      <a:pt x="42" y="40"/>
                      <a:pt x="41" y="40"/>
                    </a:cubicBezTo>
                    <a:close/>
                    <a:moveTo>
                      <a:pt x="32" y="20"/>
                    </a:moveTo>
                    <a:cubicBezTo>
                      <a:pt x="34" y="15"/>
                      <a:pt x="37" y="9"/>
                      <a:pt x="41" y="5"/>
                    </a:cubicBezTo>
                    <a:cubicBezTo>
                      <a:pt x="41" y="5"/>
                      <a:pt x="41" y="4"/>
                      <a:pt x="41" y="5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8"/>
                      <a:pt x="46" y="8"/>
                    </a:cubicBezTo>
                    <a:cubicBezTo>
                      <a:pt x="44" y="13"/>
                      <a:pt x="41" y="19"/>
                      <a:pt x="37" y="23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1"/>
                      <a:pt x="32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1" y="50"/>
                      <a:pt x="21" y="51"/>
                      <a:pt x="21" y="51"/>
                    </a:cubicBezTo>
                    <a:close/>
                    <a:moveTo>
                      <a:pt x="13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2"/>
                      <a:pt x="12" y="22"/>
                    </a:cubicBezTo>
                    <a:cubicBezTo>
                      <a:pt x="6" y="24"/>
                      <a:pt x="2" y="30"/>
                      <a:pt x="4" y="37"/>
                    </a:cubicBezTo>
                    <a:cubicBezTo>
                      <a:pt x="4" y="37"/>
                      <a:pt x="4" y="37"/>
                      <a:pt x="3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3" y="38"/>
                      <a:pt x="2" y="38"/>
                      <a:pt x="2" y="38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30"/>
                      <a:pt x="5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3" y="20"/>
                      <a:pt x="13" y="20"/>
                      <a:pt x="13" y="20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7" y="37"/>
                      <a:pt x="7" y="37"/>
                    </a:cubicBezTo>
                    <a:cubicBezTo>
                      <a:pt x="5" y="32"/>
                      <a:pt x="9" y="26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2" y="46"/>
                    </a:cubicBezTo>
                    <a:cubicBezTo>
                      <a:pt x="31" y="48"/>
                      <a:pt x="31" y="50"/>
                      <a:pt x="32" y="52"/>
                    </a:cubicBezTo>
                    <a:cubicBezTo>
                      <a:pt x="32" y="54"/>
                      <a:pt x="31" y="55"/>
                      <a:pt x="29" y="54"/>
                    </a:cubicBezTo>
                    <a:cubicBezTo>
                      <a:pt x="23" y="50"/>
                      <a:pt x="16" y="46"/>
                      <a:pt x="10" y="43"/>
                    </a:cubicBezTo>
                    <a:cubicBezTo>
                      <a:pt x="8" y="42"/>
                      <a:pt x="8" y="40"/>
                      <a:pt x="10" y="40"/>
                    </a:cubicBezTo>
                    <a:cubicBezTo>
                      <a:pt x="12" y="38"/>
                      <a:pt x="14" y="38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2" y="26"/>
                      <a:pt x="25" y="25"/>
                      <a:pt x="28" y="26"/>
                    </a:cubicBezTo>
                    <a:cubicBezTo>
                      <a:pt x="30" y="26"/>
                      <a:pt x="30" y="26"/>
                      <a:pt x="31" y="23"/>
                    </a:cubicBezTo>
                    <a:cubicBezTo>
                      <a:pt x="31" y="23"/>
                      <a:pt x="31" y="23"/>
                      <a:pt x="31" y="22"/>
                    </a:cubicBezTo>
                    <a:cubicBezTo>
                      <a:pt x="31" y="22"/>
                      <a:pt x="32" y="22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5" y="26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7" y="32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8" name="Freeform 125"/>
              <p:cNvSpPr>
                <a:spLocks noEditPoints="1"/>
              </p:cNvSpPr>
              <p:nvPr/>
            </p:nvSpPr>
            <p:spPr>
              <a:xfrm>
                <a:off x="3686" y="2844"/>
                <a:ext cx="472" cy="559"/>
              </a:xfrm>
              <a:custGeom>
                <a:avLst/>
                <a:gdLst/>
                <a:ahLst/>
                <a:cxnLst>
                  <a:cxn ang="0">
                    <a:pos x="443" y="1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56" y="549"/>
                  </a:cxn>
                  <a:cxn ang="0">
                    <a:pos x="356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5" y="386"/>
                  </a:cxn>
                  <a:cxn ang="0">
                    <a:pos x="328" y="492"/>
                  </a:cxn>
                  <a:cxn ang="0">
                    <a:pos x="328" y="501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85" y="48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202" y="492"/>
                  </a:cxn>
                  <a:cxn ang="0">
                    <a:pos x="164" y="463"/>
                  </a:cxn>
                  <a:cxn ang="0">
                    <a:pos x="202" y="492"/>
                  </a:cxn>
                  <a:cxn ang="0">
                    <a:pos x="125" y="202"/>
                  </a:cxn>
                  <a:cxn ang="0">
                    <a:pos x="29" y="357"/>
                  </a:cxn>
                  <a:cxn ang="0">
                    <a:pos x="29" y="357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47"/>
                  </a:cxn>
                  <a:cxn ang="0">
                    <a:pos x="7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308" y="443"/>
                  </a:cxn>
                  <a:cxn ang="0">
                    <a:pos x="279" y="520"/>
                  </a:cxn>
                  <a:cxn ang="0">
                    <a:pos x="96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12"/>
                  </a:cxn>
                  <a:cxn ang="0">
                    <a:pos x="34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5" y="0"/>
                      <a:pt x="46" y="1"/>
                    </a:cubicBezTo>
                    <a:cubicBezTo>
                      <a:pt x="48" y="1"/>
                      <a:pt x="48" y="3"/>
                      <a:pt x="47" y="6"/>
                    </a:cubicBezTo>
                    <a:cubicBezTo>
                      <a:pt x="47" y="6"/>
                      <a:pt x="46" y="6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2" y="3"/>
                      <a:pt x="42" y="3"/>
                    </a:cubicBezTo>
                    <a:close/>
                    <a:moveTo>
                      <a:pt x="47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0"/>
                      <a:pt x="46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7" y="56"/>
                      <a:pt x="36" y="56"/>
                      <a:pt x="36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8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45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0" y="40"/>
                      <a:pt x="40" y="40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2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5" y="53"/>
                    </a:cubicBezTo>
                    <a:cubicBezTo>
                      <a:pt x="40" y="52"/>
                      <a:pt x="44" y="46"/>
                      <a:pt x="42" y="40"/>
                    </a:cubicBezTo>
                    <a:cubicBezTo>
                      <a:pt x="42" y="40"/>
                      <a:pt x="41" y="40"/>
                      <a:pt x="41" y="40"/>
                    </a:cubicBezTo>
                    <a:close/>
                    <a:moveTo>
                      <a:pt x="32" y="20"/>
                    </a:moveTo>
                    <a:cubicBezTo>
                      <a:pt x="33" y="15"/>
                      <a:pt x="37" y="9"/>
                      <a:pt x="40" y="5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8"/>
                      <a:pt x="46" y="8"/>
                    </a:cubicBezTo>
                    <a:cubicBezTo>
                      <a:pt x="44" y="13"/>
                      <a:pt x="41" y="19"/>
                      <a:pt x="37" y="23"/>
                    </a:cubicBezTo>
                    <a:cubicBezTo>
                      <a:pt x="37" y="24"/>
                      <a:pt x="37" y="24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1" y="20"/>
                      <a:pt x="32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50"/>
                      <a:pt x="21" y="50"/>
                      <a:pt x="21" y="51"/>
                    </a:cubicBezTo>
                    <a:close/>
                    <a:moveTo>
                      <a:pt x="13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2" y="21"/>
                    </a:cubicBezTo>
                    <a:cubicBezTo>
                      <a:pt x="6" y="23"/>
                      <a:pt x="2" y="30"/>
                      <a:pt x="3" y="37"/>
                    </a:cubicBezTo>
                    <a:cubicBezTo>
                      <a:pt x="4" y="37"/>
                      <a:pt x="3" y="37"/>
                      <a:pt x="3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29"/>
                      <a:pt x="4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2" y="20"/>
                      <a:pt x="13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7" y="37"/>
                      <a:pt x="7" y="37"/>
                    </a:cubicBezTo>
                    <a:cubicBezTo>
                      <a:pt x="5" y="31"/>
                      <a:pt x="9" y="26"/>
                      <a:pt x="14" y="24"/>
                    </a:cubicBezTo>
                    <a:cubicBezTo>
                      <a:pt x="15" y="24"/>
                      <a:pt x="15" y="25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2" y="46"/>
                    </a:cubicBezTo>
                    <a:cubicBezTo>
                      <a:pt x="31" y="48"/>
                      <a:pt x="31" y="49"/>
                      <a:pt x="31" y="52"/>
                    </a:cubicBezTo>
                    <a:cubicBezTo>
                      <a:pt x="32" y="54"/>
                      <a:pt x="30" y="55"/>
                      <a:pt x="29" y="54"/>
                    </a:cubicBezTo>
                    <a:cubicBezTo>
                      <a:pt x="22" y="50"/>
                      <a:pt x="16" y="46"/>
                      <a:pt x="9" y="42"/>
                    </a:cubicBezTo>
                    <a:cubicBezTo>
                      <a:pt x="8" y="42"/>
                      <a:pt x="8" y="40"/>
                      <a:pt x="10" y="39"/>
                    </a:cubicBezTo>
                    <a:cubicBezTo>
                      <a:pt x="12" y="38"/>
                      <a:pt x="13" y="37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5"/>
                    </a:cubicBezTo>
                    <a:cubicBezTo>
                      <a:pt x="30" y="26"/>
                      <a:pt x="30" y="25"/>
                      <a:pt x="31" y="23"/>
                    </a:cubicBezTo>
                    <a:cubicBezTo>
                      <a:pt x="31" y="23"/>
                      <a:pt x="31" y="22"/>
                      <a:pt x="31" y="22"/>
                    </a:cubicBezTo>
                    <a:cubicBezTo>
                      <a:pt x="31" y="22"/>
                      <a:pt x="31" y="21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5"/>
                      <a:pt x="36" y="25"/>
                    </a:cubicBezTo>
                    <a:cubicBezTo>
                      <a:pt x="36" y="25"/>
                      <a:pt x="35" y="25"/>
                      <a:pt x="35" y="25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6" y="32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9" name="Freeform 126"/>
              <p:cNvSpPr>
                <a:spLocks noEditPoints="1"/>
              </p:cNvSpPr>
              <p:nvPr/>
            </p:nvSpPr>
            <p:spPr>
              <a:xfrm>
                <a:off x="3686" y="2844"/>
                <a:ext cx="472" cy="550"/>
              </a:xfrm>
              <a:custGeom>
                <a:avLst/>
                <a:gdLst/>
                <a:ahLst/>
                <a:cxnLst>
                  <a:cxn ang="0">
                    <a:pos x="443" y="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47" y="550"/>
                  </a:cxn>
                  <a:cxn ang="0">
                    <a:pos x="356" y="550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5" y="386"/>
                  </a:cxn>
                  <a:cxn ang="0">
                    <a:pos x="328" y="492"/>
                  </a:cxn>
                  <a:cxn ang="0">
                    <a:pos x="328" y="502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85" y="39"/>
                  </a:cxn>
                  <a:cxn ang="0">
                    <a:pos x="443" y="68"/>
                  </a:cxn>
                  <a:cxn ang="0">
                    <a:pos x="356" y="222"/>
                  </a:cxn>
                  <a:cxn ang="0">
                    <a:pos x="308" y="203"/>
                  </a:cxn>
                  <a:cxn ang="0">
                    <a:pos x="193" y="482"/>
                  </a:cxn>
                  <a:cxn ang="0">
                    <a:pos x="164" y="463"/>
                  </a:cxn>
                  <a:cxn ang="0">
                    <a:pos x="193" y="482"/>
                  </a:cxn>
                  <a:cxn ang="0">
                    <a:pos x="116" y="193"/>
                  </a:cxn>
                  <a:cxn ang="0">
                    <a:pos x="29" y="347"/>
                  </a:cxn>
                  <a:cxn ang="0">
                    <a:pos x="19" y="357"/>
                  </a:cxn>
                  <a:cxn ang="0">
                    <a:pos x="10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47"/>
                  </a:cxn>
                  <a:cxn ang="0">
                    <a:pos x="7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299" y="444"/>
                  </a:cxn>
                  <a:cxn ang="0">
                    <a:pos x="279" y="511"/>
                  </a:cxn>
                  <a:cxn ang="0">
                    <a:pos x="87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03"/>
                  </a:cxn>
                  <a:cxn ang="0">
                    <a:pos x="33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7">
                    <a:moveTo>
                      <a:pt x="42" y="3"/>
                    </a:moveTo>
                    <a:cubicBezTo>
                      <a:pt x="43" y="1"/>
                      <a:pt x="45" y="0"/>
                      <a:pt x="46" y="0"/>
                    </a:cubicBezTo>
                    <a:cubicBezTo>
                      <a:pt x="47" y="1"/>
                      <a:pt x="47" y="3"/>
                      <a:pt x="47" y="6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4"/>
                      <a:pt x="41" y="3"/>
                      <a:pt x="42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5" y="40"/>
                      <a:pt x="45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7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44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1"/>
                      <a:pt x="40" y="41"/>
                    </a:cubicBezTo>
                    <a:cubicBezTo>
                      <a:pt x="42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1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5" y="53"/>
                    </a:cubicBezTo>
                    <a:cubicBezTo>
                      <a:pt x="40" y="52"/>
                      <a:pt x="44" y="46"/>
                      <a:pt x="42" y="40"/>
                    </a:cubicBezTo>
                    <a:cubicBezTo>
                      <a:pt x="42" y="40"/>
                      <a:pt x="41" y="40"/>
                      <a:pt x="41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7" y="9"/>
                      <a:pt x="40" y="4"/>
                    </a:cubicBezTo>
                    <a:cubicBezTo>
                      <a:pt x="40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7"/>
                      <a:pt x="46" y="8"/>
                    </a:cubicBezTo>
                    <a:cubicBezTo>
                      <a:pt x="44" y="13"/>
                      <a:pt x="40" y="19"/>
                      <a:pt x="37" y="23"/>
                    </a:cubicBezTo>
                    <a:cubicBezTo>
                      <a:pt x="37" y="23"/>
                      <a:pt x="36" y="23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1" y="20"/>
                      <a:pt x="31" y="20"/>
                      <a:pt x="31" y="20"/>
                    </a:cubicBezTo>
                    <a:close/>
                    <a:moveTo>
                      <a:pt x="20" y="50"/>
                    </a:moveTo>
                    <a:cubicBezTo>
                      <a:pt x="18" y="53"/>
                      <a:pt x="15" y="50"/>
                      <a:pt x="16" y="48"/>
                    </a:cubicBezTo>
                    <a:cubicBezTo>
                      <a:pt x="16" y="47"/>
                      <a:pt x="16" y="47"/>
                      <a:pt x="17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50"/>
                      <a:pt x="21" y="50"/>
                      <a:pt x="20" y="50"/>
                    </a:cubicBezTo>
                    <a:close/>
                    <a:moveTo>
                      <a:pt x="12" y="20"/>
                    </a:move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3"/>
                      <a:pt x="2" y="30"/>
                      <a:pt x="3" y="36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1" y="37"/>
                    </a:cubicBezTo>
                    <a:cubicBezTo>
                      <a:pt x="0" y="29"/>
                      <a:pt x="4" y="22"/>
                      <a:pt x="11" y="19"/>
                    </a:cubicBezTo>
                    <a:cubicBezTo>
                      <a:pt x="12" y="19"/>
                      <a:pt x="12" y="19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6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6"/>
                      <a:pt x="9" y="37"/>
                      <a:pt x="9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5" y="31"/>
                      <a:pt x="8" y="25"/>
                      <a:pt x="14" y="24"/>
                    </a:cubicBezTo>
                    <a:cubicBezTo>
                      <a:pt x="14" y="24"/>
                      <a:pt x="15" y="24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1" y="46"/>
                    </a:cubicBezTo>
                    <a:cubicBezTo>
                      <a:pt x="31" y="47"/>
                      <a:pt x="31" y="49"/>
                      <a:pt x="31" y="52"/>
                    </a:cubicBezTo>
                    <a:cubicBezTo>
                      <a:pt x="31" y="54"/>
                      <a:pt x="30" y="54"/>
                      <a:pt x="29" y="53"/>
                    </a:cubicBezTo>
                    <a:cubicBezTo>
                      <a:pt x="22" y="50"/>
                      <a:pt x="16" y="46"/>
                      <a:pt x="9" y="42"/>
                    </a:cubicBezTo>
                    <a:cubicBezTo>
                      <a:pt x="8" y="41"/>
                      <a:pt x="8" y="40"/>
                      <a:pt x="9" y="39"/>
                    </a:cubicBezTo>
                    <a:cubicBezTo>
                      <a:pt x="12" y="38"/>
                      <a:pt x="13" y="37"/>
                      <a:pt x="14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5"/>
                    </a:cubicBezTo>
                    <a:cubicBezTo>
                      <a:pt x="30" y="26"/>
                      <a:pt x="30" y="25"/>
                      <a:pt x="31" y="23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1"/>
                      <a:pt x="31" y="21"/>
                      <a:pt x="32" y="21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6" y="24"/>
                      <a:pt x="36" y="24"/>
                      <a:pt x="35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27"/>
                      <a:pt x="33" y="27"/>
                      <a:pt x="34" y="29"/>
                    </a:cubicBezTo>
                    <a:cubicBezTo>
                      <a:pt x="36" y="31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0" name="Freeform 127"/>
              <p:cNvSpPr>
                <a:spLocks noEditPoints="1"/>
              </p:cNvSpPr>
              <p:nvPr/>
            </p:nvSpPr>
            <p:spPr>
              <a:xfrm>
                <a:off x="3686" y="2844"/>
                <a:ext cx="462" cy="550"/>
              </a:xfrm>
              <a:custGeom>
                <a:avLst/>
                <a:gdLst/>
                <a:ahLst/>
                <a:cxnLst>
                  <a:cxn ang="0">
                    <a:pos x="443" y="0"/>
                  </a:cxn>
                  <a:cxn ang="0">
                    <a:pos x="433" y="58"/>
                  </a:cxn>
                  <a:cxn ang="0">
                    <a:pos x="395" y="29"/>
                  </a:cxn>
                  <a:cxn ang="0">
                    <a:pos x="443" y="386"/>
                  </a:cxn>
                  <a:cxn ang="0">
                    <a:pos x="356" y="531"/>
                  </a:cxn>
                  <a:cxn ang="0">
                    <a:pos x="347" y="550"/>
                  </a:cxn>
                  <a:cxn ang="0">
                    <a:pos x="356" y="550"/>
                  </a:cxn>
                  <a:cxn ang="0">
                    <a:pos x="452" y="376"/>
                  </a:cxn>
                  <a:cxn ang="0">
                    <a:pos x="395" y="376"/>
                  </a:cxn>
                  <a:cxn ang="0">
                    <a:pos x="385" y="386"/>
                  </a:cxn>
                  <a:cxn ang="0">
                    <a:pos x="327" y="492"/>
                  </a:cxn>
                  <a:cxn ang="0">
                    <a:pos x="318" y="502"/>
                  </a:cxn>
                  <a:cxn ang="0">
                    <a:pos x="327" y="502"/>
                  </a:cxn>
                  <a:cxn ang="0">
                    <a:pos x="395" y="376"/>
                  </a:cxn>
                  <a:cxn ang="0">
                    <a:pos x="385" y="39"/>
                  </a:cxn>
                  <a:cxn ang="0">
                    <a:pos x="433" y="68"/>
                  </a:cxn>
                  <a:cxn ang="0">
                    <a:pos x="356" y="222"/>
                  </a:cxn>
                  <a:cxn ang="0">
                    <a:pos x="298" y="193"/>
                  </a:cxn>
                  <a:cxn ang="0">
                    <a:pos x="193" y="482"/>
                  </a:cxn>
                  <a:cxn ang="0">
                    <a:pos x="164" y="454"/>
                  </a:cxn>
                  <a:cxn ang="0">
                    <a:pos x="193" y="482"/>
                  </a:cxn>
                  <a:cxn ang="0">
                    <a:pos x="116" y="193"/>
                  </a:cxn>
                  <a:cxn ang="0">
                    <a:pos x="29" y="347"/>
                  </a:cxn>
                  <a:cxn ang="0">
                    <a:pos x="19" y="357"/>
                  </a:cxn>
                  <a:cxn ang="0">
                    <a:pos x="10" y="347"/>
                  </a:cxn>
                  <a:cxn ang="0">
                    <a:pos x="116" y="183"/>
                  </a:cxn>
                  <a:cxn ang="0">
                    <a:pos x="144" y="232"/>
                  </a:cxn>
                  <a:cxn ang="0">
                    <a:pos x="144" y="241"/>
                  </a:cxn>
                  <a:cxn ang="0">
                    <a:pos x="77" y="347"/>
                  </a:cxn>
                  <a:cxn ang="0">
                    <a:pos x="77" y="357"/>
                  </a:cxn>
                  <a:cxn ang="0">
                    <a:pos x="67" y="347"/>
                  </a:cxn>
                  <a:cxn ang="0">
                    <a:pos x="144" y="232"/>
                  </a:cxn>
                  <a:cxn ang="0">
                    <a:pos x="298" y="444"/>
                  </a:cxn>
                  <a:cxn ang="0">
                    <a:pos x="270" y="511"/>
                  </a:cxn>
                  <a:cxn ang="0">
                    <a:pos x="87" y="376"/>
                  </a:cxn>
                  <a:cxn ang="0">
                    <a:pos x="183" y="280"/>
                  </a:cxn>
                  <a:cxn ang="0">
                    <a:pos x="289" y="222"/>
                  </a:cxn>
                  <a:cxn ang="0">
                    <a:pos x="298" y="203"/>
                  </a:cxn>
                  <a:cxn ang="0">
                    <a:pos x="337" y="232"/>
                  </a:cxn>
                  <a:cxn ang="0">
                    <a:pos x="327" y="280"/>
                  </a:cxn>
                </a:cxnLst>
                <a:rect l="0" t="0" r="0" b="0"/>
                <a:pathLst>
                  <a:path w="48" h="57">
                    <a:moveTo>
                      <a:pt x="41" y="3"/>
                    </a:moveTo>
                    <a:cubicBezTo>
                      <a:pt x="43" y="1"/>
                      <a:pt x="45" y="0"/>
                      <a:pt x="46" y="0"/>
                    </a:cubicBezTo>
                    <a:cubicBezTo>
                      <a:pt x="47" y="1"/>
                      <a:pt x="47" y="3"/>
                      <a:pt x="46" y="5"/>
                    </a:cubicBezTo>
                    <a:cubicBezTo>
                      <a:pt x="46" y="6"/>
                      <a:pt x="46" y="6"/>
                      <a:pt x="45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3"/>
                      <a:pt x="41" y="3"/>
                      <a:pt x="41" y="3"/>
                    </a:cubicBezTo>
                    <a:close/>
                    <a:moveTo>
                      <a:pt x="46" y="39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7" y="47"/>
                      <a:pt x="43" y="53"/>
                      <a:pt x="37" y="55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44" y="55"/>
                      <a:pt x="48" y="47"/>
                      <a:pt x="47" y="40"/>
                    </a:cubicBezTo>
                    <a:cubicBezTo>
                      <a:pt x="47" y="40"/>
                      <a:pt x="47" y="40"/>
                      <a:pt x="47" y="39"/>
                    </a:cubicBezTo>
                    <a:cubicBezTo>
                      <a:pt x="46" y="39"/>
                      <a:pt x="46" y="39"/>
                      <a:pt x="46" y="39"/>
                    </a:cubicBezTo>
                    <a:close/>
                    <a:moveTo>
                      <a:pt x="41" y="39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1"/>
                    </a:cubicBezTo>
                    <a:cubicBezTo>
                      <a:pt x="41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3" y="51"/>
                      <a:pt x="33" y="51"/>
                      <a:pt x="33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3"/>
                      <a:pt x="34" y="52"/>
                    </a:cubicBezTo>
                    <a:cubicBezTo>
                      <a:pt x="40" y="51"/>
                      <a:pt x="43" y="45"/>
                      <a:pt x="42" y="40"/>
                    </a:cubicBezTo>
                    <a:cubicBezTo>
                      <a:pt x="41" y="40"/>
                      <a:pt x="41" y="39"/>
                      <a:pt x="41" y="39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7" y="8"/>
                      <a:pt x="40" y="4"/>
                    </a:cubicBezTo>
                    <a:cubicBezTo>
                      <a:pt x="40" y="4"/>
                      <a:pt x="41" y="4"/>
                      <a:pt x="41" y="4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4" y="12"/>
                      <a:pt x="40" y="19"/>
                      <a:pt x="37" y="23"/>
                    </a:cubicBezTo>
                    <a:cubicBezTo>
                      <a:pt x="36" y="23"/>
                      <a:pt x="36" y="23"/>
                      <a:pt x="36" y="23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lose/>
                    <a:moveTo>
                      <a:pt x="20" y="50"/>
                    </a:moveTo>
                    <a:cubicBezTo>
                      <a:pt x="18" y="52"/>
                      <a:pt x="15" y="50"/>
                      <a:pt x="16" y="48"/>
                    </a:cubicBezTo>
                    <a:cubicBezTo>
                      <a:pt x="16" y="47"/>
                      <a:pt x="16" y="47"/>
                      <a:pt x="17" y="47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0" y="49"/>
                      <a:pt x="20" y="50"/>
                      <a:pt x="20" y="50"/>
                    </a:cubicBezTo>
                    <a:close/>
                    <a:moveTo>
                      <a:pt x="12" y="20"/>
                    </a:move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5" y="23"/>
                      <a:pt x="2" y="30"/>
                      <a:pt x="3" y="36"/>
                    </a:cubicBezTo>
                    <a:cubicBezTo>
                      <a:pt x="3" y="36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1" y="37"/>
                      <a:pt x="1" y="37"/>
                      <a:pt x="1" y="36"/>
                    </a:cubicBezTo>
                    <a:cubicBezTo>
                      <a:pt x="0" y="29"/>
                      <a:pt x="4" y="22"/>
                      <a:pt x="11" y="19"/>
                    </a:cubicBezTo>
                    <a:cubicBezTo>
                      <a:pt x="11" y="19"/>
                      <a:pt x="12" y="19"/>
                      <a:pt x="12" y="19"/>
                    </a:cubicBezTo>
                    <a:cubicBezTo>
                      <a:pt x="12" y="19"/>
                      <a:pt x="12" y="20"/>
                      <a:pt x="12" y="20"/>
                    </a:cubicBezTo>
                    <a:close/>
                    <a:moveTo>
                      <a:pt x="15" y="24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6"/>
                      <a:pt x="14" y="26"/>
                      <a:pt x="14" y="26"/>
                    </a:cubicBezTo>
                    <a:cubicBezTo>
                      <a:pt x="10" y="27"/>
                      <a:pt x="7" y="32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7" y="37"/>
                      <a:pt x="7" y="37"/>
                      <a:pt x="7" y="36"/>
                    </a:cubicBezTo>
                    <a:cubicBezTo>
                      <a:pt x="5" y="31"/>
                      <a:pt x="8" y="25"/>
                      <a:pt x="14" y="24"/>
                    </a:cubicBezTo>
                    <a:cubicBezTo>
                      <a:pt x="14" y="24"/>
                      <a:pt x="15" y="24"/>
                      <a:pt x="15" y="24"/>
                    </a:cubicBezTo>
                    <a:close/>
                    <a:moveTo>
                      <a:pt x="35" y="38"/>
                    </a:moveTo>
                    <a:cubicBezTo>
                      <a:pt x="33" y="42"/>
                      <a:pt x="32" y="44"/>
                      <a:pt x="31" y="46"/>
                    </a:cubicBezTo>
                    <a:cubicBezTo>
                      <a:pt x="31" y="47"/>
                      <a:pt x="31" y="49"/>
                      <a:pt x="31" y="51"/>
                    </a:cubicBezTo>
                    <a:cubicBezTo>
                      <a:pt x="31" y="53"/>
                      <a:pt x="30" y="54"/>
                      <a:pt x="28" y="53"/>
                    </a:cubicBezTo>
                    <a:cubicBezTo>
                      <a:pt x="22" y="50"/>
                      <a:pt x="15" y="46"/>
                      <a:pt x="9" y="42"/>
                    </a:cubicBezTo>
                    <a:cubicBezTo>
                      <a:pt x="7" y="41"/>
                      <a:pt x="7" y="40"/>
                      <a:pt x="9" y="39"/>
                    </a:cubicBezTo>
                    <a:cubicBezTo>
                      <a:pt x="12" y="38"/>
                      <a:pt x="13" y="37"/>
                      <a:pt x="14" y="36"/>
                    </a:cubicBezTo>
                    <a:cubicBezTo>
                      <a:pt x="16" y="35"/>
                      <a:pt x="17" y="33"/>
                      <a:pt x="19" y="29"/>
                    </a:cubicBezTo>
                    <a:cubicBezTo>
                      <a:pt x="21" y="25"/>
                      <a:pt x="25" y="24"/>
                      <a:pt x="28" y="25"/>
                    </a:cubicBezTo>
                    <a:cubicBezTo>
                      <a:pt x="29" y="25"/>
                      <a:pt x="30" y="25"/>
                      <a:pt x="30" y="23"/>
                    </a:cubicBezTo>
                    <a:cubicBezTo>
                      <a:pt x="30" y="22"/>
                      <a:pt x="30" y="22"/>
                      <a:pt x="31" y="22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6" y="24"/>
                      <a:pt x="36" y="24"/>
                      <a:pt x="35" y="24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27"/>
                      <a:pt x="33" y="27"/>
                      <a:pt x="34" y="29"/>
                    </a:cubicBezTo>
                    <a:cubicBezTo>
                      <a:pt x="36" y="31"/>
                      <a:pt x="37" y="35"/>
                      <a:pt x="35" y="38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1" name="Freeform 128"/>
              <p:cNvSpPr>
                <a:spLocks noEditPoints="1"/>
              </p:cNvSpPr>
              <p:nvPr/>
            </p:nvSpPr>
            <p:spPr>
              <a:xfrm>
                <a:off x="3686" y="2835"/>
                <a:ext cx="462" cy="559"/>
              </a:xfrm>
              <a:custGeom>
                <a:avLst/>
                <a:gdLst/>
                <a:ahLst/>
                <a:cxnLst>
                  <a:cxn ang="0">
                    <a:pos x="443" y="10"/>
                  </a:cxn>
                  <a:cxn ang="0">
                    <a:pos x="433" y="67"/>
                  </a:cxn>
                  <a:cxn ang="0">
                    <a:pos x="395" y="29"/>
                  </a:cxn>
                  <a:cxn ang="0">
                    <a:pos x="443" y="386"/>
                  </a:cxn>
                  <a:cxn ang="0">
                    <a:pos x="347" y="540"/>
                  </a:cxn>
                  <a:cxn ang="0">
                    <a:pos x="347" y="549"/>
                  </a:cxn>
                  <a:cxn ang="0">
                    <a:pos x="356" y="559"/>
                  </a:cxn>
                  <a:cxn ang="0">
                    <a:pos x="443" y="386"/>
                  </a:cxn>
                  <a:cxn ang="0">
                    <a:pos x="385" y="386"/>
                  </a:cxn>
                  <a:cxn ang="0">
                    <a:pos x="385" y="395"/>
                  </a:cxn>
                  <a:cxn ang="0">
                    <a:pos x="327" y="492"/>
                  </a:cxn>
                  <a:cxn ang="0">
                    <a:pos x="318" y="501"/>
                  </a:cxn>
                  <a:cxn ang="0">
                    <a:pos x="327" y="511"/>
                  </a:cxn>
                  <a:cxn ang="0">
                    <a:pos x="385" y="386"/>
                  </a:cxn>
                  <a:cxn ang="0">
                    <a:pos x="385" y="48"/>
                  </a:cxn>
                  <a:cxn ang="0">
                    <a:pos x="433" y="67"/>
                  </a:cxn>
                  <a:cxn ang="0">
                    <a:pos x="347" y="231"/>
                  </a:cxn>
                  <a:cxn ang="0">
                    <a:pos x="298" y="202"/>
                  </a:cxn>
                  <a:cxn ang="0">
                    <a:pos x="193" y="492"/>
                  </a:cxn>
                  <a:cxn ang="0">
                    <a:pos x="154" y="463"/>
                  </a:cxn>
                  <a:cxn ang="0">
                    <a:pos x="193" y="492"/>
                  </a:cxn>
                  <a:cxn ang="0">
                    <a:pos x="116" y="20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0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58" y="357"/>
                  </a:cxn>
                  <a:cxn ang="0">
                    <a:pos x="144" y="241"/>
                  </a:cxn>
                  <a:cxn ang="0">
                    <a:pos x="298" y="443"/>
                  </a:cxn>
                  <a:cxn ang="0">
                    <a:pos x="270" y="520"/>
                  </a:cxn>
                  <a:cxn ang="0">
                    <a:pos x="87" y="386"/>
                  </a:cxn>
                  <a:cxn ang="0">
                    <a:pos x="173" y="289"/>
                  </a:cxn>
                  <a:cxn ang="0">
                    <a:pos x="289" y="222"/>
                  </a:cxn>
                  <a:cxn ang="0">
                    <a:pos x="298" y="212"/>
                  </a:cxn>
                  <a:cxn ang="0">
                    <a:pos x="337" y="241"/>
                  </a:cxn>
                  <a:cxn ang="0">
                    <a:pos x="327" y="280"/>
                  </a:cxn>
                </a:cxnLst>
                <a:rect l="0" t="0" r="0" b="0"/>
                <a:pathLst>
                  <a:path w="48" h="58">
                    <a:moveTo>
                      <a:pt x="41" y="3"/>
                    </a:moveTo>
                    <a:cubicBezTo>
                      <a:pt x="43" y="1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0"/>
                      <a:pt x="45" y="41"/>
                      <a:pt x="45" y="41"/>
                    </a:cubicBezTo>
                    <a:cubicBezTo>
                      <a:pt x="46" y="48"/>
                      <a:pt x="43" y="54"/>
                      <a:pt x="36" y="56"/>
                    </a:cubicBezTo>
                    <a:cubicBezTo>
                      <a:pt x="36" y="56"/>
                      <a:pt x="36" y="57"/>
                      <a:pt x="36" y="57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7" y="58"/>
                      <a:pt x="37" y="58"/>
                    </a:cubicBezTo>
                    <a:cubicBezTo>
                      <a:pt x="44" y="56"/>
                      <a:pt x="48" y="48"/>
                      <a:pt x="47" y="41"/>
                    </a:cubicBezTo>
                    <a:cubicBezTo>
                      <a:pt x="47" y="41"/>
                      <a:pt x="47" y="40"/>
                      <a:pt x="46" y="40"/>
                    </a:cubicBezTo>
                    <a:cubicBezTo>
                      <a:pt x="46" y="40"/>
                      <a:pt x="46" y="40"/>
                      <a:pt x="46" y="40"/>
                    </a:cubicBezTo>
                    <a:close/>
                    <a:moveTo>
                      <a:pt x="40" y="40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1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1" y="46"/>
                      <a:pt x="38" y="51"/>
                      <a:pt x="34" y="51"/>
                    </a:cubicBezTo>
                    <a:cubicBezTo>
                      <a:pt x="34" y="51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4" y="53"/>
                      <a:pt x="34" y="53"/>
                    </a:cubicBezTo>
                    <a:cubicBezTo>
                      <a:pt x="40" y="52"/>
                      <a:pt x="43" y="46"/>
                      <a:pt x="41" y="41"/>
                    </a:cubicBezTo>
                    <a:cubicBezTo>
                      <a:pt x="41" y="40"/>
                      <a:pt x="41" y="40"/>
                      <a:pt x="40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6" y="9"/>
                      <a:pt x="40" y="5"/>
                    </a:cubicBezTo>
                    <a:cubicBezTo>
                      <a:pt x="40" y="5"/>
                      <a:pt x="40" y="5"/>
                      <a:pt x="41" y="5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8"/>
                      <a:pt x="46" y="8"/>
                      <a:pt x="45" y="8"/>
                    </a:cubicBezTo>
                    <a:cubicBezTo>
                      <a:pt x="44" y="13"/>
                      <a:pt x="40" y="20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0"/>
                    </a:cubicBezTo>
                    <a:close/>
                    <a:moveTo>
                      <a:pt x="20" y="51"/>
                    </a:moveTo>
                    <a:cubicBezTo>
                      <a:pt x="18" y="53"/>
                      <a:pt x="15" y="51"/>
                      <a:pt x="15" y="48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0"/>
                      <a:pt x="20" y="51"/>
                      <a:pt x="20" y="51"/>
                    </a:cubicBezTo>
                    <a:close/>
                    <a:moveTo>
                      <a:pt x="12" y="21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2" y="22"/>
                    </a:cubicBezTo>
                    <a:cubicBezTo>
                      <a:pt x="5" y="24"/>
                      <a:pt x="1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1" y="38"/>
                    </a:cubicBezTo>
                    <a:cubicBezTo>
                      <a:pt x="1" y="38"/>
                      <a:pt x="1" y="37"/>
                      <a:pt x="1" y="37"/>
                    </a:cubicBezTo>
                    <a:cubicBezTo>
                      <a:pt x="0" y="30"/>
                      <a:pt x="4" y="23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1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6"/>
                      <a:pt x="14" y="27"/>
                    </a:cubicBezTo>
                    <a:cubicBezTo>
                      <a:pt x="9" y="27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8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6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4" y="25"/>
                      <a:pt x="15" y="25"/>
                    </a:cubicBezTo>
                    <a:close/>
                    <a:moveTo>
                      <a:pt x="34" y="39"/>
                    </a:moveTo>
                    <a:cubicBezTo>
                      <a:pt x="32" y="43"/>
                      <a:pt x="31" y="45"/>
                      <a:pt x="31" y="46"/>
                    </a:cubicBezTo>
                    <a:cubicBezTo>
                      <a:pt x="31" y="48"/>
                      <a:pt x="31" y="50"/>
                      <a:pt x="31" y="52"/>
                    </a:cubicBezTo>
                    <a:cubicBezTo>
                      <a:pt x="31" y="54"/>
                      <a:pt x="30" y="55"/>
                      <a:pt x="28" y="54"/>
                    </a:cubicBezTo>
                    <a:cubicBezTo>
                      <a:pt x="22" y="50"/>
                      <a:pt x="15" y="47"/>
                      <a:pt x="9" y="43"/>
                    </a:cubicBezTo>
                    <a:cubicBezTo>
                      <a:pt x="7" y="42"/>
                      <a:pt x="7" y="40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7" y="33"/>
                      <a:pt x="18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5"/>
                      <a:pt x="35" y="25"/>
                    </a:cubicBezTo>
                    <a:cubicBezTo>
                      <a:pt x="35" y="25"/>
                      <a:pt x="35" y="26"/>
                      <a:pt x="34" y="26"/>
                    </a:cubicBezTo>
                    <a:cubicBezTo>
                      <a:pt x="32" y="28"/>
                      <a:pt x="32" y="28"/>
                      <a:pt x="34" y="29"/>
                    </a:cubicBezTo>
                    <a:cubicBezTo>
                      <a:pt x="36" y="32"/>
                      <a:pt x="37" y="35"/>
                      <a:pt x="34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2" name="Freeform 129"/>
              <p:cNvSpPr>
                <a:spLocks noEditPoints="1"/>
              </p:cNvSpPr>
              <p:nvPr/>
            </p:nvSpPr>
            <p:spPr>
              <a:xfrm>
                <a:off x="3676" y="2835"/>
                <a:ext cx="472" cy="559"/>
              </a:xfrm>
              <a:custGeom>
                <a:avLst/>
                <a:gdLst/>
                <a:ahLst/>
                <a:cxnLst>
                  <a:cxn ang="0">
                    <a:pos x="453" y="1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56" y="549"/>
                  </a:cxn>
                  <a:cxn ang="0">
                    <a:pos x="366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5" y="395"/>
                  </a:cxn>
                  <a:cxn ang="0">
                    <a:pos x="337" y="492"/>
                  </a:cxn>
                  <a:cxn ang="0">
                    <a:pos x="328" y="501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95" y="48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202" y="492"/>
                  </a:cxn>
                  <a:cxn ang="0">
                    <a:pos x="164" y="463"/>
                  </a:cxn>
                  <a:cxn ang="0">
                    <a:pos x="202" y="492"/>
                  </a:cxn>
                  <a:cxn ang="0">
                    <a:pos x="125" y="202"/>
                  </a:cxn>
                  <a:cxn ang="0">
                    <a:pos x="39" y="357"/>
                  </a:cxn>
                  <a:cxn ang="0">
                    <a:pos x="29" y="366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47"/>
                  </a:cxn>
                  <a:cxn ang="0">
                    <a:pos x="8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308" y="443"/>
                  </a:cxn>
                  <a:cxn ang="0">
                    <a:pos x="279" y="520"/>
                  </a:cxn>
                  <a:cxn ang="0">
                    <a:pos x="96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12"/>
                  </a:cxn>
                  <a:cxn ang="0">
                    <a:pos x="34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6" y="0"/>
                      <a:pt x="47" y="1"/>
                    </a:cubicBezTo>
                    <a:cubicBezTo>
                      <a:pt x="48" y="1"/>
                      <a:pt x="48" y="3"/>
                      <a:pt x="47" y="6"/>
                    </a:cubicBezTo>
                    <a:cubicBezTo>
                      <a:pt x="47" y="6"/>
                      <a:pt x="46" y="7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2" y="3"/>
                      <a:pt x="42" y="3"/>
                    </a:cubicBezTo>
                    <a:close/>
                    <a:moveTo>
                      <a:pt x="47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1"/>
                      <a:pt x="46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7" y="56"/>
                      <a:pt x="37" y="56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8"/>
                      <a:pt x="37" y="58"/>
                    </a:cubicBezTo>
                    <a:cubicBezTo>
                      <a:pt x="37" y="58"/>
                      <a:pt x="37" y="58"/>
                      <a:pt x="38" y="58"/>
                    </a:cubicBezTo>
                    <a:cubicBezTo>
                      <a:pt x="45" y="55"/>
                      <a:pt x="49" y="48"/>
                      <a:pt x="48" y="41"/>
                    </a:cubicBezTo>
                    <a:cubicBezTo>
                      <a:pt x="48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1" y="40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2" y="46"/>
                      <a:pt x="39" y="50"/>
                      <a:pt x="35" y="51"/>
                    </a:cubicBezTo>
                    <a:cubicBezTo>
                      <a:pt x="34" y="51"/>
                      <a:pt x="34" y="51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5" y="53"/>
                      <a:pt x="35" y="53"/>
                    </a:cubicBezTo>
                    <a:cubicBezTo>
                      <a:pt x="41" y="52"/>
                      <a:pt x="44" y="46"/>
                      <a:pt x="42" y="41"/>
                    </a:cubicBezTo>
                    <a:cubicBezTo>
                      <a:pt x="42" y="40"/>
                      <a:pt x="42" y="40"/>
                      <a:pt x="41" y="40"/>
                    </a:cubicBezTo>
                    <a:close/>
                    <a:moveTo>
                      <a:pt x="32" y="20"/>
                    </a:moveTo>
                    <a:cubicBezTo>
                      <a:pt x="33" y="15"/>
                      <a:pt x="37" y="9"/>
                      <a:pt x="41" y="5"/>
                    </a:cubicBezTo>
                    <a:cubicBezTo>
                      <a:pt x="41" y="4"/>
                      <a:pt x="41" y="4"/>
                      <a:pt x="41" y="5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8"/>
                      <a:pt x="46" y="8"/>
                    </a:cubicBezTo>
                    <a:cubicBezTo>
                      <a:pt x="44" y="13"/>
                      <a:pt x="41" y="19"/>
                      <a:pt x="37" y="23"/>
                    </a:cubicBezTo>
                    <a:cubicBezTo>
                      <a:pt x="37" y="24"/>
                      <a:pt x="37" y="24"/>
                      <a:pt x="36" y="24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1"/>
                      <a:pt x="32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1" y="50"/>
                      <a:pt x="21" y="51"/>
                      <a:pt x="21" y="51"/>
                    </a:cubicBezTo>
                    <a:close/>
                    <a:moveTo>
                      <a:pt x="13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2" y="22"/>
                    </a:cubicBezTo>
                    <a:cubicBezTo>
                      <a:pt x="6" y="24"/>
                      <a:pt x="2" y="30"/>
                      <a:pt x="4" y="37"/>
                    </a:cubicBezTo>
                    <a:cubicBezTo>
                      <a:pt x="4" y="37"/>
                      <a:pt x="3" y="37"/>
                      <a:pt x="3" y="37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30"/>
                      <a:pt x="5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3" y="20"/>
                      <a:pt x="13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7" y="37"/>
                      <a:pt x="7" y="37"/>
                    </a:cubicBezTo>
                    <a:cubicBezTo>
                      <a:pt x="5" y="32"/>
                      <a:pt x="9" y="26"/>
                      <a:pt x="14" y="25"/>
                    </a:cubicBezTo>
                    <a:cubicBezTo>
                      <a:pt x="15" y="24"/>
                      <a:pt x="15" y="25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2" y="46"/>
                    </a:cubicBezTo>
                    <a:cubicBezTo>
                      <a:pt x="31" y="48"/>
                      <a:pt x="31" y="49"/>
                      <a:pt x="32" y="52"/>
                    </a:cubicBezTo>
                    <a:cubicBezTo>
                      <a:pt x="32" y="54"/>
                      <a:pt x="31" y="55"/>
                      <a:pt x="29" y="54"/>
                    </a:cubicBezTo>
                    <a:cubicBezTo>
                      <a:pt x="22" y="50"/>
                      <a:pt x="16" y="46"/>
                      <a:pt x="10" y="43"/>
                    </a:cubicBezTo>
                    <a:cubicBezTo>
                      <a:pt x="8" y="42"/>
                      <a:pt x="8" y="40"/>
                      <a:pt x="10" y="39"/>
                    </a:cubicBezTo>
                    <a:cubicBezTo>
                      <a:pt x="12" y="38"/>
                      <a:pt x="14" y="38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6"/>
                    </a:cubicBezTo>
                    <a:cubicBezTo>
                      <a:pt x="30" y="26"/>
                      <a:pt x="30" y="26"/>
                      <a:pt x="31" y="23"/>
                    </a:cubicBezTo>
                    <a:cubicBezTo>
                      <a:pt x="31" y="23"/>
                      <a:pt x="31" y="23"/>
                      <a:pt x="31" y="22"/>
                    </a:cubicBezTo>
                    <a:cubicBezTo>
                      <a:pt x="31" y="22"/>
                      <a:pt x="32" y="22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5"/>
                      <a:pt x="36" y="25"/>
                    </a:cubicBezTo>
                    <a:cubicBezTo>
                      <a:pt x="36" y="25"/>
                      <a:pt x="35" y="25"/>
                      <a:pt x="35" y="26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7" y="32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3" name="Freeform 130"/>
              <p:cNvSpPr>
                <a:spLocks noEditPoints="1"/>
              </p:cNvSpPr>
              <p:nvPr/>
            </p:nvSpPr>
            <p:spPr>
              <a:xfrm>
                <a:off x="3676" y="2835"/>
                <a:ext cx="472" cy="559"/>
              </a:xfrm>
              <a:custGeom>
                <a:avLst/>
                <a:gdLst/>
                <a:ahLst/>
                <a:cxnLst>
                  <a:cxn ang="0">
                    <a:pos x="443" y="1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56" y="549"/>
                  </a:cxn>
                  <a:cxn ang="0">
                    <a:pos x="356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5" y="386"/>
                  </a:cxn>
                  <a:cxn ang="0">
                    <a:pos x="328" y="492"/>
                  </a:cxn>
                  <a:cxn ang="0">
                    <a:pos x="328" y="501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85" y="39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202" y="492"/>
                  </a:cxn>
                  <a:cxn ang="0">
                    <a:pos x="164" y="463"/>
                  </a:cxn>
                  <a:cxn ang="0">
                    <a:pos x="202" y="492"/>
                  </a:cxn>
                  <a:cxn ang="0">
                    <a:pos x="125" y="202"/>
                  </a:cxn>
                  <a:cxn ang="0">
                    <a:pos x="29" y="347"/>
                  </a:cxn>
                  <a:cxn ang="0">
                    <a:pos x="19" y="357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47"/>
                  </a:cxn>
                  <a:cxn ang="0">
                    <a:pos x="7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299" y="443"/>
                  </a:cxn>
                  <a:cxn ang="0">
                    <a:pos x="279" y="520"/>
                  </a:cxn>
                  <a:cxn ang="0">
                    <a:pos x="96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12"/>
                  </a:cxn>
                  <a:cxn ang="0">
                    <a:pos x="34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5" y="0"/>
                      <a:pt x="46" y="1"/>
                    </a:cubicBezTo>
                    <a:cubicBezTo>
                      <a:pt x="48" y="1"/>
                      <a:pt x="47" y="3"/>
                      <a:pt x="47" y="6"/>
                    </a:cubicBezTo>
                    <a:cubicBezTo>
                      <a:pt x="47" y="6"/>
                      <a:pt x="46" y="6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1" y="3"/>
                      <a:pt x="42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5" y="40"/>
                      <a:pt x="46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7" y="56"/>
                      <a:pt x="36" y="56"/>
                      <a:pt x="36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45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1"/>
                      <a:pt x="40" y="41"/>
                    </a:cubicBezTo>
                    <a:cubicBezTo>
                      <a:pt x="42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5" y="53"/>
                    </a:cubicBezTo>
                    <a:cubicBezTo>
                      <a:pt x="40" y="52"/>
                      <a:pt x="44" y="46"/>
                      <a:pt x="42" y="40"/>
                    </a:cubicBezTo>
                    <a:cubicBezTo>
                      <a:pt x="42" y="40"/>
                      <a:pt x="41" y="40"/>
                      <a:pt x="41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7" y="9"/>
                      <a:pt x="40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7"/>
                      <a:pt x="46" y="8"/>
                    </a:cubicBezTo>
                    <a:cubicBezTo>
                      <a:pt x="44" y="13"/>
                      <a:pt x="40" y="19"/>
                      <a:pt x="37" y="23"/>
                    </a:cubicBezTo>
                    <a:cubicBezTo>
                      <a:pt x="37" y="23"/>
                      <a:pt x="37" y="23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1" y="20"/>
                      <a:pt x="31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7"/>
                      <a:pt x="17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50"/>
                      <a:pt x="21" y="50"/>
                      <a:pt x="21" y="51"/>
                    </a:cubicBezTo>
                    <a:close/>
                    <a:moveTo>
                      <a:pt x="12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2" y="21"/>
                      <a:pt x="12" y="21"/>
                    </a:cubicBezTo>
                    <a:cubicBezTo>
                      <a:pt x="6" y="23"/>
                      <a:pt x="2" y="30"/>
                      <a:pt x="3" y="36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29"/>
                      <a:pt x="4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6"/>
                      <a:pt x="9" y="37"/>
                      <a:pt x="9" y="37"/>
                    </a:cubicBezTo>
                    <a:cubicBezTo>
                      <a:pt x="9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7" y="37"/>
                      <a:pt x="7" y="37"/>
                    </a:cubicBezTo>
                    <a:cubicBezTo>
                      <a:pt x="5" y="31"/>
                      <a:pt x="9" y="25"/>
                      <a:pt x="14" y="24"/>
                    </a:cubicBezTo>
                    <a:cubicBezTo>
                      <a:pt x="15" y="24"/>
                      <a:pt x="15" y="24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1" y="46"/>
                    </a:cubicBezTo>
                    <a:cubicBezTo>
                      <a:pt x="31" y="48"/>
                      <a:pt x="31" y="49"/>
                      <a:pt x="31" y="52"/>
                    </a:cubicBezTo>
                    <a:cubicBezTo>
                      <a:pt x="32" y="54"/>
                      <a:pt x="30" y="55"/>
                      <a:pt x="29" y="54"/>
                    </a:cubicBezTo>
                    <a:cubicBezTo>
                      <a:pt x="22" y="50"/>
                      <a:pt x="16" y="46"/>
                      <a:pt x="9" y="42"/>
                    </a:cubicBezTo>
                    <a:cubicBezTo>
                      <a:pt x="8" y="41"/>
                      <a:pt x="8" y="40"/>
                      <a:pt x="10" y="39"/>
                    </a:cubicBezTo>
                    <a:cubicBezTo>
                      <a:pt x="12" y="38"/>
                      <a:pt x="13" y="37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5"/>
                    </a:cubicBezTo>
                    <a:cubicBezTo>
                      <a:pt x="30" y="26"/>
                      <a:pt x="30" y="25"/>
                      <a:pt x="31" y="23"/>
                    </a:cubicBezTo>
                    <a:cubicBezTo>
                      <a:pt x="31" y="23"/>
                      <a:pt x="31" y="22"/>
                      <a:pt x="31" y="22"/>
                    </a:cubicBezTo>
                    <a:cubicBezTo>
                      <a:pt x="31" y="22"/>
                      <a:pt x="31" y="21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4"/>
                      <a:pt x="36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6" y="31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4" name="Freeform 131"/>
              <p:cNvSpPr>
                <a:spLocks noEditPoints="1"/>
              </p:cNvSpPr>
              <p:nvPr/>
            </p:nvSpPr>
            <p:spPr>
              <a:xfrm>
                <a:off x="3676" y="2835"/>
                <a:ext cx="472" cy="549"/>
              </a:xfrm>
              <a:custGeom>
                <a:avLst/>
                <a:gdLst/>
                <a:ahLst/>
                <a:cxnLst>
                  <a:cxn ang="0">
                    <a:pos x="443" y="0"/>
                  </a:cxn>
                  <a:cxn ang="0">
                    <a:pos x="443" y="58"/>
                  </a:cxn>
                  <a:cxn ang="0">
                    <a:pos x="395" y="29"/>
                  </a:cxn>
                  <a:cxn ang="0">
                    <a:pos x="443" y="385"/>
                  </a:cxn>
                  <a:cxn ang="0">
                    <a:pos x="356" y="539"/>
                  </a:cxn>
                  <a:cxn ang="0">
                    <a:pos x="347" y="549"/>
                  </a:cxn>
                  <a:cxn ang="0">
                    <a:pos x="356" y="549"/>
                  </a:cxn>
                  <a:cxn ang="0">
                    <a:pos x="453" y="385"/>
                  </a:cxn>
                  <a:cxn ang="0">
                    <a:pos x="395" y="385"/>
                  </a:cxn>
                  <a:cxn ang="0">
                    <a:pos x="385" y="385"/>
                  </a:cxn>
                  <a:cxn ang="0">
                    <a:pos x="328" y="491"/>
                  </a:cxn>
                  <a:cxn ang="0">
                    <a:pos x="328" y="501"/>
                  </a:cxn>
                  <a:cxn ang="0">
                    <a:pos x="328" y="510"/>
                  </a:cxn>
                  <a:cxn ang="0">
                    <a:pos x="395" y="385"/>
                  </a:cxn>
                  <a:cxn ang="0">
                    <a:pos x="385" y="39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193" y="482"/>
                  </a:cxn>
                  <a:cxn ang="0">
                    <a:pos x="164" y="453"/>
                  </a:cxn>
                  <a:cxn ang="0">
                    <a:pos x="193" y="482"/>
                  </a:cxn>
                  <a:cxn ang="0">
                    <a:pos x="116" y="193"/>
                  </a:cxn>
                  <a:cxn ang="0">
                    <a:pos x="29" y="347"/>
                  </a:cxn>
                  <a:cxn ang="0">
                    <a:pos x="19" y="356"/>
                  </a:cxn>
                  <a:cxn ang="0">
                    <a:pos x="10" y="356"/>
                  </a:cxn>
                  <a:cxn ang="0">
                    <a:pos x="116" y="183"/>
                  </a:cxn>
                  <a:cxn ang="0">
                    <a:pos x="144" y="241"/>
                  </a:cxn>
                  <a:cxn ang="0">
                    <a:pos x="144" y="250"/>
                  </a:cxn>
                  <a:cxn ang="0">
                    <a:pos x="87" y="347"/>
                  </a:cxn>
                  <a:cxn ang="0">
                    <a:pos x="77" y="356"/>
                  </a:cxn>
                  <a:cxn ang="0">
                    <a:pos x="67" y="356"/>
                  </a:cxn>
                  <a:cxn ang="0">
                    <a:pos x="144" y="241"/>
                  </a:cxn>
                  <a:cxn ang="0">
                    <a:pos x="299" y="443"/>
                  </a:cxn>
                  <a:cxn ang="0">
                    <a:pos x="279" y="510"/>
                  </a:cxn>
                  <a:cxn ang="0">
                    <a:pos x="87" y="376"/>
                  </a:cxn>
                  <a:cxn ang="0">
                    <a:pos x="183" y="279"/>
                  </a:cxn>
                  <a:cxn ang="0">
                    <a:pos x="289" y="222"/>
                  </a:cxn>
                  <a:cxn ang="0">
                    <a:pos x="308" y="202"/>
                  </a:cxn>
                  <a:cxn ang="0">
                    <a:pos x="337" y="241"/>
                  </a:cxn>
                  <a:cxn ang="0">
                    <a:pos x="328" y="279"/>
                  </a:cxn>
                </a:cxnLst>
                <a:rect l="0" t="0" r="0" b="0"/>
                <a:pathLst>
                  <a:path w="49" h="57">
                    <a:moveTo>
                      <a:pt x="41" y="3"/>
                    </a:moveTo>
                    <a:cubicBezTo>
                      <a:pt x="43" y="1"/>
                      <a:pt x="45" y="0"/>
                      <a:pt x="46" y="0"/>
                    </a:cubicBezTo>
                    <a:cubicBezTo>
                      <a:pt x="47" y="1"/>
                      <a:pt x="47" y="3"/>
                      <a:pt x="46" y="6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3"/>
                      <a:pt x="41" y="3"/>
                      <a:pt x="41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7"/>
                      <a:pt x="36" y="57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44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6" y="39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1"/>
                    </a:cubicBezTo>
                    <a:cubicBezTo>
                      <a:pt x="41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1"/>
                      <a:pt x="34" y="51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3"/>
                      <a:pt x="34" y="53"/>
                    </a:cubicBezTo>
                    <a:cubicBezTo>
                      <a:pt x="40" y="51"/>
                      <a:pt x="44" y="46"/>
                      <a:pt x="42" y="40"/>
                    </a:cubicBezTo>
                    <a:cubicBezTo>
                      <a:pt x="42" y="40"/>
                      <a:pt x="41" y="40"/>
                      <a:pt x="41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7" y="8"/>
                      <a:pt x="40" y="4"/>
                    </a:cubicBezTo>
                    <a:cubicBezTo>
                      <a:pt x="40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7"/>
                      <a:pt x="46" y="8"/>
                    </a:cubicBezTo>
                    <a:cubicBezTo>
                      <a:pt x="44" y="13"/>
                      <a:pt x="40" y="19"/>
                      <a:pt x="37" y="23"/>
                    </a:cubicBezTo>
                    <a:cubicBezTo>
                      <a:pt x="37" y="23"/>
                      <a:pt x="36" y="23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1" y="20"/>
                      <a:pt x="31" y="20"/>
                      <a:pt x="31" y="20"/>
                    </a:cubicBezTo>
                    <a:close/>
                    <a:moveTo>
                      <a:pt x="20" y="50"/>
                    </a:moveTo>
                    <a:cubicBezTo>
                      <a:pt x="18" y="52"/>
                      <a:pt x="15" y="50"/>
                      <a:pt x="16" y="48"/>
                    </a:cubicBezTo>
                    <a:cubicBezTo>
                      <a:pt x="16" y="47"/>
                      <a:pt x="16" y="47"/>
                      <a:pt x="17" y="47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1" y="50"/>
                      <a:pt x="21" y="50"/>
                      <a:pt x="20" y="50"/>
                    </a:cubicBezTo>
                    <a:close/>
                    <a:moveTo>
                      <a:pt x="12" y="20"/>
                    </a:move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3"/>
                      <a:pt x="2" y="30"/>
                      <a:pt x="3" y="36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1" y="37"/>
                      <a:pt x="1" y="37"/>
                    </a:cubicBezTo>
                    <a:cubicBezTo>
                      <a:pt x="0" y="29"/>
                      <a:pt x="4" y="22"/>
                      <a:pt x="11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2" y="20"/>
                      <a:pt x="12" y="20"/>
                      <a:pt x="12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6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6"/>
                      <a:pt x="9" y="36"/>
                      <a:pt x="9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5" y="31"/>
                      <a:pt x="8" y="25"/>
                      <a:pt x="14" y="24"/>
                    </a:cubicBezTo>
                    <a:cubicBezTo>
                      <a:pt x="14" y="24"/>
                      <a:pt x="15" y="24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1" y="46"/>
                    </a:cubicBezTo>
                    <a:cubicBezTo>
                      <a:pt x="31" y="47"/>
                      <a:pt x="31" y="49"/>
                      <a:pt x="31" y="52"/>
                    </a:cubicBezTo>
                    <a:cubicBezTo>
                      <a:pt x="31" y="54"/>
                      <a:pt x="30" y="54"/>
                      <a:pt x="29" y="53"/>
                    </a:cubicBezTo>
                    <a:cubicBezTo>
                      <a:pt x="22" y="50"/>
                      <a:pt x="16" y="46"/>
                      <a:pt x="9" y="42"/>
                    </a:cubicBezTo>
                    <a:cubicBezTo>
                      <a:pt x="8" y="41"/>
                      <a:pt x="8" y="40"/>
                      <a:pt x="9" y="39"/>
                    </a:cubicBezTo>
                    <a:cubicBezTo>
                      <a:pt x="12" y="38"/>
                      <a:pt x="13" y="37"/>
                      <a:pt x="14" y="36"/>
                    </a:cubicBezTo>
                    <a:cubicBezTo>
                      <a:pt x="16" y="35"/>
                      <a:pt x="17" y="33"/>
                      <a:pt x="19" y="29"/>
                    </a:cubicBezTo>
                    <a:cubicBezTo>
                      <a:pt x="21" y="26"/>
                      <a:pt x="25" y="25"/>
                      <a:pt x="28" y="25"/>
                    </a:cubicBezTo>
                    <a:cubicBezTo>
                      <a:pt x="29" y="25"/>
                      <a:pt x="30" y="25"/>
                      <a:pt x="30" y="23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1"/>
                      <a:pt x="31" y="21"/>
                      <a:pt x="32" y="21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6" y="24"/>
                      <a:pt x="36" y="24"/>
                      <a:pt x="35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27"/>
                      <a:pt x="33" y="27"/>
                      <a:pt x="34" y="29"/>
                    </a:cubicBezTo>
                    <a:cubicBezTo>
                      <a:pt x="36" y="31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5" name="Freeform 132"/>
              <p:cNvSpPr>
                <a:spLocks noEditPoints="1"/>
              </p:cNvSpPr>
              <p:nvPr/>
            </p:nvSpPr>
            <p:spPr>
              <a:xfrm>
                <a:off x="3676" y="2825"/>
                <a:ext cx="463" cy="559"/>
              </a:xfrm>
              <a:custGeom>
                <a:avLst/>
                <a:gdLst/>
                <a:ahLst/>
                <a:cxnLst>
                  <a:cxn ang="0">
                    <a:pos x="444" y="10"/>
                  </a:cxn>
                  <a:cxn ang="0">
                    <a:pos x="434" y="67"/>
                  </a:cxn>
                  <a:cxn ang="0">
                    <a:pos x="395" y="39"/>
                  </a:cxn>
                  <a:cxn ang="0">
                    <a:pos x="444" y="386"/>
                  </a:cxn>
                  <a:cxn ang="0">
                    <a:pos x="347" y="540"/>
                  </a:cxn>
                  <a:cxn ang="0">
                    <a:pos x="347" y="559"/>
                  </a:cxn>
                  <a:cxn ang="0">
                    <a:pos x="357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6" y="395"/>
                  </a:cxn>
                  <a:cxn ang="0">
                    <a:pos x="328" y="501"/>
                  </a:cxn>
                  <a:cxn ang="0">
                    <a:pos x="318" y="501"/>
                  </a:cxn>
                  <a:cxn ang="0">
                    <a:pos x="328" y="511"/>
                  </a:cxn>
                  <a:cxn ang="0">
                    <a:pos x="395" y="386"/>
                  </a:cxn>
                  <a:cxn ang="0">
                    <a:pos x="386" y="48"/>
                  </a:cxn>
                  <a:cxn ang="0">
                    <a:pos x="434" y="77"/>
                  </a:cxn>
                  <a:cxn ang="0">
                    <a:pos x="357" y="231"/>
                  </a:cxn>
                  <a:cxn ang="0">
                    <a:pos x="299" y="202"/>
                  </a:cxn>
                  <a:cxn ang="0">
                    <a:pos x="193" y="492"/>
                  </a:cxn>
                  <a:cxn ang="0">
                    <a:pos x="154" y="463"/>
                  </a:cxn>
                  <a:cxn ang="0">
                    <a:pos x="193" y="492"/>
                  </a:cxn>
                  <a:cxn ang="0">
                    <a:pos x="116" y="20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0" y="357"/>
                  </a:cxn>
                  <a:cxn ang="0">
                    <a:pos x="116" y="193"/>
                  </a:cxn>
                  <a:cxn ang="0">
                    <a:pos x="145" y="241"/>
                  </a:cxn>
                  <a:cxn ang="0">
                    <a:pos x="145" y="251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68" y="357"/>
                  </a:cxn>
                  <a:cxn ang="0">
                    <a:pos x="145" y="241"/>
                  </a:cxn>
                  <a:cxn ang="0">
                    <a:pos x="299" y="453"/>
                  </a:cxn>
                  <a:cxn ang="0">
                    <a:pos x="270" y="520"/>
                  </a:cxn>
                  <a:cxn ang="0">
                    <a:pos x="87" y="386"/>
                  </a:cxn>
                  <a:cxn ang="0">
                    <a:pos x="183" y="289"/>
                  </a:cxn>
                  <a:cxn ang="0">
                    <a:pos x="289" y="222"/>
                  </a:cxn>
                  <a:cxn ang="0">
                    <a:pos x="299" y="212"/>
                  </a:cxn>
                  <a:cxn ang="0">
                    <a:pos x="338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8" h="58">
                    <a:moveTo>
                      <a:pt x="41" y="4"/>
                    </a:moveTo>
                    <a:cubicBezTo>
                      <a:pt x="43" y="2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4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1"/>
                      <a:pt x="45" y="41"/>
                      <a:pt x="45" y="41"/>
                    </a:cubicBezTo>
                    <a:cubicBezTo>
                      <a:pt x="47" y="48"/>
                      <a:pt x="43" y="54"/>
                      <a:pt x="36" y="56"/>
                    </a:cubicBezTo>
                    <a:cubicBezTo>
                      <a:pt x="36" y="56"/>
                      <a:pt x="36" y="57"/>
                      <a:pt x="36" y="57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44" y="56"/>
                      <a:pt x="48" y="48"/>
                      <a:pt x="47" y="41"/>
                    </a:cubicBezTo>
                    <a:cubicBezTo>
                      <a:pt x="47" y="41"/>
                      <a:pt x="47" y="41"/>
                      <a:pt x="47" y="40"/>
                    </a:cubicBezTo>
                    <a:cubicBezTo>
                      <a:pt x="46" y="40"/>
                      <a:pt x="46" y="40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0" y="41"/>
                      <a:pt x="40" y="41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1" y="46"/>
                      <a:pt x="38" y="51"/>
                      <a:pt x="34" y="52"/>
                    </a:cubicBezTo>
                    <a:cubicBezTo>
                      <a:pt x="34" y="52"/>
                      <a:pt x="34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40" y="52"/>
                      <a:pt x="43" y="46"/>
                      <a:pt x="41" y="41"/>
                    </a:cubicBezTo>
                    <a:cubicBezTo>
                      <a:pt x="41" y="41"/>
                      <a:pt x="41" y="40"/>
                      <a:pt x="41" y="40"/>
                    </a:cubicBezTo>
                    <a:close/>
                    <a:moveTo>
                      <a:pt x="31" y="21"/>
                    </a:moveTo>
                    <a:cubicBezTo>
                      <a:pt x="33" y="16"/>
                      <a:pt x="37" y="9"/>
                      <a:pt x="40" y="5"/>
                    </a:cubicBezTo>
                    <a:cubicBezTo>
                      <a:pt x="40" y="5"/>
                      <a:pt x="40" y="5"/>
                      <a:pt x="41" y="5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4" y="13"/>
                      <a:pt x="40" y="20"/>
                      <a:pt x="37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lose/>
                    <a:moveTo>
                      <a:pt x="20" y="51"/>
                    </a:moveTo>
                    <a:cubicBezTo>
                      <a:pt x="18" y="53"/>
                      <a:pt x="15" y="51"/>
                      <a:pt x="16" y="49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0"/>
                      <a:pt x="20" y="51"/>
                      <a:pt x="20" y="51"/>
                    </a:cubicBezTo>
                    <a:close/>
                    <a:moveTo>
                      <a:pt x="12" y="21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2" y="22"/>
                    </a:cubicBezTo>
                    <a:cubicBezTo>
                      <a:pt x="5" y="24"/>
                      <a:pt x="2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1" y="38"/>
                      <a:pt x="1" y="38"/>
                      <a:pt x="1" y="37"/>
                    </a:cubicBezTo>
                    <a:cubicBezTo>
                      <a:pt x="0" y="30"/>
                      <a:pt x="4" y="23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1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7"/>
                      <a:pt x="14" y="27"/>
                      <a:pt x="14" y="27"/>
                    </a:cubicBezTo>
                    <a:cubicBezTo>
                      <a:pt x="10" y="28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5" y="25"/>
                      <a:pt x="15" y="25"/>
                    </a:cubicBezTo>
                    <a:close/>
                    <a:moveTo>
                      <a:pt x="34" y="39"/>
                    </a:moveTo>
                    <a:cubicBezTo>
                      <a:pt x="33" y="43"/>
                      <a:pt x="32" y="45"/>
                      <a:pt x="31" y="47"/>
                    </a:cubicBezTo>
                    <a:cubicBezTo>
                      <a:pt x="31" y="48"/>
                      <a:pt x="31" y="50"/>
                      <a:pt x="31" y="52"/>
                    </a:cubicBezTo>
                    <a:cubicBezTo>
                      <a:pt x="31" y="54"/>
                      <a:pt x="30" y="55"/>
                      <a:pt x="28" y="54"/>
                    </a:cubicBezTo>
                    <a:cubicBezTo>
                      <a:pt x="22" y="50"/>
                      <a:pt x="15" y="47"/>
                      <a:pt x="9" y="43"/>
                    </a:cubicBezTo>
                    <a:cubicBezTo>
                      <a:pt x="7" y="42"/>
                      <a:pt x="7" y="41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7" y="34"/>
                      <a:pt x="19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5"/>
                      <a:pt x="36" y="25"/>
                      <a:pt x="35" y="25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3" y="28"/>
                      <a:pt x="33" y="28"/>
                      <a:pt x="34" y="29"/>
                    </a:cubicBezTo>
                    <a:cubicBezTo>
                      <a:pt x="36" y="32"/>
                      <a:pt x="37" y="36"/>
                      <a:pt x="34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6" name="Freeform 133"/>
              <p:cNvSpPr>
                <a:spLocks noEditPoints="1"/>
              </p:cNvSpPr>
              <p:nvPr/>
            </p:nvSpPr>
            <p:spPr>
              <a:xfrm>
                <a:off x="3676" y="2825"/>
                <a:ext cx="463" cy="559"/>
              </a:xfrm>
              <a:custGeom>
                <a:avLst/>
                <a:gdLst/>
                <a:ahLst/>
                <a:cxnLst>
                  <a:cxn ang="0">
                    <a:pos x="444" y="10"/>
                  </a:cxn>
                  <a:cxn ang="0">
                    <a:pos x="434" y="67"/>
                  </a:cxn>
                  <a:cxn ang="0">
                    <a:pos x="395" y="29"/>
                  </a:cxn>
                  <a:cxn ang="0">
                    <a:pos x="434" y="386"/>
                  </a:cxn>
                  <a:cxn ang="0">
                    <a:pos x="347" y="540"/>
                  </a:cxn>
                  <a:cxn ang="0">
                    <a:pos x="347" y="549"/>
                  </a:cxn>
                  <a:cxn ang="0">
                    <a:pos x="357" y="559"/>
                  </a:cxn>
                  <a:cxn ang="0">
                    <a:pos x="444" y="386"/>
                  </a:cxn>
                  <a:cxn ang="0">
                    <a:pos x="386" y="386"/>
                  </a:cxn>
                  <a:cxn ang="0">
                    <a:pos x="386" y="395"/>
                  </a:cxn>
                  <a:cxn ang="0">
                    <a:pos x="328" y="492"/>
                  </a:cxn>
                  <a:cxn ang="0">
                    <a:pos x="318" y="501"/>
                  </a:cxn>
                  <a:cxn ang="0">
                    <a:pos x="328" y="511"/>
                  </a:cxn>
                  <a:cxn ang="0">
                    <a:pos x="386" y="386"/>
                  </a:cxn>
                  <a:cxn ang="0">
                    <a:pos x="386" y="48"/>
                  </a:cxn>
                  <a:cxn ang="0">
                    <a:pos x="434" y="67"/>
                  </a:cxn>
                  <a:cxn ang="0">
                    <a:pos x="347" y="231"/>
                  </a:cxn>
                  <a:cxn ang="0">
                    <a:pos x="299" y="202"/>
                  </a:cxn>
                  <a:cxn ang="0">
                    <a:pos x="193" y="492"/>
                  </a:cxn>
                  <a:cxn ang="0">
                    <a:pos x="154" y="463"/>
                  </a:cxn>
                  <a:cxn ang="0">
                    <a:pos x="193" y="492"/>
                  </a:cxn>
                  <a:cxn ang="0">
                    <a:pos x="116" y="20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0" y="357"/>
                  </a:cxn>
                  <a:cxn ang="0">
                    <a:pos x="106" y="193"/>
                  </a:cxn>
                  <a:cxn ang="0">
                    <a:pos x="135" y="241"/>
                  </a:cxn>
                  <a:cxn ang="0">
                    <a:pos x="135" y="251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58" y="357"/>
                  </a:cxn>
                  <a:cxn ang="0">
                    <a:pos x="135" y="241"/>
                  </a:cxn>
                  <a:cxn ang="0">
                    <a:pos x="299" y="443"/>
                  </a:cxn>
                  <a:cxn ang="0">
                    <a:pos x="270" y="520"/>
                  </a:cxn>
                  <a:cxn ang="0">
                    <a:pos x="87" y="386"/>
                  </a:cxn>
                  <a:cxn ang="0">
                    <a:pos x="174" y="289"/>
                  </a:cxn>
                  <a:cxn ang="0">
                    <a:pos x="289" y="222"/>
                  </a:cxn>
                  <a:cxn ang="0">
                    <a:pos x="299" y="212"/>
                  </a:cxn>
                  <a:cxn ang="0">
                    <a:pos x="338" y="241"/>
                  </a:cxn>
                  <a:cxn ang="0">
                    <a:pos x="318" y="280"/>
                  </a:cxn>
                </a:cxnLst>
                <a:rect l="0" t="0" r="0" b="0"/>
                <a:pathLst>
                  <a:path w="48" h="58">
                    <a:moveTo>
                      <a:pt x="41" y="3"/>
                    </a:moveTo>
                    <a:cubicBezTo>
                      <a:pt x="43" y="1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lose/>
                    <a:moveTo>
                      <a:pt x="46" y="40"/>
                    </a:move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40"/>
                      <a:pt x="45" y="41"/>
                      <a:pt x="45" y="41"/>
                    </a:cubicBezTo>
                    <a:cubicBezTo>
                      <a:pt x="46" y="48"/>
                      <a:pt x="43" y="54"/>
                      <a:pt x="36" y="56"/>
                    </a:cubicBezTo>
                    <a:cubicBezTo>
                      <a:pt x="36" y="56"/>
                      <a:pt x="36" y="57"/>
                      <a:pt x="36" y="57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7" y="58"/>
                      <a:pt x="37" y="58"/>
                    </a:cubicBezTo>
                    <a:cubicBezTo>
                      <a:pt x="44" y="56"/>
                      <a:pt x="48" y="48"/>
                      <a:pt x="47" y="41"/>
                    </a:cubicBezTo>
                    <a:cubicBezTo>
                      <a:pt x="47" y="40"/>
                      <a:pt x="47" y="40"/>
                      <a:pt x="46" y="40"/>
                    </a:cubicBezTo>
                    <a:cubicBezTo>
                      <a:pt x="46" y="40"/>
                      <a:pt x="46" y="40"/>
                      <a:pt x="46" y="40"/>
                    </a:cubicBezTo>
                    <a:close/>
                    <a:moveTo>
                      <a:pt x="40" y="40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1"/>
                    </a:cubicBezTo>
                    <a:cubicBezTo>
                      <a:pt x="39" y="41"/>
                      <a:pt x="39" y="41"/>
                      <a:pt x="40" y="41"/>
                    </a:cubicBezTo>
                    <a:cubicBezTo>
                      <a:pt x="41" y="46"/>
                      <a:pt x="38" y="50"/>
                      <a:pt x="34" y="51"/>
                    </a:cubicBezTo>
                    <a:cubicBezTo>
                      <a:pt x="33" y="51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4" y="53"/>
                      <a:pt x="34" y="53"/>
                    </a:cubicBezTo>
                    <a:cubicBezTo>
                      <a:pt x="40" y="52"/>
                      <a:pt x="43" y="46"/>
                      <a:pt x="41" y="41"/>
                    </a:cubicBezTo>
                    <a:cubicBezTo>
                      <a:pt x="41" y="40"/>
                      <a:pt x="41" y="40"/>
                      <a:pt x="40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6" y="9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8"/>
                      <a:pt x="46" y="8"/>
                      <a:pt x="45" y="8"/>
                    </a:cubicBezTo>
                    <a:cubicBezTo>
                      <a:pt x="44" y="13"/>
                      <a:pt x="40" y="20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0"/>
                    </a:cubicBezTo>
                    <a:close/>
                    <a:moveTo>
                      <a:pt x="20" y="51"/>
                    </a:moveTo>
                    <a:cubicBezTo>
                      <a:pt x="18" y="53"/>
                      <a:pt x="15" y="51"/>
                      <a:pt x="15" y="48"/>
                    </a:cubicBezTo>
                    <a:cubicBezTo>
                      <a:pt x="15" y="48"/>
                      <a:pt x="16" y="48"/>
                      <a:pt x="16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0"/>
                      <a:pt x="20" y="51"/>
                      <a:pt x="20" y="51"/>
                    </a:cubicBezTo>
                    <a:close/>
                    <a:moveTo>
                      <a:pt x="12" y="20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1" y="22"/>
                    </a:cubicBezTo>
                    <a:cubicBezTo>
                      <a:pt x="5" y="24"/>
                      <a:pt x="1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1" y="38"/>
                      <a:pt x="1" y="38"/>
                    </a:cubicBezTo>
                    <a:cubicBezTo>
                      <a:pt x="1" y="38"/>
                      <a:pt x="1" y="37"/>
                      <a:pt x="1" y="37"/>
                    </a:cubicBezTo>
                    <a:cubicBezTo>
                      <a:pt x="0" y="30"/>
                      <a:pt x="4" y="22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2" y="20"/>
                      <a:pt x="12" y="20"/>
                      <a:pt x="12" y="20"/>
                    </a:cubicBezTo>
                    <a:close/>
                    <a:moveTo>
                      <a:pt x="14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9" y="27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6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4" y="25"/>
                      <a:pt x="14" y="25"/>
                    </a:cubicBezTo>
                    <a:close/>
                    <a:moveTo>
                      <a:pt x="34" y="39"/>
                    </a:moveTo>
                    <a:cubicBezTo>
                      <a:pt x="32" y="42"/>
                      <a:pt x="31" y="44"/>
                      <a:pt x="31" y="46"/>
                    </a:cubicBezTo>
                    <a:cubicBezTo>
                      <a:pt x="30" y="48"/>
                      <a:pt x="30" y="50"/>
                      <a:pt x="31" y="52"/>
                    </a:cubicBezTo>
                    <a:cubicBezTo>
                      <a:pt x="31" y="54"/>
                      <a:pt x="30" y="55"/>
                      <a:pt x="28" y="54"/>
                    </a:cubicBezTo>
                    <a:cubicBezTo>
                      <a:pt x="22" y="50"/>
                      <a:pt x="15" y="46"/>
                      <a:pt x="9" y="43"/>
                    </a:cubicBezTo>
                    <a:cubicBezTo>
                      <a:pt x="7" y="42"/>
                      <a:pt x="7" y="40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6" y="33"/>
                      <a:pt x="18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5"/>
                      <a:pt x="35" y="25"/>
                    </a:cubicBezTo>
                    <a:cubicBezTo>
                      <a:pt x="35" y="25"/>
                      <a:pt x="35" y="25"/>
                      <a:pt x="34" y="26"/>
                    </a:cubicBezTo>
                    <a:cubicBezTo>
                      <a:pt x="32" y="27"/>
                      <a:pt x="32" y="28"/>
                      <a:pt x="33" y="29"/>
                    </a:cubicBezTo>
                    <a:cubicBezTo>
                      <a:pt x="36" y="32"/>
                      <a:pt x="36" y="35"/>
                      <a:pt x="34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7" name="Freeform 134"/>
              <p:cNvSpPr>
                <a:spLocks noEditPoints="1"/>
              </p:cNvSpPr>
              <p:nvPr/>
            </p:nvSpPr>
            <p:spPr>
              <a:xfrm>
                <a:off x="3666" y="2825"/>
                <a:ext cx="473" cy="559"/>
              </a:xfrm>
              <a:custGeom>
                <a:avLst/>
                <a:gdLst/>
                <a:ahLst/>
                <a:cxnLst>
                  <a:cxn ang="0">
                    <a:pos x="454" y="10"/>
                  </a:cxn>
                  <a:cxn ang="0">
                    <a:pos x="444" y="58"/>
                  </a:cxn>
                  <a:cxn ang="0">
                    <a:pos x="405" y="29"/>
                  </a:cxn>
                  <a:cxn ang="0">
                    <a:pos x="444" y="386"/>
                  </a:cxn>
                  <a:cxn ang="0">
                    <a:pos x="357" y="540"/>
                  </a:cxn>
                  <a:cxn ang="0">
                    <a:pos x="357" y="549"/>
                  </a:cxn>
                  <a:cxn ang="0">
                    <a:pos x="367" y="559"/>
                  </a:cxn>
                  <a:cxn ang="0">
                    <a:pos x="454" y="386"/>
                  </a:cxn>
                  <a:cxn ang="0">
                    <a:pos x="396" y="386"/>
                  </a:cxn>
                  <a:cxn ang="0">
                    <a:pos x="386" y="386"/>
                  </a:cxn>
                  <a:cxn ang="0">
                    <a:pos x="328" y="492"/>
                  </a:cxn>
                  <a:cxn ang="0">
                    <a:pos x="328" y="501"/>
                  </a:cxn>
                  <a:cxn ang="0">
                    <a:pos x="338" y="511"/>
                  </a:cxn>
                  <a:cxn ang="0">
                    <a:pos x="396" y="386"/>
                  </a:cxn>
                  <a:cxn ang="0">
                    <a:pos x="386" y="48"/>
                  </a:cxn>
                  <a:cxn ang="0">
                    <a:pos x="444" y="67"/>
                  </a:cxn>
                  <a:cxn ang="0">
                    <a:pos x="357" y="222"/>
                  </a:cxn>
                  <a:cxn ang="0">
                    <a:pos x="309" y="202"/>
                  </a:cxn>
                  <a:cxn ang="0">
                    <a:pos x="203" y="492"/>
                  </a:cxn>
                  <a:cxn ang="0">
                    <a:pos x="164" y="463"/>
                  </a:cxn>
                  <a:cxn ang="0">
                    <a:pos x="203" y="492"/>
                  </a:cxn>
                  <a:cxn ang="0">
                    <a:pos x="125" y="202"/>
                  </a:cxn>
                  <a:cxn ang="0">
                    <a:pos x="39" y="357"/>
                  </a:cxn>
                  <a:cxn ang="0">
                    <a:pos x="29" y="366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5" y="241"/>
                  </a:cxn>
                  <a:cxn ang="0">
                    <a:pos x="145" y="251"/>
                  </a:cxn>
                  <a:cxn ang="0">
                    <a:pos x="87" y="347"/>
                  </a:cxn>
                  <a:cxn ang="0">
                    <a:pos x="77" y="357"/>
                  </a:cxn>
                  <a:cxn ang="0">
                    <a:pos x="68" y="357"/>
                  </a:cxn>
                  <a:cxn ang="0">
                    <a:pos x="145" y="241"/>
                  </a:cxn>
                  <a:cxn ang="0">
                    <a:pos x="309" y="443"/>
                  </a:cxn>
                  <a:cxn ang="0">
                    <a:pos x="280" y="520"/>
                  </a:cxn>
                  <a:cxn ang="0">
                    <a:pos x="97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9" y="212"/>
                  </a:cxn>
                  <a:cxn ang="0">
                    <a:pos x="348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5" y="0"/>
                      <a:pt x="47" y="1"/>
                    </a:cubicBezTo>
                    <a:cubicBezTo>
                      <a:pt x="48" y="1"/>
                      <a:pt x="48" y="3"/>
                      <a:pt x="47" y="6"/>
                    </a:cubicBezTo>
                    <a:cubicBezTo>
                      <a:pt x="47" y="6"/>
                      <a:pt x="46" y="7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2" y="3"/>
                      <a:pt x="42" y="3"/>
                    </a:cubicBezTo>
                    <a:close/>
                    <a:moveTo>
                      <a:pt x="47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0"/>
                      <a:pt x="46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7" y="56"/>
                      <a:pt x="36" y="56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8"/>
                    </a:cubicBezTo>
                    <a:cubicBezTo>
                      <a:pt x="37" y="58"/>
                      <a:pt x="37" y="58"/>
                      <a:pt x="38" y="58"/>
                    </a:cubicBezTo>
                    <a:cubicBezTo>
                      <a:pt x="45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0" y="40"/>
                      <a:pt x="40" y="40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2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5" y="53"/>
                    </a:cubicBezTo>
                    <a:cubicBezTo>
                      <a:pt x="40" y="52"/>
                      <a:pt x="44" y="46"/>
                      <a:pt x="42" y="40"/>
                    </a:cubicBezTo>
                    <a:cubicBezTo>
                      <a:pt x="42" y="40"/>
                      <a:pt x="42" y="40"/>
                      <a:pt x="41" y="40"/>
                    </a:cubicBezTo>
                    <a:close/>
                    <a:moveTo>
                      <a:pt x="32" y="20"/>
                    </a:moveTo>
                    <a:cubicBezTo>
                      <a:pt x="33" y="15"/>
                      <a:pt x="37" y="9"/>
                      <a:pt x="40" y="5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8"/>
                      <a:pt x="46" y="8"/>
                    </a:cubicBezTo>
                    <a:cubicBezTo>
                      <a:pt x="44" y="13"/>
                      <a:pt x="41" y="19"/>
                      <a:pt x="37" y="23"/>
                    </a:cubicBezTo>
                    <a:cubicBezTo>
                      <a:pt x="37" y="24"/>
                      <a:pt x="37" y="24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0"/>
                      <a:pt x="32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1" y="50"/>
                      <a:pt x="21" y="50"/>
                      <a:pt x="21" y="51"/>
                    </a:cubicBezTo>
                    <a:close/>
                    <a:moveTo>
                      <a:pt x="13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2" y="21"/>
                    </a:cubicBezTo>
                    <a:cubicBezTo>
                      <a:pt x="6" y="24"/>
                      <a:pt x="2" y="30"/>
                      <a:pt x="4" y="37"/>
                    </a:cubicBezTo>
                    <a:cubicBezTo>
                      <a:pt x="4" y="37"/>
                      <a:pt x="3" y="37"/>
                      <a:pt x="3" y="37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2" y="38"/>
                      <a:pt x="2" y="38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30"/>
                      <a:pt x="4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3" y="20"/>
                      <a:pt x="13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7" y="37"/>
                      <a:pt x="7" y="37"/>
                    </a:cubicBezTo>
                    <a:cubicBezTo>
                      <a:pt x="5" y="32"/>
                      <a:pt x="9" y="26"/>
                      <a:pt x="14" y="24"/>
                    </a:cubicBezTo>
                    <a:cubicBezTo>
                      <a:pt x="15" y="24"/>
                      <a:pt x="15" y="25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2" y="46"/>
                    </a:cubicBezTo>
                    <a:cubicBezTo>
                      <a:pt x="31" y="48"/>
                      <a:pt x="31" y="49"/>
                      <a:pt x="32" y="52"/>
                    </a:cubicBezTo>
                    <a:cubicBezTo>
                      <a:pt x="32" y="54"/>
                      <a:pt x="30" y="55"/>
                      <a:pt x="29" y="54"/>
                    </a:cubicBezTo>
                    <a:cubicBezTo>
                      <a:pt x="22" y="50"/>
                      <a:pt x="16" y="46"/>
                      <a:pt x="9" y="43"/>
                    </a:cubicBezTo>
                    <a:cubicBezTo>
                      <a:pt x="8" y="42"/>
                      <a:pt x="8" y="40"/>
                      <a:pt x="10" y="39"/>
                    </a:cubicBezTo>
                    <a:cubicBezTo>
                      <a:pt x="12" y="38"/>
                      <a:pt x="13" y="38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6"/>
                    </a:cubicBezTo>
                    <a:cubicBezTo>
                      <a:pt x="30" y="26"/>
                      <a:pt x="30" y="25"/>
                      <a:pt x="31" y="23"/>
                    </a:cubicBezTo>
                    <a:cubicBezTo>
                      <a:pt x="31" y="23"/>
                      <a:pt x="31" y="22"/>
                      <a:pt x="31" y="22"/>
                    </a:cubicBezTo>
                    <a:cubicBezTo>
                      <a:pt x="31" y="22"/>
                      <a:pt x="32" y="22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5"/>
                      <a:pt x="36" y="25"/>
                    </a:cubicBezTo>
                    <a:cubicBezTo>
                      <a:pt x="36" y="25"/>
                      <a:pt x="35" y="25"/>
                      <a:pt x="35" y="25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6" y="32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8" name="Freeform 135"/>
              <p:cNvSpPr>
                <a:spLocks noEditPoints="1"/>
              </p:cNvSpPr>
              <p:nvPr/>
            </p:nvSpPr>
            <p:spPr>
              <a:xfrm>
                <a:off x="3695" y="2844"/>
                <a:ext cx="453" cy="434"/>
              </a:xfrm>
              <a:custGeom>
                <a:avLst/>
                <a:gdLst/>
                <a:ahLst/>
                <a:cxnLst>
                  <a:cxn ang="0">
                    <a:pos x="116" y="203"/>
                  </a:cxn>
                  <a:cxn ang="0">
                    <a:pos x="116" y="203"/>
                  </a:cxn>
                  <a:cxn ang="0">
                    <a:pos x="116" y="21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9" y="366"/>
                  </a:cxn>
                  <a:cxn ang="0">
                    <a:pos x="10" y="366"/>
                  </a:cxn>
                  <a:cxn ang="0">
                    <a:pos x="10" y="357"/>
                  </a:cxn>
                  <a:cxn ang="0">
                    <a:pos x="106" y="193"/>
                  </a:cxn>
                  <a:cxn ang="0">
                    <a:pos x="116" y="193"/>
                  </a:cxn>
                  <a:cxn ang="0">
                    <a:pos x="116" y="203"/>
                  </a:cxn>
                  <a:cxn ang="0">
                    <a:pos x="145" y="241"/>
                  </a:cxn>
                  <a:cxn ang="0">
                    <a:pos x="145" y="251"/>
                  </a:cxn>
                  <a:cxn ang="0">
                    <a:pos x="145" y="251"/>
                  </a:cxn>
                  <a:cxn ang="0">
                    <a:pos x="135" y="260"/>
                  </a:cxn>
                  <a:cxn ang="0">
                    <a:pos x="77" y="357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67" y="366"/>
                  </a:cxn>
                  <a:cxn ang="0">
                    <a:pos x="67" y="357"/>
                  </a:cxn>
                  <a:cxn ang="0">
                    <a:pos x="135" y="241"/>
                  </a:cxn>
                  <a:cxn ang="0">
                    <a:pos x="145" y="241"/>
                  </a:cxn>
                  <a:cxn ang="0">
                    <a:pos x="125" y="434"/>
                  </a:cxn>
                  <a:cxn ang="0">
                    <a:pos x="87" y="415"/>
                  </a:cxn>
                  <a:cxn ang="0">
                    <a:pos x="87" y="386"/>
                  </a:cxn>
                  <a:cxn ang="0">
                    <a:pos x="135" y="357"/>
                  </a:cxn>
                  <a:cxn ang="0">
                    <a:pos x="183" y="289"/>
                  </a:cxn>
                  <a:cxn ang="0">
                    <a:pos x="270" y="251"/>
                  </a:cxn>
                  <a:cxn ang="0">
                    <a:pos x="289" y="222"/>
                  </a:cxn>
                  <a:cxn ang="0">
                    <a:pos x="289" y="212"/>
                  </a:cxn>
                  <a:cxn ang="0">
                    <a:pos x="299" y="212"/>
                  </a:cxn>
                  <a:cxn ang="0">
                    <a:pos x="337" y="231"/>
                  </a:cxn>
                  <a:cxn ang="0">
                    <a:pos x="125" y="434"/>
                  </a:cxn>
                  <a:cxn ang="0">
                    <a:pos x="299" y="203"/>
                  </a:cxn>
                  <a:cxn ang="0">
                    <a:pos x="386" y="48"/>
                  </a:cxn>
                  <a:cxn ang="0">
                    <a:pos x="395" y="48"/>
                  </a:cxn>
                  <a:cxn ang="0">
                    <a:pos x="434" y="77"/>
                  </a:cxn>
                  <a:cxn ang="0">
                    <a:pos x="443" y="77"/>
                  </a:cxn>
                  <a:cxn ang="0">
                    <a:pos x="386" y="174"/>
                  </a:cxn>
                  <a:cxn ang="0">
                    <a:pos x="337" y="231"/>
                  </a:cxn>
                  <a:cxn ang="0">
                    <a:pos x="299" y="203"/>
                  </a:cxn>
                  <a:cxn ang="0">
                    <a:pos x="299" y="203"/>
                  </a:cxn>
                  <a:cxn ang="0">
                    <a:pos x="395" y="29"/>
                  </a:cxn>
                  <a:cxn ang="0">
                    <a:pos x="443" y="10"/>
                  </a:cxn>
                  <a:cxn ang="0">
                    <a:pos x="443" y="58"/>
                  </a:cxn>
                  <a:cxn ang="0">
                    <a:pos x="434" y="68"/>
                  </a:cxn>
                  <a:cxn ang="0">
                    <a:pos x="395" y="39"/>
                  </a:cxn>
                  <a:cxn ang="0">
                    <a:pos x="395" y="29"/>
                  </a:cxn>
                </a:cxnLst>
                <a:rect l="0" t="0" r="0" b="0"/>
                <a:pathLst>
                  <a:path w="47" h="45">
                    <a:moveTo>
                      <a:pt x="12" y="21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2" y="22"/>
                    </a:cubicBezTo>
                    <a:cubicBezTo>
                      <a:pt x="5" y="24"/>
                      <a:pt x="1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1" y="38"/>
                    </a:cubicBezTo>
                    <a:cubicBezTo>
                      <a:pt x="1" y="38"/>
                      <a:pt x="1" y="38"/>
                      <a:pt x="1" y="37"/>
                    </a:cubicBezTo>
                    <a:cubicBezTo>
                      <a:pt x="0" y="30"/>
                      <a:pt x="4" y="22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1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7"/>
                      <a:pt x="14" y="27"/>
                    </a:cubicBezTo>
                    <a:cubicBezTo>
                      <a:pt x="9" y="27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4" y="25"/>
                      <a:pt x="15" y="25"/>
                    </a:cubicBezTo>
                    <a:close/>
                    <a:moveTo>
                      <a:pt x="13" y="45"/>
                    </a:moveTo>
                    <a:cubicBezTo>
                      <a:pt x="9" y="43"/>
                      <a:pt x="9" y="43"/>
                      <a:pt x="9" y="43"/>
                    </a:cubicBezTo>
                    <a:cubicBezTo>
                      <a:pt x="7" y="42"/>
                      <a:pt x="7" y="41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7" y="33"/>
                      <a:pt x="19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lnTo>
                      <a:pt x="13" y="45"/>
                    </a:lnTo>
                    <a:close/>
                    <a:moveTo>
                      <a:pt x="31" y="21"/>
                    </a:moveTo>
                    <a:cubicBezTo>
                      <a:pt x="33" y="16"/>
                      <a:pt x="36" y="9"/>
                      <a:pt x="40" y="5"/>
                    </a:cubicBezTo>
                    <a:cubicBezTo>
                      <a:pt x="40" y="5"/>
                      <a:pt x="40" y="5"/>
                      <a:pt x="41" y="5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4" y="11"/>
                      <a:pt x="42" y="15"/>
                      <a:pt x="40" y="18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lose/>
                    <a:moveTo>
                      <a:pt x="41" y="3"/>
                    </a:moveTo>
                    <a:cubicBezTo>
                      <a:pt x="43" y="1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9" name="Freeform 136"/>
              <p:cNvSpPr>
                <a:spLocks noEditPoints="1"/>
              </p:cNvSpPr>
              <p:nvPr/>
            </p:nvSpPr>
            <p:spPr>
              <a:xfrm>
                <a:off x="3821" y="3018"/>
                <a:ext cx="337" cy="385"/>
              </a:xfrm>
              <a:custGeom>
                <a:avLst/>
                <a:gdLst/>
                <a:ahLst/>
                <a:cxnLst>
                  <a:cxn ang="0">
                    <a:pos x="67" y="318"/>
                  </a:cxn>
                  <a:cxn ang="0">
                    <a:pos x="29" y="289"/>
                  </a:cxn>
                  <a:cxn ang="0">
                    <a:pos x="29" y="289"/>
                  </a:cxn>
                  <a:cxn ang="0">
                    <a:pos x="67" y="308"/>
                  </a:cxn>
                  <a:cxn ang="0">
                    <a:pos x="67" y="318"/>
                  </a:cxn>
                  <a:cxn ang="0">
                    <a:pos x="0" y="260"/>
                  </a:cxn>
                  <a:cxn ang="0">
                    <a:pos x="212" y="58"/>
                  </a:cxn>
                  <a:cxn ang="0">
                    <a:pos x="212" y="58"/>
                  </a:cxn>
                  <a:cxn ang="0">
                    <a:pos x="212" y="67"/>
                  </a:cxn>
                  <a:cxn ang="0">
                    <a:pos x="212" y="77"/>
                  </a:cxn>
                  <a:cxn ang="0">
                    <a:pos x="202" y="106"/>
                  </a:cxn>
                  <a:cxn ang="0">
                    <a:pos x="202" y="202"/>
                  </a:cxn>
                  <a:cxn ang="0">
                    <a:pos x="173" y="270"/>
                  </a:cxn>
                  <a:cxn ang="0">
                    <a:pos x="173" y="327"/>
                  </a:cxn>
                  <a:cxn ang="0">
                    <a:pos x="144" y="347"/>
                  </a:cxn>
                  <a:cxn ang="0">
                    <a:pos x="0" y="260"/>
                  </a:cxn>
                  <a:cxn ang="0">
                    <a:pos x="212" y="58"/>
                  </a:cxn>
                  <a:cxn ang="0">
                    <a:pos x="260" y="0"/>
                  </a:cxn>
                  <a:cxn ang="0">
                    <a:pos x="231" y="58"/>
                  </a:cxn>
                  <a:cxn ang="0">
                    <a:pos x="221" y="58"/>
                  </a:cxn>
                  <a:cxn ang="0">
                    <a:pos x="212" y="58"/>
                  </a:cxn>
                  <a:cxn ang="0">
                    <a:pos x="318" y="212"/>
                  </a:cxn>
                  <a:cxn ang="0">
                    <a:pos x="318" y="212"/>
                  </a:cxn>
                  <a:cxn ang="0">
                    <a:pos x="308" y="221"/>
                  </a:cxn>
                  <a:cxn ang="0">
                    <a:pos x="221" y="366"/>
                  </a:cxn>
                  <a:cxn ang="0">
                    <a:pos x="221" y="375"/>
                  </a:cxn>
                  <a:cxn ang="0">
                    <a:pos x="221" y="385"/>
                  </a:cxn>
                  <a:cxn ang="0">
                    <a:pos x="221" y="385"/>
                  </a:cxn>
                  <a:cxn ang="0">
                    <a:pos x="231" y="385"/>
                  </a:cxn>
                  <a:cxn ang="0">
                    <a:pos x="327" y="221"/>
                  </a:cxn>
                  <a:cxn ang="0">
                    <a:pos x="327" y="212"/>
                  </a:cxn>
                  <a:cxn ang="0">
                    <a:pos x="318" y="212"/>
                  </a:cxn>
                  <a:cxn ang="0">
                    <a:pos x="270" y="212"/>
                  </a:cxn>
                  <a:cxn ang="0">
                    <a:pos x="260" y="212"/>
                  </a:cxn>
                  <a:cxn ang="0">
                    <a:pos x="260" y="221"/>
                  </a:cxn>
                  <a:cxn ang="0">
                    <a:pos x="260" y="221"/>
                  </a:cxn>
                  <a:cxn ang="0">
                    <a:pos x="202" y="327"/>
                  </a:cxn>
                  <a:cxn ang="0">
                    <a:pos x="193" y="327"/>
                  </a:cxn>
                  <a:cxn ang="0">
                    <a:pos x="193" y="327"/>
                  </a:cxn>
                  <a:cxn ang="0">
                    <a:pos x="193" y="337"/>
                  </a:cxn>
                  <a:cxn ang="0">
                    <a:pos x="202" y="337"/>
                  </a:cxn>
                  <a:cxn ang="0">
                    <a:pos x="270" y="221"/>
                  </a:cxn>
                  <a:cxn ang="0">
                    <a:pos x="270" y="212"/>
                  </a:cxn>
                </a:cxnLst>
                <a:rect l="0" t="0" r="0" b="0"/>
                <a:pathLst>
                  <a:path w="35" h="40">
                    <a:moveTo>
                      <a:pt x="7" y="33"/>
                    </a:moveTo>
                    <a:cubicBezTo>
                      <a:pt x="5" y="35"/>
                      <a:pt x="2" y="33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3"/>
                      <a:pt x="7" y="33"/>
                    </a:cubicBezTo>
                    <a:close/>
                    <a:moveTo>
                      <a:pt x="0" y="27"/>
                    </a:move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2" y="7"/>
                      <a:pt x="22" y="7"/>
                    </a:cubicBezTo>
                    <a:cubicBezTo>
                      <a:pt x="22" y="7"/>
                      <a:pt x="22" y="8"/>
                      <a:pt x="22" y="8"/>
                    </a:cubicBezTo>
                    <a:cubicBezTo>
                      <a:pt x="20" y="10"/>
                      <a:pt x="20" y="10"/>
                      <a:pt x="21" y="11"/>
                    </a:cubicBezTo>
                    <a:cubicBezTo>
                      <a:pt x="23" y="14"/>
                      <a:pt x="24" y="18"/>
                      <a:pt x="21" y="21"/>
                    </a:cubicBezTo>
                    <a:cubicBezTo>
                      <a:pt x="19" y="25"/>
                      <a:pt x="18" y="27"/>
                      <a:pt x="18" y="28"/>
                    </a:cubicBezTo>
                    <a:cubicBezTo>
                      <a:pt x="18" y="30"/>
                      <a:pt x="18" y="32"/>
                      <a:pt x="18" y="34"/>
                    </a:cubicBezTo>
                    <a:cubicBezTo>
                      <a:pt x="18" y="36"/>
                      <a:pt x="17" y="37"/>
                      <a:pt x="15" y="36"/>
                    </a:cubicBezTo>
                    <a:lnTo>
                      <a:pt x="0" y="27"/>
                    </a:lnTo>
                    <a:close/>
                    <a:moveTo>
                      <a:pt x="22" y="6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6" y="2"/>
                      <a:pt x="25" y="4"/>
                      <a:pt x="24" y="6"/>
                    </a:cubicBezTo>
                    <a:cubicBezTo>
                      <a:pt x="23" y="6"/>
                      <a:pt x="23" y="6"/>
                      <a:pt x="23" y="6"/>
                    </a:cubicBezTo>
                    <a:lnTo>
                      <a:pt x="22" y="6"/>
                    </a:lnTo>
                    <a:close/>
                    <a:moveTo>
                      <a:pt x="33" y="22"/>
                    </a:moveTo>
                    <a:cubicBezTo>
                      <a:pt x="33" y="22"/>
                      <a:pt x="33" y="22"/>
                      <a:pt x="33" y="22"/>
                    </a:cubicBezTo>
                    <a:cubicBezTo>
                      <a:pt x="32" y="22"/>
                      <a:pt x="32" y="23"/>
                      <a:pt x="32" y="23"/>
                    </a:cubicBezTo>
                    <a:cubicBezTo>
                      <a:pt x="33" y="30"/>
                      <a:pt x="30" y="36"/>
                      <a:pt x="23" y="38"/>
                    </a:cubicBezTo>
                    <a:cubicBezTo>
                      <a:pt x="23" y="38"/>
                      <a:pt x="23" y="39"/>
                      <a:pt x="23" y="39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31" y="38"/>
                      <a:pt x="35" y="30"/>
                      <a:pt x="34" y="23"/>
                    </a:cubicBezTo>
                    <a:cubicBezTo>
                      <a:pt x="34" y="23"/>
                      <a:pt x="34" y="22"/>
                      <a:pt x="34" y="22"/>
                    </a:cubicBezTo>
                    <a:cubicBezTo>
                      <a:pt x="33" y="22"/>
                      <a:pt x="33" y="22"/>
                      <a:pt x="33" y="22"/>
                    </a:cubicBezTo>
                    <a:close/>
                    <a:moveTo>
                      <a:pt x="28" y="22"/>
                    </a:move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28" y="28"/>
                      <a:pt x="25" y="33"/>
                      <a:pt x="21" y="34"/>
                    </a:cubicBezTo>
                    <a:cubicBezTo>
                      <a:pt x="21" y="34"/>
                      <a:pt x="20" y="34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20" y="35"/>
                      <a:pt x="21" y="35"/>
                      <a:pt x="21" y="35"/>
                    </a:cubicBezTo>
                    <a:cubicBezTo>
                      <a:pt x="27" y="34"/>
                      <a:pt x="30" y="28"/>
                      <a:pt x="28" y="23"/>
                    </a:cubicBezTo>
                    <a:cubicBezTo>
                      <a:pt x="28" y="22"/>
                      <a:pt x="28" y="22"/>
                      <a:pt x="28" y="22"/>
                    </a:cubicBezTo>
                    <a:close/>
                  </a:path>
                </a:pathLst>
              </a:custGeom>
              <a:solidFill>
                <a:srgbClr val="EE682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854242" y="721348"/>
            <a:ext cx="1179641" cy="5415305"/>
          </a:xfrm>
          <a:prstGeom prst="rect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155944" y="889844"/>
            <a:ext cx="60157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赠送可编辑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儿童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4601" y="1577055"/>
            <a:ext cx="1127125" cy="1646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0076" y="1591342"/>
            <a:ext cx="1228725" cy="1812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3751" y="3404267"/>
            <a:ext cx="1330325" cy="177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8538" y="3316955"/>
            <a:ext cx="1422400" cy="1857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5751" y="3404267"/>
            <a:ext cx="1281112" cy="177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8426" y="1537367"/>
            <a:ext cx="1160462" cy="1784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05501" y="1591342"/>
            <a:ext cx="1223962" cy="1673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-600000">
            <a:off x="9748912" y="3305889"/>
            <a:ext cx="1697422" cy="18795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9605" y="4258761"/>
            <a:ext cx="1670928" cy="21819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6818" y="4361327"/>
            <a:ext cx="1504954" cy="2079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662" y="15667"/>
            <a:ext cx="2587906" cy="210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1664405" y="1497996"/>
            <a:ext cx="5284030" cy="1862138"/>
            <a:chOff x="1709561" y="1622174"/>
            <a:chExt cx="5284030" cy="1862138"/>
          </a:xfrm>
        </p:grpSpPr>
        <p:sp>
          <p:nvSpPr>
            <p:cNvPr id="14" name="文本框 13"/>
            <p:cNvSpPr txBox="1"/>
            <p:nvPr/>
          </p:nvSpPr>
          <p:spPr>
            <a:xfrm>
              <a:off x="3827286" y="1800124"/>
              <a:ext cx="3033713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709561" y="1622174"/>
              <a:ext cx="2117725" cy="1862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500" b="1" dirty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115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3827286" y="2323999"/>
              <a:ext cx="3166305" cy="77559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单击此处编辑您要的内容。建议字体使用微软雅黑。</a:t>
              </a:r>
              <a:r>
                <a:rPr lang="zh-CN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更多作品请在稻壳儿搜索：野百合。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pic>
        <p:nvPicPr>
          <p:cNvPr id="9" name="图片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5" r="12131"/>
          <a:stretch>
            <a:fillRect/>
          </a:stretch>
        </p:blipFill>
        <p:spPr bwMode="auto">
          <a:xfrm>
            <a:off x="1057934" y="2043978"/>
            <a:ext cx="4684822" cy="3810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5564" y="2393564"/>
            <a:ext cx="4156121" cy="2340400"/>
          </a:xfrm>
          <a:prstGeom prst="rect">
            <a:avLst/>
          </a:prstGeom>
        </p:spPr>
      </p:pic>
      <p:sp>
        <p:nvSpPr>
          <p:cNvPr id="12" name="TextBox 13"/>
          <p:cNvSpPr txBox="1"/>
          <p:nvPr/>
        </p:nvSpPr>
        <p:spPr>
          <a:xfrm>
            <a:off x="6020549" y="2268918"/>
            <a:ext cx="2338387" cy="276999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430124" y="2680901"/>
            <a:ext cx="4079875" cy="1841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90386" y="3315080"/>
            <a:ext cx="2338388" cy="276999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6399961" y="3727064"/>
            <a:ext cx="4079875" cy="1857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6020549" y="4453318"/>
            <a:ext cx="2338387" cy="276999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6430124" y="4865301"/>
            <a:ext cx="4079875" cy="1841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Group 16"/>
          <p:cNvGrpSpPr/>
          <p:nvPr/>
        </p:nvGrpSpPr>
        <p:grpSpPr bwMode="auto">
          <a:xfrm>
            <a:off x="441225" y="425251"/>
            <a:ext cx="704597" cy="464734"/>
            <a:chOff x="0" y="0"/>
            <a:chExt cx="2239" cy="1479"/>
          </a:xfrm>
        </p:grpSpPr>
        <p:sp>
          <p:nvSpPr>
            <p:cNvPr id="9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10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11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2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13" name="文本框 2"/>
          <p:cNvSpPr txBox="1"/>
          <p:nvPr/>
        </p:nvSpPr>
        <p:spPr>
          <a:xfrm>
            <a:off x="1210334" y="4451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4" name="Rectangle 44"/>
          <p:cNvSpPr/>
          <p:nvPr/>
        </p:nvSpPr>
        <p:spPr>
          <a:xfrm rot="5400000">
            <a:off x="5518130" y="2180465"/>
            <a:ext cx="993346" cy="1737827"/>
          </a:xfrm>
          <a:custGeom>
            <a:avLst/>
            <a:gdLst>
              <a:gd name="connsiteX0" fmla="*/ 0 w 2419494"/>
              <a:gd name="connsiteY0" fmla="*/ 0 h 605633"/>
              <a:gd name="connsiteX1" fmla="*/ 2419494 w 2419494"/>
              <a:gd name="connsiteY1" fmla="*/ 0 h 605633"/>
              <a:gd name="connsiteX2" fmla="*/ 2419494 w 2419494"/>
              <a:gd name="connsiteY2" fmla="*/ 605633 h 605633"/>
              <a:gd name="connsiteX3" fmla="*/ 0 w 2419494"/>
              <a:gd name="connsiteY3" fmla="*/ 605633 h 605633"/>
              <a:gd name="connsiteX4" fmla="*/ 0 w 2419494"/>
              <a:gd name="connsiteY4" fmla="*/ 0 h 605633"/>
              <a:gd name="connsiteX0-1" fmla="*/ 0 w 2727503"/>
              <a:gd name="connsiteY0-2" fmla="*/ 0 h 1414156"/>
              <a:gd name="connsiteX1-3" fmla="*/ 2419494 w 2727503"/>
              <a:gd name="connsiteY1-4" fmla="*/ 0 h 1414156"/>
              <a:gd name="connsiteX2-5" fmla="*/ 2727503 w 2727503"/>
              <a:gd name="connsiteY2-6" fmla="*/ 1414156 h 1414156"/>
              <a:gd name="connsiteX3-7" fmla="*/ 0 w 2727503"/>
              <a:gd name="connsiteY3-8" fmla="*/ 605633 h 1414156"/>
              <a:gd name="connsiteX4-9" fmla="*/ 0 w 2727503"/>
              <a:gd name="connsiteY4-10" fmla="*/ 0 h 1414156"/>
              <a:gd name="connsiteX0-11" fmla="*/ 0 w 2737127"/>
              <a:gd name="connsiteY0-12" fmla="*/ 0 h 1414156"/>
              <a:gd name="connsiteX1-13" fmla="*/ 2737127 w 2737127"/>
              <a:gd name="connsiteY1-14" fmla="*/ 981777 h 1414156"/>
              <a:gd name="connsiteX2-15" fmla="*/ 2727503 w 2737127"/>
              <a:gd name="connsiteY2-16" fmla="*/ 1414156 h 1414156"/>
              <a:gd name="connsiteX3-17" fmla="*/ 0 w 2737127"/>
              <a:gd name="connsiteY3-18" fmla="*/ 605633 h 1414156"/>
              <a:gd name="connsiteX4-19" fmla="*/ 0 w 2737127"/>
              <a:gd name="connsiteY4-20" fmla="*/ 0 h 1414156"/>
              <a:gd name="connsiteX0-21" fmla="*/ 0 w 2737127"/>
              <a:gd name="connsiteY0-22" fmla="*/ 0 h 1414156"/>
              <a:gd name="connsiteX1-23" fmla="*/ 2737127 w 2737127"/>
              <a:gd name="connsiteY1-24" fmla="*/ 596766 h 1414156"/>
              <a:gd name="connsiteX2-25" fmla="*/ 2727503 w 2737127"/>
              <a:gd name="connsiteY2-26" fmla="*/ 1414156 h 1414156"/>
              <a:gd name="connsiteX3-27" fmla="*/ 0 w 2737127"/>
              <a:gd name="connsiteY3-28" fmla="*/ 605633 h 1414156"/>
              <a:gd name="connsiteX4-29" fmla="*/ 0 w 2737127"/>
              <a:gd name="connsiteY4-30" fmla="*/ 0 h 1414156"/>
              <a:gd name="connsiteX0-31" fmla="*/ 0 w 2753637"/>
              <a:gd name="connsiteY0-32" fmla="*/ 0 h 961768"/>
              <a:gd name="connsiteX1-33" fmla="*/ 2737127 w 2753637"/>
              <a:gd name="connsiteY1-34" fmla="*/ 596766 h 961768"/>
              <a:gd name="connsiteX2-35" fmla="*/ 2753637 w 2753637"/>
              <a:gd name="connsiteY2-36" fmla="*/ 961768 h 961768"/>
              <a:gd name="connsiteX3-37" fmla="*/ 0 w 2753637"/>
              <a:gd name="connsiteY3-38" fmla="*/ 605633 h 961768"/>
              <a:gd name="connsiteX4-39" fmla="*/ 0 w 2753637"/>
              <a:gd name="connsiteY4-40" fmla="*/ 0 h 961768"/>
              <a:gd name="connsiteX0-41" fmla="*/ 0 w 2737127"/>
              <a:gd name="connsiteY0-42" fmla="*/ 0 h 952243"/>
              <a:gd name="connsiteX1-43" fmla="*/ 2737127 w 2737127"/>
              <a:gd name="connsiteY1-44" fmla="*/ 596766 h 952243"/>
              <a:gd name="connsiteX2-45" fmla="*/ 2734242 w 2737127"/>
              <a:gd name="connsiteY2-46" fmla="*/ 952243 h 952243"/>
              <a:gd name="connsiteX3-47" fmla="*/ 0 w 2737127"/>
              <a:gd name="connsiteY3-48" fmla="*/ 605633 h 952243"/>
              <a:gd name="connsiteX4-49" fmla="*/ 0 w 2737127"/>
              <a:gd name="connsiteY4-50" fmla="*/ 0 h 952243"/>
              <a:gd name="connsiteX0-51" fmla="*/ 0 w 2737127"/>
              <a:gd name="connsiteY0-52" fmla="*/ 0 h 2404900"/>
              <a:gd name="connsiteX1-53" fmla="*/ 2737127 w 2737127"/>
              <a:gd name="connsiteY1-54" fmla="*/ 596766 h 2404900"/>
              <a:gd name="connsiteX2-55" fmla="*/ 2734242 w 2737127"/>
              <a:gd name="connsiteY2-56" fmla="*/ 952243 h 2404900"/>
              <a:gd name="connsiteX3-57" fmla="*/ 64793 w 2737127"/>
              <a:gd name="connsiteY3-58" fmla="*/ 2404900 h 2404900"/>
              <a:gd name="connsiteX4-59" fmla="*/ 0 w 2737127"/>
              <a:gd name="connsiteY4-60" fmla="*/ 0 h 2404900"/>
              <a:gd name="connsiteX0-61" fmla="*/ 0 w 4683477"/>
              <a:gd name="connsiteY0-62" fmla="*/ 0 h 2404900"/>
              <a:gd name="connsiteX1-63" fmla="*/ 2737127 w 4683477"/>
              <a:gd name="connsiteY1-64" fmla="*/ 596766 h 2404900"/>
              <a:gd name="connsiteX2-65" fmla="*/ 4683477 w 4683477"/>
              <a:gd name="connsiteY2-66" fmla="*/ 1647291 h 2404900"/>
              <a:gd name="connsiteX3-67" fmla="*/ 64793 w 4683477"/>
              <a:gd name="connsiteY3-68" fmla="*/ 2404900 h 2404900"/>
              <a:gd name="connsiteX4-69" fmla="*/ 0 w 4683477"/>
              <a:gd name="connsiteY4-70" fmla="*/ 0 h 2404900"/>
              <a:gd name="connsiteX0-71" fmla="*/ 0 w 4683490"/>
              <a:gd name="connsiteY0-72" fmla="*/ 0 h 2404900"/>
              <a:gd name="connsiteX1-73" fmla="*/ 4635066 w 4683490"/>
              <a:gd name="connsiteY1-74" fmla="*/ 974322 h 2404900"/>
              <a:gd name="connsiteX2-75" fmla="*/ 4683477 w 4683490"/>
              <a:gd name="connsiteY2-76" fmla="*/ 1647291 h 2404900"/>
              <a:gd name="connsiteX3-77" fmla="*/ 64793 w 4683490"/>
              <a:gd name="connsiteY3-78" fmla="*/ 2404900 h 2404900"/>
              <a:gd name="connsiteX4-79" fmla="*/ 0 w 4683490"/>
              <a:gd name="connsiteY4-80" fmla="*/ 0 h 2404900"/>
              <a:gd name="connsiteX0-81" fmla="*/ 0 w 4683490"/>
              <a:gd name="connsiteY0-82" fmla="*/ 0 h 2383448"/>
              <a:gd name="connsiteX1-83" fmla="*/ 4635066 w 4683490"/>
              <a:gd name="connsiteY1-84" fmla="*/ 974322 h 2383448"/>
              <a:gd name="connsiteX2-85" fmla="*/ 4683477 w 4683490"/>
              <a:gd name="connsiteY2-86" fmla="*/ 1647291 h 2383448"/>
              <a:gd name="connsiteX3-87" fmla="*/ 470883 w 4683490"/>
              <a:gd name="connsiteY3-88" fmla="*/ 2383448 h 2383448"/>
              <a:gd name="connsiteX4-89" fmla="*/ 0 w 4683490"/>
              <a:gd name="connsiteY4-90" fmla="*/ 0 h 2383448"/>
              <a:gd name="connsiteX0-91" fmla="*/ 0 w 4683490"/>
              <a:gd name="connsiteY0-92" fmla="*/ 0 h 2361996"/>
              <a:gd name="connsiteX1-93" fmla="*/ 4635066 w 4683490"/>
              <a:gd name="connsiteY1-94" fmla="*/ 974322 h 2361996"/>
              <a:gd name="connsiteX2-95" fmla="*/ 4683477 w 4683490"/>
              <a:gd name="connsiteY2-96" fmla="*/ 1647291 h 2361996"/>
              <a:gd name="connsiteX3-97" fmla="*/ 673 w 4683490"/>
              <a:gd name="connsiteY3-98" fmla="*/ 2361996 h 2361996"/>
              <a:gd name="connsiteX4-99" fmla="*/ 0 w 4683490"/>
              <a:gd name="connsiteY4-100" fmla="*/ 0 h 2361996"/>
              <a:gd name="connsiteX0-101" fmla="*/ 0 w 4683490"/>
              <a:gd name="connsiteY0-102" fmla="*/ 0 h 2372722"/>
              <a:gd name="connsiteX1-103" fmla="*/ 4635066 w 4683490"/>
              <a:gd name="connsiteY1-104" fmla="*/ 974322 h 2372722"/>
              <a:gd name="connsiteX2-105" fmla="*/ 4683477 w 4683490"/>
              <a:gd name="connsiteY2-106" fmla="*/ 1647291 h 2372722"/>
              <a:gd name="connsiteX3-107" fmla="*/ 11360 w 4683490"/>
              <a:gd name="connsiteY3-108" fmla="*/ 2372722 h 2372722"/>
              <a:gd name="connsiteX4-109" fmla="*/ 0 w 4683490"/>
              <a:gd name="connsiteY4-110" fmla="*/ 0 h 2372722"/>
              <a:gd name="connsiteX0-111" fmla="*/ 0 w 4683490"/>
              <a:gd name="connsiteY0-112" fmla="*/ 0 h 2383448"/>
              <a:gd name="connsiteX1-113" fmla="*/ 4635066 w 4683490"/>
              <a:gd name="connsiteY1-114" fmla="*/ 974322 h 2383448"/>
              <a:gd name="connsiteX2-115" fmla="*/ 4683477 w 4683490"/>
              <a:gd name="connsiteY2-116" fmla="*/ 1647291 h 2383448"/>
              <a:gd name="connsiteX3-117" fmla="*/ 3346 w 4683490"/>
              <a:gd name="connsiteY3-118" fmla="*/ 2383448 h 2383448"/>
              <a:gd name="connsiteX4-119" fmla="*/ 0 w 4683490"/>
              <a:gd name="connsiteY4-120" fmla="*/ 0 h 2383448"/>
              <a:gd name="connsiteX0-121" fmla="*/ 0 w 4683722"/>
              <a:gd name="connsiteY0-122" fmla="*/ 0 h 2383448"/>
              <a:gd name="connsiteX1-123" fmla="*/ 4683157 w 4683722"/>
              <a:gd name="connsiteY1-124" fmla="*/ 985049 h 2383448"/>
              <a:gd name="connsiteX2-125" fmla="*/ 4683477 w 4683722"/>
              <a:gd name="connsiteY2-126" fmla="*/ 1647291 h 2383448"/>
              <a:gd name="connsiteX3-127" fmla="*/ 3346 w 4683722"/>
              <a:gd name="connsiteY3-128" fmla="*/ 2383448 h 2383448"/>
              <a:gd name="connsiteX4-129" fmla="*/ 0 w 4683722"/>
              <a:gd name="connsiteY4-130" fmla="*/ 0 h 2383448"/>
              <a:gd name="connsiteX0-131" fmla="*/ 0 w 4683722"/>
              <a:gd name="connsiteY0-132" fmla="*/ 0 h 2383448"/>
              <a:gd name="connsiteX1-133" fmla="*/ 4683157 w 4683722"/>
              <a:gd name="connsiteY1-134" fmla="*/ 778572 h 2383448"/>
              <a:gd name="connsiteX2-135" fmla="*/ 4683477 w 4683722"/>
              <a:gd name="connsiteY2-136" fmla="*/ 1647291 h 2383448"/>
              <a:gd name="connsiteX3-137" fmla="*/ 3346 w 4683722"/>
              <a:gd name="connsiteY3-138" fmla="*/ 2383448 h 2383448"/>
              <a:gd name="connsiteX4-139" fmla="*/ 0 w 4683722"/>
              <a:gd name="connsiteY4-140" fmla="*/ 0 h 23834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83722" h="2383448">
                <a:moveTo>
                  <a:pt x="0" y="0"/>
                </a:moveTo>
                <a:lnTo>
                  <a:pt x="4683157" y="778572"/>
                </a:lnTo>
                <a:cubicBezTo>
                  <a:pt x="4682195" y="897064"/>
                  <a:pt x="4684439" y="1528799"/>
                  <a:pt x="4683477" y="1647291"/>
                </a:cubicBezTo>
                <a:lnTo>
                  <a:pt x="3346" y="2383448"/>
                </a:lnTo>
                <a:cubicBezTo>
                  <a:pt x="3122" y="1596116"/>
                  <a:pt x="224" y="787332"/>
                  <a:pt x="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Rectangle 5"/>
          <p:cNvSpPr/>
          <p:nvPr/>
        </p:nvSpPr>
        <p:spPr>
          <a:xfrm rot="2700000">
            <a:off x="5398971" y="1938982"/>
            <a:ext cx="1229554" cy="1229554"/>
          </a:xfrm>
          <a:prstGeom prst="rect">
            <a:avLst/>
          </a:prstGeom>
          <a:solidFill>
            <a:srgbClr val="EF5077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Rectangle 44"/>
          <p:cNvSpPr/>
          <p:nvPr/>
        </p:nvSpPr>
        <p:spPr>
          <a:xfrm rot="5400000" flipH="1">
            <a:off x="5518130" y="3171701"/>
            <a:ext cx="993346" cy="1737827"/>
          </a:xfrm>
          <a:custGeom>
            <a:avLst/>
            <a:gdLst>
              <a:gd name="connsiteX0" fmla="*/ 0 w 2419494"/>
              <a:gd name="connsiteY0" fmla="*/ 0 h 605633"/>
              <a:gd name="connsiteX1" fmla="*/ 2419494 w 2419494"/>
              <a:gd name="connsiteY1" fmla="*/ 0 h 605633"/>
              <a:gd name="connsiteX2" fmla="*/ 2419494 w 2419494"/>
              <a:gd name="connsiteY2" fmla="*/ 605633 h 605633"/>
              <a:gd name="connsiteX3" fmla="*/ 0 w 2419494"/>
              <a:gd name="connsiteY3" fmla="*/ 605633 h 605633"/>
              <a:gd name="connsiteX4" fmla="*/ 0 w 2419494"/>
              <a:gd name="connsiteY4" fmla="*/ 0 h 605633"/>
              <a:gd name="connsiteX0-1" fmla="*/ 0 w 2727503"/>
              <a:gd name="connsiteY0-2" fmla="*/ 0 h 1414156"/>
              <a:gd name="connsiteX1-3" fmla="*/ 2419494 w 2727503"/>
              <a:gd name="connsiteY1-4" fmla="*/ 0 h 1414156"/>
              <a:gd name="connsiteX2-5" fmla="*/ 2727503 w 2727503"/>
              <a:gd name="connsiteY2-6" fmla="*/ 1414156 h 1414156"/>
              <a:gd name="connsiteX3-7" fmla="*/ 0 w 2727503"/>
              <a:gd name="connsiteY3-8" fmla="*/ 605633 h 1414156"/>
              <a:gd name="connsiteX4-9" fmla="*/ 0 w 2727503"/>
              <a:gd name="connsiteY4-10" fmla="*/ 0 h 1414156"/>
              <a:gd name="connsiteX0-11" fmla="*/ 0 w 2737127"/>
              <a:gd name="connsiteY0-12" fmla="*/ 0 h 1414156"/>
              <a:gd name="connsiteX1-13" fmla="*/ 2737127 w 2737127"/>
              <a:gd name="connsiteY1-14" fmla="*/ 981777 h 1414156"/>
              <a:gd name="connsiteX2-15" fmla="*/ 2727503 w 2737127"/>
              <a:gd name="connsiteY2-16" fmla="*/ 1414156 h 1414156"/>
              <a:gd name="connsiteX3-17" fmla="*/ 0 w 2737127"/>
              <a:gd name="connsiteY3-18" fmla="*/ 605633 h 1414156"/>
              <a:gd name="connsiteX4-19" fmla="*/ 0 w 2737127"/>
              <a:gd name="connsiteY4-20" fmla="*/ 0 h 1414156"/>
              <a:gd name="connsiteX0-21" fmla="*/ 0 w 2737127"/>
              <a:gd name="connsiteY0-22" fmla="*/ 0 h 1414156"/>
              <a:gd name="connsiteX1-23" fmla="*/ 2737127 w 2737127"/>
              <a:gd name="connsiteY1-24" fmla="*/ 596766 h 1414156"/>
              <a:gd name="connsiteX2-25" fmla="*/ 2727503 w 2737127"/>
              <a:gd name="connsiteY2-26" fmla="*/ 1414156 h 1414156"/>
              <a:gd name="connsiteX3-27" fmla="*/ 0 w 2737127"/>
              <a:gd name="connsiteY3-28" fmla="*/ 605633 h 1414156"/>
              <a:gd name="connsiteX4-29" fmla="*/ 0 w 2737127"/>
              <a:gd name="connsiteY4-30" fmla="*/ 0 h 1414156"/>
              <a:gd name="connsiteX0-31" fmla="*/ 0 w 2753637"/>
              <a:gd name="connsiteY0-32" fmla="*/ 0 h 961768"/>
              <a:gd name="connsiteX1-33" fmla="*/ 2737127 w 2753637"/>
              <a:gd name="connsiteY1-34" fmla="*/ 596766 h 961768"/>
              <a:gd name="connsiteX2-35" fmla="*/ 2753637 w 2753637"/>
              <a:gd name="connsiteY2-36" fmla="*/ 961768 h 961768"/>
              <a:gd name="connsiteX3-37" fmla="*/ 0 w 2753637"/>
              <a:gd name="connsiteY3-38" fmla="*/ 605633 h 961768"/>
              <a:gd name="connsiteX4-39" fmla="*/ 0 w 2753637"/>
              <a:gd name="connsiteY4-40" fmla="*/ 0 h 961768"/>
              <a:gd name="connsiteX0-41" fmla="*/ 0 w 2737127"/>
              <a:gd name="connsiteY0-42" fmla="*/ 0 h 952243"/>
              <a:gd name="connsiteX1-43" fmla="*/ 2737127 w 2737127"/>
              <a:gd name="connsiteY1-44" fmla="*/ 596766 h 952243"/>
              <a:gd name="connsiteX2-45" fmla="*/ 2734242 w 2737127"/>
              <a:gd name="connsiteY2-46" fmla="*/ 952243 h 952243"/>
              <a:gd name="connsiteX3-47" fmla="*/ 0 w 2737127"/>
              <a:gd name="connsiteY3-48" fmla="*/ 605633 h 952243"/>
              <a:gd name="connsiteX4-49" fmla="*/ 0 w 2737127"/>
              <a:gd name="connsiteY4-50" fmla="*/ 0 h 952243"/>
              <a:gd name="connsiteX0-51" fmla="*/ 0 w 2737127"/>
              <a:gd name="connsiteY0-52" fmla="*/ 0 h 2404900"/>
              <a:gd name="connsiteX1-53" fmla="*/ 2737127 w 2737127"/>
              <a:gd name="connsiteY1-54" fmla="*/ 596766 h 2404900"/>
              <a:gd name="connsiteX2-55" fmla="*/ 2734242 w 2737127"/>
              <a:gd name="connsiteY2-56" fmla="*/ 952243 h 2404900"/>
              <a:gd name="connsiteX3-57" fmla="*/ 64793 w 2737127"/>
              <a:gd name="connsiteY3-58" fmla="*/ 2404900 h 2404900"/>
              <a:gd name="connsiteX4-59" fmla="*/ 0 w 2737127"/>
              <a:gd name="connsiteY4-60" fmla="*/ 0 h 2404900"/>
              <a:gd name="connsiteX0-61" fmla="*/ 0 w 4683477"/>
              <a:gd name="connsiteY0-62" fmla="*/ 0 h 2404900"/>
              <a:gd name="connsiteX1-63" fmla="*/ 2737127 w 4683477"/>
              <a:gd name="connsiteY1-64" fmla="*/ 596766 h 2404900"/>
              <a:gd name="connsiteX2-65" fmla="*/ 4683477 w 4683477"/>
              <a:gd name="connsiteY2-66" fmla="*/ 1647291 h 2404900"/>
              <a:gd name="connsiteX3-67" fmla="*/ 64793 w 4683477"/>
              <a:gd name="connsiteY3-68" fmla="*/ 2404900 h 2404900"/>
              <a:gd name="connsiteX4-69" fmla="*/ 0 w 4683477"/>
              <a:gd name="connsiteY4-70" fmla="*/ 0 h 2404900"/>
              <a:gd name="connsiteX0-71" fmla="*/ 0 w 4683490"/>
              <a:gd name="connsiteY0-72" fmla="*/ 0 h 2404900"/>
              <a:gd name="connsiteX1-73" fmla="*/ 4635066 w 4683490"/>
              <a:gd name="connsiteY1-74" fmla="*/ 974322 h 2404900"/>
              <a:gd name="connsiteX2-75" fmla="*/ 4683477 w 4683490"/>
              <a:gd name="connsiteY2-76" fmla="*/ 1647291 h 2404900"/>
              <a:gd name="connsiteX3-77" fmla="*/ 64793 w 4683490"/>
              <a:gd name="connsiteY3-78" fmla="*/ 2404900 h 2404900"/>
              <a:gd name="connsiteX4-79" fmla="*/ 0 w 4683490"/>
              <a:gd name="connsiteY4-80" fmla="*/ 0 h 2404900"/>
              <a:gd name="connsiteX0-81" fmla="*/ 0 w 4683490"/>
              <a:gd name="connsiteY0-82" fmla="*/ 0 h 2383448"/>
              <a:gd name="connsiteX1-83" fmla="*/ 4635066 w 4683490"/>
              <a:gd name="connsiteY1-84" fmla="*/ 974322 h 2383448"/>
              <a:gd name="connsiteX2-85" fmla="*/ 4683477 w 4683490"/>
              <a:gd name="connsiteY2-86" fmla="*/ 1647291 h 2383448"/>
              <a:gd name="connsiteX3-87" fmla="*/ 470883 w 4683490"/>
              <a:gd name="connsiteY3-88" fmla="*/ 2383448 h 2383448"/>
              <a:gd name="connsiteX4-89" fmla="*/ 0 w 4683490"/>
              <a:gd name="connsiteY4-90" fmla="*/ 0 h 2383448"/>
              <a:gd name="connsiteX0-91" fmla="*/ 0 w 4683490"/>
              <a:gd name="connsiteY0-92" fmla="*/ 0 h 2361996"/>
              <a:gd name="connsiteX1-93" fmla="*/ 4635066 w 4683490"/>
              <a:gd name="connsiteY1-94" fmla="*/ 974322 h 2361996"/>
              <a:gd name="connsiteX2-95" fmla="*/ 4683477 w 4683490"/>
              <a:gd name="connsiteY2-96" fmla="*/ 1647291 h 2361996"/>
              <a:gd name="connsiteX3-97" fmla="*/ 673 w 4683490"/>
              <a:gd name="connsiteY3-98" fmla="*/ 2361996 h 2361996"/>
              <a:gd name="connsiteX4-99" fmla="*/ 0 w 4683490"/>
              <a:gd name="connsiteY4-100" fmla="*/ 0 h 2361996"/>
              <a:gd name="connsiteX0-101" fmla="*/ 0 w 4683490"/>
              <a:gd name="connsiteY0-102" fmla="*/ 0 h 2372722"/>
              <a:gd name="connsiteX1-103" fmla="*/ 4635066 w 4683490"/>
              <a:gd name="connsiteY1-104" fmla="*/ 974322 h 2372722"/>
              <a:gd name="connsiteX2-105" fmla="*/ 4683477 w 4683490"/>
              <a:gd name="connsiteY2-106" fmla="*/ 1647291 h 2372722"/>
              <a:gd name="connsiteX3-107" fmla="*/ 11360 w 4683490"/>
              <a:gd name="connsiteY3-108" fmla="*/ 2372722 h 2372722"/>
              <a:gd name="connsiteX4-109" fmla="*/ 0 w 4683490"/>
              <a:gd name="connsiteY4-110" fmla="*/ 0 h 2372722"/>
              <a:gd name="connsiteX0-111" fmla="*/ 0 w 4683490"/>
              <a:gd name="connsiteY0-112" fmla="*/ 0 h 2383448"/>
              <a:gd name="connsiteX1-113" fmla="*/ 4635066 w 4683490"/>
              <a:gd name="connsiteY1-114" fmla="*/ 974322 h 2383448"/>
              <a:gd name="connsiteX2-115" fmla="*/ 4683477 w 4683490"/>
              <a:gd name="connsiteY2-116" fmla="*/ 1647291 h 2383448"/>
              <a:gd name="connsiteX3-117" fmla="*/ 3346 w 4683490"/>
              <a:gd name="connsiteY3-118" fmla="*/ 2383448 h 2383448"/>
              <a:gd name="connsiteX4-119" fmla="*/ 0 w 4683490"/>
              <a:gd name="connsiteY4-120" fmla="*/ 0 h 2383448"/>
              <a:gd name="connsiteX0-121" fmla="*/ 0 w 4683722"/>
              <a:gd name="connsiteY0-122" fmla="*/ 0 h 2383448"/>
              <a:gd name="connsiteX1-123" fmla="*/ 4683157 w 4683722"/>
              <a:gd name="connsiteY1-124" fmla="*/ 985049 h 2383448"/>
              <a:gd name="connsiteX2-125" fmla="*/ 4683477 w 4683722"/>
              <a:gd name="connsiteY2-126" fmla="*/ 1647291 h 2383448"/>
              <a:gd name="connsiteX3-127" fmla="*/ 3346 w 4683722"/>
              <a:gd name="connsiteY3-128" fmla="*/ 2383448 h 2383448"/>
              <a:gd name="connsiteX4-129" fmla="*/ 0 w 4683722"/>
              <a:gd name="connsiteY4-130" fmla="*/ 0 h 2383448"/>
              <a:gd name="connsiteX0-131" fmla="*/ 0 w 4683722"/>
              <a:gd name="connsiteY0-132" fmla="*/ 0 h 2383448"/>
              <a:gd name="connsiteX1-133" fmla="*/ 4683157 w 4683722"/>
              <a:gd name="connsiteY1-134" fmla="*/ 778572 h 2383448"/>
              <a:gd name="connsiteX2-135" fmla="*/ 4683477 w 4683722"/>
              <a:gd name="connsiteY2-136" fmla="*/ 1647291 h 2383448"/>
              <a:gd name="connsiteX3-137" fmla="*/ 3346 w 4683722"/>
              <a:gd name="connsiteY3-138" fmla="*/ 2383448 h 2383448"/>
              <a:gd name="connsiteX4-139" fmla="*/ 0 w 4683722"/>
              <a:gd name="connsiteY4-140" fmla="*/ 0 h 23834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83722" h="2383448">
                <a:moveTo>
                  <a:pt x="0" y="0"/>
                </a:moveTo>
                <a:lnTo>
                  <a:pt x="4683157" y="778572"/>
                </a:lnTo>
                <a:cubicBezTo>
                  <a:pt x="4682195" y="897064"/>
                  <a:pt x="4684439" y="1528799"/>
                  <a:pt x="4683477" y="1647291"/>
                </a:cubicBezTo>
                <a:lnTo>
                  <a:pt x="3346" y="2383448"/>
                </a:lnTo>
                <a:cubicBezTo>
                  <a:pt x="3122" y="1596116"/>
                  <a:pt x="224" y="787332"/>
                  <a:pt x="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Rectangle 8"/>
          <p:cNvSpPr/>
          <p:nvPr/>
        </p:nvSpPr>
        <p:spPr>
          <a:xfrm rot="8100000" flipH="1">
            <a:off x="5398971" y="3921455"/>
            <a:ext cx="1229554" cy="1229554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 rot="5400000">
            <a:off x="6372281" y="2598049"/>
            <a:ext cx="963819" cy="9279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17"/>
          <p:cNvSpPr/>
          <p:nvPr/>
        </p:nvSpPr>
        <p:spPr>
          <a:xfrm rot="5400000" flipH="1">
            <a:off x="6373336" y="3560813"/>
            <a:ext cx="961710" cy="9279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2"/>
          <p:cNvSpPr/>
          <p:nvPr/>
        </p:nvSpPr>
        <p:spPr>
          <a:xfrm rot="8100000" flipH="1">
            <a:off x="6704451" y="2930217"/>
            <a:ext cx="1229554" cy="1229556"/>
          </a:xfrm>
          <a:prstGeom prst="rect">
            <a:avLst/>
          </a:prstGeom>
          <a:solidFill>
            <a:srgbClr val="F89A1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17"/>
          <p:cNvSpPr/>
          <p:nvPr/>
        </p:nvSpPr>
        <p:spPr>
          <a:xfrm rot="5400000" flipV="1">
            <a:off x="4672416" y="2598049"/>
            <a:ext cx="963819" cy="9279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ectangle 17"/>
          <p:cNvSpPr/>
          <p:nvPr/>
        </p:nvSpPr>
        <p:spPr>
          <a:xfrm rot="5400000" flipH="1" flipV="1">
            <a:off x="4673471" y="3560813"/>
            <a:ext cx="961710" cy="9279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ectangle 16"/>
          <p:cNvSpPr/>
          <p:nvPr/>
        </p:nvSpPr>
        <p:spPr>
          <a:xfrm rot="2700000" flipH="1" flipV="1">
            <a:off x="4076621" y="2930217"/>
            <a:ext cx="1229554" cy="1229556"/>
          </a:xfrm>
          <a:prstGeom prst="rect">
            <a:avLst/>
          </a:pr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245"/>
          <p:cNvSpPr/>
          <p:nvPr/>
        </p:nvSpPr>
        <p:spPr bwMode="auto">
          <a:xfrm>
            <a:off x="5706887" y="2407183"/>
            <a:ext cx="575760" cy="575760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91262" tIns="45631" rIns="91262" bIns="45631"/>
          <a:lstStyle/>
          <a:p>
            <a:pPr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55"/>
          <p:cNvSpPr>
            <a:spLocks noEditPoints="1"/>
          </p:cNvSpPr>
          <p:nvPr/>
        </p:nvSpPr>
        <p:spPr bwMode="auto">
          <a:xfrm>
            <a:off x="7054546" y="3501761"/>
            <a:ext cx="588415" cy="440784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91262" tIns="45631" rIns="91262" bIns="45631"/>
          <a:lstStyle/>
          <a:p>
            <a:pPr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05"/>
          <p:cNvSpPr>
            <a:spLocks noEditPoints="1"/>
          </p:cNvSpPr>
          <p:nvPr/>
        </p:nvSpPr>
        <p:spPr bwMode="auto">
          <a:xfrm>
            <a:off x="5768048" y="4417073"/>
            <a:ext cx="560998" cy="550453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91262" tIns="45631" rIns="91262" bIns="45631"/>
          <a:lstStyle/>
          <a:p>
            <a:pPr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2AC2AC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34"/>
          <p:cNvSpPr>
            <a:spLocks noEditPoints="1"/>
          </p:cNvSpPr>
          <p:nvPr/>
        </p:nvSpPr>
        <p:spPr bwMode="auto">
          <a:xfrm>
            <a:off x="4468896" y="3472234"/>
            <a:ext cx="482965" cy="48507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  <a:cxn ang="0">
                <a:pos x="27" y="5"/>
              </a:cxn>
              <a:cxn ang="0">
                <a:pos x="4" y="28"/>
              </a:cxn>
              <a:cxn ang="0">
                <a:pos x="27" y="51"/>
              </a:cxn>
              <a:cxn ang="0">
                <a:pos x="50" y="28"/>
              </a:cxn>
              <a:cxn ang="0">
                <a:pos x="27" y="5"/>
              </a:cxn>
              <a:cxn ang="0">
                <a:pos x="27" y="46"/>
              </a:cxn>
              <a:cxn ang="0">
                <a:pos x="9" y="28"/>
              </a:cxn>
              <a:cxn ang="0">
                <a:pos x="27" y="9"/>
              </a:cxn>
              <a:cxn ang="0">
                <a:pos x="45" y="28"/>
              </a:cxn>
              <a:cxn ang="0">
                <a:pos x="27" y="46"/>
              </a:cxn>
              <a:cxn ang="0">
                <a:pos x="27" y="14"/>
              </a:cxn>
              <a:cxn ang="0">
                <a:pos x="13" y="28"/>
              </a:cxn>
              <a:cxn ang="0">
                <a:pos x="27" y="41"/>
              </a:cxn>
              <a:cxn ang="0">
                <a:pos x="41" y="28"/>
              </a:cxn>
              <a:cxn ang="0">
                <a:pos x="27" y="14"/>
              </a:cxn>
              <a:cxn ang="0">
                <a:pos x="27" y="37"/>
              </a:cxn>
              <a:cxn ang="0">
                <a:pos x="18" y="28"/>
              </a:cxn>
              <a:cxn ang="0">
                <a:pos x="27" y="19"/>
              </a:cxn>
              <a:cxn ang="0">
                <a:pos x="36" y="28"/>
              </a:cxn>
              <a:cxn ang="0">
                <a:pos x="27" y="3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  <a:moveTo>
                  <a:pt x="27" y="5"/>
                </a:moveTo>
                <a:cubicBezTo>
                  <a:pt x="15" y="5"/>
                  <a:pt x="4" y="15"/>
                  <a:pt x="4" y="28"/>
                </a:cubicBezTo>
                <a:cubicBezTo>
                  <a:pt x="4" y="40"/>
                  <a:pt x="15" y="51"/>
                  <a:pt x="27" y="51"/>
                </a:cubicBezTo>
                <a:cubicBezTo>
                  <a:pt x="40" y="51"/>
                  <a:pt x="50" y="40"/>
                  <a:pt x="50" y="28"/>
                </a:cubicBezTo>
                <a:cubicBezTo>
                  <a:pt x="50" y="15"/>
                  <a:pt x="40" y="5"/>
                  <a:pt x="27" y="5"/>
                </a:cubicBezTo>
                <a:close/>
                <a:moveTo>
                  <a:pt x="27" y="46"/>
                </a:moveTo>
                <a:cubicBezTo>
                  <a:pt x="17" y="46"/>
                  <a:pt x="9" y="38"/>
                  <a:pt x="9" y="28"/>
                </a:cubicBezTo>
                <a:cubicBezTo>
                  <a:pt x="9" y="18"/>
                  <a:pt x="17" y="9"/>
                  <a:pt x="27" y="9"/>
                </a:cubicBezTo>
                <a:cubicBezTo>
                  <a:pt x="37" y="9"/>
                  <a:pt x="45" y="18"/>
                  <a:pt x="45" y="28"/>
                </a:cubicBezTo>
                <a:cubicBezTo>
                  <a:pt x="45" y="38"/>
                  <a:pt x="37" y="46"/>
                  <a:pt x="27" y="46"/>
                </a:cubicBezTo>
                <a:close/>
                <a:moveTo>
                  <a:pt x="27" y="14"/>
                </a:moveTo>
                <a:cubicBezTo>
                  <a:pt x="20" y="14"/>
                  <a:pt x="13" y="20"/>
                  <a:pt x="13" y="28"/>
                </a:cubicBezTo>
                <a:cubicBezTo>
                  <a:pt x="13" y="35"/>
                  <a:pt x="20" y="41"/>
                  <a:pt x="27" y="41"/>
                </a:cubicBezTo>
                <a:cubicBezTo>
                  <a:pt x="35" y="41"/>
                  <a:pt x="41" y="35"/>
                  <a:pt x="41" y="28"/>
                </a:cubicBezTo>
                <a:cubicBezTo>
                  <a:pt x="41" y="20"/>
                  <a:pt x="35" y="14"/>
                  <a:pt x="27" y="14"/>
                </a:cubicBezTo>
                <a:close/>
                <a:moveTo>
                  <a:pt x="27" y="37"/>
                </a:moveTo>
                <a:cubicBezTo>
                  <a:pt x="22" y="37"/>
                  <a:pt x="18" y="33"/>
                  <a:pt x="18" y="28"/>
                </a:cubicBezTo>
                <a:cubicBezTo>
                  <a:pt x="18" y="23"/>
                  <a:pt x="22" y="19"/>
                  <a:pt x="27" y="19"/>
                </a:cubicBezTo>
                <a:cubicBezTo>
                  <a:pt x="32" y="19"/>
                  <a:pt x="36" y="23"/>
                  <a:pt x="36" y="28"/>
                </a:cubicBezTo>
                <a:cubicBezTo>
                  <a:pt x="36" y="33"/>
                  <a:pt x="32" y="37"/>
                  <a:pt x="27" y="3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91262" tIns="45631" rIns="91262" bIns="45631"/>
          <a:lstStyle/>
          <a:p>
            <a:pPr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8075309" y="1589735"/>
            <a:ext cx="7592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8075309" y="1957963"/>
            <a:ext cx="20541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8075309" y="4698876"/>
            <a:ext cx="7592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8075309" y="5067104"/>
            <a:ext cx="20541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1767792" y="1589735"/>
            <a:ext cx="7592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>
            <a:spLocks noChangeArrowheads="1"/>
          </p:cNvSpPr>
          <p:nvPr/>
        </p:nvSpPr>
        <p:spPr bwMode="auto">
          <a:xfrm>
            <a:off x="1767792" y="1957963"/>
            <a:ext cx="20541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>
            <a:spLocks noChangeArrowheads="1"/>
          </p:cNvSpPr>
          <p:nvPr/>
        </p:nvSpPr>
        <p:spPr bwMode="auto">
          <a:xfrm>
            <a:off x="1767792" y="4698876"/>
            <a:ext cx="7592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1767792" y="5067104"/>
            <a:ext cx="20541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14" name="Group 4"/>
          <p:cNvGrpSpPr/>
          <p:nvPr/>
        </p:nvGrpSpPr>
        <p:grpSpPr bwMode="auto">
          <a:xfrm>
            <a:off x="1931519" y="1831172"/>
            <a:ext cx="1443703" cy="754421"/>
            <a:chOff x="0" y="0"/>
            <a:chExt cx="1513646" cy="792087"/>
          </a:xfrm>
        </p:grpSpPr>
        <p:sp>
          <p:nvSpPr>
            <p:cNvPr id="15" name="任意多边形 6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16" name="文本框 7"/>
            <p:cNvSpPr>
              <a:spLocks noChangeArrowheads="1"/>
            </p:cNvSpPr>
            <p:nvPr/>
          </p:nvSpPr>
          <p:spPr bwMode="auto">
            <a:xfrm>
              <a:off x="176731" y="75750"/>
              <a:ext cx="1173993" cy="460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dirty="0"/>
            </a:p>
          </p:txBody>
        </p:sp>
      </p:grpSp>
      <p:pic>
        <p:nvPicPr>
          <p:cNvPr id="17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839" y="2811315"/>
            <a:ext cx="1277063" cy="127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3"/>
          <p:cNvGrpSpPr/>
          <p:nvPr/>
        </p:nvGrpSpPr>
        <p:grpSpPr bwMode="auto">
          <a:xfrm>
            <a:off x="4185694" y="1831172"/>
            <a:ext cx="1445217" cy="754421"/>
            <a:chOff x="0" y="0"/>
            <a:chExt cx="1513646" cy="792087"/>
          </a:xfrm>
          <a:solidFill>
            <a:srgbClr val="00B050"/>
          </a:solidFill>
        </p:grpSpPr>
        <p:sp>
          <p:nvSpPr>
            <p:cNvPr id="19" name="任意多边形 18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20" name="文本框 19"/>
            <p:cNvSpPr>
              <a:spLocks noChangeArrowheads="1"/>
            </p:cNvSpPr>
            <p:nvPr/>
          </p:nvSpPr>
          <p:spPr bwMode="auto">
            <a:xfrm>
              <a:off x="215837" y="75750"/>
              <a:ext cx="1080384" cy="4604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dirty="0"/>
            </a:p>
          </p:txBody>
        </p:sp>
      </p:grpSp>
      <p:pic>
        <p:nvPicPr>
          <p:cNvPr id="21" name="图片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558" y="2808284"/>
            <a:ext cx="1267974" cy="1278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2"/>
          <p:cNvGrpSpPr/>
          <p:nvPr/>
        </p:nvGrpSpPr>
        <p:grpSpPr bwMode="auto">
          <a:xfrm>
            <a:off x="6439869" y="1822082"/>
            <a:ext cx="1445217" cy="755936"/>
            <a:chOff x="0" y="0"/>
            <a:chExt cx="1513646" cy="792087"/>
          </a:xfrm>
          <a:solidFill>
            <a:srgbClr val="EF5077"/>
          </a:solidFill>
        </p:grpSpPr>
        <p:sp>
          <p:nvSpPr>
            <p:cNvPr id="23" name="任意多边形 27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24" name="文本框 28"/>
            <p:cNvSpPr>
              <a:spLocks noChangeArrowheads="1"/>
            </p:cNvSpPr>
            <p:nvPr/>
          </p:nvSpPr>
          <p:spPr bwMode="auto">
            <a:xfrm>
              <a:off x="176285" y="76211"/>
              <a:ext cx="1173995" cy="4595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dirty="0"/>
            </a:p>
          </p:txBody>
        </p:sp>
      </p:grpSp>
      <p:pic>
        <p:nvPicPr>
          <p:cNvPr id="25" name="图片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703" y="2793136"/>
            <a:ext cx="1219497" cy="129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oup 31"/>
          <p:cNvGrpSpPr/>
          <p:nvPr/>
        </p:nvGrpSpPr>
        <p:grpSpPr bwMode="auto">
          <a:xfrm>
            <a:off x="8694045" y="1817538"/>
            <a:ext cx="1445217" cy="755936"/>
            <a:chOff x="0" y="0"/>
            <a:chExt cx="1513646" cy="792087"/>
          </a:xfrm>
          <a:solidFill>
            <a:srgbClr val="00B0F0"/>
          </a:solidFill>
        </p:grpSpPr>
        <p:sp>
          <p:nvSpPr>
            <p:cNvPr id="27" name="任意多边形 36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28" name="文本框 37"/>
            <p:cNvSpPr>
              <a:spLocks noChangeArrowheads="1"/>
            </p:cNvSpPr>
            <p:nvPr/>
          </p:nvSpPr>
          <p:spPr bwMode="auto">
            <a:xfrm>
              <a:off x="150786" y="80973"/>
              <a:ext cx="1173993" cy="4595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dirty="0"/>
            </a:p>
          </p:txBody>
        </p:sp>
      </p:grpSp>
      <p:pic>
        <p:nvPicPr>
          <p:cNvPr id="29" name="图片 3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7670" y="2797680"/>
            <a:ext cx="1281608" cy="1283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矩形 29"/>
          <p:cNvSpPr/>
          <p:nvPr/>
        </p:nvSpPr>
        <p:spPr>
          <a:xfrm>
            <a:off x="1931741" y="4729798"/>
            <a:ext cx="1538162" cy="1509715"/>
          </a:xfrm>
          <a:prstGeom prst="rect">
            <a:avLst/>
          </a:prstGeom>
          <a:solidFill>
            <a:srgbClr val="FCC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31" name="文本框 17"/>
          <p:cNvSpPr txBox="1">
            <a:spLocks noChangeArrowheads="1"/>
          </p:cNvSpPr>
          <p:nvPr/>
        </p:nvSpPr>
        <p:spPr bwMode="auto">
          <a:xfrm>
            <a:off x="2001486" y="4846669"/>
            <a:ext cx="561731" cy="43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18"/>
          <p:cNvSpPr txBox="1">
            <a:spLocks noChangeArrowheads="1"/>
          </p:cNvSpPr>
          <p:nvPr/>
        </p:nvSpPr>
        <p:spPr bwMode="auto">
          <a:xfrm>
            <a:off x="2439609" y="4866317"/>
            <a:ext cx="10480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2084426" y="5282105"/>
            <a:ext cx="117624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4278568" y="4729797"/>
            <a:ext cx="1538162" cy="150971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4348314" y="4846667"/>
            <a:ext cx="740805" cy="43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4748737" y="4892655"/>
            <a:ext cx="10461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4429368" y="5282103"/>
            <a:ext cx="117624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6447123" y="4729797"/>
            <a:ext cx="1538162" cy="1509714"/>
          </a:xfrm>
          <a:prstGeom prst="rect">
            <a:avLst/>
          </a:pr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39" name="文本框 27"/>
          <p:cNvSpPr txBox="1">
            <a:spLocks noChangeArrowheads="1"/>
          </p:cNvSpPr>
          <p:nvPr/>
        </p:nvSpPr>
        <p:spPr bwMode="auto">
          <a:xfrm>
            <a:off x="6516868" y="4846667"/>
            <a:ext cx="816207" cy="43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28"/>
          <p:cNvSpPr txBox="1">
            <a:spLocks noChangeArrowheads="1"/>
          </p:cNvSpPr>
          <p:nvPr/>
        </p:nvSpPr>
        <p:spPr bwMode="auto">
          <a:xfrm>
            <a:off x="6937695" y="4866317"/>
            <a:ext cx="10480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6599808" y="5282103"/>
            <a:ext cx="117624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8694045" y="4729799"/>
            <a:ext cx="1538162" cy="150971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8763790" y="4846669"/>
            <a:ext cx="631475" cy="43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9185088" y="4866317"/>
            <a:ext cx="10480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8846730" y="5282105"/>
            <a:ext cx="117624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13"/>
          <p:cNvSpPr txBox="1">
            <a:spLocks noChangeArrowheads="1"/>
          </p:cNvSpPr>
          <p:nvPr/>
        </p:nvSpPr>
        <p:spPr bwMode="auto">
          <a:xfrm>
            <a:off x="2071231" y="5341851"/>
            <a:ext cx="1259181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</a:t>
            </a: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作品请在稻壳儿搜索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>
            <a:spLocks noChangeArrowheads="1"/>
          </p:cNvSpPr>
          <p:nvPr/>
        </p:nvSpPr>
        <p:spPr bwMode="auto">
          <a:xfrm>
            <a:off x="4365748" y="5341848"/>
            <a:ext cx="1292169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13"/>
          <p:cNvSpPr txBox="1">
            <a:spLocks noChangeArrowheads="1"/>
          </p:cNvSpPr>
          <p:nvPr/>
        </p:nvSpPr>
        <p:spPr bwMode="auto">
          <a:xfrm>
            <a:off x="6599808" y="5341848"/>
            <a:ext cx="128527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>
            <a:spLocks noChangeArrowheads="1"/>
          </p:cNvSpPr>
          <p:nvPr/>
        </p:nvSpPr>
        <p:spPr bwMode="auto">
          <a:xfrm>
            <a:off x="8850500" y="5344875"/>
            <a:ext cx="1259181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4" name="任意多边形 13"/>
          <p:cNvSpPr/>
          <p:nvPr/>
        </p:nvSpPr>
        <p:spPr>
          <a:xfrm>
            <a:off x="1104547" y="2477907"/>
            <a:ext cx="2124892" cy="2120806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rgbClr val="F89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15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89476">
            <a:off x="-291956" y="3198123"/>
            <a:ext cx="3436605" cy="30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ontent Placeholder 2"/>
          <p:cNvSpPr txBox="1"/>
          <p:nvPr/>
        </p:nvSpPr>
        <p:spPr bwMode="auto">
          <a:xfrm>
            <a:off x="1486620" y="3099029"/>
            <a:ext cx="1742819" cy="79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endParaRPr lang="en-US" altLang="zh-CN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关键词汇</a:t>
            </a:r>
          </a:p>
        </p:txBody>
      </p:sp>
      <p:sp>
        <p:nvSpPr>
          <p:cNvPr id="17" name="任意多边形 16"/>
          <p:cNvSpPr/>
          <p:nvPr/>
        </p:nvSpPr>
        <p:spPr>
          <a:xfrm>
            <a:off x="3723885" y="2557591"/>
            <a:ext cx="2124892" cy="2120806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18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89476">
            <a:off x="2326360" y="3276785"/>
            <a:ext cx="3438648" cy="30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ontent Placeholder 2"/>
          <p:cNvSpPr txBox="1"/>
          <p:nvPr/>
        </p:nvSpPr>
        <p:spPr bwMode="auto">
          <a:xfrm>
            <a:off x="4105958" y="3176669"/>
            <a:ext cx="1742819" cy="79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endParaRPr lang="en-US" altLang="zh-CN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关键词汇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6343223" y="2557591"/>
            <a:ext cx="2124892" cy="2120806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21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89476">
            <a:off x="4945698" y="3276785"/>
            <a:ext cx="3438648" cy="30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Content Placeholder 2"/>
          <p:cNvSpPr txBox="1"/>
          <p:nvPr/>
        </p:nvSpPr>
        <p:spPr bwMode="auto">
          <a:xfrm>
            <a:off x="6725296" y="3176669"/>
            <a:ext cx="1742819" cy="79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endParaRPr lang="en-US" altLang="zh-CN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关键词汇</a:t>
            </a:r>
          </a:p>
        </p:txBody>
      </p:sp>
      <p:sp>
        <p:nvSpPr>
          <p:cNvPr id="23" name="任意多边形 22"/>
          <p:cNvSpPr/>
          <p:nvPr/>
        </p:nvSpPr>
        <p:spPr>
          <a:xfrm>
            <a:off x="8962561" y="2635231"/>
            <a:ext cx="2124892" cy="2120806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24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89476">
            <a:off x="7566058" y="3355447"/>
            <a:ext cx="3436605" cy="30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Content Placeholder 2"/>
          <p:cNvSpPr txBox="1"/>
          <p:nvPr/>
        </p:nvSpPr>
        <p:spPr bwMode="auto">
          <a:xfrm>
            <a:off x="9344634" y="3256353"/>
            <a:ext cx="1742819" cy="790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endParaRPr lang="en-US" altLang="zh-CN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关键词汇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269582" y="1907657"/>
            <a:ext cx="3701341" cy="3735989"/>
            <a:chOff x="790575" y="2192338"/>
            <a:chExt cx="2882900" cy="290988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3775" y="3692525"/>
              <a:ext cx="1409700" cy="140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575" y="2192338"/>
              <a:ext cx="1401763" cy="140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矩形 10"/>
            <p:cNvSpPr/>
            <p:nvPr/>
          </p:nvSpPr>
          <p:spPr>
            <a:xfrm>
              <a:off x="2263775" y="2192338"/>
              <a:ext cx="1409700" cy="14097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2" name="Freeform 252"/>
            <p:cNvSpPr>
              <a:spLocks noEditPoints="1"/>
            </p:cNvSpPr>
            <p:nvPr/>
          </p:nvSpPr>
          <p:spPr bwMode="auto">
            <a:xfrm>
              <a:off x="2725738" y="2667000"/>
              <a:ext cx="484187" cy="460375"/>
            </a:xfrm>
            <a:custGeom>
              <a:avLst/>
              <a:gdLst>
                <a:gd name="T0" fmla="*/ 294 w 301"/>
                <a:gd name="T1" fmla="*/ 107 h 285"/>
                <a:gd name="T2" fmla="*/ 137 w 301"/>
                <a:gd name="T3" fmla="*/ 9 h 285"/>
                <a:gd name="T4" fmla="*/ 7 w 301"/>
                <a:gd name="T5" fmla="*/ 139 h 285"/>
                <a:gd name="T6" fmla="*/ 64 w 301"/>
                <a:gd name="T7" fmla="*/ 218 h 285"/>
                <a:gd name="T8" fmla="*/ 36 w 301"/>
                <a:gd name="T9" fmla="*/ 268 h 285"/>
                <a:gd name="T10" fmla="*/ 122 w 301"/>
                <a:gd name="T11" fmla="*/ 237 h 285"/>
                <a:gd name="T12" fmla="*/ 164 w 301"/>
                <a:gd name="T13" fmla="*/ 237 h 285"/>
                <a:gd name="T14" fmla="*/ 294 w 301"/>
                <a:gd name="T15" fmla="*/ 107 h 285"/>
                <a:gd name="T16" fmla="*/ 80 w 301"/>
                <a:gd name="T17" fmla="*/ 143 h 285"/>
                <a:gd name="T18" fmla="*/ 60 w 301"/>
                <a:gd name="T19" fmla="*/ 123 h 285"/>
                <a:gd name="T20" fmla="*/ 80 w 301"/>
                <a:gd name="T21" fmla="*/ 103 h 285"/>
                <a:gd name="T22" fmla="*/ 100 w 301"/>
                <a:gd name="T23" fmla="*/ 123 h 285"/>
                <a:gd name="T24" fmla="*/ 80 w 301"/>
                <a:gd name="T25" fmla="*/ 143 h 285"/>
                <a:gd name="T26" fmla="*/ 151 w 301"/>
                <a:gd name="T27" fmla="*/ 143 h 285"/>
                <a:gd name="T28" fmla="*/ 131 w 301"/>
                <a:gd name="T29" fmla="*/ 123 h 285"/>
                <a:gd name="T30" fmla="*/ 151 w 301"/>
                <a:gd name="T31" fmla="*/ 103 h 285"/>
                <a:gd name="T32" fmla="*/ 172 w 301"/>
                <a:gd name="T33" fmla="*/ 123 h 285"/>
                <a:gd name="T34" fmla="*/ 151 w 301"/>
                <a:gd name="T35" fmla="*/ 143 h 285"/>
                <a:gd name="T36" fmla="*/ 223 w 301"/>
                <a:gd name="T37" fmla="*/ 143 h 285"/>
                <a:gd name="T38" fmla="*/ 203 w 301"/>
                <a:gd name="T39" fmla="*/ 123 h 285"/>
                <a:gd name="T40" fmla="*/ 223 w 301"/>
                <a:gd name="T41" fmla="*/ 103 h 285"/>
                <a:gd name="T42" fmla="*/ 243 w 301"/>
                <a:gd name="T43" fmla="*/ 123 h 285"/>
                <a:gd name="T44" fmla="*/ 223 w 301"/>
                <a:gd name="T45" fmla="*/ 14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7" y="139"/>
                  </a:cubicBezTo>
                  <a:cubicBezTo>
                    <a:pt x="11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2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  <a:moveTo>
                    <a:pt x="80" y="143"/>
                  </a:moveTo>
                  <a:cubicBezTo>
                    <a:pt x="69" y="143"/>
                    <a:pt x="60" y="134"/>
                    <a:pt x="60" y="123"/>
                  </a:cubicBezTo>
                  <a:cubicBezTo>
                    <a:pt x="60" y="112"/>
                    <a:pt x="69" y="103"/>
                    <a:pt x="80" y="103"/>
                  </a:cubicBezTo>
                  <a:cubicBezTo>
                    <a:pt x="91" y="103"/>
                    <a:pt x="100" y="112"/>
                    <a:pt x="100" y="123"/>
                  </a:cubicBezTo>
                  <a:cubicBezTo>
                    <a:pt x="100" y="134"/>
                    <a:pt x="91" y="143"/>
                    <a:pt x="80" y="143"/>
                  </a:cubicBezTo>
                  <a:close/>
                  <a:moveTo>
                    <a:pt x="151" y="143"/>
                  </a:moveTo>
                  <a:cubicBezTo>
                    <a:pt x="140" y="143"/>
                    <a:pt x="131" y="134"/>
                    <a:pt x="131" y="123"/>
                  </a:cubicBezTo>
                  <a:cubicBezTo>
                    <a:pt x="131" y="112"/>
                    <a:pt x="140" y="103"/>
                    <a:pt x="151" y="103"/>
                  </a:cubicBezTo>
                  <a:cubicBezTo>
                    <a:pt x="163" y="103"/>
                    <a:pt x="172" y="112"/>
                    <a:pt x="172" y="123"/>
                  </a:cubicBezTo>
                  <a:cubicBezTo>
                    <a:pt x="172" y="134"/>
                    <a:pt x="163" y="143"/>
                    <a:pt x="151" y="143"/>
                  </a:cubicBezTo>
                  <a:close/>
                  <a:moveTo>
                    <a:pt x="223" y="143"/>
                  </a:moveTo>
                  <a:cubicBezTo>
                    <a:pt x="212" y="143"/>
                    <a:pt x="203" y="134"/>
                    <a:pt x="203" y="123"/>
                  </a:cubicBezTo>
                  <a:cubicBezTo>
                    <a:pt x="203" y="112"/>
                    <a:pt x="212" y="103"/>
                    <a:pt x="223" y="103"/>
                  </a:cubicBezTo>
                  <a:cubicBezTo>
                    <a:pt x="234" y="103"/>
                    <a:pt x="243" y="112"/>
                    <a:pt x="243" y="123"/>
                  </a:cubicBezTo>
                  <a:cubicBezTo>
                    <a:pt x="243" y="134"/>
                    <a:pt x="234" y="143"/>
                    <a:pt x="223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790575" y="3692525"/>
              <a:ext cx="1409700" cy="1409700"/>
            </a:xfrm>
            <a:prstGeom prst="rect">
              <a:avLst/>
            </a:prstGeom>
            <a:solidFill>
              <a:srgbClr val="F89A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4" name="Freeform 337"/>
            <p:cNvSpPr>
              <a:spLocks noEditPoints="1"/>
            </p:cNvSpPr>
            <p:nvPr/>
          </p:nvSpPr>
          <p:spPr bwMode="auto">
            <a:xfrm>
              <a:off x="1260475" y="4162425"/>
              <a:ext cx="461963" cy="46196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53 w 288"/>
                <a:gd name="T11" fmla="*/ 209 h 288"/>
                <a:gd name="T12" fmla="*/ 127 w 288"/>
                <a:gd name="T13" fmla="*/ 209 h 288"/>
                <a:gd name="T14" fmla="*/ 72 w 288"/>
                <a:gd name="T15" fmla="*/ 229 h 288"/>
                <a:gd name="T16" fmla="*/ 90 w 288"/>
                <a:gd name="T17" fmla="*/ 197 h 288"/>
                <a:gd name="T18" fmla="*/ 54 w 288"/>
                <a:gd name="T19" fmla="*/ 147 h 288"/>
                <a:gd name="T20" fmla="*/ 136 w 288"/>
                <a:gd name="T21" fmla="*/ 65 h 288"/>
                <a:gd name="T22" fmla="*/ 235 w 288"/>
                <a:gd name="T23" fmla="*/ 127 h 288"/>
                <a:gd name="T24" fmla="*/ 153 w 288"/>
                <a:gd name="T25" fmla="*/ 20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224"/>
                    <a:pt x="64" y="288"/>
                    <a:pt x="144" y="288"/>
                  </a:cubicBezTo>
                  <a:cubicBezTo>
                    <a:pt x="224" y="288"/>
                    <a:pt x="288" y="22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53" y="209"/>
                  </a:moveTo>
                  <a:cubicBezTo>
                    <a:pt x="144" y="210"/>
                    <a:pt x="135" y="210"/>
                    <a:pt x="127" y="209"/>
                  </a:cubicBezTo>
                  <a:cubicBezTo>
                    <a:pt x="97" y="239"/>
                    <a:pt x="66" y="233"/>
                    <a:pt x="72" y="229"/>
                  </a:cubicBezTo>
                  <a:cubicBezTo>
                    <a:pt x="87" y="217"/>
                    <a:pt x="90" y="206"/>
                    <a:pt x="90" y="197"/>
                  </a:cubicBezTo>
                  <a:cubicBezTo>
                    <a:pt x="70" y="186"/>
                    <a:pt x="56" y="168"/>
                    <a:pt x="54" y="147"/>
                  </a:cubicBezTo>
                  <a:cubicBezTo>
                    <a:pt x="49" y="108"/>
                    <a:pt x="86" y="71"/>
                    <a:pt x="136" y="65"/>
                  </a:cubicBezTo>
                  <a:cubicBezTo>
                    <a:pt x="186" y="60"/>
                    <a:pt x="230" y="87"/>
                    <a:pt x="235" y="127"/>
                  </a:cubicBezTo>
                  <a:cubicBezTo>
                    <a:pt x="239" y="167"/>
                    <a:pt x="203" y="204"/>
                    <a:pt x="153" y="2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21" b="9848"/>
          <a:stretch>
            <a:fillRect/>
          </a:stretch>
        </p:blipFill>
        <p:spPr>
          <a:xfrm>
            <a:off x="5306290" y="1907657"/>
            <a:ext cx="5491653" cy="373598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662" y="15667"/>
            <a:ext cx="2587906" cy="210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664405" y="1497996"/>
            <a:ext cx="5151438" cy="1862138"/>
            <a:chOff x="1709561" y="1622174"/>
            <a:chExt cx="5151438" cy="1862138"/>
          </a:xfrm>
        </p:grpSpPr>
        <p:sp>
          <p:nvSpPr>
            <p:cNvPr id="4" name="文本框 3"/>
            <p:cNvSpPr txBox="1"/>
            <p:nvPr/>
          </p:nvSpPr>
          <p:spPr>
            <a:xfrm>
              <a:off x="3827286" y="1800124"/>
              <a:ext cx="3033713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09561" y="1622174"/>
              <a:ext cx="2117725" cy="1862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500" b="1" dirty="0" smtClean="0">
                  <a:solidFill>
                    <a:srgbClr val="F89A1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11500" b="1" dirty="0">
                <a:solidFill>
                  <a:srgbClr val="F89A1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9605" y="4258761"/>
            <a:ext cx="1670928" cy="21819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6818" y="4361327"/>
            <a:ext cx="1504954" cy="2079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3782130" y="2199821"/>
            <a:ext cx="3166305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单击此处编辑您要的内容。建议字体使用微软雅黑。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1479</Words>
  <Application>Microsoft Office PowerPoint</Application>
  <PresentationFormat>宽屏</PresentationFormat>
  <Paragraphs>160</Paragraphs>
  <Slides>27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Gill Sans</vt:lpstr>
      <vt:lpstr>Heiti SC Light</vt:lpstr>
      <vt:lpstr>맑은 고딕</vt:lpstr>
      <vt:lpstr>黑体</vt:lpstr>
      <vt:lpstr>华康海报体W12</vt:lpstr>
      <vt:lpstr>宋体</vt:lpstr>
      <vt:lpstr>微软雅黑</vt:lpstr>
      <vt:lpstr>Arial</vt:lpstr>
      <vt:lpstr>Arial Black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1; asus</dc:creator>
  <cp:lastModifiedBy>User</cp:lastModifiedBy>
  <cp:revision>15</cp:revision>
  <dcterms:created xsi:type="dcterms:W3CDTF">2017-02-06T03:19:00Z</dcterms:created>
  <dcterms:modified xsi:type="dcterms:W3CDTF">2018-05-17T05:10:33Z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