
<file path=[Content_Types].xml><?xml version="1.0" encoding="utf-8"?>
<Types xmlns="http://schemas.openxmlformats.org/package/2006/content-types">
  <Default Extension="png" ContentType="image/png"/>
  <Default Extension="mp3" ContentType="audio/mpe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2"/>
  </p:notesMasterIdLst>
  <p:sldIdLst>
    <p:sldId id="305" r:id="rId2"/>
    <p:sldId id="306" r:id="rId3"/>
    <p:sldId id="307" r:id="rId4"/>
    <p:sldId id="308" r:id="rId5"/>
    <p:sldId id="309" r:id="rId6"/>
    <p:sldId id="310" r:id="rId7"/>
    <p:sldId id="311" r:id="rId8"/>
    <p:sldId id="312" r:id="rId9"/>
    <p:sldId id="313" r:id="rId10"/>
    <p:sldId id="314" r:id="rId11"/>
    <p:sldId id="315" r:id="rId12"/>
    <p:sldId id="317" r:id="rId13"/>
    <p:sldId id="316" r:id="rId14"/>
    <p:sldId id="318" r:id="rId15"/>
    <p:sldId id="319" r:id="rId16"/>
    <p:sldId id="322" r:id="rId17"/>
    <p:sldId id="320" r:id="rId18"/>
    <p:sldId id="323" r:id="rId19"/>
    <p:sldId id="321" r:id="rId20"/>
    <p:sldId id="324" r:id="rId21"/>
    <p:sldId id="325" r:id="rId22"/>
    <p:sldId id="326" r:id="rId23"/>
    <p:sldId id="329" r:id="rId24"/>
    <p:sldId id="327" r:id="rId25"/>
    <p:sldId id="330" r:id="rId26"/>
    <p:sldId id="328"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Lst>
  <p:sldSz cx="9144000" cy="5145088"/>
  <p:notesSz cx="6858000" cy="9144000"/>
  <p:custDataLst>
    <p:tags r:id="rId4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9613"/>
    <a:srgbClr val="E58CA0"/>
    <a:srgbClr val="68BEE4"/>
    <a:srgbClr val="C8D661"/>
    <a:srgbClr val="055E87"/>
    <a:srgbClr val="555E78"/>
    <a:srgbClr val="5E6A89"/>
    <a:srgbClr val="001C5B"/>
    <a:srgbClr val="3C3D50"/>
    <a:srgbClr val="7881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80" autoAdjust="0"/>
    <p:restoredTop sz="94660"/>
  </p:normalViewPr>
  <p:slideViewPr>
    <p:cSldViewPr snapToGrid="0">
      <p:cViewPr varScale="1">
        <p:scale>
          <a:sx n="84" d="100"/>
          <a:sy n="84" d="100"/>
        </p:scale>
        <p:origin x="972" y="9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spPr>
            <a:solidFill>
              <a:srgbClr val="555E78"/>
            </a:solidFill>
          </c:spPr>
          <c:invertIfNegative val="1"/>
          <c:dPt>
            <c:idx val="0"/>
            <c:invertIfNegative val="1"/>
            <c:bubble3D val="0"/>
            <c:spPr>
              <a:solidFill>
                <a:srgbClr val="E58CA0"/>
              </a:solidFill>
            </c:spPr>
            <c:extLst>
              <c:ext xmlns:c16="http://schemas.microsoft.com/office/drawing/2014/chart" uri="{C3380CC4-5D6E-409C-BE32-E72D297353CC}">
                <c16:uniqueId val="{00000001-EF75-42C4-9629-EC099EE9C5F6}"/>
              </c:ext>
            </c:extLst>
          </c:dPt>
          <c:dPt>
            <c:idx val="1"/>
            <c:invertIfNegative val="1"/>
            <c:bubble3D val="0"/>
            <c:spPr>
              <a:solidFill>
                <a:srgbClr val="E99613"/>
              </a:solidFill>
            </c:spPr>
            <c:extLst>
              <c:ext xmlns:c16="http://schemas.microsoft.com/office/drawing/2014/chart" uri="{C3380CC4-5D6E-409C-BE32-E72D297353CC}">
                <c16:uniqueId val="{00000003-EF75-42C4-9629-EC099EE9C5F6}"/>
              </c:ext>
            </c:extLst>
          </c:dPt>
          <c:dPt>
            <c:idx val="2"/>
            <c:invertIfNegative val="1"/>
            <c:bubble3D val="0"/>
            <c:spPr>
              <a:solidFill>
                <a:srgbClr val="C8D661"/>
              </a:solidFill>
            </c:spPr>
            <c:extLst>
              <c:ext xmlns:c16="http://schemas.microsoft.com/office/drawing/2014/chart" uri="{C3380CC4-5D6E-409C-BE32-E72D297353CC}">
                <c16:uniqueId val="{00000005-EF75-42C4-9629-EC099EE9C5F6}"/>
              </c:ext>
            </c:extLst>
          </c:dPt>
          <c:val>
            <c:numRef>
              <c:f>Sheet1!$B$2:$B$4</c:f>
              <c:numCache>
                <c:formatCode>0%</c:formatCode>
                <c:ptCount val="3"/>
                <c:pt idx="0">
                  <c:v>0.4</c:v>
                </c:pt>
                <c:pt idx="1">
                  <c:v>0.75</c:v>
                </c:pt>
                <c:pt idx="2">
                  <c:v>0.5</c:v>
                </c:pt>
              </c:numCache>
            </c:numRef>
          </c:val>
          <c:extLst>
            <c:ext xmlns:c14="http://schemas.microsoft.com/office/drawing/2007/8/2/chart" uri="{6F2FDCE9-48DA-4B69-8628-5D25D57E5C99}">
              <c14:invertSolidFillFmt>
                <c14:spPr xmlns:c14="http://schemas.microsoft.com/office/drawing/2007/8/2/chart">
                  <a:solidFill>
                    <a:srgbClr val="FFFFFF"/>
                  </a:solidFill>
                </c14:spPr>
              </c14:invertSolidFillFmt>
            </c:ex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6-EF75-42C4-9629-EC099EE9C5F6}"/>
            </c:ext>
          </c:extLst>
        </c:ser>
        <c:dLbls>
          <c:showLegendKey val="0"/>
          <c:showVal val="0"/>
          <c:showCatName val="0"/>
          <c:showSerName val="0"/>
          <c:showPercent val="0"/>
          <c:showBubbleSize val="0"/>
        </c:dLbls>
        <c:gapWidth val="150"/>
        <c:axId val="1074611552"/>
        <c:axId val="1074612672"/>
      </c:barChart>
      <c:catAx>
        <c:axId val="1074611552"/>
        <c:scaling>
          <c:orientation val="minMax"/>
        </c:scaling>
        <c:delete val="1"/>
        <c:axPos val="b"/>
        <c:numFmt formatCode="General" sourceLinked="0"/>
        <c:majorTickMark val="cross"/>
        <c:minorTickMark val="cross"/>
        <c:tickLblPos val="nextTo"/>
        <c:crossAx val="1074612672"/>
        <c:crosses val="autoZero"/>
        <c:auto val="1"/>
        <c:lblAlgn val="ctr"/>
        <c:lblOffset val="100"/>
        <c:noMultiLvlLbl val="1"/>
      </c:catAx>
      <c:valAx>
        <c:axId val="1074612672"/>
        <c:scaling>
          <c:orientation val="minMax"/>
        </c:scaling>
        <c:delete val="1"/>
        <c:axPos val="l"/>
        <c:numFmt formatCode="0%" sourceLinked="1"/>
        <c:majorTickMark val="cross"/>
        <c:minorTickMark val="cross"/>
        <c:tickLblPos val="nextTo"/>
        <c:crossAx val="1074611552"/>
        <c:crosses val="autoZero"/>
        <c:crossBetween val="between"/>
      </c:valAx>
    </c:plotArea>
    <c:plotVisOnly val="1"/>
    <c:dispBlanksAs val="zero"/>
    <c:showDLblsOverMax val="1"/>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2017/3/24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a:t>
            </a:fld>
            <a:endParaRPr lang="zh-CN" altLang="en-US"/>
          </a:p>
        </p:txBody>
      </p:sp>
    </p:spTree>
    <p:extLst>
      <p:ext uri="{BB962C8B-B14F-4D97-AF65-F5344CB8AC3E}">
        <p14:creationId xmlns:p14="http://schemas.microsoft.com/office/powerpoint/2010/main" val="1485194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extLst>
      <p:ext uri="{BB962C8B-B14F-4D97-AF65-F5344CB8AC3E}">
        <p14:creationId xmlns:p14="http://schemas.microsoft.com/office/powerpoint/2010/main" val="438483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extLst>
      <p:ext uri="{BB962C8B-B14F-4D97-AF65-F5344CB8AC3E}">
        <p14:creationId xmlns:p14="http://schemas.microsoft.com/office/powerpoint/2010/main" val="3024877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extLst>
      <p:ext uri="{BB962C8B-B14F-4D97-AF65-F5344CB8AC3E}">
        <p14:creationId xmlns:p14="http://schemas.microsoft.com/office/powerpoint/2010/main" val="999735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extLst>
      <p:ext uri="{BB962C8B-B14F-4D97-AF65-F5344CB8AC3E}">
        <p14:creationId xmlns:p14="http://schemas.microsoft.com/office/powerpoint/2010/main" val="2808963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extLst>
      <p:ext uri="{BB962C8B-B14F-4D97-AF65-F5344CB8AC3E}">
        <p14:creationId xmlns:p14="http://schemas.microsoft.com/office/powerpoint/2010/main" val="26619911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extLst>
      <p:ext uri="{BB962C8B-B14F-4D97-AF65-F5344CB8AC3E}">
        <p14:creationId xmlns:p14="http://schemas.microsoft.com/office/powerpoint/2010/main" val="2287684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extLst>
      <p:ext uri="{BB962C8B-B14F-4D97-AF65-F5344CB8AC3E}">
        <p14:creationId xmlns:p14="http://schemas.microsoft.com/office/powerpoint/2010/main" val="3080469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extLst>
      <p:ext uri="{BB962C8B-B14F-4D97-AF65-F5344CB8AC3E}">
        <p14:creationId xmlns:p14="http://schemas.microsoft.com/office/powerpoint/2010/main" val="574487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extLst>
      <p:ext uri="{BB962C8B-B14F-4D97-AF65-F5344CB8AC3E}">
        <p14:creationId xmlns:p14="http://schemas.microsoft.com/office/powerpoint/2010/main" val="42366945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extLst>
      <p:ext uri="{BB962C8B-B14F-4D97-AF65-F5344CB8AC3E}">
        <p14:creationId xmlns:p14="http://schemas.microsoft.com/office/powerpoint/2010/main" val="3544524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a:t>
            </a:fld>
            <a:endParaRPr lang="zh-CN" altLang="en-US"/>
          </a:p>
        </p:txBody>
      </p:sp>
    </p:spTree>
    <p:extLst>
      <p:ext uri="{BB962C8B-B14F-4D97-AF65-F5344CB8AC3E}">
        <p14:creationId xmlns:p14="http://schemas.microsoft.com/office/powerpoint/2010/main" val="1796194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extLst>
      <p:ext uri="{BB962C8B-B14F-4D97-AF65-F5344CB8AC3E}">
        <p14:creationId xmlns:p14="http://schemas.microsoft.com/office/powerpoint/2010/main" val="41111126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extLst>
      <p:ext uri="{BB962C8B-B14F-4D97-AF65-F5344CB8AC3E}">
        <p14:creationId xmlns:p14="http://schemas.microsoft.com/office/powerpoint/2010/main" val="25392421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extLst>
      <p:ext uri="{BB962C8B-B14F-4D97-AF65-F5344CB8AC3E}">
        <p14:creationId xmlns:p14="http://schemas.microsoft.com/office/powerpoint/2010/main" val="2791001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extLst>
      <p:ext uri="{BB962C8B-B14F-4D97-AF65-F5344CB8AC3E}">
        <p14:creationId xmlns:p14="http://schemas.microsoft.com/office/powerpoint/2010/main" val="3999957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extLst>
      <p:ext uri="{BB962C8B-B14F-4D97-AF65-F5344CB8AC3E}">
        <p14:creationId xmlns:p14="http://schemas.microsoft.com/office/powerpoint/2010/main" val="10728219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25</a:t>
            </a:fld>
            <a:endParaRPr lang="zh-CN" altLang="en-US"/>
          </a:p>
        </p:txBody>
      </p:sp>
    </p:spTree>
    <p:extLst>
      <p:ext uri="{BB962C8B-B14F-4D97-AF65-F5344CB8AC3E}">
        <p14:creationId xmlns:p14="http://schemas.microsoft.com/office/powerpoint/2010/main" val="3944312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26</a:t>
            </a:fld>
            <a:endParaRPr lang="zh-CN" altLang="en-US"/>
          </a:p>
        </p:txBody>
      </p:sp>
    </p:spTree>
    <p:extLst>
      <p:ext uri="{BB962C8B-B14F-4D97-AF65-F5344CB8AC3E}">
        <p14:creationId xmlns:p14="http://schemas.microsoft.com/office/powerpoint/2010/main" val="3094746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27</a:t>
            </a:fld>
            <a:endParaRPr lang="zh-CN" altLang="en-US"/>
          </a:p>
        </p:txBody>
      </p:sp>
    </p:spTree>
    <p:extLst>
      <p:ext uri="{BB962C8B-B14F-4D97-AF65-F5344CB8AC3E}">
        <p14:creationId xmlns:p14="http://schemas.microsoft.com/office/powerpoint/2010/main" val="28830561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28</a:t>
            </a:fld>
            <a:endParaRPr lang="zh-CN" altLang="en-US"/>
          </a:p>
        </p:txBody>
      </p:sp>
    </p:spTree>
    <p:extLst>
      <p:ext uri="{BB962C8B-B14F-4D97-AF65-F5344CB8AC3E}">
        <p14:creationId xmlns:p14="http://schemas.microsoft.com/office/powerpoint/2010/main" val="3490534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29</a:t>
            </a:fld>
            <a:endParaRPr lang="zh-CN" altLang="en-US"/>
          </a:p>
        </p:txBody>
      </p:sp>
    </p:spTree>
    <p:extLst>
      <p:ext uri="{BB962C8B-B14F-4D97-AF65-F5344CB8AC3E}">
        <p14:creationId xmlns:p14="http://schemas.microsoft.com/office/powerpoint/2010/main" val="3358318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extLst>
      <p:ext uri="{BB962C8B-B14F-4D97-AF65-F5344CB8AC3E}">
        <p14:creationId xmlns:p14="http://schemas.microsoft.com/office/powerpoint/2010/main" val="28312670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30</a:t>
            </a:fld>
            <a:endParaRPr lang="zh-CN" altLang="en-US"/>
          </a:p>
        </p:txBody>
      </p:sp>
    </p:spTree>
    <p:extLst>
      <p:ext uri="{BB962C8B-B14F-4D97-AF65-F5344CB8AC3E}">
        <p14:creationId xmlns:p14="http://schemas.microsoft.com/office/powerpoint/2010/main" val="1108374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31</a:t>
            </a:fld>
            <a:endParaRPr lang="zh-CN" altLang="en-US"/>
          </a:p>
        </p:txBody>
      </p:sp>
    </p:spTree>
    <p:extLst>
      <p:ext uri="{BB962C8B-B14F-4D97-AF65-F5344CB8AC3E}">
        <p14:creationId xmlns:p14="http://schemas.microsoft.com/office/powerpoint/2010/main" val="2364315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32</a:t>
            </a:fld>
            <a:endParaRPr lang="zh-CN" altLang="en-US"/>
          </a:p>
        </p:txBody>
      </p:sp>
    </p:spTree>
    <p:extLst>
      <p:ext uri="{BB962C8B-B14F-4D97-AF65-F5344CB8AC3E}">
        <p14:creationId xmlns:p14="http://schemas.microsoft.com/office/powerpoint/2010/main" val="28285436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33</a:t>
            </a:fld>
            <a:endParaRPr lang="zh-CN" altLang="en-US"/>
          </a:p>
        </p:txBody>
      </p:sp>
    </p:spTree>
    <p:extLst>
      <p:ext uri="{BB962C8B-B14F-4D97-AF65-F5344CB8AC3E}">
        <p14:creationId xmlns:p14="http://schemas.microsoft.com/office/powerpoint/2010/main" val="3500619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34</a:t>
            </a:fld>
            <a:endParaRPr lang="zh-CN" altLang="en-US"/>
          </a:p>
        </p:txBody>
      </p:sp>
    </p:spTree>
    <p:extLst>
      <p:ext uri="{BB962C8B-B14F-4D97-AF65-F5344CB8AC3E}">
        <p14:creationId xmlns:p14="http://schemas.microsoft.com/office/powerpoint/2010/main" val="41897014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35</a:t>
            </a:fld>
            <a:endParaRPr lang="zh-CN" altLang="en-US"/>
          </a:p>
        </p:txBody>
      </p:sp>
    </p:spTree>
    <p:extLst>
      <p:ext uri="{BB962C8B-B14F-4D97-AF65-F5344CB8AC3E}">
        <p14:creationId xmlns:p14="http://schemas.microsoft.com/office/powerpoint/2010/main" val="3141846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36</a:t>
            </a:fld>
            <a:endParaRPr lang="zh-CN" altLang="en-US"/>
          </a:p>
        </p:txBody>
      </p:sp>
    </p:spTree>
    <p:extLst>
      <p:ext uri="{BB962C8B-B14F-4D97-AF65-F5344CB8AC3E}">
        <p14:creationId xmlns:p14="http://schemas.microsoft.com/office/powerpoint/2010/main" val="6002650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37</a:t>
            </a:fld>
            <a:endParaRPr lang="zh-CN" altLang="en-US"/>
          </a:p>
        </p:txBody>
      </p:sp>
    </p:spTree>
    <p:extLst>
      <p:ext uri="{BB962C8B-B14F-4D97-AF65-F5344CB8AC3E}">
        <p14:creationId xmlns:p14="http://schemas.microsoft.com/office/powerpoint/2010/main" val="3429308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38</a:t>
            </a:fld>
            <a:endParaRPr lang="zh-CN" altLang="en-US"/>
          </a:p>
        </p:txBody>
      </p:sp>
    </p:spTree>
    <p:extLst>
      <p:ext uri="{BB962C8B-B14F-4D97-AF65-F5344CB8AC3E}">
        <p14:creationId xmlns:p14="http://schemas.microsoft.com/office/powerpoint/2010/main" val="1507681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39</a:t>
            </a:fld>
            <a:endParaRPr lang="zh-CN" altLang="en-US"/>
          </a:p>
        </p:txBody>
      </p:sp>
    </p:spTree>
    <p:extLst>
      <p:ext uri="{BB962C8B-B14F-4D97-AF65-F5344CB8AC3E}">
        <p14:creationId xmlns:p14="http://schemas.microsoft.com/office/powerpoint/2010/main" val="2608197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extLst>
      <p:ext uri="{BB962C8B-B14F-4D97-AF65-F5344CB8AC3E}">
        <p14:creationId xmlns:p14="http://schemas.microsoft.com/office/powerpoint/2010/main" val="40582659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40</a:t>
            </a:fld>
            <a:endParaRPr lang="zh-CN" altLang="en-US"/>
          </a:p>
        </p:txBody>
      </p:sp>
    </p:spTree>
    <p:extLst>
      <p:ext uri="{BB962C8B-B14F-4D97-AF65-F5344CB8AC3E}">
        <p14:creationId xmlns:p14="http://schemas.microsoft.com/office/powerpoint/2010/main" val="1147722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extLst>
      <p:ext uri="{BB962C8B-B14F-4D97-AF65-F5344CB8AC3E}">
        <p14:creationId xmlns:p14="http://schemas.microsoft.com/office/powerpoint/2010/main" val="1157219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extLst>
      <p:ext uri="{BB962C8B-B14F-4D97-AF65-F5344CB8AC3E}">
        <p14:creationId xmlns:p14="http://schemas.microsoft.com/office/powerpoint/2010/main" val="4072818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extLst>
      <p:ext uri="{BB962C8B-B14F-4D97-AF65-F5344CB8AC3E}">
        <p14:creationId xmlns:p14="http://schemas.microsoft.com/office/powerpoint/2010/main" val="2299188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extLst>
      <p:ext uri="{BB962C8B-B14F-4D97-AF65-F5344CB8AC3E}">
        <p14:creationId xmlns:p14="http://schemas.microsoft.com/office/powerpoint/2010/main" val="1770001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extLst>
      <p:ext uri="{BB962C8B-B14F-4D97-AF65-F5344CB8AC3E}">
        <p14:creationId xmlns:p14="http://schemas.microsoft.com/office/powerpoint/2010/main" val="589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369642"/>
            <a:ext cx="7886700" cy="3264511"/>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642"/>
            <a:ext cx="78867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5" name="Footer Placeholder 4"/>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9386"/>
            <a:ext cx="3868340" cy="276429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9386"/>
            <a:ext cx="3887391" cy="276429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8" name="Footer Placeholder 7"/>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929"/>
            <a:ext cx="7886700" cy="994479"/>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4" name="Footer Placeholder 3"/>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3" name="Footer Placeholder 2"/>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8735"/>
            <a:ext cx="2057400" cy="273928"/>
          </a:xfrm>
          <a:prstGeom prst="rect">
            <a:avLst/>
          </a:prstGeom>
        </p:spPr>
        <p:txBody>
          <a:bodyPr/>
          <a:lstStyle/>
          <a:p>
            <a:fld id="{ED213BF9-2C63-42AA-BA6C-67E1412DA37E}" type="datetimeFigureOut">
              <a:rPr lang="zh-CN" altLang="en-US" smtClean="0"/>
              <a:t>2017/3/24</a:t>
            </a:fld>
            <a:endParaRPr lang="zh-CN" altLang="en-US"/>
          </a:p>
        </p:txBody>
      </p:sp>
      <p:sp>
        <p:nvSpPr>
          <p:cNvPr id="6" name="Footer Placeholder 5"/>
          <p:cNvSpPr>
            <a:spLocks noGrp="1"/>
          </p:cNvSpPr>
          <p:nvPr>
            <p:ph type="ftr" sz="quarter" idx="11"/>
          </p:nvPr>
        </p:nvSpPr>
        <p:spPr>
          <a:xfrm>
            <a:off x="3028950" y="4768735"/>
            <a:ext cx="3086100" cy="273928"/>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8735"/>
            <a:ext cx="2057400" cy="273928"/>
          </a:xfrm>
          <a:prstGeom prst="rect">
            <a:avLst/>
          </a:prstGeom>
        </p:spPr>
        <p:txBody>
          <a:bodyPr/>
          <a:lstStyle/>
          <a:p>
            <a:fld id="{1C82B4B2-DDA9-4394-A6AD-947A4CE2D7F7}"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10" name="图片 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jpeg"/><Relationship Id="rId7"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png"/><Relationship Id="rId9"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jpe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6.png"/><Relationship Id="rId10" Type="http://schemas.microsoft.com/office/2007/relationships/hdphoto" Target="../media/hdphoto4.wdp"/><Relationship Id="rId4" Type="http://schemas.openxmlformats.org/officeDocument/2006/relationships/image" Target="../media/image2.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0532" y="3200400"/>
            <a:ext cx="1834720" cy="1764320"/>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76739" y="0"/>
            <a:ext cx="3567261" cy="5145088"/>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8375" y="3784365"/>
            <a:ext cx="3055625" cy="1360723"/>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5195" y="433052"/>
            <a:ext cx="1216154" cy="1153466"/>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827261" y="3200400"/>
            <a:ext cx="1316739" cy="2136652"/>
          </a:xfrm>
          <a:prstGeom prst="rect">
            <a:avLst/>
          </a:prstGeom>
        </p:spPr>
      </p:pic>
      <p:pic>
        <p:nvPicPr>
          <p:cNvPr id="16" name="图片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3283" y="3365196"/>
            <a:ext cx="4160515" cy="1434727"/>
          </a:xfrm>
          <a:prstGeom prst="rect">
            <a:avLst/>
          </a:prstGeom>
        </p:spPr>
      </p:pic>
      <p:sp>
        <p:nvSpPr>
          <p:cNvPr id="17" name="文本框 16"/>
          <p:cNvSpPr txBox="1"/>
          <p:nvPr/>
        </p:nvSpPr>
        <p:spPr>
          <a:xfrm>
            <a:off x="2163823" y="1386806"/>
            <a:ext cx="5296326" cy="769441"/>
          </a:xfrm>
          <a:prstGeom prst="rect">
            <a:avLst/>
          </a:prstGeom>
          <a:noFill/>
        </p:spPr>
        <p:txBody>
          <a:bodyPr wrap="square" rtlCol="0">
            <a:spAutoFit/>
          </a:bodyPr>
          <a:lstStyle/>
          <a:p>
            <a:r>
              <a:rPr lang="zh-CN" altLang="en-US" sz="4400">
                <a:solidFill>
                  <a:srgbClr val="68BEE4"/>
                </a:solidFill>
                <a:latin typeface="华康俪金黑W8(P)" panose="020B0800000000000000" pitchFamily="34" charset="-122"/>
                <a:ea typeface="华康俪金黑W8(P)" panose="020B0800000000000000" pitchFamily="34" charset="-122"/>
              </a:rPr>
              <a:t>教师通用说课模板</a:t>
            </a:r>
          </a:p>
        </p:txBody>
      </p:sp>
      <p:sp>
        <p:nvSpPr>
          <p:cNvPr id="18" name="文本框 17"/>
          <p:cNvSpPr txBox="1"/>
          <p:nvPr/>
        </p:nvSpPr>
        <p:spPr>
          <a:xfrm>
            <a:off x="2504984" y="2176857"/>
            <a:ext cx="3970959" cy="307777"/>
          </a:xfrm>
          <a:prstGeom prst="rect">
            <a:avLst/>
          </a:prstGeom>
          <a:noFill/>
        </p:spPr>
        <p:txBody>
          <a:bodyPr wrap="none" rtlCol="0">
            <a:spAutoFit/>
          </a:bodyPr>
          <a:lstStyle/>
          <a:p>
            <a:r>
              <a:rPr lang="zh-CN" altLang="en-US" sz="1400" dirty="0">
                <a:solidFill>
                  <a:srgbClr val="51AFAF"/>
                </a:solidFill>
                <a:latin typeface="微软雅黑" panose="020B0503020204020204" pitchFamily="34" charset="-122"/>
                <a:ea typeface="微软雅黑" panose="020B0503020204020204" pitchFamily="34" charset="-122"/>
              </a:rPr>
              <a:t>适用教学课件</a:t>
            </a:r>
            <a:r>
              <a:rPr lang="en-US" altLang="zh-CN" sz="1400" dirty="0">
                <a:solidFill>
                  <a:srgbClr val="51AFAF"/>
                </a:solidFill>
                <a:latin typeface="微软雅黑" panose="020B0503020204020204" pitchFamily="34" charset="-122"/>
                <a:ea typeface="微软雅黑" panose="020B0503020204020204" pitchFamily="34" charset="-122"/>
              </a:rPr>
              <a:t>/</a:t>
            </a:r>
            <a:r>
              <a:rPr lang="zh-CN" altLang="en-US" sz="1400" dirty="0">
                <a:solidFill>
                  <a:srgbClr val="51AFAF"/>
                </a:solidFill>
                <a:latin typeface="微软雅黑" panose="020B0503020204020204" pitchFamily="34" charset="-122"/>
                <a:ea typeface="微软雅黑" panose="020B0503020204020204" pitchFamily="34" charset="-122"/>
              </a:rPr>
              <a:t>儿童</a:t>
            </a:r>
            <a:r>
              <a:rPr lang="zh-CN" altLang="en-US" sz="1400">
                <a:solidFill>
                  <a:srgbClr val="51AFAF"/>
                </a:solidFill>
                <a:latin typeface="微软雅黑" panose="020B0503020204020204" pitchFamily="34" charset="-122"/>
                <a:ea typeface="微软雅黑" panose="020B0503020204020204" pitchFamily="34" charset="-122"/>
              </a:rPr>
              <a:t>教育</a:t>
            </a:r>
            <a:r>
              <a:rPr lang="en-US" altLang="zh-CN" sz="1400">
                <a:solidFill>
                  <a:srgbClr val="51AFAF"/>
                </a:solidFill>
                <a:latin typeface="微软雅黑" panose="020B0503020204020204" pitchFamily="34" charset="-122"/>
                <a:ea typeface="微软雅黑" panose="020B0503020204020204" pitchFamily="34" charset="-122"/>
              </a:rPr>
              <a:t>/</a:t>
            </a:r>
            <a:r>
              <a:rPr lang="zh-CN" altLang="en-US" sz="1400">
                <a:solidFill>
                  <a:srgbClr val="51AFAF"/>
                </a:solidFill>
                <a:latin typeface="微软雅黑" panose="020B0503020204020204" pitchFamily="34" charset="-122"/>
                <a:ea typeface="微软雅黑" panose="020B0503020204020204" pitchFamily="34" charset="-122"/>
              </a:rPr>
              <a:t>老师说课</a:t>
            </a:r>
            <a:r>
              <a:rPr lang="en-US" altLang="zh-CN" sz="1400">
                <a:solidFill>
                  <a:srgbClr val="51AFAF"/>
                </a:solidFill>
                <a:latin typeface="微软雅黑" panose="020B0503020204020204" pitchFamily="34" charset="-122"/>
                <a:ea typeface="微软雅黑" panose="020B0503020204020204" pitchFamily="34" charset="-122"/>
              </a:rPr>
              <a:t>/</a:t>
            </a:r>
            <a:r>
              <a:rPr lang="zh-CN" altLang="en-US" sz="1400">
                <a:solidFill>
                  <a:srgbClr val="51AFAF"/>
                </a:solidFill>
                <a:latin typeface="微软雅黑" panose="020B0503020204020204" pitchFamily="34" charset="-122"/>
                <a:ea typeface="微软雅黑" panose="020B0503020204020204" pitchFamily="34" charset="-122"/>
              </a:rPr>
              <a:t>说课大赛</a:t>
            </a:r>
            <a:r>
              <a:rPr lang="en-US" altLang="zh-CN" sz="1400">
                <a:solidFill>
                  <a:srgbClr val="51AFAF"/>
                </a:solidFill>
                <a:latin typeface="微软雅黑" panose="020B0503020204020204" pitchFamily="34" charset="-122"/>
                <a:ea typeface="微软雅黑" panose="020B0503020204020204" pitchFamily="34" charset="-122"/>
              </a:rPr>
              <a:t>PPT</a:t>
            </a:r>
            <a:endParaRPr lang="zh-CN" altLang="en-US" sz="1400" dirty="0">
              <a:solidFill>
                <a:srgbClr val="51AFAF"/>
              </a:solidFill>
              <a:latin typeface="微软雅黑" panose="020B0503020204020204" pitchFamily="34" charset="-122"/>
              <a:ea typeface="微软雅黑" panose="020B0503020204020204" pitchFamily="34" charset="-122"/>
            </a:endParaRPr>
          </a:p>
        </p:txBody>
      </p:sp>
      <p:sp>
        <p:nvSpPr>
          <p:cNvPr id="19" name="云形 18"/>
          <p:cNvSpPr/>
          <p:nvPr/>
        </p:nvSpPr>
        <p:spPr>
          <a:xfrm rot="1626479">
            <a:off x="2505646" y="2779242"/>
            <a:ext cx="1130969" cy="763811"/>
          </a:xfrm>
          <a:prstGeom prst="cloud">
            <a:avLst/>
          </a:prstGeom>
          <a:solidFill>
            <a:schemeClr val="bg1">
              <a:alpha val="50000"/>
            </a:schemeClr>
          </a:solidFill>
          <a:ln>
            <a:solidFill>
              <a:srgbClr val="569A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0" name="文本框 19"/>
          <p:cNvSpPr txBox="1"/>
          <p:nvPr/>
        </p:nvSpPr>
        <p:spPr>
          <a:xfrm rot="918722">
            <a:off x="2594076" y="2930313"/>
            <a:ext cx="954107" cy="461665"/>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ea typeface="微软雅黑" panose="020B0503020204020204" pitchFamily="34" charset="-122"/>
              </a:rPr>
              <a:t>三年级语文</a:t>
            </a:r>
            <a:endParaRPr lang="en-US" altLang="zh-CN" sz="1200" b="1" dirty="0">
              <a:solidFill>
                <a:srgbClr val="E58CA0"/>
              </a:solidFill>
              <a:latin typeface="微软雅黑" panose="020B0503020204020204" pitchFamily="34" charset="-122"/>
              <a:ea typeface="微软雅黑" panose="020B0503020204020204" pitchFamily="34" charset="-122"/>
            </a:endParaRPr>
          </a:p>
          <a:p>
            <a:pPr algn="ctr"/>
            <a:r>
              <a:rPr lang="zh-CN" altLang="en-US" sz="1200" b="1" dirty="0">
                <a:solidFill>
                  <a:srgbClr val="E58CA0"/>
                </a:solidFill>
                <a:latin typeface="微软雅黑" panose="020B0503020204020204" pitchFamily="34" charset="-122"/>
                <a:ea typeface="微软雅黑" panose="020B0503020204020204" pitchFamily="34" charset="-122"/>
              </a:rPr>
              <a:t>老师</a:t>
            </a:r>
          </a:p>
        </p:txBody>
      </p:sp>
      <p:pic>
        <p:nvPicPr>
          <p:cNvPr id="22"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9298858" y="-227806"/>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500"/>
                            </p:stCondLst>
                            <p:childTnLst>
                              <p:par>
                                <p:cTn id="32" presetID="50" presetClass="entr" presetSubtype="0" decel="10000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strVal val="#ppt_w+.3"/>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animEffect transition="in" filter="fade">
                                      <p:cBhvr>
                                        <p:cTn id="36" dur="1000"/>
                                        <p:tgtEl>
                                          <p:spTgt spid="17"/>
                                        </p:tgtEl>
                                      </p:cBhvr>
                                    </p:animEffect>
                                  </p:childTnLst>
                                </p:cTn>
                              </p:par>
                            </p:childTnLst>
                          </p:cTn>
                        </p:par>
                        <p:par>
                          <p:cTn id="37" fill="hold">
                            <p:stCondLst>
                              <p:cond delay="4500"/>
                            </p:stCondLst>
                            <p:childTnLst>
                              <p:par>
                                <p:cTn id="38" presetID="1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p:tgtEl>
                                          <p:spTgt spid="18"/>
                                        </p:tgtEl>
                                        <p:attrNameLst>
                                          <p:attrName>ppt_y</p:attrName>
                                        </p:attrNameLst>
                                      </p:cBhvr>
                                      <p:tavLst>
                                        <p:tav tm="0">
                                          <p:val>
                                            <p:strVal val="#ppt_y-#ppt_h*1.125000"/>
                                          </p:val>
                                        </p:tav>
                                        <p:tav tm="100000">
                                          <p:val>
                                            <p:strVal val="#ppt_y"/>
                                          </p:val>
                                        </p:tav>
                                      </p:tavLst>
                                    </p:anim>
                                    <p:animEffect transition="in" filter="wipe(down)">
                                      <p:cBhvr>
                                        <p:cTn id="41" dur="500"/>
                                        <p:tgtEl>
                                          <p:spTgt spid="18"/>
                                        </p:tgtEl>
                                      </p:cBhvr>
                                    </p:animEffect>
                                  </p:childTnLst>
                                </p:cTn>
                              </p:par>
                            </p:childTnLst>
                          </p:cTn>
                        </p:par>
                        <p:par>
                          <p:cTn id="42" fill="hold">
                            <p:stCondLst>
                              <p:cond delay="5000"/>
                            </p:stCondLst>
                            <p:childTnLst>
                              <p:par>
                                <p:cTn id="43" presetID="23" presetClass="entr" presetSubtype="32"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strVal val="4*#ppt_w"/>
                                          </p:val>
                                        </p:tav>
                                        <p:tav tm="100000">
                                          <p:val>
                                            <p:strVal val="#ppt_w"/>
                                          </p:val>
                                        </p:tav>
                                      </p:tavLst>
                                    </p:anim>
                                    <p:anim calcmode="lin" valueType="num">
                                      <p:cBhvr>
                                        <p:cTn id="46" dur="500" fill="hold"/>
                                        <p:tgtEl>
                                          <p:spTgt spid="19"/>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strVal val="4*#ppt_w"/>
                                          </p:val>
                                        </p:tav>
                                        <p:tav tm="100000">
                                          <p:val>
                                            <p:strVal val="#ppt_w"/>
                                          </p:val>
                                        </p:tav>
                                      </p:tavLst>
                                    </p:anim>
                                    <p:anim calcmode="lin" valueType="num">
                                      <p:cBhvr>
                                        <p:cTn id="50"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22"/>
                </p:tgtEl>
              </p:cMediaNode>
            </p:audio>
          </p:childTnLst>
        </p:cTn>
      </p:par>
    </p:tnLst>
    <p:bldLst>
      <p:bldP spid="17" grpId="0"/>
      <p:bldP spid="18" grpId="0"/>
      <p:bldP spid="19"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a:off x="2632472" y="2780031"/>
            <a:ext cx="389334"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7" name="直接箭头连接符 6"/>
          <p:cNvCxnSpPr/>
          <p:nvPr/>
        </p:nvCxnSpPr>
        <p:spPr>
          <a:xfrm>
            <a:off x="3752850" y="2769316"/>
            <a:ext cx="389335" cy="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8" name="直接箭头连接符 7"/>
          <p:cNvCxnSpPr/>
          <p:nvPr/>
        </p:nvCxnSpPr>
        <p:spPr>
          <a:xfrm flipV="1">
            <a:off x="2491979" y="1948975"/>
            <a:ext cx="406003" cy="284560"/>
          </a:xfrm>
          <a:prstGeom prst="straightConnector1">
            <a:avLst/>
          </a:prstGeom>
          <a:noFill/>
          <a:ln w="9525" cap="flat" cmpd="sng" algn="ctr">
            <a:solidFill>
              <a:schemeClr val="tx1">
                <a:lumMod val="75000"/>
                <a:lumOff val="25000"/>
              </a:schemeClr>
            </a:solidFill>
            <a:prstDash val="solid"/>
            <a:tailEnd type="triangle"/>
          </a:ln>
          <a:effectLst/>
        </p:spPr>
      </p:cxnSp>
      <p:cxnSp>
        <p:nvCxnSpPr>
          <p:cNvPr id="9" name="直接箭头连接符 8"/>
          <p:cNvCxnSpPr/>
          <p:nvPr/>
        </p:nvCxnSpPr>
        <p:spPr>
          <a:xfrm>
            <a:off x="2319338" y="3495597"/>
            <a:ext cx="401241" cy="310753"/>
          </a:xfrm>
          <a:prstGeom prst="straightConnector1">
            <a:avLst/>
          </a:prstGeom>
          <a:noFill/>
          <a:ln w="9525" cap="flat" cmpd="sng" algn="ctr">
            <a:solidFill>
              <a:schemeClr val="tx1">
                <a:lumMod val="75000"/>
                <a:lumOff val="25000"/>
              </a:schemeClr>
            </a:solidFill>
            <a:prstDash val="solid"/>
            <a:tailEnd type="triangle"/>
          </a:ln>
          <a:effectLst/>
        </p:spPr>
      </p:cxnSp>
      <p:sp>
        <p:nvSpPr>
          <p:cNvPr id="10"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68BEE4"/>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rgbClr val="68BEE4"/>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E58CA0"/>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rgbClr val="E58CA0"/>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2"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400" dirty="0">
                <a:solidFill>
                  <a:srgbClr val="E99613"/>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rgbClr val="E99613"/>
              </a:solidFill>
              <a:latin typeface="微软雅黑" panose="020B0503020204020204" pitchFamily="34" charset="-122"/>
              <a:ea typeface="微软雅黑" panose="020B0503020204020204" pitchFamily="34" charset="-122"/>
              <a:sym typeface="方正兰亭黑_GBK" panose="02000000000000000000" pitchFamily="2" charset="-122"/>
            </a:endParaRPr>
          </a:p>
          <a:p>
            <a:pPr defTabSz="914400">
              <a:spcBef>
                <a:spcPct val="0"/>
              </a:spcBef>
            </a:pPr>
            <a:r>
              <a:rPr lang="zh-CN" altLang="en-US" sz="1000" dirty="0">
                <a:solidFill>
                  <a:srgbClr val="080808"/>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952500" y="1929330"/>
            <a:ext cx="1679972" cy="1679972"/>
          </a:xfrm>
          <a:prstGeom prst="ellipse">
            <a:avLst/>
          </a:prstGeom>
          <a:solidFill>
            <a:srgbClr val="C8D66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4"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2000" dirty="0">
                <a:solidFill>
                  <a:srgbClr val="FFFFFF"/>
                </a:solidFill>
                <a:latin typeface="微软雅黑" panose="020B0503020204020204" pitchFamily="34" charset="-122"/>
                <a:ea typeface="微软雅黑" panose="020B0503020204020204" pitchFamily="34" charset="-122"/>
              </a:rPr>
              <a:t>标题</a:t>
            </a:r>
            <a:endParaRPr lang="en-US" altLang="zh-CN" sz="2000" dirty="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2000" dirty="0">
                <a:solidFill>
                  <a:srgbClr val="FFFFFF"/>
                </a:solidFill>
                <a:latin typeface="微软雅黑" panose="020B0503020204020204" pitchFamily="34" charset="-122"/>
                <a:ea typeface="微软雅黑" panose="020B0503020204020204" pitchFamily="34" charset="-122"/>
              </a:rPr>
              <a:t>文字</a:t>
            </a:r>
          </a:p>
        </p:txBody>
      </p:sp>
      <p:sp>
        <p:nvSpPr>
          <p:cNvPr id="15" name="椭圆 14"/>
          <p:cNvSpPr/>
          <p:nvPr/>
        </p:nvSpPr>
        <p:spPr bwMode="auto">
          <a:xfrm>
            <a:off x="2808685" y="905987"/>
            <a:ext cx="1157288" cy="1157288"/>
          </a:xfrm>
          <a:prstGeom prst="ellipse">
            <a:avLst/>
          </a:prstGeom>
          <a:solidFill>
            <a:srgbClr val="68BEE4"/>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6"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标题</a:t>
            </a:r>
            <a:endParaRPr lang="en-US" altLang="zh-CN" sz="1200" dirty="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文字</a:t>
            </a:r>
          </a:p>
        </p:txBody>
      </p:sp>
      <p:sp>
        <p:nvSpPr>
          <p:cNvPr id="17" name="椭圆 16"/>
          <p:cNvSpPr/>
          <p:nvPr/>
        </p:nvSpPr>
        <p:spPr bwMode="auto">
          <a:xfrm>
            <a:off x="3021807" y="2403794"/>
            <a:ext cx="731044" cy="731044"/>
          </a:xfrm>
          <a:prstGeom prst="ellipse">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8"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标题</a:t>
            </a:r>
            <a:endParaRPr lang="en-US" altLang="zh-CN" sz="1200" dirty="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文字</a:t>
            </a:r>
          </a:p>
        </p:txBody>
      </p:sp>
      <p:sp>
        <p:nvSpPr>
          <p:cNvPr id="19" name="椭圆 18"/>
          <p:cNvSpPr/>
          <p:nvPr/>
        </p:nvSpPr>
        <p:spPr bwMode="auto">
          <a:xfrm>
            <a:off x="4143375" y="2403794"/>
            <a:ext cx="729854" cy="731044"/>
          </a:xfrm>
          <a:prstGeom prst="ellipse">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标题</a:t>
            </a:r>
            <a:endParaRPr lang="en-US" altLang="zh-CN" sz="1200" dirty="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文字</a:t>
            </a:r>
          </a:p>
        </p:txBody>
      </p:sp>
      <p:sp>
        <p:nvSpPr>
          <p:cNvPr id="21" name="椭圆 20"/>
          <p:cNvSpPr/>
          <p:nvPr/>
        </p:nvSpPr>
        <p:spPr bwMode="auto">
          <a:xfrm>
            <a:off x="2808685" y="3475356"/>
            <a:ext cx="1157288" cy="1157288"/>
          </a:xfrm>
          <a:prstGeom prst="ellipse">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22"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标题</a:t>
            </a:r>
            <a:endParaRPr lang="en-US" altLang="zh-CN" sz="1200" dirty="0">
              <a:solidFill>
                <a:srgbClr val="FFFFFF"/>
              </a:solidFill>
              <a:latin typeface="微软雅黑" panose="020B0503020204020204" pitchFamily="34" charset="-122"/>
              <a:ea typeface="微软雅黑" panose="020B0503020204020204" pitchFamily="34" charset="-122"/>
            </a:endParaRPr>
          </a:p>
          <a:p>
            <a:pPr defTabSz="914400">
              <a:spcBef>
                <a:spcPct val="0"/>
              </a:spcBef>
            </a:pPr>
            <a:r>
              <a:rPr lang="zh-CN" altLang="en-US" sz="1200" dirty="0">
                <a:solidFill>
                  <a:srgbClr val="FFFFFF"/>
                </a:solidFill>
                <a:latin typeface="微软雅黑" panose="020B0503020204020204" pitchFamily="34" charset="-122"/>
                <a:ea typeface="微软雅黑" panose="020B0503020204020204" pitchFamily="34" charset="-122"/>
              </a:rPr>
              <a:t>文字</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par>
                          <p:cTn id="23" fill="hold">
                            <p:stCondLst>
                              <p:cond delay="500"/>
                            </p:stCondLst>
                            <p:childTnLst>
                              <p:par>
                                <p:cTn id="24" presetID="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0-#ppt_h/2"/>
                                          </p:val>
                                        </p:tav>
                                        <p:tav tm="100000">
                                          <p:val>
                                            <p:strVal val="#ppt_y"/>
                                          </p:val>
                                        </p:tav>
                                      </p:tavLst>
                                    </p:anim>
                                  </p:childTnLst>
                                </p:cTn>
                              </p:par>
                              <p:par>
                                <p:cTn id="28" presetID="22" presetClass="entr" presetSubtype="8"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1000"/>
                            </p:stCondLst>
                            <p:childTnLst>
                              <p:par>
                                <p:cTn id="32" presetID="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par>
                                <p:cTn id="36" presetID="22" presetClass="entr" presetSubtype="8"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1500"/>
                            </p:stCondLst>
                            <p:childTnLst>
                              <p:par>
                                <p:cTn id="40" presetID="2"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par>
                          <p:cTn id="49" fill="hold">
                            <p:stCondLst>
                              <p:cond delay="5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1+#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1000"/>
                            </p:stCondLst>
                            <p:childTnLst>
                              <p:par>
                                <p:cTn id="55" presetID="2" presetClass="entr" presetSubtype="2"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childTnLst>
                          </p:cTn>
                        </p:par>
                        <p:par>
                          <p:cTn id="59" fill="hold">
                            <p:stCondLst>
                              <p:cond delay="1500"/>
                            </p:stCondLst>
                            <p:childTnLst>
                              <p:par>
                                <p:cTn id="60" presetID="2" presetClass="entr" presetSubtype="2"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1+#ppt_w/2"/>
                                          </p:val>
                                        </p:tav>
                                        <p:tav tm="100000">
                                          <p:val>
                                            <p:strVal val="#ppt_x"/>
                                          </p:val>
                                        </p:tav>
                                      </p:tavLst>
                                    </p:anim>
                                    <p:anim calcmode="lin" valueType="num">
                                      <p:cBhvr additive="base">
                                        <p:cTn id="63" dur="500" fill="hold"/>
                                        <p:tgtEl>
                                          <p:spTgt spid="11"/>
                                        </p:tgtEl>
                                        <p:attrNameLst>
                                          <p:attrName>ppt_y</p:attrName>
                                        </p:attrNameLst>
                                      </p:cBhvr>
                                      <p:tavLst>
                                        <p:tav tm="0">
                                          <p:val>
                                            <p:strVal val="#ppt_y"/>
                                          </p:val>
                                        </p:tav>
                                        <p:tav tm="100000">
                                          <p:val>
                                            <p:strVal val="#ppt_y"/>
                                          </p:val>
                                        </p:tav>
                                      </p:tavLst>
                                    </p:anim>
                                  </p:childTnLst>
                                </p:cTn>
                              </p:par>
                            </p:childTnLst>
                          </p:cTn>
                        </p:par>
                        <p:par>
                          <p:cTn id="64" fill="hold">
                            <p:stCondLst>
                              <p:cond delay="2000"/>
                            </p:stCondLst>
                            <p:childTnLst>
                              <p:par>
                                <p:cTn id="65" presetID="2" presetClass="entr" presetSubtype="2"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1+#ppt_w/2"/>
                                          </p:val>
                                        </p:tav>
                                        <p:tav tm="100000">
                                          <p:val>
                                            <p:strVal val="#ppt_x"/>
                                          </p:val>
                                        </p:tav>
                                      </p:tavLst>
                                    </p:anim>
                                    <p:anim calcmode="lin" valueType="num">
                                      <p:cBhvr additive="base">
                                        <p:cTn id="6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animBg="1"/>
      <p:bldP spid="15" grpId="0" animBg="1"/>
      <p:bldP spid="17" grpId="0" animBg="1"/>
      <p:bldP spid="19"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bwMode="auto">
          <a:xfrm>
            <a:off x="2617788" y="855663"/>
            <a:ext cx="3581400" cy="3670300"/>
            <a:chOff x="2617788" y="855663"/>
            <a:chExt cx="3581205" cy="3670299"/>
          </a:xfrm>
        </p:grpSpPr>
        <p:sp>
          <p:nvSpPr>
            <p:cNvPr id="30" name="Freeform 14"/>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rgbClr val="C8D66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1" name="Freeform 15"/>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rgbClr val="E9961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2" name="Freeform 16"/>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rgbClr val="68BEE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3" name="TextBox 682"/>
            <p:cNvSpPr txBox="1">
              <a:spLocks noChangeArrowheads="1"/>
            </p:cNvSpPr>
            <p:nvPr/>
          </p:nvSpPr>
          <p:spPr bwMode="auto">
            <a:xfrm>
              <a:off x="3166643" y="138571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28</a:t>
              </a:r>
              <a:r>
                <a:rPr kumimoji="0" lang="en-US" altLang="zh-CN" sz="1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a:t>
              </a:r>
              <a:endParaRPr kumimoji="0" lang="zh-CN" altLang="en-US" sz="20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endParaRPr>
            </a:p>
          </p:txBody>
        </p:sp>
        <p:sp>
          <p:nvSpPr>
            <p:cNvPr id="34" name="TextBox 682"/>
            <p:cNvSpPr txBox="1">
              <a:spLocks noChangeArrowheads="1"/>
            </p:cNvSpPr>
            <p:nvPr/>
          </p:nvSpPr>
          <p:spPr bwMode="auto">
            <a:xfrm>
              <a:off x="5488542" y="1714134"/>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39</a:t>
              </a:r>
              <a:r>
                <a:rPr kumimoji="0" lang="en-US" altLang="zh-CN" sz="1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a:t>
              </a:r>
              <a:endParaRPr kumimoji="0" lang="zh-CN" altLang="en-US" sz="1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endParaRPr>
            </a:p>
          </p:txBody>
        </p:sp>
        <p:sp>
          <p:nvSpPr>
            <p:cNvPr id="35" name="TextBox 682"/>
            <p:cNvSpPr txBox="1">
              <a:spLocks noChangeArrowheads="1"/>
            </p:cNvSpPr>
            <p:nvPr/>
          </p:nvSpPr>
          <p:spPr bwMode="auto">
            <a:xfrm>
              <a:off x="3447123" y="3653250"/>
              <a:ext cx="7104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33</a:t>
              </a:r>
              <a:r>
                <a:rPr kumimoji="0" lang="en-US" altLang="zh-CN" sz="14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rPr>
                <a:t>%</a:t>
              </a:r>
              <a:endParaRPr kumimoji="0" lang="zh-CN" altLang="en-US" sz="2000" b="0" i="0" u="none" strike="noStrike" kern="0" cap="none" spc="0" normalizeH="0" baseline="0" noProof="0">
                <a:ln>
                  <a:noFill/>
                </a:ln>
                <a:solidFill>
                  <a:srgbClr val="FFFFFF"/>
                </a:solidFill>
                <a:effectLst/>
                <a:uLnTx/>
                <a:uFillTx/>
                <a:latin typeface="方正中等线简体" pitchFamily="65" charset="-122"/>
                <a:ea typeface="方正中等线简体" pitchFamily="65" charset="-122"/>
              </a:endParaRPr>
            </a:p>
          </p:txBody>
        </p:sp>
        <p:sp>
          <p:nvSpPr>
            <p:cNvPr id="36"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rgbClr val="E58CA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grpSp>
      <p:grpSp>
        <p:nvGrpSpPr>
          <p:cNvPr id="37" name="组合 36"/>
          <p:cNvGrpSpPr/>
          <p:nvPr/>
        </p:nvGrpSpPr>
        <p:grpSpPr bwMode="auto">
          <a:xfrm>
            <a:off x="590550" y="831850"/>
            <a:ext cx="2663825" cy="1316038"/>
            <a:chOff x="590947" y="832101"/>
            <a:chExt cx="2662744" cy="1315376"/>
          </a:xfrm>
        </p:grpSpPr>
        <p:sp>
          <p:nvSpPr>
            <p:cNvPr id="38" name="TextBox 13"/>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600" normalizeH="0" baseline="0" noProof="0" dirty="0">
                  <a:ln>
                    <a:noFill/>
                  </a:ln>
                  <a:solidFill>
                    <a:srgbClr val="E99613"/>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9" name="矩形 1"/>
            <p:cNvSpPr>
              <a:spLocks noChangeArrowheads="1"/>
            </p:cNvSpPr>
            <p:nvPr/>
          </p:nvSpPr>
          <p:spPr bwMode="auto">
            <a:xfrm>
              <a:off x="590947" y="1086803"/>
              <a:ext cx="1958745"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10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单击此处添加段落文本单击此处添加段落文本单击此处添加段落文本单击此处添加段落</a:t>
              </a:r>
            </a:p>
          </p:txBody>
        </p:sp>
        <p:cxnSp>
          <p:nvCxnSpPr>
            <p:cNvPr id="40" name="直接连接符 39"/>
            <p:cNvCxnSpPr/>
            <p:nvPr/>
          </p:nvCxnSpPr>
          <p:spPr>
            <a:xfrm flipH="1">
              <a:off x="611577" y="1006638"/>
              <a:ext cx="2434237" cy="0"/>
            </a:xfrm>
            <a:prstGeom prst="line">
              <a:avLst/>
            </a:prstGeom>
            <a:noFill/>
            <a:ln w="9525" cap="flat" cmpd="sng" algn="ctr">
              <a:solidFill>
                <a:srgbClr val="E99613"/>
              </a:solidFill>
              <a:prstDash val="solid"/>
            </a:ln>
            <a:effectLst/>
          </p:spPr>
        </p:cxnSp>
        <p:cxnSp>
          <p:nvCxnSpPr>
            <p:cNvPr id="41" name="直接连接符 40"/>
            <p:cNvCxnSpPr/>
            <p:nvPr/>
          </p:nvCxnSpPr>
          <p:spPr>
            <a:xfrm flipH="1">
              <a:off x="611577" y="1909472"/>
              <a:ext cx="1937550" cy="0"/>
            </a:xfrm>
            <a:prstGeom prst="line">
              <a:avLst/>
            </a:prstGeom>
            <a:noFill/>
            <a:ln w="9525" cap="flat" cmpd="sng" algn="ctr">
              <a:solidFill>
                <a:srgbClr val="E99613"/>
              </a:solidFill>
              <a:prstDash val="solid"/>
            </a:ln>
            <a:effectLst/>
          </p:spPr>
        </p:cxnSp>
      </p:grpSp>
      <p:grpSp>
        <p:nvGrpSpPr>
          <p:cNvPr id="42" name="组合 41"/>
          <p:cNvGrpSpPr/>
          <p:nvPr/>
        </p:nvGrpSpPr>
        <p:grpSpPr bwMode="auto">
          <a:xfrm>
            <a:off x="5861050" y="1295400"/>
            <a:ext cx="2682875" cy="1423988"/>
            <a:chOff x="5860697" y="1294821"/>
            <a:chExt cx="2683247" cy="1423974"/>
          </a:xfrm>
        </p:grpSpPr>
        <p:sp>
          <p:nvSpPr>
            <p:cNvPr id="43" name="TextBox 18"/>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600" normalizeH="0" baseline="0" noProof="0" dirty="0">
                  <a:ln>
                    <a:noFill/>
                  </a:ln>
                  <a:solidFill>
                    <a:srgbClr val="C8D661"/>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cxnSp>
          <p:nvCxnSpPr>
            <p:cNvPr id="44" name="直接连接符 43"/>
            <p:cNvCxnSpPr/>
            <p:nvPr/>
          </p:nvCxnSpPr>
          <p:spPr>
            <a:xfrm flipH="1">
              <a:off x="6233812" y="1420233"/>
              <a:ext cx="2310132" cy="0"/>
            </a:xfrm>
            <a:prstGeom prst="line">
              <a:avLst/>
            </a:prstGeom>
            <a:noFill/>
            <a:ln w="9525" cap="flat" cmpd="sng" algn="ctr">
              <a:solidFill>
                <a:srgbClr val="C8D661"/>
              </a:solidFill>
              <a:prstDash val="solid"/>
            </a:ln>
            <a:effectLst/>
          </p:spPr>
        </p:cxnSp>
        <p:cxnSp>
          <p:nvCxnSpPr>
            <p:cNvPr id="45" name="直接连接符 44"/>
            <p:cNvCxnSpPr/>
            <p:nvPr/>
          </p:nvCxnSpPr>
          <p:spPr>
            <a:xfrm flipH="1">
              <a:off x="6419574" y="2434635"/>
              <a:ext cx="2124370" cy="0"/>
            </a:xfrm>
            <a:prstGeom prst="line">
              <a:avLst/>
            </a:prstGeom>
            <a:noFill/>
            <a:ln w="9525" cap="flat" cmpd="sng" algn="ctr">
              <a:solidFill>
                <a:srgbClr val="C8D661"/>
              </a:solidFill>
              <a:prstDash val="solid"/>
            </a:ln>
            <a:effectLst/>
          </p:spPr>
        </p:cxnSp>
        <p:sp>
          <p:nvSpPr>
            <p:cNvPr id="46" name="矩形 1"/>
            <p:cNvSpPr>
              <a:spLocks noChangeArrowheads="1"/>
            </p:cNvSpPr>
            <p:nvPr/>
          </p:nvSpPr>
          <p:spPr bwMode="auto">
            <a:xfrm>
              <a:off x="6502524" y="1530112"/>
              <a:ext cx="1958745"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10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单击此处添加段落文本单击此处添加段落文本单击此处添加段落文本单击此处添加段落</a:t>
              </a:r>
            </a:p>
          </p:txBody>
        </p:sp>
      </p:grpSp>
      <p:grpSp>
        <p:nvGrpSpPr>
          <p:cNvPr id="47" name="组合 46"/>
          <p:cNvGrpSpPr/>
          <p:nvPr/>
        </p:nvGrpSpPr>
        <p:grpSpPr bwMode="auto">
          <a:xfrm>
            <a:off x="611188" y="3749675"/>
            <a:ext cx="3449637" cy="776288"/>
            <a:chOff x="611188" y="3750067"/>
            <a:chExt cx="3449858" cy="775895"/>
          </a:xfrm>
        </p:grpSpPr>
        <p:sp>
          <p:nvSpPr>
            <p:cNvPr id="48" name="TextBox 23"/>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600" normalizeH="0" baseline="0" noProof="0" dirty="0">
                  <a:ln>
                    <a:noFill/>
                  </a:ln>
                  <a:solidFill>
                    <a:srgbClr val="68BEE4"/>
                  </a:solidFill>
                  <a:effectLst/>
                  <a:uLnTx/>
                  <a:uFillTx/>
                  <a:latin typeface="微软雅黑" panose="020B0503020204020204" pitchFamily="34" charset="-122"/>
                  <a:ea typeface="微软雅黑" panose="020B0503020204020204" pitchFamily="34" charset="-122"/>
                  <a:cs typeface="Arial" panose="020B0604020202020204" pitchFamily="34" charset="0"/>
                </a:rPr>
                <a:t>添加标题</a:t>
              </a:r>
            </a:p>
          </p:txBody>
        </p:sp>
        <p:cxnSp>
          <p:nvCxnSpPr>
            <p:cNvPr id="49" name="直接连接符 48"/>
            <p:cNvCxnSpPr/>
            <p:nvPr/>
          </p:nvCxnSpPr>
          <p:spPr>
            <a:xfrm flipH="1">
              <a:off x="611188" y="3750067"/>
              <a:ext cx="2435381" cy="0"/>
            </a:xfrm>
            <a:prstGeom prst="line">
              <a:avLst/>
            </a:prstGeom>
            <a:noFill/>
            <a:ln w="9525" cap="flat" cmpd="sng" algn="ctr">
              <a:solidFill>
                <a:srgbClr val="68BEE4"/>
              </a:solidFill>
              <a:prstDash val="solid"/>
            </a:ln>
            <a:effectLst/>
          </p:spPr>
        </p:cxnSp>
        <p:cxnSp>
          <p:nvCxnSpPr>
            <p:cNvPr id="50" name="直接连接符 49"/>
            <p:cNvCxnSpPr/>
            <p:nvPr/>
          </p:nvCxnSpPr>
          <p:spPr>
            <a:xfrm flipH="1">
              <a:off x="611188" y="4516442"/>
              <a:ext cx="3097410" cy="0"/>
            </a:xfrm>
            <a:prstGeom prst="line">
              <a:avLst/>
            </a:prstGeom>
            <a:noFill/>
            <a:ln w="9525" cap="flat" cmpd="sng" algn="ctr">
              <a:solidFill>
                <a:srgbClr val="68BEE4"/>
              </a:solidFill>
              <a:prstDash val="solid"/>
            </a:ln>
            <a:effectLst/>
          </p:spPr>
        </p:cxnSp>
        <p:sp>
          <p:nvSpPr>
            <p:cNvPr id="51" name="矩形 1"/>
            <p:cNvSpPr>
              <a:spLocks noChangeArrowheads="1"/>
            </p:cNvSpPr>
            <p:nvPr/>
          </p:nvSpPr>
          <p:spPr bwMode="auto">
            <a:xfrm>
              <a:off x="659043" y="3768319"/>
              <a:ext cx="1958745"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10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单击此处添加段落文本单击此处添加段落文本单击此处添加段落文本单击此处添加段落</a:t>
              </a: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019"/>
                            </p:stCondLst>
                            <p:childTnLst>
                              <p:par>
                                <p:cTn id="19" presetID="12" presetClass="entr" presetSubtype="8"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p:tgtEl>
                                          <p:spTgt spid="42"/>
                                        </p:tgtEl>
                                        <p:attrNameLst>
                                          <p:attrName>ppt_x</p:attrName>
                                        </p:attrNameLst>
                                      </p:cBhvr>
                                      <p:tavLst>
                                        <p:tav tm="0">
                                          <p:val>
                                            <p:strVal val="#ppt_x-#ppt_w*1.125000"/>
                                          </p:val>
                                        </p:tav>
                                        <p:tav tm="100000">
                                          <p:val>
                                            <p:strVal val="#ppt_x"/>
                                          </p:val>
                                        </p:tav>
                                      </p:tavLst>
                                    </p:anim>
                                    <p:animEffect transition="in" filter="wipe(right)">
                                      <p:cBhvr>
                                        <p:cTn id="22" dur="500"/>
                                        <p:tgtEl>
                                          <p:spTgt spid="42"/>
                                        </p:tgtEl>
                                      </p:cBhvr>
                                    </p:animEffect>
                                  </p:childTnLst>
                                </p:cTn>
                              </p:par>
                            </p:childTnLst>
                          </p:cTn>
                        </p:par>
                        <p:par>
                          <p:cTn id="23" fill="hold">
                            <p:stCondLst>
                              <p:cond delay="1519"/>
                            </p:stCondLst>
                            <p:childTnLst>
                              <p:par>
                                <p:cTn id="24" presetID="12" presetClass="entr" presetSubtype="8"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right)">
                                      <p:cBhvr>
                                        <p:cTn id="27" dur="500"/>
                                        <p:tgtEl>
                                          <p:spTgt spid="37"/>
                                        </p:tgtEl>
                                      </p:cBhvr>
                                    </p:animEffect>
                                  </p:childTnLst>
                                </p:cTn>
                              </p:par>
                            </p:childTnLst>
                          </p:cTn>
                        </p:par>
                        <p:par>
                          <p:cTn id="28" fill="hold">
                            <p:stCondLst>
                              <p:cond delay="2019"/>
                            </p:stCondLst>
                            <p:childTnLst>
                              <p:par>
                                <p:cTn id="29" presetID="1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p:tgtEl>
                                          <p:spTgt spid="47"/>
                                        </p:tgtEl>
                                        <p:attrNameLst>
                                          <p:attrName>ppt_x</p:attrName>
                                        </p:attrNameLst>
                                      </p:cBhvr>
                                      <p:tavLst>
                                        <p:tav tm="0">
                                          <p:val>
                                            <p:strVal val="#ppt_x-#ppt_w*1.125000"/>
                                          </p:val>
                                        </p:tav>
                                        <p:tav tm="100000">
                                          <p:val>
                                            <p:strVal val="#ppt_x"/>
                                          </p:val>
                                        </p:tav>
                                      </p:tavLst>
                                    </p:anim>
                                    <p:animEffect transition="in" filter="wipe(right)">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Group 14"/>
          <p:cNvGrpSpPr/>
          <p:nvPr/>
        </p:nvGrpSpPr>
        <p:grpSpPr>
          <a:xfrm>
            <a:off x="4034357" y="2296724"/>
            <a:ext cx="1061000" cy="1214343"/>
            <a:chOff x="5379142" y="2991066"/>
            <a:chExt cx="1414667" cy="1619124"/>
          </a:xfrm>
          <a:solidFill>
            <a:srgbClr val="E99613"/>
          </a:solidFill>
        </p:grpSpPr>
        <p:sp>
          <p:nvSpPr>
            <p:cNvPr id="7" name="Shape 1723"/>
            <p:cNvSpPr/>
            <p:nvPr/>
          </p:nvSpPr>
          <p:spPr>
            <a:xfrm rot="18900000">
              <a:off x="5379143"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8" name="Shape 1726"/>
            <p:cNvSpPr/>
            <p:nvPr/>
          </p:nvSpPr>
          <p:spPr>
            <a:xfrm rot="18900000">
              <a:off x="5379142"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9" name="Group 12"/>
          <p:cNvGrpSpPr/>
          <p:nvPr/>
        </p:nvGrpSpPr>
        <p:grpSpPr>
          <a:xfrm>
            <a:off x="2672903" y="2452981"/>
            <a:ext cx="1061000" cy="1214343"/>
            <a:chOff x="3563871" y="3199409"/>
            <a:chExt cx="1414666" cy="1619124"/>
          </a:xfrm>
          <a:solidFill>
            <a:srgbClr val="68BEE4"/>
          </a:solidFill>
        </p:grpSpPr>
        <p:sp>
          <p:nvSpPr>
            <p:cNvPr id="10" name="Shape 1722"/>
            <p:cNvSpPr/>
            <p:nvPr/>
          </p:nvSpPr>
          <p:spPr>
            <a:xfrm rot="8100000">
              <a:off x="3563871" y="3403867"/>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1" name="Shape 1729"/>
            <p:cNvSpPr/>
            <p:nvPr/>
          </p:nvSpPr>
          <p:spPr>
            <a:xfrm rot="8100000">
              <a:off x="3563871"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2" name="Group 11"/>
          <p:cNvGrpSpPr/>
          <p:nvPr/>
        </p:nvGrpSpPr>
        <p:grpSpPr>
          <a:xfrm>
            <a:off x="1259632" y="2296724"/>
            <a:ext cx="1061000" cy="1214343"/>
            <a:chOff x="1743076" y="2991066"/>
            <a:chExt cx="1414666" cy="1619124"/>
          </a:xfrm>
          <a:solidFill>
            <a:srgbClr val="E58CA0"/>
          </a:solidFill>
        </p:grpSpPr>
        <p:sp>
          <p:nvSpPr>
            <p:cNvPr id="13" name="Shape 1721"/>
            <p:cNvSpPr/>
            <p:nvPr/>
          </p:nvSpPr>
          <p:spPr>
            <a:xfrm rot="18900000">
              <a:off x="1743076"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4" name="Shape 1732"/>
            <p:cNvSpPr/>
            <p:nvPr/>
          </p:nvSpPr>
          <p:spPr>
            <a:xfrm rot="18900000">
              <a:off x="1743076" y="3195523"/>
              <a:ext cx="1414666" cy="1414667"/>
            </a:xfrm>
            <a:prstGeom prst="roundRect">
              <a:avLst>
                <a:gd name="adj" fmla="val 15000"/>
              </a:avLst>
            </a:prstGeom>
            <a:grpFill/>
            <a:ln w="508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5" name="Group 15"/>
          <p:cNvGrpSpPr/>
          <p:nvPr/>
        </p:nvGrpSpPr>
        <p:grpSpPr>
          <a:xfrm>
            <a:off x="5399953" y="2452981"/>
            <a:ext cx="1061000" cy="1214344"/>
            <a:chOff x="7199937" y="3199409"/>
            <a:chExt cx="1414666" cy="1619125"/>
          </a:xfrm>
          <a:solidFill>
            <a:srgbClr val="C8D661"/>
          </a:solidFill>
        </p:grpSpPr>
        <p:sp>
          <p:nvSpPr>
            <p:cNvPr id="16" name="Shape 1724"/>
            <p:cNvSpPr/>
            <p:nvPr/>
          </p:nvSpPr>
          <p:spPr>
            <a:xfrm rot="8100000">
              <a:off x="7199937" y="3403868"/>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17" name="Shape 1735"/>
            <p:cNvSpPr/>
            <p:nvPr/>
          </p:nvSpPr>
          <p:spPr>
            <a:xfrm rot="8100000">
              <a:off x="7199937" y="3199409"/>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grpSp>
        <p:nvGrpSpPr>
          <p:cNvPr id="18" name="Group 16"/>
          <p:cNvGrpSpPr/>
          <p:nvPr/>
        </p:nvGrpSpPr>
        <p:grpSpPr>
          <a:xfrm>
            <a:off x="6761407" y="2296724"/>
            <a:ext cx="1061000" cy="1214343"/>
            <a:chOff x="9015209" y="2991066"/>
            <a:chExt cx="1414666" cy="1619124"/>
          </a:xfrm>
          <a:solidFill>
            <a:srgbClr val="E58CA0"/>
          </a:solidFill>
        </p:grpSpPr>
        <p:sp>
          <p:nvSpPr>
            <p:cNvPr id="19" name="Shape 1725"/>
            <p:cNvSpPr/>
            <p:nvPr/>
          </p:nvSpPr>
          <p:spPr>
            <a:xfrm rot="18900000">
              <a:off x="9015209" y="2991066"/>
              <a:ext cx="1414666" cy="1414666"/>
            </a:xfrm>
            <a:prstGeom prst="roundRect">
              <a:avLst>
                <a:gd name="adj" fmla="val 15000"/>
              </a:avLst>
            </a:prstGeom>
            <a:grpFill/>
            <a:ln w="12700">
              <a:miter lim="400000"/>
            </a:ln>
          </p:spPr>
          <p:txBody>
            <a:bodyPr lIns="50800" tIns="50800" rIns="50800" bIns="50800" anchor="ct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sp>
          <p:nvSpPr>
            <p:cNvPr id="20" name="Shape 1738"/>
            <p:cNvSpPr/>
            <p:nvPr/>
          </p:nvSpPr>
          <p:spPr>
            <a:xfrm rot="18900000">
              <a:off x="9015209" y="3195523"/>
              <a:ext cx="1414666" cy="1414667"/>
            </a:xfrm>
            <a:prstGeom prst="roundRect">
              <a:avLst>
                <a:gd name="adj" fmla="val 15000"/>
              </a:avLst>
            </a:prstGeom>
            <a:grpFill/>
            <a:ln w="38100" cap="flat">
              <a:solidFill>
                <a:sysClr val="window" lastClr="FFFFFF"/>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marL="0" marR="0" lvl="0" indent="0" defTabSz="914400" eaLnBrk="1" fontAlgn="auto" latinLnBrk="0" hangingPunct="1">
                <a:lnSpc>
                  <a:spcPct val="100000"/>
                </a:lnSpc>
                <a:spcBef>
                  <a:spcPts val="3375"/>
                </a:spcBef>
                <a:spcAft>
                  <a:spcPts val="0"/>
                </a:spcAft>
                <a:buClrTx/>
                <a:buSzTx/>
                <a:buFontTx/>
                <a:buNone/>
                <a:defRPr sz="2500">
                  <a:latin typeface="Aller Light"/>
                  <a:ea typeface="Aller Light"/>
                  <a:cs typeface="Aller Light"/>
                  <a:sym typeface="Aller Light"/>
                </a:defRPr>
              </a:pPr>
              <a:endParaRPr kumimoji="0" sz="25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Aller Light"/>
              </a:endParaRPr>
            </a:p>
          </p:txBody>
        </p:sp>
      </p:grpSp>
      <p:sp>
        <p:nvSpPr>
          <p:cNvPr id="21" name="Text Placeholder 4"/>
          <p:cNvSpPr txBox="1"/>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3"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点击输入标题内容</a:t>
            </a:r>
            <a:endParaRPr kumimoji="0" lang="en-GB" altLang="zh-CN" sz="12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TextBox 52"/>
          <p:cNvSpPr txBox="1"/>
          <p:nvPr/>
        </p:nvSpPr>
        <p:spPr>
          <a:xfrm>
            <a:off x="971600"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27" name="TextBox 53"/>
          <p:cNvSpPr txBox="1"/>
          <p:nvPr/>
        </p:nvSpPr>
        <p:spPr>
          <a:xfrm>
            <a:off x="2339752"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28" name="TextBox 54"/>
          <p:cNvSpPr txBox="1"/>
          <p:nvPr/>
        </p:nvSpPr>
        <p:spPr>
          <a:xfrm>
            <a:off x="3702065"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29" name="TextBox 55"/>
          <p:cNvSpPr txBox="1"/>
          <p:nvPr/>
        </p:nvSpPr>
        <p:spPr>
          <a:xfrm>
            <a:off x="5065405" y="3921318"/>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
        <p:nvSpPr>
          <p:cNvPr id="30" name="TextBox 56"/>
          <p:cNvSpPr txBox="1"/>
          <p:nvPr/>
        </p:nvSpPr>
        <p:spPr>
          <a:xfrm>
            <a:off x="6414567" y="1310446"/>
            <a:ext cx="1746277" cy="738664"/>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详写内容</a:t>
            </a:r>
            <a:r>
              <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a:t>
            </a:r>
            <a:r>
              <a:rPr kumimoji="0" lang="zh-CN" altLang="en-US"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9"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xEl>
                                              <p:pRg st="0" end="0"/>
                                            </p:txEl>
                                          </p:spTgt>
                                        </p:tgtEl>
                                        <p:attrNameLst>
                                          <p:attrName>style.visibility</p:attrName>
                                        </p:attrNameLst>
                                      </p:cBhvr>
                                      <p:to>
                                        <p:strVal val="visible"/>
                                      </p:to>
                                    </p:set>
                                    <p:animEffect transition="in" filter="fade">
                                      <p:cBhvr>
                                        <p:cTn id="18" dur="500"/>
                                        <p:tgtEl>
                                          <p:spTgt spid="21">
                                            <p:txEl>
                                              <p:pRg st="0" end="0"/>
                                            </p:txEl>
                                          </p:spTgt>
                                        </p:tgtEl>
                                      </p:cBhvr>
                                    </p:animEffect>
                                  </p:childTnLst>
                                </p:cTn>
                              </p:par>
                            </p:childTnLst>
                          </p:cTn>
                        </p:par>
                        <p:par>
                          <p:cTn id="19" fill="hold">
                            <p:stCondLst>
                              <p:cond delay="1019"/>
                            </p:stCondLst>
                            <p:childTnLst>
                              <p:par>
                                <p:cTn id="20" presetID="18" presetClass="entr" presetSubtype="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strips(downRight)">
                                      <p:cBhvr>
                                        <p:cTn id="22" dur="500"/>
                                        <p:tgtEl>
                                          <p:spTgt spid="26"/>
                                        </p:tgtEl>
                                      </p:cBhvr>
                                    </p:animEffect>
                                  </p:childTnLst>
                                </p:cTn>
                              </p:par>
                            </p:childTnLst>
                          </p:cTn>
                        </p:par>
                        <p:par>
                          <p:cTn id="23" fill="hold">
                            <p:stCondLst>
                              <p:cond delay="1519"/>
                            </p:stCondLst>
                            <p:childTnLst>
                              <p:par>
                                <p:cTn id="24" presetID="9"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xEl>
                                              <p:pRg st="0" end="0"/>
                                            </p:txEl>
                                          </p:spTgt>
                                        </p:tgtEl>
                                        <p:attrNameLst>
                                          <p:attrName>style.visibility</p:attrName>
                                        </p:attrNameLst>
                                      </p:cBhvr>
                                      <p:to>
                                        <p:strVal val="visible"/>
                                      </p:to>
                                    </p:set>
                                    <p:animEffect transition="in" filter="fade">
                                      <p:cBhvr>
                                        <p:cTn id="29" dur="500"/>
                                        <p:tgtEl>
                                          <p:spTgt spid="22">
                                            <p:txEl>
                                              <p:pRg st="0" end="0"/>
                                            </p:txEl>
                                          </p:spTgt>
                                        </p:tgtEl>
                                      </p:cBhvr>
                                    </p:animEffect>
                                  </p:childTnLst>
                                </p:cTn>
                              </p:par>
                            </p:childTnLst>
                          </p:cTn>
                        </p:par>
                        <p:par>
                          <p:cTn id="30" fill="hold">
                            <p:stCondLst>
                              <p:cond delay="2019"/>
                            </p:stCondLst>
                            <p:childTnLst>
                              <p:par>
                                <p:cTn id="31" presetID="18" presetClass="entr" presetSubtype="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strips(downRight)">
                                      <p:cBhvr>
                                        <p:cTn id="33" dur="500"/>
                                        <p:tgtEl>
                                          <p:spTgt spid="27"/>
                                        </p:tgtEl>
                                      </p:cBhvr>
                                    </p:animEffect>
                                  </p:childTnLst>
                                </p:cTn>
                              </p:par>
                            </p:childTnLst>
                          </p:cTn>
                        </p:par>
                        <p:par>
                          <p:cTn id="34" fill="hold">
                            <p:stCondLst>
                              <p:cond delay="2519"/>
                            </p:stCondLst>
                            <p:childTnLst>
                              <p:par>
                                <p:cTn id="35" presetID="9"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ssolve">
                                      <p:cBhvr>
                                        <p:cTn id="37" dur="500"/>
                                        <p:tgtEl>
                                          <p:spTgt spid="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500"/>
                                        <p:tgtEl>
                                          <p:spTgt spid="23">
                                            <p:txEl>
                                              <p:pRg st="0" end="0"/>
                                            </p:txEl>
                                          </p:spTgt>
                                        </p:tgtEl>
                                      </p:cBhvr>
                                    </p:animEffect>
                                  </p:childTnLst>
                                </p:cTn>
                              </p:par>
                            </p:childTnLst>
                          </p:cTn>
                        </p:par>
                        <p:par>
                          <p:cTn id="41" fill="hold">
                            <p:stCondLst>
                              <p:cond delay="3019"/>
                            </p:stCondLst>
                            <p:childTnLst>
                              <p:par>
                                <p:cTn id="42" presetID="18" presetClass="entr" presetSubtype="6"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strips(downRight)">
                                      <p:cBhvr>
                                        <p:cTn id="44" dur="500"/>
                                        <p:tgtEl>
                                          <p:spTgt spid="28"/>
                                        </p:tgtEl>
                                      </p:cBhvr>
                                    </p:animEffect>
                                  </p:childTnLst>
                                </p:cTn>
                              </p:par>
                            </p:childTnLst>
                          </p:cTn>
                        </p:par>
                        <p:par>
                          <p:cTn id="45" fill="hold">
                            <p:stCondLst>
                              <p:cond delay="3519"/>
                            </p:stCondLst>
                            <p:childTnLst>
                              <p:par>
                                <p:cTn id="46" presetID="9"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dissolve">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
                                            <p:txEl>
                                              <p:pRg st="0" end="0"/>
                                            </p:txEl>
                                          </p:spTgt>
                                        </p:tgtEl>
                                        <p:attrNameLst>
                                          <p:attrName>style.visibility</p:attrName>
                                        </p:attrNameLst>
                                      </p:cBhvr>
                                      <p:to>
                                        <p:strVal val="visible"/>
                                      </p:to>
                                    </p:set>
                                    <p:animEffect transition="in" filter="fade">
                                      <p:cBhvr>
                                        <p:cTn id="51" dur="500"/>
                                        <p:tgtEl>
                                          <p:spTgt spid="24">
                                            <p:txEl>
                                              <p:pRg st="0" end="0"/>
                                            </p:txEl>
                                          </p:spTgt>
                                        </p:tgtEl>
                                      </p:cBhvr>
                                    </p:animEffect>
                                  </p:childTnLst>
                                </p:cTn>
                              </p:par>
                            </p:childTnLst>
                          </p:cTn>
                        </p:par>
                        <p:par>
                          <p:cTn id="52" fill="hold">
                            <p:stCondLst>
                              <p:cond delay="4019"/>
                            </p:stCondLst>
                            <p:childTnLst>
                              <p:par>
                                <p:cTn id="53" presetID="18" presetClass="entr" presetSubtype="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strips(downRight)">
                                      <p:cBhvr>
                                        <p:cTn id="55" dur="500"/>
                                        <p:tgtEl>
                                          <p:spTgt spid="29"/>
                                        </p:tgtEl>
                                      </p:cBhvr>
                                    </p:animEffect>
                                  </p:childTnLst>
                                </p:cTn>
                              </p:par>
                            </p:childTnLst>
                          </p:cTn>
                        </p:par>
                        <p:par>
                          <p:cTn id="56" fill="hold">
                            <p:stCondLst>
                              <p:cond delay="4519"/>
                            </p:stCondLst>
                            <p:childTnLst>
                              <p:par>
                                <p:cTn id="57" presetID="9"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dissolv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500"/>
                                        <p:tgtEl>
                                          <p:spTgt spid="25">
                                            <p:txEl>
                                              <p:pRg st="0" end="0"/>
                                            </p:txEl>
                                          </p:spTgt>
                                        </p:tgtEl>
                                      </p:cBhvr>
                                    </p:animEffect>
                                  </p:childTnLst>
                                </p:cTn>
                              </p:par>
                            </p:childTnLst>
                          </p:cTn>
                        </p:par>
                        <p:par>
                          <p:cTn id="63" fill="hold">
                            <p:stCondLst>
                              <p:cond delay="5019"/>
                            </p:stCondLst>
                            <p:childTnLst>
                              <p:par>
                                <p:cTn id="64" presetID="18" presetClass="entr" presetSubtype="6"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strips(downRight)">
                                      <p:cBhvr>
                                        <p:cTn id="6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build="p"/>
      <p:bldP spid="22" grpId="0" build="p"/>
      <p:bldP spid="23" grpId="0" build="p"/>
      <p:bldP spid="24" grpId="0" build="p"/>
      <p:bldP spid="25" grpId="0" build="p"/>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教学设计</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任意多边形 34"/>
          <p:cNvSpPr/>
          <p:nvPr/>
        </p:nvSpPr>
        <p:spPr>
          <a:xfrm rot="5400000">
            <a:off x="2504390" y="2502500"/>
            <a:ext cx="1127934" cy="542568"/>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ea typeface="微软雅黑" panose="020B0503020204020204" pitchFamily="34" charset="-122"/>
            </a:endParaRPr>
          </a:p>
        </p:txBody>
      </p:sp>
      <p:sp>
        <p:nvSpPr>
          <p:cNvPr id="36" name="任意多边形 35"/>
          <p:cNvSpPr/>
          <p:nvPr/>
        </p:nvSpPr>
        <p:spPr>
          <a:xfrm rot="18900000">
            <a:off x="1350299" y="2367297"/>
            <a:ext cx="794657" cy="805388"/>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ea typeface="微软雅黑" panose="020B0503020204020204" pitchFamily="34" charset="-122"/>
            </a:endParaRPr>
          </a:p>
        </p:txBody>
      </p:sp>
      <p:sp>
        <p:nvSpPr>
          <p:cNvPr id="37" name="任意多边形 36"/>
          <p:cNvSpPr/>
          <p:nvPr/>
        </p:nvSpPr>
        <p:spPr>
          <a:xfrm rot="18900000" flipV="1">
            <a:off x="1970373" y="2986708"/>
            <a:ext cx="794657" cy="805388"/>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ea typeface="微软雅黑" panose="020B0503020204020204" pitchFamily="34" charset="-122"/>
            </a:endParaRPr>
          </a:p>
        </p:txBody>
      </p:sp>
      <p:sp>
        <p:nvSpPr>
          <p:cNvPr id="38" name="任意多边形 37"/>
          <p:cNvSpPr/>
          <p:nvPr/>
        </p:nvSpPr>
        <p:spPr>
          <a:xfrm rot="2700000">
            <a:off x="1956085" y="1745587"/>
            <a:ext cx="794657" cy="805388"/>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50" dirty="0">
              <a:solidFill>
                <a:schemeClr val="tx1"/>
              </a:solidFill>
              <a:ea typeface="微软雅黑" panose="020B0503020204020204" pitchFamily="34" charset="-122"/>
            </a:endParaRPr>
          </a:p>
        </p:txBody>
      </p:sp>
      <p:sp>
        <p:nvSpPr>
          <p:cNvPr id="39" name="心形 38"/>
          <p:cNvSpPr/>
          <p:nvPr/>
        </p:nvSpPr>
        <p:spPr>
          <a:xfrm>
            <a:off x="2239719" y="1487768"/>
            <a:ext cx="263769" cy="219808"/>
          </a:xfrm>
          <a:prstGeom prst="heart">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nvGrpSpPr>
          <p:cNvPr id="40" name="组合 39"/>
          <p:cNvGrpSpPr/>
          <p:nvPr/>
        </p:nvGrpSpPr>
        <p:grpSpPr>
          <a:xfrm>
            <a:off x="3462752" y="2587944"/>
            <a:ext cx="168654" cy="423457"/>
            <a:chOff x="3114596" y="2996938"/>
            <a:chExt cx="224872" cy="564609"/>
          </a:xfrm>
          <a:solidFill>
            <a:srgbClr val="68BEE4"/>
          </a:solidFill>
        </p:grpSpPr>
        <p:sp>
          <p:nvSpPr>
            <p:cNvPr id="41" name="椭圆 40"/>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2" name="同侧圆角矩形 41"/>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3" name="矩形 42"/>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4" name="同侧圆角矩形 43"/>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5" name="同侧圆角矩形 44"/>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6" name="同侧圆角矩形 45"/>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47" name="同侧圆角矩形 46"/>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48" name="组合 47"/>
          <p:cNvGrpSpPr/>
          <p:nvPr/>
        </p:nvGrpSpPr>
        <p:grpSpPr>
          <a:xfrm>
            <a:off x="981400" y="2653646"/>
            <a:ext cx="329893" cy="233826"/>
            <a:chOff x="4979939" y="3638125"/>
            <a:chExt cx="439857" cy="311768"/>
          </a:xfrm>
          <a:solidFill>
            <a:srgbClr val="C8D661"/>
          </a:solidFill>
        </p:grpSpPr>
        <p:grpSp>
          <p:nvGrpSpPr>
            <p:cNvPr id="49" name="组合 48"/>
            <p:cNvGrpSpPr/>
            <p:nvPr/>
          </p:nvGrpSpPr>
          <p:grpSpPr>
            <a:xfrm>
              <a:off x="4979939" y="3681386"/>
              <a:ext cx="439857" cy="268507"/>
              <a:chOff x="4975778" y="3669385"/>
              <a:chExt cx="439857" cy="268507"/>
            </a:xfrm>
            <a:grpFill/>
          </p:grpSpPr>
          <p:grpSp>
            <p:nvGrpSpPr>
              <p:cNvPr id="51" name="组合 50"/>
              <p:cNvGrpSpPr/>
              <p:nvPr/>
            </p:nvGrpSpPr>
            <p:grpSpPr>
              <a:xfrm>
                <a:off x="4975778" y="3689944"/>
                <a:ext cx="439857" cy="24689"/>
                <a:chOff x="4902784" y="3688900"/>
                <a:chExt cx="439857" cy="24689"/>
              </a:xfrm>
              <a:grpFill/>
            </p:grpSpPr>
            <p:sp>
              <p:nvSpPr>
                <p:cNvPr id="55" name="矩形 54"/>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56" name="矩形 55"/>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52" name="等腰三角形 51"/>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53" name="矩形 52"/>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54" name="矩形 53"/>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50" name="剪去单角的矩形 49"/>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57" name="组合 56"/>
          <p:cNvGrpSpPr/>
          <p:nvPr/>
        </p:nvGrpSpPr>
        <p:grpSpPr>
          <a:xfrm>
            <a:off x="2196152" y="3842741"/>
            <a:ext cx="349019" cy="313842"/>
            <a:chOff x="2928203" y="5369694"/>
            <a:chExt cx="465358" cy="418456"/>
          </a:xfrm>
          <a:solidFill>
            <a:srgbClr val="E58CA0"/>
          </a:solidFill>
        </p:grpSpPr>
        <p:grpSp>
          <p:nvGrpSpPr>
            <p:cNvPr id="58" name="组合 57"/>
            <p:cNvGrpSpPr/>
            <p:nvPr/>
          </p:nvGrpSpPr>
          <p:grpSpPr>
            <a:xfrm>
              <a:off x="2928203" y="5369694"/>
              <a:ext cx="460390" cy="418456"/>
              <a:chOff x="10760386" y="4041158"/>
              <a:chExt cx="460390" cy="418456"/>
            </a:xfrm>
            <a:grpFill/>
          </p:grpSpPr>
          <p:sp>
            <p:nvSpPr>
              <p:cNvPr id="61" name="任意多边形 60"/>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62" name="任意多边形 61"/>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59" name="任意多边形 58"/>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60" name="任意多边形 59"/>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63" name="矩形 62"/>
          <p:cNvSpPr/>
          <p:nvPr/>
        </p:nvSpPr>
        <p:spPr>
          <a:xfrm>
            <a:off x="4492451" y="1540178"/>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4492450" y="1903550"/>
            <a:ext cx="18126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65" name="矩形 64"/>
          <p:cNvSpPr/>
          <p:nvPr/>
        </p:nvSpPr>
        <p:spPr>
          <a:xfrm>
            <a:off x="6582755" y="1540178"/>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矩形 47"/>
          <p:cNvSpPr>
            <a:spLocks noChangeArrowheads="1"/>
          </p:cNvSpPr>
          <p:nvPr/>
        </p:nvSpPr>
        <p:spPr bwMode="auto">
          <a:xfrm>
            <a:off x="6582754" y="1903550"/>
            <a:ext cx="18003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67" name="矩形 66"/>
          <p:cNvSpPr/>
          <p:nvPr/>
        </p:nvSpPr>
        <p:spPr>
          <a:xfrm>
            <a:off x="4492451" y="308445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4492450" y="3447827"/>
            <a:ext cx="18126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
        <p:nvSpPr>
          <p:cNvPr id="69" name="矩形 68"/>
          <p:cNvSpPr/>
          <p:nvPr/>
        </p:nvSpPr>
        <p:spPr>
          <a:xfrm>
            <a:off x="6582755" y="308445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矩形 47"/>
          <p:cNvSpPr>
            <a:spLocks noChangeArrowheads="1"/>
          </p:cNvSpPr>
          <p:nvPr/>
        </p:nvSpPr>
        <p:spPr bwMode="auto">
          <a:xfrm>
            <a:off x="6582754" y="3447827"/>
            <a:ext cx="1800383"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3" presetClass="entr" presetSubtype="16"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childTnLst>
                          </p:cTn>
                        </p:par>
                        <p:par>
                          <p:cTn id="33" fill="hold">
                            <p:stCondLst>
                              <p:cond delay="1019"/>
                            </p:stCondLst>
                            <p:childTnLst>
                              <p:par>
                                <p:cTn id="34" presetID="53" presetClass="entr" presetSubtype="16"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par>
                                <p:cTn id="44" presetID="53" presetClass="entr" presetSubtype="16"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53" presetClass="entr" presetSubtype="16"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p:cTn id="51" dur="500" fill="hold"/>
                                        <p:tgtEl>
                                          <p:spTgt spid="57"/>
                                        </p:tgtEl>
                                        <p:attrNameLst>
                                          <p:attrName>ppt_w</p:attrName>
                                        </p:attrNameLst>
                                      </p:cBhvr>
                                      <p:tavLst>
                                        <p:tav tm="0">
                                          <p:val>
                                            <p:fltVal val="0"/>
                                          </p:val>
                                        </p:tav>
                                        <p:tav tm="100000">
                                          <p:val>
                                            <p:strVal val="#ppt_w"/>
                                          </p:val>
                                        </p:tav>
                                      </p:tavLst>
                                    </p:anim>
                                    <p:anim calcmode="lin" valueType="num">
                                      <p:cBhvr>
                                        <p:cTn id="52" dur="500" fill="hold"/>
                                        <p:tgtEl>
                                          <p:spTgt spid="57"/>
                                        </p:tgtEl>
                                        <p:attrNameLst>
                                          <p:attrName>ppt_h</p:attrName>
                                        </p:attrNameLst>
                                      </p:cBhvr>
                                      <p:tavLst>
                                        <p:tav tm="0">
                                          <p:val>
                                            <p:fltVal val="0"/>
                                          </p:val>
                                        </p:tav>
                                        <p:tav tm="100000">
                                          <p:val>
                                            <p:strVal val="#ppt_h"/>
                                          </p:val>
                                        </p:tav>
                                      </p:tavLst>
                                    </p:anim>
                                    <p:animEffect transition="in" filter="fade">
                                      <p:cBhvr>
                                        <p:cTn id="53" dur="500"/>
                                        <p:tgtEl>
                                          <p:spTgt spid="57"/>
                                        </p:tgtEl>
                                      </p:cBhvr>
                                    </p:animEffect>
                                  </p:childTnLst>
                                </p:cTn>
                              </p:par>
                            </p:childTnLst>
                          </p:cTn>
                        </p:par>
                        <p:par>
                          <p:cTn id="54" fill="hold">
                            <p:stCondLst>
                              <p:cond delay="1519"/>
                            </p:stCondLst>
                            <p:childTnLst>
                              <p:par>
                                <p:cTn id="55" presetID="14" presetClass="entr" presetSubtype="10"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randombar(horizontal)">
                                      <p:cBhvr>
                                        <p:cTn id="57" dur="400"/>
                                        <p:tgtEl>
                                          <p:spTgt spid="63"/>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randombar(horizontal)">
                                      <p:cBhvr>
                                        <p:cTn id="60" dur="400"/>
                                        <p:tgtEl>
                                          <p:spTgt spid="64"/>
                                        </p:tgtEl>
                                      </p:cBhvr>
                                    </p:animEffect>
                                  </p:childTnLst>
                                </p:cTn>
                              </p:par>
                            </p:childTnLst>
                          </p:cTn>
                        </p:par>
                        <p:par>
                          <p:cTn id="61" fill="hold">
                            <p:stCondLst>
                              <p:cond delay="2019"/>
                            </p:stCondLst>
                            <p:childTnLst>
                              <p:par>
                                <p:cTn id="62" presetID="14" presetClass="entr" presetSubtype="10" fill="hold" grpId="0" nodeType="afterEffect">
                                  <p:stCondLst>
                                    <p:cond delay="100"/>
                                  </p:stCondLst>
                                  <p:childTnLst>
                                    <p:set>
                                      <p:cBhvr>
                                        <p:cTn id="63" dur="1" fill="hold">
                                          <p:stCondLst>
                                            <p:cond delay="0"/>
                                          </p:stCondLst>
                                        </p:cTn>
                                        <p:tgtEl>
                                          <p:spTgt spid="65"/>
                                        </p:tgtEl>
                                        <p:attrNameLst>
                                          <p:attrName>style.visibility</p:attrName>
                                        </p:attrNameLst>
                                      </p:cBhvr>
                                      <p:to>
                                        <p:strVal val="visible"/>
                                      </p:to>
                                    </p:set>
                                    <p:animEffect transition="in" filter="randombar(horizontal)">
                                      <p:cBhvr>
                                        <p:cTn id="64" dur="400"/>
                                        <p:tgtEl>
                                          <p:spTgt spid="65"/>
                                        </p:tgtEl>
                                      </p:cBhvr>
                                    </p:animEffect>
                                  </p:childTnLst>
                                </p:cTn>
                              </p:par>
                              <p:par>
                                <p:cTn id="65" presetID="14" presetClass="entr" presetSubtype="10" fill="hold" grpId="0" nodeType="withEffect">
                                  <p:stCondLst>
                                    <p:cond delay="100"/>
                                  </p:stCondLst>
                                  <p:childTnLst>
                                    <p:set>
                                      <p:cBhvr>
                                        <p:cTn id="66" dur="1" fill="hold">
                                          <p:stCondLst>
                                            <p:cond delay="0"/>
                                          </p:stCondLst>
                                        </p:cTn>
                                        <p:tgtEl>
                                          <p:spTgt spid="66"/>
                                        </p:tgtEl>
                                        <p:attrNameLst>
                                          <p:attrName>style.visibility</p:attrName>
                                        </p:attrNameLst>
                                      </p:cBhvr>
                                      <p:to>
                                        <p:strVal val="visible"/>
                                      </p:to>
                                    </p:set>
                                    <p:animEffect transition="in" filter="randombar(horizontal)">
                                      <p:cBhvr>
                                        <p:cTn id="67" dur="400"/>
                                        <p:tgtEl>
                                          <p:spTgt spid="66"/>
                                        </p:tgtEl>
                                      </p:cBhvr>
                                    </p:animEffect>
                                  </p:childTnLst>
                                </p:cTn>
                              </p:par>
                            </p:childTnLst>
                          </p:cTn>
                        </p:par>
                        <p:par>
                          <p:cTn id="68" fill="hold">
                            <p:stCondLst>
                              <p:cond delay="2619"/>
                            </p:stCondLst>
                            <p:childTnLst>
                              <p:par>
                                <p:cTn id="69" presetID="14" presetClass="entr" presetSubtype="10" fill="hold" grpId="0" nodeType="afterEffect">
                                  <p:stCondLst>
                                    <p:cond delay="100"/>
                                  </p:stCondLst>
                                  <p:childTnLst>
                                    <p:set>
                                      <p:cBhvr>
                                        <p:cTn id="70" dur="1" fill="hold">
                                          <p:stCondLst>
                                            <p:cond delay="0"/>
                                          </p:stCondLst>
                                        </p:cTn>
                                        <p:tgtEl>
                                          <p:spTgt spid="67"/>
                                        </p:tgtEl>
                                        <p:attrNameLst>
                                          <p:attrName>style.visibility</p:attrName>
                                        </p:attrNameLst>
                                      </p:cBhvr>
                                      <p:to>
                                        <p:strVal val="visible"/>
                                      </p:to>
                                    </p:set>
                                    <p:animEffect transition="in" filter="randombar(horizontal)">
                                      <p:cBhvr>
                                        <p:cTn id="71" dur="400"/>
                                        <p:tgtEl>
                                          <p:spTgt spid="67"/>
                                        </p:tgtEl>
                                      </p:cBhvr>
                                    </p:animEffect>
                                  </p:childTnLst>
                                </p:cTn>
                              </p:par>
                              <p:par>
                                <p:cTn id="72" presetID="14" presetClass="entr" presetSubtype="10" fill="hold" grpId="0" nodeType="withEffect">
                                  <p:stCondLst>
                                    <p:cond delay="100"/>
                                  </p:stCondLst>
                                  <p:childTnLst>
                                    <p:set>
                                      <p:cBhvr>
                                        <p:cTn id="73" dur="1" fill="hold">
                                          <p:stCondLst>
                                            <p:cond delay="0"/>
                                          </p:stCondLst>
                                        </p:cTn>
                                        <p:tgtEl>
                                          <p:spTgt spid="68"/>
                                        </p:tgtEl>
                                        <p:attrNameLst>
                                          <p:attrName>style.visibility</p:attrName>
                                        </p:attrNameLst>
                                      </p:cBhvr>
                                      <p:to>
                                        <p:strVal val="visible"/>
                                      </p:to>
                                    </p:set>
                                    <p:animEffect transition="in" filter="randombar(horizontal)">
                                      <p:cBhvr>
                                        <p:cTn id="74" dur="400"/>
                                        <p:tgtEl>
                                          <p:spTgt spid="68"/>
                                        </p:tgtEl>
                                      </p:cBhvr>
                                    </p:animEffect>
                                  </p:childTnLst>
                                </p:cTn>
                              </p:par>
                            </p:childTnLst>
                          </p:cTn>
                        </p:par>
                        <p:par>
                          <p:cTn id="75" fill="hold">
                            <p:stCondLst>
                              <p:cond delay="3219"/>
                            </p:stCondLst>
                            <p:childTnLst>
                              <p:par>
                                <p:cTn id="76" presetID="14" presetClass="entr" presetSubtype="10" fill="hold" grpId="0" nodeType="afterEffect">
                                  <p:stCondLst>
                                    <p:cond delay="100"/>
                                  </p:stCondLst>
                                  <p:childTnLst>
                                    <p:set>
                                      <p:cBhvr>
                                        <p:cTn id="77" dur="1" fill="hold">
                                          <p:stCondLst>
                                            <p:cond delay="0"/>
                                          </p:stCondLst>
                                        </p:cTn>
                                        <p:tgtEl>
                                          <p:spTgt spid="69"/>
                                        </p:tgtEl>
                                        <p:attrNameLst>
                                          <p:attrName>style.visibility</p:attrName>
                                        </p:attrNameLst>
                                      </p:cBhvr>
                                      <p:to>
                                        <p:strVal val="visible"/>
                                      </p:to>
                                    </p:set>
                                    <p:animEffect transition="in" filter="randombar(horizontal)">
                                      <p:cBhvr>
                                        <p:cTn id="78" dur="400"/>
                                        <p:tgtEl>
                                          <p:spTgt spid="69"/>
                                        </p:tgtEl>
                                      </p:cBhvr>
                                    </p:animEffect>
                                  </p:childTnLst>
                                </p:cTn>
                              </p:par>
                              <p:par>
                                <p:cTn id="79" presetID="14" presetClass="entr" presetSubtype="10" fill="hold" grpId="0" nodeType="withEffect">
                                  <p:stCondLst>
                                    <p:cond delay="100"/>
                                  </p:stCondLst>
                                  <p:childTnLst>
                                    <p:set>
                                      <p:cBhvr>
                                        <p:cTn id="80" dur="1" fill="hold">
                                          <p:stCondLst>
                                            <p:cond delay="0"/>
                                          </p:stCondLst>
                                        </p:cTn>
                                        <p:tgtEl>
                                          <p:spTgt spid="70"/>
                                        </p:tgtEl>
                                        <p:attrNameLst>
                                          <p:attrName>style.visibility</p:attrName>
                                        </p:attrNameLst>
                                      </p:cBhvr>
                                      <p:to>
                                        <p:strVal val="visible"/>
                                      </p:to>
                                    </p:set>
                                    <p:animEffect transition="in" filter="randombar(horizontal)">
                                      <p:cBhvr>
                                        <p:cTn id="81" dur="4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 grpId="0" animBg="1"/>
      <p:bldP spid="36" grpId="0" animBg="1"/>
      <p:bldP spid="37" grpId="0" animBg="1"/>
      <p:bldP spid="38" grpId="0" animBg="1"/>
      <p:bldP spid="39" grpId="0" animBg="1"/>
      <p:bldP spid="63" grpId="0"/>
      <p:bldP spid="64" grpId="0"/>
      <p:bldP spid="65" grpId="0"/>
      <p:bldP spid="66" grpId="0"/>
      <p:bldP spid="67" grpId="0"/>
      <p:bldP spid="68" grpId="0"/>
      <p:bldP spid="69"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021" r="-5071" b="-15173"/>
          <a:stretch>
            <a:fillRect/>
          </a:stretch>
        </p:blipFill>
        <p:spPr>
          <a:xfrm>
            <a:off x="2781300" y="1381126"/>
            <a:ext cx="3857625" cy="1428750"/>
          </a:xfrm>
          <a:prstGeom prst="rect">
            <a:avLst/>
          </a:prstGeom>
        </p:spPr>
      </p:pic>
      <p:sp>
        <p:nvSpPr>
          <p:cNvPr id="38" name="矩形 37"/>
          <p:cNvSpPr/>
          <p:nvPr/>
        </p:nvSpPr>
        <p:spPr>
          <a:xfrm>
            <a:off x="3557337" y="1863712"/>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a:solidFill>
                  <a:srgbClr val="68BEE4"/>
                </a:solidFill>
                <a:latin typeface="微软雅黑" panose="020B0503020204020204" pitchFamily="34" charset="-122"/>
                <a:ea typeface="微软雅黑" panose="020B0503020204020204" pitchFamily="34" charset="-122"/>
              </a:rPr>
              <a:t>教学过程</a:t>
            </a:r>
            <a:endParaRPr lang="zh-CN" altLang="en-US" sz="4000" b="1" dirty="0">
              <a:solidFill>
                <a:srgbClr val="68BEE4"/>
              </a:solidFill>
              <a:latin typeface="微软雅黑" panose="020B0503020204020204" pitchFamily="34" charset="-122"/>
              <a:ea typeface="微软雅黑" panose="020B0503020204020204" pitchFamily="34" charset="-122"/>
            </a:endParaRPr>
          </a:p>
        </p:txBody>
      </p:sp>
      <p:sp>
        <p:nvSpPr>
          <p:cNvPr id="39" name="TextBox 25"/>
          <p:cNvSpPr txBox="1"/>
          <p:nvPr/>
        </p:nvSpPr>
        <p:spPr>
          <a:xfrm>
            <a:off x="2703493" y="28098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课前准备</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26"/>
          <p:cNvSpPr txBox="1"/>
          <p:nvPr/>
        </p:nvSpPr>
        <p:spPr>
          <a:xfrm>
            <a:off x="4306431" y="2809876"/>
            <a:ext cx="1206665"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课堂实施</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a:xfrm>
            <a:off x="2491673"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2" name="Freeform 22"/>
          <p:cNvSpPr>
            <a:spLocks noEditPoints="1"/>
          </p:cNvSpPr>
          <p:nvPr/>
        </p:nvSpPr>
        <p:spPr>
          <a:xfrm>
            <a:off x="4083899"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3" name="TextBox 13"/>
          <p:cNvSpPr txBox="1"/>
          <p:nvPr/>
        </p:nvSpPr>
        <p:spPr>
          <a:xfrm>
            <a:off x="5964108" y="2809876"/>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Freeform 22"/>
          <p:cNvSpPr>
            <a:spLocks noEditPoints="1"/>
          </p:cNvSpPr>
          <p:nvPr/>
        </p:nvSpPr>
        <p:spPr>
          <a:xfrm>
            <a:off x="5740387"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79" name="TextBox 13"/>
          <p:cNvSpPr txBox="1"/>
          <p:nvPr/>
        </p:nvSpPr>
        <p:spPr>
          <a:xfrm>
            <a:off x="2701119"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Freeform 22"/>
          <p:cNvSpPr>
            <a:spLocks noEditPoints="1"/>
          </p:cNvSpPr>
          <p:nvPr/>
        </p:nvSpPr>
        <p:spPr>
          <a:xfrm>
            <a:off x="2496448"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81" name="TextBox 13"/>
          <p:cNvSpPr txBox="1"/>
          <p:nvPr/>
        </p:nvSpPr>
        <p:spPr>
          <a:xfrm>
            <a:off x="4306431"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Freeform 22"/>
          <p:cNvSpPr>
            <a:spLocks noEditPoints="1"/>
          </p:cNvSpPr>
          <p:nvPr/>
        </p:nvSpPr>
        <p:spPr>
          <a:xfrm>
            <a:off x="4092235"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by="(-#ppt_w*2)" calcmode="lin" valueType="num">
                                      <p:cBhvr rctx="PPT">
                                        <p:cTn id="11" dur="300" autoRev="1" fill="hold">
                                          <p:stCondLst>
                                            <p:cond delay="0"/>
                                          </p:stCondLst>
                                        </p:cTn>
                                        <p:tgtEl>
                                          <p:spTgt spid="38"/>
                                        </p:tgtEl>
                                        <p:attrNameLst>
                                          <p:attrName>ppt_w</p:attrName>
                                        </p:attrNameLst>
                                      </p:cBhvr>
                                    </p:anim>
                                    <p:anim by="(#ppt_w*0.50)" calcmode="lin" valueType="num">
                                      <p:cBhvr>
                                        <p:cTn id="12" dur="300" decel="50000" autoRev="1" fill="hold">
                                          <p:stCondLst>
                                            <p:cond delay="0"/>
                                          </p:stCondLst>
                                        </p:cTn>
                                        <p:tgtEl>
                                          <p:spTgt spid="38"/>
                                        </p:tgtEl>
                                        <p:attrNameLst>
                                          <p:attrName>ppt_x</p:attrName>
                                        </p:attrNameLst>
                                      </p:cBhvr>
                                    </p:anim>
                                    <p:anim from="(-#ppt_h/2)" to="(#ppt_y)" calcmode="lin" valueType="num">
                                      <p:cBhvr>
                                        <p:cTn id="13" dur="600" fill="hold">
                                          <p:stCondLst>
                                            <p:cond delay="0"/>
                                          </p:stCondLst>
                                        </p:cTn>
                                        <p:tgtEl>
                                          <p:spTgt spid="38"/>
                                        </p:tgtEl>
                                        <p:attrNameLst>
                                          <p:attrName>ppt_y</p:attrName>
                                        </p:attrNameLst>
                                      </p:cBhvr>
                                    </p:anim>
                                    <p:animRot by="21600000">
                                      <p:cBhvr>
                                        <p:cTn id="14" dur="600" fill="hold">
                                          <p:stCondLst>
                                            <p:cond delay="0"/>
                                          </p:stCondLst>
                                        </p:cTn>
                                        <p:tgtEl>
                                          <p:spTgt spid="38"/>
                                        </p:tgtEl>
                                        <p:attrNameLst>
                                          <p:attrName>r</p:attrName>
                                        </p:attrNameLst>
                                      </p:cBhvr>
                                    </p:animRot>
                                  </p:childTnLst>
                                </p:cTn>
                              </p:par>
                            </p:childTnLst>
                          </p:cTn>
                        </p:par>
                        <p:par>
                          <p:cTn id="15" fill="hold">
                            <p:stCondLst>
                              <p:cond delay="1279"/>
                            </p:stCondLst>
                            <p:childTnLst>
                              <p:par>
                                <p:cTn id="16" presetID="2" presetClass="entr" presetSubtype="1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childTnLst>
                          </p:cTn>
                        </p:par>
                        <p:par>
                          <p:cTn id="36" fill="hold">
                            <p:stCondLst>
                              <p:cond delay="1779"/>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3" grpId="0"/>
      <p:bldP spid="79"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课前准备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燕尾形箭头 5"/>
          <p:cNvSpPr/>
          <p:nvPr/>
        </p:nvSpPr>
        <p:spPr>
          <a:xfrm>
            <a:off x="1079060" y="2415391"/>
            <a:ext cx="7054149" cy="171450"/>
          </a:xfrm>
          <a:prstGeom prst="notched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7" name="椭圆 6"/>
          <p:cNvSpPr/>
          <p:nvPr/>
        </p:nvSpPr>
        <p:spPr>
          <a:xfrm>
            <a:off x="3584651" y="2438668"/>
            <a:ext cx="124900" cy="124900"/>
          </a:xfrm>
          <a:prstGeom prst="ellipse">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8" name="椭圆 7"/>
          <p:cNvSpPr/>
          <p:nvPr/>
        </p:nvSpPr>
        <p:spPr>
          <a:xfrm>
            <a:off x="5456211" y="2438668"/>
            <a:ext cx="124900" cy="1249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9" name="椭圆 8"/>
          <p:cNvSpPr/>
          <p:nvPr/>
        </p:nvSpPr>
        <p:spPr>
          <a:xfrm>
            <a:off x="7316483" y="2438668"/>
            <a:ext cx="124900" cy="1249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sp>
        <p:nvSpPr>
          <p:cNvPr id="10" name="椭圆 9"/>
          <p:cNvSpPr/>
          <p:nvPr/>
        </p:nvSpPr>
        <p:spPr>
          <a:xfrm>
            <a:off x="1724381" y="2438668"/>
            <a:ext cx="124900" cy="1249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65">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284375" y="1508946"/>
            <a:ext cx="721516" cy="721517"/>
            <a:chOff x="4341368" y="2343128"/>
            <a:chExt cx="962021" cy="962021"/>
          </a:xfrm>
        </p:grpSpPr>
        <p:sp>
          <p:nvSpPr>
            <p:cNvPr id="12" name="泪滴形 11"/>
            <p:cNvSpPr/>
            <p:nvPr/>
          </p:nvSpPr>
          <p:spPr>
            <a:xfrm rot="8100000">
              <a:off x="4341368" y="2343128"/>
              <a:ext cx="962021" cy="962021"/>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412016" y="2624084"/>
              <a:ext cx="820724" cy="430886"/>
            </a:xfrm>
            <a:prstGeom prst="rect">
              <a:avLst/>
            </a:prstGeom>
            <a:no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1423121" y="1508944"/>
            <a:ext cx="721516" cy="721516"/>
            <a:chOff x="1784435" y="2343128"/>
            <a:chExt cx="962021" cy="962021"/>
          </a:xfrm>
        </p:grpSpPr>
        <p:sp>
          <p:nvSpPr>
            <p:cNvPr id="15" name="泪滴形 14"/>
            <p:cNvSpPr/>
            <p:nvPr/>
          </p:nvSpPr>
          <p:spPr>
            <a:xfrm rot="8100000">
              <a:off x="1784435" y="2343128"/>
              <a:ext cx="962021" cy="962021"/>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文本框 15"/>
            <p:cNvSpPr txBox="1"/>
            <p:nvPr/>
          </p:nvSpPr>
          <p:spPr>
            <a:xfrm>
              <a:off x="1838580" y="2595809"/>
              <a:ext cx="853730" cy="492442"/>
            </a:xfrm>
            <a:prstGeom prst="rect">
              <a:avLst/>
            </a:prstGeom>
            <a:noFill/>
          </p:spPr>
          <p:txBody>
            <a:bodyPr wrap="square" rtlCol="0">
              <a:spAutoFit/>
            </a:bodyPr>
            <a:lstStyle/>
            <a:p>
              <a:pPr algn="ctr">
                <a:lnSpc>
                  <a:spcPct val="120000"/>
                </a:lnSpc>
              </a:pPr>
              <a:r>
                <a:rPr lang="zh-CN" altLang="en-US" sz="15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5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p:cNvGrpSpPr/>
          <p:nvPr/>
        </p:nvGrpSpPr>
        <p:grpSpPr>
          <a:xfrm>
            <a:off x="7018173" y="1508946"/>
            <a:ext cx="721516" cy="721517"/>
            <a:chOff x="9455232" y="2343128"/>
            <a:chExt cx="962021" cy="962021"/>
          </a:xfrm>
        </p:grpSpPr>
        <p:sp>
          <p:nvSpPr>
            <p:cNvPr id="18" name="泪滴形 17"/>
            <p:cNvSpPr/>
            <p:nvPr/>
          </p:nvSpPr>
          <p:spPr>
            <a:xfrm rot="8100000">
              <a:off x="9455232" y="2343128"/>
              <a:ext cx="962021" cy="962021"/>
            </a:xfrm>
            <a:prstGeom prst="teardrop">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文本框 18"/>
            <p:cNvSpPr txBox="1"/>
            <p:nvPr/>
          </p:nvSpPr>
          <p:spPr>
            <a:xfrm>
              <a:off x="9525883" y="2652355"/>
              <a:ext cx="820724"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grpSp>
        <p:nvGrpSpPr>
          <p:cNvPr id="20" name="组合 19"/>
          <p:cNvGrpSpPr/>
          <p:nvPr/>
        </p:nvGrpSpPr>
        <p:grpSpPr>
          <a:xfrm>
            <a:off x="5156919" y="1508945"/>
            <a:ext cx="721516" cy="721517"/>
            <a:chOff x="6898301" y="2343128"/>
            <a:chExt cx="962021" cy="962021"/>
          </a:xfrm>
        </p:grpSpPr>
        <p:sp>
          <p:nvSpPr>
            <p:cNvPr id="21" name="泪滴形 20"/>
            <p:cNvSpPr/>
            <p:nvPr/>
          </p:nvSpPr>
          <p:spPr>
            <a:xfrm rot="8100000">
              <a:off x="6898301" y="2343128"/>
              <a:ext cx="962021" cy="962021"/>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文本框 21"/>
            <p:cNvSpPr txBox="1"/>
            <p:nvPr/>
          </p:nvSpPr>
          <p:spPr>
            <a:xfrm>
              <a:off x="6952446" y="2624084"/>
              <a:ext cx="853730" cy="430886"/>
            </a:xfrm>
            <a:prstGeom prst="rect">
              <a:avLst/>
            </a:prstGeom>
            <a:noFill/>
          </p:spPr>
          <p:txBody>
            <a:bodyPr wrap="square" rtlCol="0">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500" dirty="0"/>
                <a:t>文字</a:t>
              </a:r>
            </a:p>
          </p:txBody>
        </p:sp>
      </p:grpSp>
      <p:sp>
        <p:nvSpPr>
          <p:cNvPr id="23" name="矩形 22"/>
          <p:cNvSpPr/>
          <p:nvPr/>
        </p:nvSpPr>
        <p:spPr>
          <a:xfrm>
            <a:off x="1271820"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1037975"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5" name="矩形 24"/>
          <p:cNvSpPr/>
          <p:nvPr/>
        </p:nvSpPr>
        <p:spPr>
          <a:xfrm>
            <a:off x="3134943"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2901099"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7" name="矩形 26"/>
          <p:cNvSpPr/>
          <p:nvPr/>
        </p:nvSpPr>
        <p:spPr>
          <a:xfrm>
            <a:off x="5028675"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4794831"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29" name="矩形 28"/>
          <p:cNvSpPr/>
          <p:nvPr/>
        </p:nvSpPr>
        <p:spPr>
          <a:xfrm>
            <a:off x="6824047" y="2809916"/>
            <a:ext cx="984871"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6590202" y="3101140"/>
            <a:ext cx="1452562" cy="111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2" presetClass="entr" presetSubtype="8" fill="hold" grpId="0" nodeType="after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400"/>
                                        <p:tgtEl>
                                          <p:spTgt spid="6"/>
                                        </p:tgtEl>
                                      </p:cBhvr>
                                    </p:animEffect>
                                  </p:childTnLst>
                                </p:cTn>
                              </p:par>
                              <p:par>
                                <p:cTn id="16" presetID="2" presetClass="entr" presetSubtype="1" fill="hold" nodeType="withEffect">
                                  <p:stCondLst>
                                    <p:cond delay="85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250" fill="hold"/>
                                        <p:tgtEl>
                                          <p:spTgt spid="14"/>
                                        </p:tgtEl>
                                        <p:attrNameLst>
                                          <p:attrName>ppt_x</p:attrName>
                                        </p:attrNameLst>
                                      </p:cBhvr>
                                      <p:tavLst>
                                        <p:tav tm="0">
                                          <p:val>
                                            <p:strVal val="#ppt_x"/>
                                          </p:val>
                                        </p:tav>
                                        <p:tav tm="100000">
                                          <p:val>
                                            <p:strVal val="#ppt_x"/>
                                          </p:val>
                                        </p:tav>
                                      </p:tavLst>
                                    </p:anim>
                                    <p:anim calcmode="lin" valueType="num">
                                      <p:cBhvr additive="base">
                                        <p:cTn id="19" dur="250" fill="hold"/>
                                        <p:tgtEl>
                                          <p:spTgt spid="14"/>
                                        </p:tgtEl>
                                        <p:attrNameLst>
                                          <p:attrName>ppt_y</p:attrName>
                                        </p:attrNameLst>
                                      </p:cBhvr>
                                      <p:tavLst>
                                        <p:tav tm="0">
                                          <p:val>
                                            <p:strVal val="0-#ppt_h/2"/>
                                          </p:val>
                                        </p:tav>
                                        <p:tav tm="100000">
                                          <p:val>
                                            <p:strVal val="#ppt_y"/>
                                          </p:val>
                                        </p:tav>
                                      </p:tavLst>
                                    </p:anim>
                                  </p:childTnLst>
                                </p:cTn>
                              </p:par>
                              <p:par>
                                <p:cTn id="20" presetID="53" presetClass="entr" presetSubtype="16" fill="hold" grpId="0" nodeType="withEffect">
                                  <p:stCondLst>
                                    <p:cond delay="125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animEffect transition="in" filter="fade">
                                      <p:cBhvr>
                                        <p:cTn id="24" dur="250"/>
                                        <p:tgtEl>
                                          <p:spTgt spid="10"/>
                                        </p:tgtEl>
                                      </p:cBhvr>
                                    </p:animEffect>
                                  </p:childTnLst>
                                </p:cTn>
                              </p:par>
                              <p:par>
                                <p:cTn id="25" presetID="14" presetClass="entr" presetSubtype="10" fill="hold" grpId="0" nodeType="withEffect">
                                  <p:stCondLst>
                                    <p:cond delay="175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400"/>
                                        <p:tgtEl>
                                          <p:spTgt spid="23"/>
                                        </p:tgtEl>
                                      </p:cBhvr>
                                    </p:animEffect>
                                  </p:childTnLst>
                                </p:cTn>
                              </p:par>
                              <p:par>
                                <p:cTn id="28" presetID="14" presetClass="entr" presetSubtype="10" fill="hold" grpId="0" nodeType="withEffect">
                                  <p:stCondLst>
                                    <p:cond delay="1750"/>
                                  </p:stCondLst>
                                  <p:childTnLst>
                                    <p:set>
                                      <p:cBhvr>
                                        <p:cTn id="29" dur="1" fill="hold">
                                          <p:stCondLst>
                                            <p:cond delay="0"/>
                                          </p:stCondLst>
                                        </p:cTn>
                                        <p:tgtEl>
                                          <p:spTgt spid="24"/>
                                        </p:tgtEl>
                                        <p:attrNameLst>
                                          <p:attrName>style.visibility</p:attrName>
                                        </p:attrNameLst>
                                      </p:cBhvr>
                                      <p:to>
                                        <p:strVal val="visible"/>
                                      </p:to>
                                    </p:set>
                                    <p:animEffect transition="in" filter="randombar(horizontal)">
                                      <p:cBhvr>
                                        <p:cTn id="30" dur="400"/>
                                        <p:tgtEl>
                                          <p:spTgt spid="24"/>
                                        </p:tgtEl>
                                      </p:cBhvr>
                                    </p:animEffect>
                                  </p:childTnLst>
                                </p:cTn>
                              </p:par>
                              <p:par>
                                <p:cTn id="31" presetID="2" presetClass="entr" presetSubtype="1" fill="hold" nodeType="withEffect">
                                  <p:stCondLst>
                                    <p:cond delay="25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250" fill="hold"/>
                                        <p:tgtEl>
                                          <p:spTgt spid="11"/>
                                        </p:tgtEl>
                                        <p:attrNameLst>
                                          <p:attrName>ppt_x</p:attrName>
                                        </p:attrNameLst>
                                      </p:cBhvr>
                                      <p:tavLst>
                                        <p:tav tm="0">
                                          <p:val>
                                            <p:strVal val="#ppt_x"/>
                                          </p:val>
                                        </p:tav>
                                        <p:tav tm="100000">
                                          <p:val>
                                            <p:strVal val="#ppt_x"/>
                                          </p:val>
                                        </p:tav>
                                      </p:tavLst>
                                    </p:anim>
                                    <p:anim calcmode="lin" valueType="num">
                                      <p:cBhvr additive="base">
                                        <p:cTn id="34" dur="250" fill="hold"/>
                                        <p:tgtEl>
                                          <p:spTgt spid="11"/>
                                        </p:tgtEl>
                                        <p:attrNameLst>
                                          <p:attrName>ppt_y</p:attrName>
                                        </p:attrNameLst>
                                      </p:cBhvr>
                                      <p:tavLst>
                                        <p:tav tm="0">
                                          <p:val>
                                            <p:strVal val="0-#ppt_h/2"/>
                                          </p:val>
                                        </p:tav>
                                        <p:tav tm="100000">
                                          <p:val>
                                            <p:strVal val="#ppt_y"/>
                                          </p:val>
                                        </p:tav>
                                      </p:tavLst>
                                    </p:anim>
                                  </p:childTnLst>
                                </p:cTn>
                              </p:par>
                              <p:par>
                                <p:cTn id="35" presetID="53" presetClass="entr" presetSubtype="16" fill="hold" grpId="0" nodeType="withEffect">
                                  <p:stCondLst>
                                    <p:cond delay="290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Effect transition="in" filter="fade">
                                      <p:cBhvr>
                                        <p:cTn id="39" dur="250"/>
                                        <p:tgtEl>
                                          <p:spTgt spid="7"/>
                                        </p:tgtEl>
                                      </p:cBhvr>
                                    </p:animEffect>
                                  </p:childTnLst>
                                </p:cTn>
                              </p:par>
                              <p:par>
                                <p:cTn id="40" presetID="14" presetClass="entr" presetSubtype="10" fill="hold" grpId="0" nodeType="withEffect">
                                  <p:stCondLst>
                                    <p:cond delay="350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400"/>
                                        <p:tgtEl>
                                          <p:spTgt spid="25"/>
                                        </p:tgtEl>
                                      </p:cBhvr>
                                    </p:animEffect>
                                  </p:childTnLst>
                                </p:cTn>
                              </p:par>
                              <p:par>
                                <p:cTn id="43" presetID="14" presetClass="entr" presetSubtype="10" fill="hold" grpId="0" nodeType="withEffect">
                                  <p:stCondLst>
                                    <p:cond delay="3500"/>
                                  </p:stCondLst>
                                  <p:childTnLst>
                                    <p:set>
                                      <p:cBhvr>
                                        <p:cTn id="44" dur="1" fill="hold">
                                          <p:stCondLst>
                                            <p:cond delay="0"/>
                                          </p:stCondLst>
                                        </p:cTn>
                                        <p:tgtEl>
                                          <p:spTgt spid="26"/>
                                        </p:tgtEl>
                                        <p:attrNameLst>
                                          <p:attrName>style.visibility</p:attrName>
                                        </p:attrNameLst>
                                      </p:cBhvr>
                                      <p:to>
                                        <p:strVal val="visible"/>
                                      </p:to>
                                    </p:set>
                                    <p:animEffect transition="in" filter="randombar(horizontal)">
                                      <p:cBhvr>
                                        <p:cTn id="45" dur="400"/>
                                        <p:tgtEl>
                                          <p:spTgt spid="26"/>
                                        </p:tgtEl>
                                      </p:cBhvr>
                                    </p:animEffect>
                                  </p:childTnLst>
                                </p:cTn>
                              </p:par>
                              <p:par>
                                <p:cTn id="46" presetID="2" presetClass="entr" presetSubtype="1" fill="hold" nodeType="withEffect">
                                  <p:stCondLst>
                                    <p:cond delay="41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250" fill="hold"/>
                                        <p:tgtEl>
                                          <p:spTgt spid="20"/>
                                        </p:tgtEl>
                                        <p:attrNameLst>
                                          <p:attrName>ppt_x</p:attrName>
                                        </p:attrNameLst>
                                      </p:cBhvr>
                                      <p:tavLst>
                                        <p:tav tm="0">
                                          <p:val>
                                            <p:strVal val="#ppt_x"/>
                                          </p:val>
                                        </p:tav>
                                        <p:tav tm="100000">
                                          <p:val>
                                            <p:strVal val="#ppt_x"/>
                                          </p:val>
                                        </p:tav>
                                      </p:tavLst>
                                    </p:anim>
                                    <p:anim calcmode="lin" valueType="num">
                                      <p:cBhvr additive="base">
                                        <p:cTn id="49" dur="250" fill="hold"/>
                                        <p:tgtEl>
                                          <p:spTgt spid="20"/>
                                        </p:tgtEl>
                                        <p:attrNameLst>
                                          <p:attrName>ppt_y</p:attrName>
                                        </p:attrNameLst>
                                      </p:cBhvr>
                                      <p:tavLst>
                                        <p:tav tm="0">
                                          <p:val>
                                            <p:strVal val="0-#ppt_h/2"/>
                                          </p:val>
                                        </p:tav>
                                        <p:tav tm="100000">
                                          <p:val>
                                            <p:strVal val="#ppt_y"/>
                                          </p:val>
                                        </p:tav>
                                      </p:tavLst>
                                    </p:anim>
                                  </p:childTnLst>
                                </p:cTn>
                              </p:par>
                              <p:par>
                                <p:cTn id="50" presetID="53" presetClass="entr" presetSubtype="16" fill="hold" grpId="0" nodeType="withEffect">
                                  <p:stCondLst>
                                    <p:cond delay="4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250" fill="hold"/>
                                        <p:tgtEl>
                                          <p:spTgt spid="8"/>
                                        </p:tgtEl>
                                        <p:attrNameLst>
                                          <p:attrName>ppt_w</p:attrName>
                                        </p:attrNameLst>
                                      </p:cBhvr>
                                      <p:tavLst>
                                        <p:tav tm="0">
                                          <p:val>
                                            <p:fltVal val="0"/>
                                          </p:val>
                                        </p:tav>
                                        <p:tav tm="100000">
                                          <p:val>
                                            <p:strVal val="#ppt_w"/>
                                          </p:val>
                                        </p:tav>
                                      </p:tavLst>
                                    </p:anim>
                                    <p:anim calcmode="lin" valueType="num">
                                      <p:cBhvr>
                                        <p:cTn id="53" dur="250" fill="hold"/>
                                        <p:tgtEl>
                                          <p:spTgt spid="8"/>
                                        </p:tgtEl>
                                        <p:attrNameLst>
                                          <p:attrName>ppt_h</p:attrName>
                                        </p:attrNameLst>
                                      </p:cBhvr>
                                      <p:tavLst>
                                        <p:tav tm="0">
                                          <p:val>
                                            <p:fltVal val="0"/>
                                          </p:val>
                                        </p:tav>
                                        <p:tav tm="100000">
                                          <p:val>
                                            <p:strVal val="#ppt_h"/>
                                          </p:val>
                                        </p:tav>
                                      </p:tavLst>
                                    </p:anim>
                                    <p:animEffect transition="in" filter="fade">
                                      <p:cBhvr>
                                        <p:cTn id="54" dur="250"/>
                                        <p:tgtEl>
                                          <p:spTgt spid="8"/>
                                        </p:tgtEl>
                                      </p:cBhvr>
                                    </p:animEffect>
                                  </p:childTnLst>
                                </p:cTn>
                              </p:par>
                              <p:par>
                                <p:cTn id="55" presetID="14" presetClass="entr" presetSubtype="10" fill="hold" grpId="0" nodeType="withEffect">
                                  <p:stCondLst>
                                    <p:cond delay="500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400"/>
                                        <p:tgtEl>
                                          <p:spTgt spid="27"/>
                                        </p:tgtEl>
                                      </p:cBhvr>
                                    </p:animEffect>
                                  </p:childTnLst>
                                </p:cTn>
                              </p:par>
                              <p:par>
                                <p:cTn id="58" presetID="14" presetClass="entr" presetSubtype="10" fill="hold" grpId="0" nodeType="withEffect">
                                  <p:stCondLst>
                                    <p:cond delay="500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400"/>
                                        <p:tgtEl>
                                          <p:spTgt spid="28"/>
                                        </p:tgtEl>
                                      </p:cBhvr>
                                    </p:animEffect>
                                  </p:childTnLst>
                                </p:cTn>
                              </p:par>
                              <p:par>
                                <p:cTn id="61" presetID="2" presetClass="entr" presetSubtype="1" fill="hold" nodeType="withEffect">
                                  <p:stCondLst>
                                    <p:cond delay="565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250" fill="hold"/>
                                        <p:tgtEl>
                                          <p:spTgt spid="17"/>
                                        </p:tgtEl>
                                        <p:attrNameLst>
                                          <p:attrName>ppt_x</p:attrName>
                                        </p:attrNameLst>
                                      </p:cBhvr>
                                      <p:tavLst>
                                        <p:tav tm="0">
                                          <p:val>
                                            <p:strVal val="#ppt_x"/>
                                          </p:val>
                                        </p:tav>
                                        <p:tav tm="100000">
                                          <p:val>
                                            <p:strVal val="#ppt_x"/>
                                          </p:val>
                                        </p:tav>
                                      </p:tavLst>
                                    </p:anim>
                                    <p:anim calcmode="lin" valueType="num">
                                      <p:cBhvr additive="base">
                                        <p:cTn id="64" dur="250" fill="hold"/>
                                        <p:tgtEl>
                                          <p:spTgt spid="17"/>
                                        </p:tgtEl>
                                        <p:attrNameLst>
                                          <p:attrName>ppt_y</p:attrName>
                                        </p:attrNameLst>
                                      </p:cBhvr>
                                      <p:tavLst>
                                        <p:tav tm="0">
                                          <p:val>
                                            <p:strVal val="0-#ppt_h/2"/>
                                          </p:val>
                                        </p:tav>
                                        <p:tav tm="100000">
                                          <p:val>
                                            <p:strVal val="#ppt_y"/>
                                          </p:val>
                                        </p:tav>
                                      </p:tavLst>
                                    </p:anim>
                                  </p:childTnLst>
                                </p:cTn>
                              </p:par>
                              <p:par>
                                <p:cTn id="65" presetID="53" presetClass="entr" presetSubtype="16" fill="hold" grpId="0" nodeType="withEffect">
                                  <p:stCondLst>
                                    <p:cond delay="6050"/>
                                  </p:stCondLst>
                                  <p:childTnLst>
                                    <p:set>
                                      <p:cBhvr>
                                        <p:cTn id="66" dur="1" fill="hold">
                                          <p:stCondLst>
                                            <p:cond delay="0"/>
                                          </p:stCondLst>
                                        </p:cTn>
                                        <p:tgtEl>
                                          <p:spTgt spid="9"/>
                                        </p:tgtEl>
                                        <p:attrNameLst>
                                          <p:attrName>style.visibility</p:attrName>
                                        </p:attrNameLst>
                                      </p:cBhvr>
                                      <p:to>
                                        <p:strVal val="visible"/>
                                      </p:to>
                                    </p:set>
                                    <p:anim calcmode="lin" valueType="num">
                                      <p:cBhvr>
                                        <p:cTn id="67" dur="250" fill="hold"/>
                                        <p:tgtEl>
                                          <p:spTgt spid="9"/>
                                        </p:tgtEl>
                                        <p:attrNameLst>
                                          <p:attrName>ppt_w</p:attrName>
                                        </p:attrNameLst>
                                      </p:cBhvr>
                                      <p:tavLst>
                                        <p:tav tm="0">
                                          <p:val>
                                            <p:fltVal val="0"/>
                                          </p:val>
                                        </p:tav>
                                        <p:tav tm="100000">
                                          <p:val>
                                            <p:strVal val="#ppt_w"/>
                                          </p:val>
                                        </p:tav>
                                      </p:tavLst>
                                    </p:anim>
                                    <p:anim calcmode="lin" valueType="num">
                                      <p:cBhvr>
                                        <p:cTn id="68" dur="250" fill="hold"/>
                                        <p:tgtEl>
                                          <p:spTgt spid="9"/>
                                        </p:tgtEl>
                                        <p:attrNameLst>
                                          <p:attrName>ppt_h</p:attrName>
                                        </p:attrNameLst>
                                      </p:cBhvr>
                                      <p:tavLst>
                                        <p:tav tm="0">
                                          <p:val>
                                            <p:fltVal val="0"/>
                                          </p:val>
                                        </p:tav>
                                        <p:tav tm="100000">
                                          <p:val>
                                            <p:strVal val="#ppt_h"/>
                                          </p:val>
                                        </p:tav>
                                      </p:tavLst>
                                    </p:anim>
                                    <p:animEffect transition="in" filter="fade">
                                      <p:cBhvr>
                                        <p:cTn id="69" dur="250"/>
                                        <p:tgtEl>
                                          <p:spTgt spid="9"/>
                                        </p:tgtEl>
                                      </p:cBhvr>
                                    </p:animEffect>
                                  </p:childTnLst>
                                </p:cTn>
                              </p:par>
                              <p:par>
                                <p:cTn id="70" presetID="14" presetClass="entr" presetSubtype="10" fill="hold" grpId="0" nodeType="withEffect">
                                  <p:stCondLst>
                                    <p:cond delay="6500"/>
                                  </p:stCondLst>
                                  <p:childTnLst>
                                    <p:set>
                                      <p:cBhvr>
                                        <p:cTn id="71" dur="1" fill="hold">
                                          <p:stCondLst>
                                            <p:cond delay="0"/>
                                          </p:stCondLst>
                                        </p:cTn>
                                        <p:tgtEl>
                                          <p:spTgt spid="29"/>
                                        </p:tgtEl>
                                        <p:attrNameLst>
                                          <p:attrName>style.visibility</p:attrName>
                                        </p:attrNameLst>
                                      </p:cBhvr>
                                      <p:to>
                                        <p:strVal val="visible"/>
                                      </p:to>
                                    </p:set>
                                    <p:animEffect transition="in" filter="randombar(horizontal)">
                                      <p:cBhvr>
                                        <p:cTn id="72" dur="400"/>
                                        <p:tgtEl>
                                          <p:spTgt spid="29"/>
                                        </p:tgtEl>
                                      </p:cBhvr>
                                    </p:animEffect>
                                  </p:childTnLst>
                                </p:cTn>
                              </p:par>
                              <p:par>
                                <p:cTn id="73" presetID="14" presetClass="entr" presetSubtype="10" fill="hold" grpId="0" nodeType="withEffect">
                                  <p:stCondLst>
                                    <p:cond delay="650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23" grpId="0"/>
      <p:bldP spid="24" grpId="0"/>
      <p:bldP spid="25" grpId="0"/>
      <p:bldP spid="26"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课前准备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512927" y="1543023"/>
            <a:ext cx="2027143" cy="2020491"/>
            <a:chOff x="1440917" y="1548121"/>
            <a:chExt cx="2027143" cy="2020491"/>
          </a:xfrm>
          <a:solidFill>
            <a:srgbClr val="92D050"/>
          </a:solidFill>
        </p:grpSpPr>
        <p:sp>
          <p:nvSpPr>
            <p:cNvPr id="7"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rgbClr val="68BEE4"/>
            </a:solidFill>
            <a:ln>
              <a:noFill/>
            </a:ln>
          </p:spPr>
          <p:txBody>
            <a:bodyPr/>
            <a:lstStyle/>
            <a:p>
              <a:pPr>
                <a:defRPr/>
              </a:pPr>
              <a:endParaRPr lang="zh-CN" altLang="en-US"/>
            </a:p>
          </p:txBody>
        </p:sp>
        <p:sp>
          <p:nvSpPr>
            <p:cNvPr id="8" name="TextBox 9"/>
            <p:cNvSpPr txBox="1">
              <a:spLocks noChangeArrowheads="1"/>
            </p:cNvSpPr>
            <p:nvPr/>
          </p:nvSpPr>
          <p:spPr bwMode="auto">
            <a:xfrm>
              <a:off x="1981291" y="2360405"/>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9" name="组合 8"/>
          <p:cNvGrpSpPr/>
          <p:nvPr/>
        </p:nvGrpSpPr>
        <p:grpSpPr>
          <a:xfrm>
            <a:off x="3183677" y="2939730"/>
            <a:ext cx="1640481" cy="1635098"/>
            <a:chOff x="3111668" y="2944827"/>
            <a:chExt cx="1640481" cy="1635098"/>
          </a:xfrm>
          <a:solidFill>
            <a:srgbClr val="92D050"/>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rgbClr val="E58CA0"/>
            </a:solidFill>
            <a:ln>
              <a:noFill/>
            </a:ln>
          </p:spPr>
          <p:txBody>
            <a:bodyPr/>
            <a:lstStyle/>
            <a:p>
              <a:pPr>
                <a:defRPr/>
              </a:pPr>
              <a:endParaRPr lang="zh-CN" altLang="en-US"/>
            </a:p>
          </p:txBody>
        </p:sp>
        <p:sp>
          <p:nvSpPr>
            <p:cNvPr id="11" name="TextBox 9"/>
            <p:cNvSpPr txBox="1">
              <a:spLocks noChangeArrowheads="1"/>
            </p:cNvSpPr>
            <p:nvPr/>
          </p:nvSpPr>
          <p:spPr bwMode="auto">
            <a:xfrm>
              <a:off x="3358021" y="3500743"/>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12" name="组合 11"/>
          <p:cNvGrpSpPr/>
          <p:nvPr/>
        </p:nvGrpSpPr>
        <p:grpSpPr>
          <a:xfrm>
            <a:off x="4326375" y="1905279"/>
            <a:ext cx="1300156" cy="1295980"/>
            <a:chOff x="4254365" y="1910376"/>
            <a:chExt cx="1300156" cy="1295980"/>
          </a:xfrm>
          <a:solidFill>
            <a:srgbClr val="92D050"/>
          </a:solidFill>
        </p:grpSpPr>
        <p:sp>
          <p:nvSpPr>
            <p:cNvPr id="13"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E99613"/>
            </a:solidFill>
            <a:ln>
              <a:noFill/>
            </a:ln>
          </p:spPr>
          <p:txBody>
            <a:bodyPr/>
            <a:lstStyle/>
            <a:p>
              <a:pPr>
                <a:defRPr/>
              </a:pPr>
              <a:endParaRPr lang="zh-CN" altLang="en-US"/>
            </a:p>
          </p:txBody>
        </p:sp>
        <p:sp>
          <p:nvSpPr>
            <p:cNvPr id="14" name="TextBox 9"/>
            <p:cNvSpPr txBox="1">
              <a:spLocks noChangeArrowheads="1"/>
            </p:cNvSpPr>
            <p:nvPr/>
          </p:nvSpPr>
          <p:spPr bwMode="auto">
            <a:xfrm>
              <a:off x="4266315" y="2348444"/>
              <a:ext cx="1223412" cy="4039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025" b="1" dirty="0">
                  <a:solidFill>
                    <a:schemeClr val="bg1"/>
                  </a:solidFill>
                  <a:latin typeface="微软雅黑" panose="020B0503020204020204" pitchFamily="34" charset="-122"/>
                  <a:ea typeface="微软雅黑" panose="020B0503020204020204" pitchFamily="34" charset="-122"/>
                </a:rPr>
                <a:t>输入文字</a:t>
              </a:r>
            </a:p>
          </p:txBody>
        </p:sp>
      </p:grpSp>
      <p:grpSp>
        <p:nvGrpSpPr>
          <p:cNvPr id="15" name="组合 14"/>
          <p:cNvGrpSpPr/>
          <p:nvPr/>
        </p:nvGrpSpPr>
        <p:grpSpPr>
          <a:xfrm>
            <a:off x="3467273" y="1204393"/>
            <a:ext cx="1073299" cy="1069851"/>
            <a:chOff x="3395261" y="1209491"/>
            <a:chExt cx="1073298" cy="1069851"/>
          </a:xfrm>
          <a:solidFill>
            <a:srgbClr val="92D050"/>
          </a:solidFill>
        </p:grpSpPr>
        <p:sp>
          <p:nvSpPr>
            <p:cNvPr id="16"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C8D661"/>
            </a:solidFill>
            <a:ln>
              <a:noFill/>
            </a:ln>
          </p:spPr>
          <p:txBody>
            <a:bodyPr/>
            <a:lstStyle/>
            <a:p>
              <a:pPr>
                <a:defRPr/>
              </a:pPr>
              <a:endParaRPr lang="zh-CN" altLang="en-US"/>
            </a:p>
          </p:txBody>
        </p:sp>
        <p:sp>
          <p:nvSpPr>
            <p:cNvPr id="17" name="TextBox 9"/>
            <p:cNvSpPr txBox="1">
              <a:spLocks noChangeArrowheads="1"/>
            </p:cNvSpPr>
            <p:nvPr/>
          </p:nvSpPr>
          <p:spPr bwMode="auto">
            <a:xfrm>
              <a:off x="3462848" y="1653121"/>
              <a:ext cx="992578" cy="33470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575" b="1" dirty="0">
                  <a:solidFill>
                    <a:schemeClr val="bg1"/>
                  </a:solidFill>
                  <a:latin typeface="微软雅黑" panose="020B0503020204020204" pitchFamily="34" charset="-122"/>
                  <a:ea typeface="微软雅黑" panose="020B0503020204020204" pitchFamily="34" charset="-122"/>
                </a:rPr>
                <a:t>输入文字</a:t>
              </a:r>
            </a:p>
          </p:txBody>
        </p:sp>
      </p:grpSp>
      <p:sp>
        <p:nvSpPr>
          <p:cNvPr id="18" name="TextBox 22"/>
          <p:cNvSpPr txBox="1"/>
          <p:nvPr/>
        </p:nvSpPr>
        <p:spPr>
          <a:xfrm>
            <a:off x="4761310" y="1355727"/>
            <a:ext cx="3338513"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19" name="TextBox 23"/>
          <p:cNvSpPr txBox="1"/>
          <p:nvPr/>
        </p:nvSpPr>
        <p:spPr>
          <a:xfrm>
            <a:off x="5795964" y="2299891"/>
            <a:ext cx="2664619"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20" name="TextBox 24"/>
          <p:cNvSpPr txBox="1"/>
          <p:nvPr/>
        </p:nvSpPr>
        <p:spPr>
          <a:xfrm>
            <a:off x="4976814" y="3600056"/>
            <a:ext cx="3123010" cy="38472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
        <p:nvSpPr>
          <p:cNvPr id="21" name="TextBox 25"/>
          <p:cNvSpPr txBox="1"/>
          <p:nvPr/>
        </p:nvSpPr>
        <p:spPr>
          <a:xfrm>
            <a:off x="766763" y="3600054"/>
            <a:ext cx="1759744" cy="577081"/>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900" dirty="0">
                <a:solidFill>
                  <a:schemeClr val="tx1">
                    <a:lumMod val="75000"/>
                  </a:schemeClr>
                </a:solidFill>
              </a:rPr>
              <a:t>点击输入本栏的具体文字，简明扼要的说明分项内容，此为概念图解，请根据您的具体内容酌情修改</a:t>
            </a:r>
            <a:endParaRPr lang="en-US" altLang="zh-CN" sz="900" dirty="0">
              <a:solidFill>
                <a:schemeClr val="tx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2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8" fill="hold"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019"/>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40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课堂实施</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829740" y="3433425"/>
            <a:ext cx="1484699" cy="859140"/>
            <a:chOff x="9095110" y="1916329"/>
            <a:chExt cx="1183066" cy="1145520"/>
          </a:xfrm>
        </p:grpSpPr>
        <p:sp>
          <p:nvSpPr>
            <p:cNvPr id="7" name="文本框 6"/>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8" name="文本框 7"/>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9" name="组合 8"/>
          <p:cNvGrpSpPr/>
          <p:nvPr/>
        </p:nvGrpSpPr>
        <p:grpSpPr>
          <a:xfrm>
            <a:off x="3861687" y="3433425"/>
            <a:ext cx="1484699" cy="859140"/>
            <a:chOff x="9095110" y="1916329"/>
            <a:chExt cx="1183066" cy="1145520"/>
          </a:xfrm>
        </p:grpSpPr>
        <p:sp>
          <p:nvSpPr>
            <p:cNvPr id="10" name="文本框 9"/>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1" name="文本框 10"/>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2" name="组合 11"/>
          <p:cNvGrpSpPr/>
          <p:nvPr/>
        </p:nvGrpSpPr>
        <p:grpSpPr>
          <a:xfrm>
            <a:off x="877993" y="3433425"/>
            <a:ext cx="1484699" cy="859140"/>
            <a:chOff x="9095110" y="1916329"/>
            <a:chExt cx="1183066" cy="1145520"/>
          </a:xfrm>
        </p:grpSpPr>
        <p:sp>
          <p:nvSpPr>
            <p:cNvPr id="13" name="文本框 12"/>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4" name="文本框 13"/>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15" name="组合 14"/>
          <p:cNvGrpSpPr/>
          <p:nvPr/>
        </p:nvGrpSpPr>
        <p:grpSpPr>
          <a:xfrm>
            <a:off x="2380240" y="1331329"/>
            <a:ext cx="1484699" cy="859140"/>
            <a:chOff x="9095110" y="1916329"/>
            <a:chExt cx="1183066" cy="1145520"/>
          </a:xfrm>
        </p:grpSpPr>
        <p:sp>
          <p:nvSpPr>
            <p:cNvPr id="16" name="文本框 15"/>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17" name="文本框 16"/>
            <p:cNvSpPr txBox="1"/>
            <p:nvPr/>
          </p:nvSpPr>
          <p:spPr>
            <a:xfrm>
              <a:off x="9095110" y="2273941"/>
              <a:ext cx="1183066" cy="787908"/>
            </a:xfrm>
            <a:prstGeom prst="rect">
              <a:avLst/>
            </a:prstGeom>
            <a:noFill/>
          </p:spPr>
          <p:txBody>
            <a:bodyPr wrap="square" rtlCol="0">
              <a:spAutoFit/>
            </a:bodyPr>
            <a:lstStyle>
              <a:defPPr>
                <a:defRPr lang="zh-CN"/>
              </a:defPPr>
              <a:lvl1pPr>
                <a:lnSpc>
                  <a:spcPct val="120000"/>
                </a:lnSpc>
                <a:defRPr sz="1200">
                  <a:solidFill>
                    <a:srgbClr val="9DA8B1"/>
                  </a:solidFill>
                  <a:latin typeface="TeXGyreAdventor" panose="00000500000000000000" pitchFamily="50" charset="0"/>
                </a:defRPr>
              </a:lvl1pPr>
            </a:lstStyle>
            <a:p>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r>
                <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350" baseline="-3000">
                  <a:solidFill>
                    <a:schemeClr val="tx1">
                      <a:lumMod val="65000"/>
                      <a:lumOff val="35000"/>
                    </a:schemeClr>
                  </a:solidFill>
                  <a:latin typeface="微软雅黑" panose="020B0503020204020204" pitchFamily="34" charset="-122"/>
                  <a:ea typeface="微软雅黑" panose="020B0503020204020204" pitchFamily="34" charset="-122"/>
                </a:rPr>
                <a:t>请在此输入您的文档信息内容</a:t>
              </a:r>
              <a:endParaRPr lang="en-US" altLang="zh-CN" sz="1350" baseline="-30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384731" y="1331329"/>
            <a:ext cx="1484699" cy="859140"/>
            <a:chOff x="9095110" y="1916329"/>
            <a:chExt cx="1183066" cy="1145520"/>
          </a:xfrm>
        </p:grpSpPr>
        <p:sp>
          <p:nvSpPr>
            <p:cNvPr id="19" name="文本框 18"/>
            <p:cNvSpPr txBox="1"/>
            <p:nvPr/>
          </p:nvSpPr>
          <p:spPr>
            <a:xfrm>
              <a:off x="9254384" y="1916329"/>
              <a:ext cx="864514" cy="615553"/>
            </a:xfrm>
            <a:prstGeom prst="rect">
              <a:avLst/>
            </a:prstGeom>
            <a:noFill/>
          </p:spPr>
          <p:txBody>
            <a:bodyPr wrap="square" rtlCol="0">
              <a:spAutoFit/>
            </a:bodyPr>
            <a:lstStyle/>
            <a:p>
              <a:pPr algn="ctr"/>
              <a:r>
                <a:rPr lang="zh-CN" altLang="en-US" sz="1200">
                  <a:solidFill>
                    <a:schemeClr val="tx1">
                      <a:lumMod val="65000"/>
                      <a:lumOff val="35000"/>
                    </a:schemeClr>
                  </a:solidFill>
                  <a:latin typeface="微软雅黑" panose="020B0503020204020204" pitchFamily="34" charset="-122"/>
                  <a:ea typeface="微软雅黑" panose="020B0503020204020204" pitchFamily="34" charset="-122"/>
                </a:rPr>
                <a:t>标题文档内容</a:t>
              </a:r>
            </a:p>
          </p:txBody>
        </p:sp>
        <p:sp>
          <p:nvSpPr>
            <p:cNvPr id="20" name="文本框 19"/>
            <p:cNvSpPr txBox="1"/>
            <p:nvPr/>
          </p:nvSpPr>
          <p:spPr>
            <a:xfrm>
              <a:off x="9095110" y="2273941"/>
              <a:ext cx="1183066" cy="787908"/>
            </a:xfrm>
            <a:prstGeom prst="rect">
              <a:avLst/>
            </a:prstGeom>
            <a:noFill/>
          </p:spPr>
          <p:txBody>
            <a:bodyPr wrap="square" rtlCol="0">
              <a:spAutoFit/>
            </a:bodyPr>
            <a:lstStyle>
              <a:defPPr>
                <a:defRPr lang="zh-CN"/>
              </a:defPPr>
              <a:lvl1pPr lvl="0">
                <a:lnSpc>
                  <a:spcPct val="120000"/>
                </a:lnSpc>
                <a:defRPr baseline="-3000">
                  <a:solidFill>
                    <a:srgbClr val="9DA8B1"/>
                  </a:solidFill>
                  <a:latin typeface="微软雅黑" panose="020B0503020204020204" pitchFamily="34" charset="-122"/>
                  <a:ea typeface="微软雅黑" panose="020B0503020204020204" pitchFamily="34" charset="-122"/>
                </a:defRPr>
              </a:lvl1pPr>
            </a:lstStyle>
            <a:p>
              <a:r>
                <a:rPr lang="zh-CN" altLang="en-US" sz="1350">
                  <a:solidFill>
                    <a:schemeClr val="tx1">
                      <a:lumMod val="65000"/>
                      <a:lumOff val="35000"/>
                    </a:schemeClr>
                  </a:solidFill>
                </a:rPr>
                <a:t>请在此输入您的文档信息内容</a:t>
              </a:r>
              <a:r>
                <a:rPr lang="en-US" altLang="zh-CN" sz="1350">
                  <a:solidFill>
                    <a:schemeClr val="tx1">
                      <a:lumMod val="65000"/>
                      <a:lumOff val="35000"/>
                    </a:schemeClr>
                  </a:solidFill>
                </a:rPr>
                <a:t>,</a:t>
              </a:r>
              <a:r>
                <a:rPr lang="zh-CN" altLang="en-US" sz="1350">
                  <a:solidFill>
                    <a:schemeClr val="tx1">
                      <a:lumMod val="65000"/>
                      <a:lumOff val="35000"/>
                    </a:schemeClr>
                  </a:solidFill>
                </a:rPr>
                <a:t>请在此输入您的文档信息内容</a:t>
              </a:r>
              <a:endParaRPr lang="en-US" altLang="zh-CN" sz="1350">
                <a:solidFill>
                  <a:schemeClr val="tx1">
                    <a:lumMod val="65000"/>
                    <a:lumOff val="35000"/>
                  </a:schemeClr>
                </a:solidFill>
              </a:endParaRPr>
            </a:p>
          </p:txBody>
        </p:sp>
      </p:grpSp>
      <p:grpSp>
        <p:nvGrpSpPr>
          <p:cNvPr id="21" name="组合 20"/>
          <p:cNvGrpSpPr/>
          <p:nvPr/>
        </p:nvGrpSpPr>
        <p:grpSpPr>
          <a:xfrm>
            <a:off x="930381" y="1275387"/>
            <a:ext cx="1431000" cy="1679448"/>
            <a:chOff x="1240508" y="1830083"/>
            <a:chExt cx="1908000" cy="2239264"/>
          </a:xfrm>
        </p:grpSpPr>
        <p:cxnSp>
          <p:nvCxnSpPr>
            <p:cNvPr id="22" name="直接连接符 21"/>
            <p:cNvCxnSpPr/>
            <p:nvPr/>
          </p:nvCxnSpPr>
          <p:spPr>
            <a:xfrm rot="5400000">
              <a:off x="1835472"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23" name="泪滴形 22"/>
            <p:cNvSpPr>
              <a:spLocks noChangeAspect="1"/>
            </p:cNvSpPr>
            <p:nvPr/>
          </p:nvSpPr>
          <p:spPr>
            <a:xfrm rot="8100000">
              <a:off x="1673472" y="1830083"/>
              <a:ext cx="972000" cy="972000"/>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 name="Freeform 112"/>
            <p:cNvSpPr>
              <a:spLocks noChangeAspect="1" noEditPoints="1"/>
            </p:cNvSpPr>
            <p:nvPr/>
          </p:nvSpPr>
          <p:spPr bwMode="auto">
            <a:xfrm>
              <a:off x="1992692" y="2118083"/>
              <a:ext cx="333561" cy="396000"/>
            </a:xfrm>
            <a:custGeom>
              <a:avLst/>
              <a:gdLst>
                <a:gd name="T0" fmla="*/ 4 w 86"/>
                <a:gd name="T1" fmla="*/ 0 h 102"/>
                <a:gd name="T2" fmla="*/ 8 w 86"/>
                <a:gd name="T3" fmla="*/ 10 h 102"/>
                <a:gd name="T4" fmla="*/ 49 w 86"/>
                <a:gd name="T5" fmla="*/ 3 h 102"/>
                <a:gd name="T6" fmla="*/ 52 w 86"/>
                <a:gd name="T7" fmla="*/ 6 h 102"/>
                <a:gd name="T8" fmla="*/ 52 w 86"/>
                <a:gd name="T9" fmla="*/ 13 h 102"/>
                <a:gd name="T10" fmla="*/ 81 w 86"/>
                <a:gd name="T11" fmla="*/ 3 h 102"/>
                <a:gd name="T12" fmla="*/ 86 w 86"/>
                <a:gd name="T13" fmla="*/ 6 h 102"/>
                <a:gd name="T14" fmla="*/ 84 w 86"/>
                <a:gd name="T15" fmla="*/ 60 h 102"/>
                <a:gd name="T16" fmla="*/ 62 w 86"/>
                <a:gd name="T17" fmla="*/ 67 h 102"/>
                <a:gd name="T18" fmla="*/ 36 w 86"/>
                <a:gd name="T19" fmla="*/ 66 h 102"/>
                <a:gd name="T20" fmla="*/ 36 w 86"/>
                <a:gd name="T21" fmla="*/ 66 h 102"/>
                <a:gd name="T22" fmla="*/ 28 w 86"/>
                <a:gd name="T23" fmla="*/ 60 h 102"/>
                <a:gd name="T24" fmla="*/ 8 w 86"/>
                <a:gd name="T25" fmla="*/ 98 h 102"/>
                <a:gd name="T26" fmla="*/ 4 w 86"/>
                <a:gd name="T27" fmla="*/ 102 h 102"/>
                <a:gd name="T28" fmla="*/ 0 w 86"/>
                <a:gd name="T29" fmla="*/ 4 h 102"/>
                <a:gd name="T30" fmla="*/ 52 w 86"/>
                <a:gd name="T31" fmla="*/ 56 h 102"/>
                <a:gd name="T32" fmla="*/ 61 w 86"/>
                <a:gd name="T33" fmla="*/ 61 h 102"/>
                <a:gd name="T34" fmla="*/ 52 w 86"/>
                <a:gd name="T35" fmla="*/ 53 h 102"/>
                <a:gd name="T36" fmla="*/ 52 w 86"/>
                <a:gd name="T37" fmla="*/ 42 h 102"/>
                <a:gd name="T38" fmla="*/ 61 w 86"/>
                <a:gd name="T39" fmla="*/ 28 h 102"/>
                <a:gd name="T40" fmla="*/ 52 w 86"/>
                <a:gd name="T41" fmla="*/ 42 h 102"/>
                <a:gd name="T42" fmla="*/ 61 w 86"/>
                <a:gd name="T43" fmla="*/ 52 h 102"/>
                <a:gd name="T44" fmla="*/ 71 w 86"/>
                <a:gd name="T45" fmla="*/ 37 h 102"/>
                <a:gd name="T46" fmla="*/ 71 w 86"/>
                <a:gd name="T47" fmla="*/ 49 h 102"/>
                <a:gd name="T48" fmla="*/ 79 w 86"/>
                <a:gd name="T49" fmla="*/ 55 h 102"/>
                <a:gd name="T50" fmla="*/ 71 w 86"/>
                <a:gd name="T51" fmla="*/ 49 h 102"/>
                <a:gd name="T52" fmla="*/ 71 w 86"/>
                <a:gd name="T53" fmla="*/ 25 h 102"/>
                <a:gd name="T54" fmla="*/ 80 w 86"/>
                <a:gd name="T55" fmla="*/ 34 h 102"/>
                <a:gd name="T56" fmla="*/ 71 w 86"/>
                <a:gd name="T57" fmla="*/ 25 h 102"/>
                <a:gd name="T58" fmla="*/ 67 w 86"/>
                <a:gd name="T59" fmla="*/ 16 h 102"/>
                <a:gd name="T60" fmla="*/ 61 w 86"/>
                <a:gd name="T61" fmla="*/ 28 h 102"/>
                <a:gd name="T62" fmla="*/ 38 w 86"/>
                <a:gd name="T63" fmla="*/ 30 h 102"/>
                <a:gd name="T64" fmla="*/ 46 w 86"/>
                <a:gd name="T65" fmla="*/ 18 h 102"/>
                <a:gd name="T66" fmla="*/ 38 w 86"/>
                <a:gd name="T67" fmla="*/ 30 h 102"/>
                <a:gd name="T68" fmla="*/ 38 w 86"/>
                <a:gd name="T69" fmla="*/ 42 h 102"/>
                <a:gd name="T70" fmla="*/ 39 w 86"/>
                <a:gd name="T71" fmla="*/ 52 h 102"/>
                <a:gd name="T72" fmla="*/ 44 w 86"/>
                <a:gd name="T73" fmla="*/ 51 h 102"/>
                <a:gd name="T74" fmla="*/ 46 w 86"/>
                <a:gd name="T75" fmla="*/ 48 h 102"/>
                <a:gd name="T76" fmla="*/ 46 w 86"/>
                <a:gd name="T77" fmla="*/ 42 h 102"/>
                <a:gd name="T78" fmla="*/ 38 w 86"/>
                <a:gd name="T79" fmla="*/ 30 h 102"/>
                <a:gd name="T80" fmla="*/ 28 w 86"/>
                <a:gd name="T81" fmla="*/ 43 h 102"/>
                <a:gd name="T82" fmla="*/ 38 w 86"/>
                <a:gd name="T83" fmla="*/ 18 h 102"/>
                <a:gd name="T84" fmla="*/ 28 w 86"/>
                <a:gd name="T85" fmla="*/ 10 h 102"/>
                <a:gd name="T86" fmla="*/ 38 w 86"/>
                <a:gd name="T87" fmla="*/ 18 h 102"/>
                <a:gd name="T88" fmla="*/ 28 w 86"/>
                <a:gd name="T89" fmla="*/ 43 h 102"/>
                <a:gd name="T90" fmla="*/ 18 w 86"/>
                <a:gd name="T91" fmla="*/ 57 h 102"/>
                <a:gd name="T92" fmla="*/ 28 w 86"/>
                <a:gd name="T93" fmla="*/ 54 h 102"/>
                <a:gd name="T94" fmla="*/ 18 w 86"/>
                <a:gd name="T95" fmla="*/ 46 h 102"/>
                <a:gd name="T96" fmla="*/ 9 w 86"/>
                <a:gd name="T97" fmla="*/ 37 h 102"/>
                <a:gd name="T98" fmla="*/ 9 w 86"/>
                <a:gd name="T99" fmla="*/ 49 h 102"/>
                <a:gd name="T100" fmla="*/ 28 w 86"/>
                <a:gd name="T101" fmla="*/ 31 h 102"/>
                <a:gd name="T102" fmla="*/ 18 w 86"/>
                <a:gd name="T103" fmla="*/ 23 h 102"/>
                <a:gd name="T104" fmla="*/ 18 w 86"/>
                <a:gd name="T105" fmla="*/ 23 h 102"/>
                <a:gd name="T106" fmla="*/ 9 w 86"/>
                <a:gd name="T107" fmla="*/ 17 h 102"/>
                <a:gd name="T108" fmla="*/ 18 w 86"/>
                <a:gd name="T109"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25" name="任意多边形 24"/>
            <p:cNvSpPr/>
            <p:nvPr/>
          </p:nvSpPr>
          <p:spPr>
            <a:xfrm>
              <a:off x="1240508"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26" name="文本框 25"/>
            <p:cNvSpPr txBox="1"/>
            <p:nvPr/>
          </p:nvSpPr>
          <p:spPr>
            <a:xfrm>
              <a:off x="1514085" y="3684742"/>
              <a:ext cx="1439791"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27" name="组合 26"/>
          <p:cNvGrpSpPr/>
          <p:nvPr/>
        </p:nvGrpSpPr>
        <p:grpSpPr>
          <a:xfrm>
            <a:off x="2419208" y="2630835"/>
            <a:ext cx="1431000" cy="1670843"/>
            <a:chOff x="3225611" y="3637347"/>
            <a:chExt cx="1908000" cy="2227791"/>
          </a:xfrm>
        </p:grpSpPr>
        <p:cxnSp>
          <p:nvCxnSpPr>
            <p:cNvPr id="28" name="直接连接符 27"/>
            <p:cNvCxnSpPr/>
            <p:nvPr/>
          </p:nvCxnSpPr>
          <p:spPr>
            <a:xfrm rot="5400000">
              <a:off x="3797504"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29" name="泪滴形 28"/>
            <p:cNvSpPr>
              <a:spLocks noChangeAspect="1"/>
            </p:cNvSpPr>
            <p:nvPr/>
          </p:nvSpPr>
          <p:spPr>
            <a:xfrm rot="13500000" flipV="1">
              <a:off x="3635504" y="4893138"/>
              <a:ext cx="972000" cy="972000"/>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 name="Freeform 189"/>
            <p:cNvSpPr>
              <a:spLocks noChangeAspect="1" noEditPoints="1"/>
            </p:cNvSpPr>
            <p:nvPr/>
          </p:nvSpPr>
          <p:spPr bwMode="auto">
            <a:xfrm>
              <a:off x="3884713" y="5199138"/>
              <a:ext cx="473582" cy="360000"/>
            </a:xfrm>
            <a:custGeom>
              <a:avLst/>
              <a:gdLst>
                <a:gd name="T0" fmla="*/ 48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6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1" name="任意多边形 30"/>
            <p:cNvSpPr/>
            <p:nvPr/>
          </p:nvSpPr>
          <p:spPr>
            <a:xfrm>
              <a:off x="3225611"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2" name="文本框 31"/>
            <p:cNvSpPr txBox="1"/>
            <p:nvPr/>
          </p:nvSpPr>
          <p:spPr>
            <a:xfrm>
              <a:off x="3517843" y="3700988"/>
              <a:ext cx="1497197"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33" name="组合 32"/>
          <p:cNvGrpSpPr/>
          <p:nvPr/>
        </p:nvGrpSpPr>
        <p:grpSpPr>
          <a:xfrm>
            <a:off x="3908037" y="1275387"/>
            <a:ext cx="1488827" cy="1679448"/>
            <a:chOff x="5210714" y="1830083"/>
            <a:chExt cx="1985102" cy="2239264"/>
          </a:xfrm>
        </p:grpSpPr>
        <p:cxnSp>
          <p:nvCxnSpPr>
            <p:cNvPr id="34" name="直接连接符 33"/>
            <p:cNvCxnSpPr/>
            <p:nvPr/>
          </p:nvCxnSpPr>
          <p:spPr>
            <a:xfrm rot="5400000">
              <a:off x="5844570" y="33146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35" name="泪滴形 34"/>
            <p:cNvSpPr>
              <a:spLocks noChangeAspect="1"/>
            </p:cNvSpPr>
            <p:nvPr/>
          </p:nvSpPr>
          <p:spPr>
            <a:xfrm rot="8100000">
              <a:off x="5682570" y="1830083"/>
              <a:ext cx="972000" cy="972000"/>
            </a:xfrm>
            <a:prstGeom prst="teardrop">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6" name="Freeform 206"/>
            <p:cNvSpPr>
              <a:spLocks noChangeAspect="1" noEditPoints="1"/>
            </p:cNvSpPr>
            <p:nvPr/>
          </p:nvSpPr>
          <p:spPr bwMode="auto">
            <a:xfrm>
              <a:off x="5989879" y="2100083"/>
              <a:ext cx="357382" cy="43200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37" name="任意多边形 36"/>
            <p:cNvSpPr/>
            <p:nvPr/>
          </p:nvSpPr>
          <p:spPr>
            <a:xfrm>
              <a:off x="5210714"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文本框 37"/>
            <p:cNvSpPr txBox="1"/>
            <p:nvPr/>
          </p:nvSpPr>
          <p:spPr>
            <a:xfrm>
              <a:off x="5566069" y="3677915"/>
              <a:ext cx="162974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grpSp>
        <p:nvGrpSpPr>
          <p:cNvPr id="39" name="组合 38"/>
          <p:cNvGrpSpPr/>
          <p:nvPr/>
        </p:nvGrpSpPr>
        <p:grpSpPr>
          <a:xfrm>
            <a:off x="5396864" y="2630835"/>
            <a:ext cx="1472566" cy="1670843"/>
            <a:chOff x="7195817" y="3637347"/>
            <a:chExt cx="1963421" cy="2227791"/>
          </a:xfrm>
        </p:grpSpPr>
        <p:cxnSp>
          <p:nvCxnSpPr>
            <p:cNvPr id="40" name="直接连接符 39"/>
            <p:cNvCxnSpPr/>
            <p:nvPr/>
          </p:nvCxnSpPr>
          <p:spPr>
            <a:xfrm rot="5400000">
              <a:off x="7788381" y="4367830"/>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1" name="泪滴形 40"/>
            <p:cNvSpPr>
              <a:spLocks noChangeAspect="1"/>
            </p:cNvSpPr>
            <p:nvPr/>
          </p:nvSpPr>
          <p:spPr>
            <a:xfrm rot="13500000" flipV="1">
              <a:off x="7626381" y="4893138"/>
              <a:ext cx="972000" cy="972000"/>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Freeform 109"/>
            <p:cNvSpPr>
              <a:spLocks noChangeAspect="1" noEditPoints="1"/>
            </p:cNvSpPr>
            <p:nvPr/>
          </p:nvSpPr>
          <p:spPr bwMode="auto">
            <a:xfrm>
              <a:off x="7915754" y="5163138"/>
              <a:ext cx="393255" cy="432000"/>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rgbClr val="E7E7E7"/>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43" name="任意多边形 42"/>
            <p:cNvSpPr/>
            <p:nvPr/>
          </p:nvSpPr>
          <p:spPr>
            <a:xfrm>
              <a:off x="7195817"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4" name="文本框 43"/>
            <p:cNvSpPr txBox="1"/>
            <p:nvPr/>
          </p:nvSpPr>
          <p:spPr>
            <a:xfrm>
              <a:off x="7608090" y="3699459"/>
              <a:ext cx="1551148" cy="338555"/>
            </a:xfrm>
            <a:prstGeom prst="rect">
              <a:avLst/>
            </a:prstGeom>
            <a:noFill/>
          </p:spPr>
          <p:txBody>
            <a:bodyPr wrap="square" rtlCol="0">
              <a:spAutoFit/>
            </a:bodyPr>
            <a:lstStyle/>
            <a:p>
              <a:pPr algn="ctr"/>
              <a:r>
                <a:rPr lang="zh-CN" altLang="en-US" sz="1050">
                  <a:solidFill>
                    <a:prstClr val="white"/>
                  </a:solidFill>
                  <a:latin typeface="微软雅黑" panose="020B0503020204020204" pitchFamily="34" charset="-122"/>
                  <a:ea typeface="微软雅黑" panose="020B0503020204020204" pitchFamily="34" charset="-122"/>
                </a:rPr>
                <a:t>标题文档内容</a:t>
              </a:r>
            </a:p>
          </p:txBody>
        </p:sp>
      </p:grpSp>
      <p:grpSp>
        <p:nvGrpSpPr>
          <p:cNvPr id="45" name="组合 44"/>
          <p:cNvGrpSpPr/>
          <p:nvPr/>
        </p:nvGrpSpPr>
        <p:grpSpPr>
          <a:xfrm>
            <a:off x="6885690" y="1275387"/>
            <a:ext cx="1488825" cy="1679448"/>
            <a:chOff x="9180920" y="1830083"/>
            <a:chExt cx="1985100" cy="2239264"/>
          </a:xfrm>
        </p:grpSpPr>
        <p:cxnSp>
          <p:nvCxnSpPr>
            <p:cNvPr id="46" name="直接连接符 45"/>
            <p:cNvCxnSpPr/>
            <p:nvPr/>
          </p:nvCxnSpPr>
          <p:spPr>
            <a:xfrm rot="5400000">
              <a:off x="9795612" y="3327391"/>
              <a:ext cx="648000" cy="0"/>
            </a:xfrm>
            <a:prstGeom prst="line">
              <a:avLst/>
            </a:prstGeom>
            <a:ln w="12700">
              <a:solidFill>
                <a:srgbClr val="545E69"/>
              </a:solidFill>
            </a:ln>
          </p:spPr>
          <p:style>
            <a:lnRef idx="1">
              <a:schemeClr val="accent1"/>
            </a:lnRef>
            <a:fillRef idx="0">
              <a:schemeClr val="accent1"/>
            </a:fillRef>
            <a:effectRef idx="0">
              <a:schemeClr val="accent1"/>
            </a:effectRef>
            <a:fontRef idx="minor">
              <a:schemeClr val="tx1"/>
            </a:fontRef>
          </p:style>
        </p:cxnSp>
        <p:sp>
          <p:nvSpPr>
            <p:cNvPr id="47" name="泪滴形 46"/>
            <p:cNvSpPr>
              <a:spLocks noChangeAspect="1"/>
            </p:cNvSpPr>
            <p:nvPr/>
          </p:nvSpPr>
          <p:spPr>
            <a:xfrm rot="8100000">
              <a:off x="9633612" y="1830083"/>
              <a:ext cx="972000" cy="972000"/>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Freeform 196"/>
            <p:cNvSpPr>
              <a:spLocks noChangeAspect="1" noEditPoints="1"/>
            </p:cNvSpPr>
            <p:nvPr/>
          </p:nvSpPr>
          <p:spPr bwMode="auto">
            <a:xfrm>
              <a:off x="9933228" y="2064083"/>
              <a:ext cx="372769" cy="504000"/>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p:spPr>
          <p:txBody>
            <a:bodyPr vert="horz" wrap="square" lIns="68580" tIns="34290" rIns="68580" bIns="34290" numCol="1" anchor="t" anchorCtr="0" compatLnSpc="1"/>
            <a:lstStyle/>
            <a:p>
              <a:endParaRPr lang="zh-CN" altLang="en-US" sz="1350">
                <a:solidFill>
                  <a:prstClr val="black"/>
                </a:solidFill>
              </a:endParaRPr>
            </a:p>
          </p:txBody>
        </p:sp>
        <p:sp>
          <p:nvSpPr>
            <p:cNvPr id="49" name="任意多边形 48"/>
            <p:cNvSpPr/>
            <p:nvPr/>
          </p:nvSpPr>
          <p:spPr>
            <a:xfrm>
              <a:off x="9180920" y="3637347"/>
              <a:ext cx="1908000" cy="432000"/>
            </a:xfrm>
            <a:custGeom>
              <a:avLst/>
              <a:gdLst>
                <a:gd name="connsiteX0" fmla="*/ 0 w 1908000"/>
                <a:gd name="connsiteY0" fmla="*/ 0 h 432000"/>
                <a:gd name="connsiteX1" fmla="*/ 1692000 w 1908000"/>
                <a:gd name="connsiteY1" fmla="*/ 0 h 432000"/>
                <a:gd name="connsiteX2" fmla="*/ 1908000 w 1908000"/>
                <a:gd name="connsiteY2" fmla="*/ 216000 h 432000"/>
                <a:gd name="connsiteX3" fmla="*/ 1692000 w 1908000"/>
                <a:gd name="connsiteY3" fmla="*/ 432000 h 432000"/>
                <a:gd name="connsiteX4" fmla="*/ 0 w 1908000"/>
                <a:gd name="connsiteY4" fmla="*/ 432000 h 432000"/>
                <a:gd name="connsiteX5" fmla="*/ 0 w 1908000"/>
                <a:gd name="connsiteY5" fmla="*/ 428710 h 432000"/>
                <a:gd name="connsiteX6" fmla="*/ 212710 w 1908000"/>
                <a:gd name="connsiteY6" fmla="*/ 216000 h 432000"/>
                <a:gd name="connsiteX7" fmla="*/ 0 w 1908000"/>
                <a:gd name="connsiteY7" fmla="*/ 329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8000" h="432000">
                  <a:moveTo>
                    <a:pt x="0" y="0"/>
                  </a:moveTo>
                  <a:lnTo>
                    <a:pt x="1692000" y="0"/>
                  </a:lnTo>
                  <a:lnTo>
                    <a:pt x="1908000" y="216000"/>
                  </a:lnTo>
                  <a:lnTo>
                    <a:pt x="1692000" y="432000"/>
                  </a:lnTo>
                  <a:lnTo>
                    <a:pt x="0" y="432000"/>
                  </a:lnTo>
                  <a:lnTo>
                    <a:pt x="0" y="428710"/>
                  </a:lnTo>
                  <a:lnTo>
                    <a:pt x="212710" y="216000"/>
                  </a:lnTo>
                  <a:lnTo>
                    <a:pt x="0" y="3290"/>
                  </a:ln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文本框 49"/>
            <p:cNvSpPr txBox="1"/>
            <p:nvPr/>
          </p:nvSpPr>
          <p:spPr>
            <a:xfrm>
              <a:off x="9550253" y="3677915"/>
              <a:ext cx="1615767" cy="338555"/>
            </a:xfrm>
            <a:prstGeom prst="rect">
              <a:avLst/>
            </a:prstGeom>
            <a:noFill/>
          </p:spPr>
          <p:txBody>
            <a:bodyPr wrap="square" rtlCol="0">
              <a:spAutoFit/>
            </a:bodyPr>
            <a:lstStyle/>
            <a:p>
              <a:pPr algn="ctr"/>
              <a:r>
                <a:rPr lang="zh-CN" altLang="en-US" sz="1050" dirty="0">
                  <a:solidFill>
                    <a:schemeClr val="bg1"/>
                  </a:solidFill>
                  <a:latin typeface="微软雅黑" panose="020B0503020204020204" pitchFamily="34" charset="-122"/>
                  <a:ea typeface="微软雅黑" panose="020B0503020204020204" pitchFamily="34" charset="-122"/>
                </a:rPr>
                <a:t>标题文档内容</a:t>
              </a: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par>
                                    <p:cTn id="12" presetID="2" presetClass="entr" presetSubtype="1" fill="hold" nodeType="withEffect" p14:presetBounceEnd="20000">
                                      <p:stCondLst>
                                        <p:cond delay="250"/>
                                      </p:stCondLst>
                                      <p:childTnLst>
                                        <p:set>
                                          <p:cBhvr>
                                            <p:cTn id="13" dur="1" fill="hold">
                                              <p:stCondLst>
                                                <p:cond delay="0"/>
                                              </p:stCondLst>
                                            </p:cTn>
                                            <p:tgtEl>
                                              <p:spTgt spid="21"/>
                                            </p:tgtEl>
                                            <p:attrNameLst>
                                              <p:attrName>style.visibility</p:attrName>
                                            </p:attrNameLst>
                                          </p:cBhvr>
                                          <p:to>
                                            <p:strVal val="visible"/>
                                          </p:to>
                                        </p:set>
                                        <p:anim calcmode="lin" valueType="num" p14:bounceEnd="20000">
                                          <p:cBhvr additive="base">
                                            <p:cTn id="14" dur="400" fill="hold"/>
                                            <p:tgtEl>
                                              <p:spTgt spid="21"/>
                                            </p:tgtEl>
                                            <p:attrNameLst>
                                              <p:attrName>ppt_x</p:attrName>
                                            </p:attrNameLst>
                                          </p:cBhvr>
                                          <p:tavLst>
                                            <p:tav tm="0">
                                              <p:val>
                                                <p:strVal val="#ppt_x"/>
                                              </p:val>
                                            </p:tav>
                                            <p:tav tm="100000">
                                              <p:val>
                                                <p:strVal val="#ppt_x"/>
                                              </p:val>
                                            </p:tav>
                                          </p:tavLst>
                                        </p:anim>
                                        <p:anim calcmode="lin" valueType="num" p14:bounceEnd="20000">
                                          <p:cBhvr additive="base">
                                            <p:cTn id="15" dur="400" fill="hold"/>
                                            <p:tgtEl>
                                              <p:spTgt spid="21"/>
                                            </p:tgtEl>
                                            <p:attrNameLst>
                                              <p:attrName>ppt_y</p:attrName>
                                            </p:attrNameLst>
                                          </p:cBhvr>
                                          <p:tavLst>
                                            <p:tav tm="0">
                                              <p:val>
                                                <p:strVal val="0-#ppt_h/2"/>
                                              </p:val>
                                            </p:tav>
                                            <p:tav tm="100000">
                                              <p:val>
                                                <p:strVal val="#ppt_y"/>
                                              </p:val>
                                            </p:tav>
                                          </p:tavLst>
                                        </p:anim>
                                      </p:childTnLst>
                                    </p:cTn>
                                  </p:par>
                                  <p:par>
                                    <p:cTn id="16" presetID="14" presetClass="entr" presetSubtype="10" fill="hold" nodeType="withEffect">
                                      <p:stCondLst>
                                        <p:cond delay="95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400"/>
                                            <p:tgtEl>
                                              <p:spTgt spid="12"/>
                                            </p:tgtEl>
                                          </p:cBhvr>
                                        </p:animEffect>
                                      </p:childTnLst>
                                    </p:cTn>
                                  </p:par>
                                  <p:par>
                                    <p:cTn id="19" presetID="2" presetClass="entr" presetSubtype="1" fill="hold" nodeType="withEffect" p14:presetBounceEnd="20000">
                                      <p:stCondLst>
                                        <p:cond delay="2100"/>
                                      </p:stCondLst>
                                      <p:childTnLst>
                                        <p:set>
                                          <p:cBhvr>
                                            <p:cTn id="20" dur="1" fill="hold">
                                              <p:stCondLst>
                                                <p:cond delay="0"/>
                                              </p:stCondLst>
                                            </p:cTn>
                                            <p:tgtEl>
                                              <p:spTgt spid="27"/>
                                            </p:tgtEl>
                                            <p:attrNameLst>
                                              <p:attrName>style.visibility</p:attrName>
                                            </p:attrNameLst>
                                          </p:cBhvr>
                                          <p:to>
                                            <p:strVal val="visible"/>
                                          </p:to>
                                        </p:set>
                                        <p:anim calcmode="lin" valueType="num" p14:bounceEnd="20000">
                                          <p:cBhvr additive="base">
                                            <p:cTn id="21" dur="4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22" dur="400" fill="hold"/>
                                            <p:tgtEl>
                                              <p:spTgt spid="27"/>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290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14:presetBounceEnd="20000">
                                      <p:stCondLst>
                                        <p:cond delay="4000"/>
                                      </p:stCondLst>
                                      <p:childTnLst>
                                        <p:set>
                                          <p:cBhvr>
                                            <p:cTn id="27" dur="1" fill="hold">
                                              <p:stCondLst>
                                                <p:cond delay="0"/>
                                              </p:stCondLst>
                                            </p:cTn>
                                            <p:tgtEl>
                                              <p:spTgt spid="33"/>
                                            </p:tgtEl>
                                            <p:attrNameLst>
                                              <p:attrName>style.visibility</p:attrName>
                                            </p:attrNameLst>
                                          </p:cBhvr>
                                          <p:to>
                                            <p:strVal val="visible"/>
                                          </p:to>
                                        </p:set>
                                        <p:anim calcmode="lin" valueType="num" p14:bounceEnd="20000">
                                          <p:cBhvr additive="base">
                                            <p:cTn id="28" dur="400" fill="hold"/>
                                            <p:tgtEl>
                                              <p:spTgt spid="33"/>
                                            </p:tgtEl>
                                            <p:attrNameLst>
                                              <p:attrName>ppt_x</p:attrName>
                                            </p:attrNameLst>
                                          </p:cBhvr>
                                          <p:tavLst>
                                            <p:tav tm="0">
                                              <p:val>
                                                <p:strVal val="#ppt_x"/>
                                              </p:val>
                                            </p:tav>
                                            <p:tav tm="100000">
                                              <p:val>
                                                <p:strVal val="#ppt_x"/>
                                              </p:val>
                                            </p:tav>
                                          </p:tavLst>
                                        </p:anim>
                                        <p:anim calcmode="lin" valueType="num" p14:bounceEnd="20000">
                                          <p:cBhvr additive="base">
                                            <p:cTn id="29" dur="400" fill="hold"/>
                                            <p:tgtEl>
                                              <p:spTgt spid="33"/>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480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400"/>
                                            <p:tgtEl>
                                              <p:spTgt spid="9"/>
                                            </p:tgtEl>
                                          </p:cBhvr>
                                        </p:animEffect>
                                      </p:childTnLst>
                                    </p:cTn>
                                  </p:par>
                                  <p:par>
                                    <p:cTn id="33" presetID="2" presetClass="entr" presetSubtype="1" fill="hold" nodeType="withEffect" p14:presetBounceEnd="20000">
                                      <p:stCondLst>
                                        <p:cond delay="5900"/>
                                      </p:stCondLst>
                                      <p:childTnLst>
                                        <p:set>
                                          <p:cBhvr>
                                            <p:cTn id="34" dur="1" fill="hold">
                                              <p:stCondLst>
                                                <p:cond delay="0"/>
                                              </p:stCondLst>
                                            </p:cTn>
                                            <p:tgtEl>
                                              <p:spTgt spid="39"/>
                                            </p:tgtEl>
                                            <p:attrNameLst>
                                              <p:attrName>style.visibility</p:attrName>
                                            </p:attrNameLst>
                                          </p:cBhvr>
                                          <p:to>
                                            <p:strVal val="visible"/>
                                          </p:to>
                                        </p:set>
                                        <p:anim calcmode="lin" valueType="num" p14:bounceEnd="20000">
                                          <p:cBhvr additive="base">
                                            <p:cTn id="35" dur="4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36" dur="400" fill="hold"/>
                                            <p:tgtEl>
                                              <p:spTgt spid="39"/>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670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400"/>
                                            <p:tgtEl>
                                              <p:spTgt spid="18"/>
                                            </p:tgtEl>
                                          </p:cBhvr>
                                        </p:animEffect>
                                      </p:childTnLst>
                                    </p:cTn>
                                  </p:par>
                                  <p:par>
                                    <p:cTn id="40" presetID="2" presetClass="entr" presetSubtype="1" fill="hold" nodeType="withEffect" p14:presetBounceEnd="20000">
                                      <p:stCondLst>
                                        <p:cond delay="7800"/>
                                      </p:stCondLst>
                                      <p:childTnLst>
                                        <p:set>
                                          <p:cBhvr>
                                            <p:cTn id="41" dur="1" fill="hold">
                                              <p:stCondLst>
                                                <p:cond delay="0"/>
                                              </p:stCondLst>
                                            </p:cTn>
                                            <p:tgtEl>
                                              <p:spTgt spid="45"/>
                                            </p:tgtEl>
                                            <p:attrNameLst>
                                              <p:attrName>style.visibility</p:attrName>
                                            </p:attrNameLst>
                                          </p:cBhvr>
                                          <p:to>
                                            <p:strVal val="visible"/>
                                          </p:to>
                                        </p:set>
                                        <p:anim calcmode="lin" valueType="num" p14:bounceEnd="20000">
                                          <p:cBhvr additive="base">
                                            <p:cTn id="42" dur="400" fill="hold"/>
                                            <p:tgtEl>
                                              <p:spTgt spid="45"/>
                                            </p:tgtEl>
                                            <p:attrNameLst>
                                              <p:attrName>ppt_x</p:attrName>
                                            </p:attrNameLst>
                                          </p:cBhvr>
                                          <p:tavLst>
                                            <p:tav tm="0">
                                              <p:val>
                                                <p:strVal val="#ppt_x"/>
                                              </p:val>
                                            </p:tav>
                                            <p:tav tm="100000">
                                              <p:val>
                                                <p:strVal val="#ppt_x"/>
                                              </p:val>
                                            </p:tav>
                                          </p:tavLst>
                                        </p:anim>
                                        <p:anim calcmode="lin" valueType="num" p14:bounceEnd="20000">
                                          <p:cBhvr additive="base">
                                            <p:cTn id="43" dur="400" fill="hold"/>
                                            <p:tgtEl>
                                              <p:spTgt spid="45"/>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8600"/>
                                      </p:stCondLst>
                                      <p:childTnLst>
                                        <p:set>
                                          <p:cBhvr>
                                            <p:cTn id="45" dur="1" fill="hold">
                                              <p:stCondLst>
                                                <p:cond delay="0"/>
                                              </p:stCondLst>
                                            </p:cTn>
                                            <p:tgtEl>
                                              <p:spTgt spid="6"/>
                                            </p:tgtEl>
                                            <p:attrNameLst>
                                              <p:attrName>style.visibility</p:attrName>
                                            </p:attrNameLst>
                                          </p:cBhvr>
                                          <p:to>
                                            <p:strVal val="visible"/>
                                          </p:to>
                                        </p:set>
                                        <p:animEffect transition="in" filter="randombar(horizontal)">
                                          <p:cBhvr>
                                            <p:cTn id="4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par>
                                    <p:cTn id="12" presetID="2" presetClass="entr" presetSubtype="1"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400" fill="hold"/>
                                            <p:tgtEl>
                                              <p:spTgt spid="21"/>
                                            </p:tgtEl>
                                            <p:attrNameLst>
                                              <p:attrName>ppt_x</p:attrName>
                                            </p:attrNameLst>
                                          </p:cBhvr>
                                          <p:tavLst>
                                            <p:tav tm="0">
                                              <p:val>
                                                <p:strVal val="#ppt_x"/>
                                              </p:val>
                                            </p:tav>
                                            <p:tav tm="100000">
                                              <p:val>
                                                <p:strVal val="#ppt_x"/>
                                              </p:val>
                                            </p:tav>
                                          </p:tavLst>
                                        </p:anim>
                                        <p:anim calcmode="lin" valueType="num">
                                          <p:cBhvr additive="base">
                                            <p:cTn id="15" dur="400" fill="hold"/>
                                            <p:tgtEl>
                                              <p:spTgt spid="21"/>
                                            </p:tgtEl>
                                            <p:attrNameLst>
                                              <p:attrName>ppt_y</p:attrName>
                                            </p:attrNameLst>
                                          </p:cBhvr>
                                          <p:tavLst>
                                            <p:tav tm="0">
                                              <p:val>
                                                <p:strVal val="0-#ppt_h/2"/>
                                              </p:val>
                                            </p:tav>
                                            <p:tav tm="100000">
                                              <p:val>
                                                <p:strVal val="#ppt_y"/>
                                              </p:val>
                                            </p:tav>
                                          </p:tavLst>
                                        </p:anim>
                                      </p:childTnLst>
                                    </p:cTn>
                                  </p:par>
                                  <p:par>
                                    <p:cTn id="16" presetID="14" presetClass="entr" presetSubtype="10" fill="hold" nodeType="withEffect">
                                      <p:stCondLst>
                                        <p:cond delay="95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400"/>
                                            <p:tgtEl>
                                              <p:spTgt spid="12"/>
                                            </p:tgtEl>
                                          </p:cBhvr>
                                        </p:animEffect>
                                      </p:childTnLst>
                                    </p:cTn>
                                  </p:par>
                                  <p:par>
                                    <p:cTn id="19" presetID="2" presetClass="entr" presetSubtype="1" fill="hold" nodeType="withEffect">
                                      <p:stCondLst>
                                        <p:cond delay="210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400" fill="hold"/>
                                            <p:tgtEl>
                                              <p:spTgt spid="27"/>
                                            </p:tgtEl>
                                            <p:attrNameLst>
                                              <p:attrName>ppt_x</p:attrName>
                                            </p:attrNameLst>
                                          </p:cBhvr>
                                          <p:tavLst>
                                            <p:tav tm="0">
                                              <p:val>
                                                <p:strVal val="#ppt_x"/>
                                              </p:val>
                                            </p:tav>
                                            <p:tav tm="100000">
                                              <p:val>
                                                <p:strVal val="#ppt_x"/>
                                              </p:val>
                                            </p:tav>
                                          </p:tavLst>
                                        </p:anim>
                                        <p:anim calcmode="lin" valueType="num">
                                          <p:cBhvr additive="base">
                                            <p:cTn id="22" dur="400" fill="hold"/>
                                            <p:tgtEl>
                                              <p:spTgt spid="27"/>
                                            </p:tgtEl>
                                            <p:attrNameLst>
                                              <p:attrName>ppt_y</p:attrName>
                                            </p:attrNameLst>
                                          </p:cBhvr>
                                          <p:tavLst>
                                            <p:tav tm="0">
                                              <p:val>
                                                <p:strVal val="0-#ppt_h/2"/>
                                              </p:val>
                                            </p:tav>
                                            <p:tav tm="100000">
                                              <p:val>
                                                <p:strVal val="#ppt_y"/>
                                              </p:val>
                                            </p:tav>
                                          </p:tavLst>
                                        </p:anim>
                                      </p:childTnLst>
                                    </p:cTn>
                                  </p:par>
                                  <p:par>
                                    <p:cTn id="23" presetID="14" presetClass="entr" presetSubtype="10" fill="hold" nodeType="withEffect">
                                      <p:stCondLst>
                                        <p:cond delay="290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400"/>
                                            <p:tgtEl>
                                              <p:spTgt spid="15"/>
                                            </p:tgtEl>
                                          </p:cBhvr>
                                        </p:animEffect>
                                      </p:childTnLst>
                                    </p:cTn>
                                  </p:par>
                                  <p:par>
                                    <p:cTn id="26" presetID="2" presetClass="entr" presetSubtype="1" fill="hold" nodeType="withEffect">
                                      <p:stCondLst>
                                        <p:cond delay="40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400" fill="hold"/>
                                            <p:tgtEl>
                                              <p:spTgt spid="33"/>
                                            </p:tgtEl>
                                            <p:attrNameLst>
                                              <p:attrName>ppt_x</p:attrName>
                                            </p:attrNameLst>
                                          </p:cBhvr>
                                          <p:tavLst>
                                            <p:tav tm="0">
                                              <p:val>
                                                <p:strVal val="#ppt_x"/>
                                              </p:val>
                                            </p:tav>
                                            <p:tav tm="100000">
                                              <p:val>
                                                <p:strVal val="#ppt_x"/>
                                              </p:val>
                                            </p:tav>
                                          </p:tavLst>
                                        </p:anim>
                                        <p:anim calcmode="lin" valueType="num">
                                          <p:cBhvr additive="base">
                                            <p:cTn id="29" dur="400" fill="hold"/>
                                            <p:tgtEl>
                                              <p:spTgt spid="33"/>
                                            </p:tgtEl>
                                            <p:attrNameLst>
                                              <p:attrName>ppt_y</p:attrName>
                                            </p:attrNameLst>
                                          </p:cBhvr>
                                          <p:tavLst>
                                            <p:tav tm="0">
                                              <p:val>
                                                <p:strVal val="0-#ppt_h/2"/>
                                              </p:val>
                                            </p:tav>
                                            <p:tav tm="100000">
                                              <p:val>
                                                <p:strVal val="#ppt_y"/>
                                              </p:val>
                                            </p:tav>
                                          </p:tavLst>
                                        </p:anim>
                                      </p:childTnLst>
                                    </p:cTn>
                                  </p:par>
                                  <p:par>
                                    <p:cTn id="30" presetID="14" presetClass="entr" presetSubtype="10" fill="hold" nodeType="withEffect">
                                      <p:stCondLst>
                                        <p:cond delay="480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400"/>
                                            <p:tgtEl>
                                              <p:spTgt spid="9"/>
                                            </p:tgtEl>
                                          </p:cBhvr>
                                        </p:animEffect>
                                      </p:childTnLst>
                                    </p:cTn>
                                  </p:par>
                                  <p:par>
                                    <p:cTn id="33" presetID="2" presetClass="entr" presetSubtype="1" fill="hold" nodeType="withEffect">
                                      <p:stCondLst>
                                        <p:cond delay="590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400" fill="hold"/>
                                            <p:tgtEl>
                                              <p:spTgt spid="39"/>
                                            </p:tgtEl>
                                            <p:attrNameLst>
                                              <p:attrName>ppt_x</p:attrName>
                                            </p:attrNameLst>
                                          </p:cBhvr>
                                          <p:tavLst>
                                            <p:tav tm="0">
                                              <p:val>
                                                <p:strVal val="#ppt_x"/>
                                              </p:val>
                                            </p:tav>
                                            <p:tav tm="100000">
                                              <p:val>
                                                <p:strVal val="#ppt_x"/>
                                              </p:val>
                                            </p:tav>
                                          </p:tavLst>
                                        </p:anim>
                                        <p:anim calcmode="lin" valueType="num">
                                          <p:cBhvr additive="base">
                                            <p:cTn id="36" dur="400" fill="hold"/>
                                            <p:tgtEl>
                                              <p:spTgt spid="39"/>
                                            </p:tgtEl>
                                            <p:attrNameLst>
                                              <p:attrName>ppt_y</p:attrName>
                                            </p:attrNameLst>
                                          </p:cBhvr>
                                          <p:tavLst>
                                            <p:tav tm="0">
                                              <p:val>
                                                <p:strVal val="0-#ppt_h/2"/>
                                              </p:val>
                                            </p:tav>
                                            <p:tav tm="100000">
                                              <p:val>
                                                <p:strVal val="#ppt_y"/>
                                              </p:val>
                                            </p:tav>
                                          </p:tavLst>
                                        </p:anim>
                                      </p:childTnLst>
                                    </p:cTn>
                                  </p:par>
                                  <p:par>
                                    <p:cTn id="37" presetID="14" presetClass="entr" presetSubtype="10" fill="hold" nodeType="withEffect">
                                      <p:stCondLst>
                                        <p:cond delay="670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400"/>
                                            <p:tgtEl>
                                              <p:spTgt spid="18"/>
                                            </p:tgtEl>
                                          </p:cBhvr>
                                        </p:animEffect>
                                      </p:childTnLst>
                                    </p:cTn>
                                  </p:par>
                                  <p:par>
                                    <p:cTn id="40" presetID="2" presetClass="entr" presetSubtype="1" fill="hold" nodeType="withEffect">
                                      <p:stCondLst>
                                        <p:cond delay="780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400" fill="hold"/>
                                            <p:tgtEl>
                                              <p:spTgt spid="45"/>
                                            </p:tgtEl>
                                            <p:attrNameLst>
                                              <p:attrName>ppt_x</p:attrName>
                                            </p:attrNameLst>
                                          </p:cBhvr>
                                          <p:tavLst>
                                            <p:tav tm="0">
                                              <p:val>
                                                <p:strVal val="#ppt_x"/>
                                              </p:val>
                                            </p:tav>
                                            <p:tav tm="100000">
                                              <p:val>
                                                <p:strVal val="#ppt_x"/>
                                              </p:val>
                                            </p:tav>
                                          </p:tavLst>
                                        </p:anim>
                                        <p:anim calcmode="lin" valueType="num">
                                          <p:cBhvr additive="base">
                                            <p:cTn id="43" dur="400" fill="hold"/>
                                            <p:tgtEl>
                                              <p:spTgt spid="45"/>
                                            </p:tgtEl>
                                            <p:attrNameLst>
                                              <p:attrName>ppt_y</p:attrName>
                                            </p:attrNameLst>
                                          </p:cBhvr>
                                          <p:tavLst>
                                            <p:tav tm="0">
                                              <p:val>
                                                <p:strVal val="0-#ppt_h/2"/>
                                              </p:val>
                                            </p:tav>
                                            <p:tav tm="100000">
                                              <p:val>
                                                <p:strVal val="#ppt_y"/>
                                              </p:val>
                                            </p:tav>
                                          </p:tavLst>
                                        </p:anim>
                                      </p:childTnLst>
                                    </p:cTn>
                                  </p:par>
                                  <p:par>
                                    <p:cTn id="44" presetID="14" presetClass="entr" presetSubtype="10" fill="hold" nodeType="withEffect">
                                      <p:stCondLst>
                                        <p:cond delay="8600"/>
                                      </p:stCondLst>
                                      <p:childTnLst>
                                        <p:set>
                                          <p:cBhvr>
                                            <p:cTn id="45" dur="1" fill="hold">
                                              <p:stCondLst>
                                                <p:cond delay="0"/>
                                              </p:stCondLst>
                                            </p:cTn>
                                            <p:tgtEl>
                                              <p:spTgt spid="6"/>
                                            </p:tgtEl>
                                            <p:attrNameLst>
                                              <p:attrName>style.visibility</p:attrName>
                                            </p:attrNameLst>
                                          </p:cBhvr>
                                          <p:to>
                                            <p:strVal val="visible"/>
                                          </p:to>
                                        </p:set>
                                        <p:animEffect transition="in" filter="randombar(horizontal)">
                                          <p:cBhvr>
                                            <p:cTn id="46"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课堂实施</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Freeform 5"/>
          <p:cNvSpPr/>
          <p:nvPr/>
        </p:nvSpPr>
        <p:spPr>
          <a:xfrm>
            <a:off x="4332809" y="1719310"/>
            <a:ext cx="946054" cy="1504167"/>
          </a:xfrm>
          <a:custGeom>
            <a:avLst/>
            <a:gdLst/>
            <a:ahLst/>
            <a:cxnLst>
              <a:cxn ang="0">
                <a:pos x="796113" y="0"/>
              </a:cxn>
              <a:cxn ang="0">
                <a:pos x="327406" y="1983123"/>
              </a:cxn>
              <a:cxn ang="0">
                <a:pos x="641715" y="1005372"/>
              </a:cxn>
              <a:cxn ang="0">
                <a:pos x="517646" y="2006600"/>
              </a:cxn>
              <a:cxn ang="0">
                <a:pos x="1112490" y="651834"/>
              </a:cxn>
              <a:cxn ang="0">
                <a:pos x="796113" y="0"/>
              </a:cxn>
            </a:cxnLst>
            <a:rect l="0" t="0" r="0" b="0"/>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7" name="Freeform 6"/>
          <p:cNvSpPr/>
          <p:nvPr/>
        </p:nvSpPr>
        <p:spPr bwMode="auto">
          <a:xfrm>
            <a:off x="3512896" y="1891861"/>
            <a:ext cx="917494" cy="1263786"/>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rgbClr val="C8D6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8" name="Freeform 7"/>
          <p:cNvSpPr/>
          <p:nvPr/>
        </p:nvSpPr>
        <p:spPr>
          <a:xfrm>
            <a:off x="2790563" y="2771276"/>
            <a:ext cx="1230465" cy="797303"/>
          </a:xfrm>
          <a:custGeom>
            <a:avLst/>
            <a:gdLst/>
            <a:ahLst/>
            <a:cxnLst>
              <a:cxn ang="0">
                <a:pos x="0" y="455543"/>
              </a:cxn>
              <a:cxn ang="0">
                <a:pos x="1615978" y="776495"/>
              </a:cxn>
              <a:cxn ang="0">
                <a:pos x="840722" y="532848"/>
              </a:cxn>
              <a:cxn ang="0">
                <a:pos x="1641475" y="627408"/>
              </a:cxn>
              <a:cxn ang="0">
                <a:pos x="510635" y="176005"/>
              </a:cxn>
              <a:cxn ang="0">
                <a:pos x="0" y="455543"/>
              </a:cxn>
            </a:cxnLst>
            <a:rect l="0" t="0" r="0" b="0"/>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9" name="Freeform 8"/>
          <p:cNvSpPr/>
          <p:nvPr/>
        </p:nvSpPr>
        <p:spPr>
          <a:xfrm>
            <a:off x="4884972" y="2685595"/>
            <a:ext cx="1190005" cy="854424"/>
          </a:xfrm>
          <a:custGeom>
            <a:avLst/>
            <a:gdLst/>
            <a:ahLst/>
            <a:cxnLst>
              <a:cxn ang="0">
                <a:pos x="1587500" y="180300"/>
              </a:cxn>
              <a:cxn ang="0">
                <a:pos x="0" y="721198"/>
              </a:cxn>
              <a:cxn ang="0">
                <a:pos x="807530" y="540208"/>
              </a:cxn>
              <a:cxn ang="0">
                <a:pos x="53054" y="865576"/>
              </a:cxn>
              <a:cxn ang="0">
                <a:pos x="1279508" y="687349"/>
              </a:cxn>
              <a:cxn ang="0">
                <a:pos x="1587500" y="180300"/>
              </a:cxn>
            </a:cxnLst>
            <a:rect l="0" t="0" r="0" b="0"/>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0" name="Freeform 9"/>
          <p:cNvSpPr/>
          <p:nvPr/>
        </p:nvSpPr>
        <p:spPr>
          <a:xfrm>
            <a:off x="4022218" y="3134226"/>
            <a:ext cx="880604" cy="2037289"/>
          </a:xfrm>
          <a:custGeom>
            <a:avLst/>
            <a:gdLst/>
            <a:ahLst/>
            <a:cxnLst>
              <a:cxn ang="0">
                <a:pos x="1120255" y="386482"/>
              </a:cxn>
              <a:cxn ang="0">
                <a:pos x="867094" y="973108"/>
              </a:cxn>
              <a:cxn ang="0">
                <a:pos x="889168" y="2717800"/>
              </a:cxn>
              <a:cxn ang="0">
                <a:pos x="482179" y="2717800"/>
              </a:cxn>
              <a:cxn ang="0">
                <a:pos x="515979" y="1105616"/>
              </a:cxn>
              <a:cxn ang="0">
                <a:pos x="293170" y="767444"/>
              </a:cxn>
              <a:cxn ang="0">
                <a:pos x="71051" y="621823"/>
              </a:cxn>
              <a:cxn ang="0">
                <a:pos x="104851" y="538315"/>
              </a:cxn>
              <a:cxn ang="0">
                <a:pos x="249712" y="630104"/>
              </a:cxn>
              <a:cxn ang="0">
                <a:pos x="271096" y="596287"/>
              </a:cxn>
              <a:cxn ang="0">
                <a:pos x="60014" y="356116"/>
              </a:cxn>
              <a:cxn ang="0">
                <a:pos x="108300" y="267087"/>
              </a:cxn>
              <a:cxn ang="0">
                <a:pos x="310415" y="480343"/>
              </a:cxn>
              <a:cxn ang="0">
                <a:pos x="349045" y="443765"/>
              </a:cxn>
              <a:cxn ang="0">
                <a:pos x="202115" y="154593"/>
              </a:cxn>
              <a:cxn ang="0">
                <a:pos x="264888" y="113184"/>
              </a:cxn>
              <a:cxn ang="0">
                <a:pos x="418026" y="377511"/>
              </a:cxn>
              <a:cxn ang="0">
                <a:pos x="473211" y="433412"/>
              </a:cxn>
              <a:cxn ang="0">
                <a:pos x="524947" y="407187"/>
              </a:cxn>
              <a:cxn ang="0">
                <a:pos x="507702" y="73156"/>
              </a:cxn>
              <a:cxn ang="0">
                <a:pos x="584961" y="55902"/>
              </a:cxn>
              <a:cxn ang="0">
                <a:pos x="700159" y="428581"/>
              </a:cxn>
              <a:cxn ang="0">
                <a:pos x="858816" y="505878"/>
              </a:cxn>
              <a:cxn ang="0">
                <a:pos x="1034718" y="309186"/>
              </a:cxn>
              <a:cxn ang="0">
                <a:pos x="1120255" y="386482"/>
              </a:cxn>
            </a:cxnLst>
            <a:rect l="0" t="0" r="0" b="0"/>
            <a:pathLst>
              <a:path w="1703" h="3938">
                <a:moveTo>
                  <a:pt x="1624" y="560"/>
                </a:moveTo>
                <a:cubicBezTo>
                  <a:pt x="1402" y="833"/>
                  <a:pt x="1318" y="1120"/>
                  <a:pt x="1257" y="1410"/>
                </a:cubicBezTo>
                <a:cubicBezTo>
                  <a:pt x="1214" y="1942"/>
                  <a:pt x="1249" y="3422"/>
                  <a:pt x="1289" y="3938"/>
                </a:cubicBezTo>
                <a:cubicBezTo>
                  <a:pt x="1092" y="3938"/>
                  <a:pt x="895" y="3938"/>
                  <a:pt x="699" y="3938"/>
                </a:cubicBezTo>
                <a:cubicBezTo>
                  <a:pt x="715" y="3481"/>
                  <a:pt x="732" y="2060"/>
                  <a:pt x="748" y="1602"/>
                </a:cubicBezTo>
                <a:cubicBezTo>
                  <a:pt x="669" y="1422"/>
                  <a:pt x="588" y="1242"/>
                  <a:pt x="425" y="1112"/>
                </a:cubicBezTo>
                <a:cubicBezTo>
                  <a:pt x="318" y="1042"/>
                  <a:pt x="210" y="971"/>
                  <a:pt x="103" y="901"/>
                </a:cubicBezTo>
                <a:cubicBezTo>
                  <a:pt x="0" y="834"/>
                  <a:pt x="24" y="718"/>
                  <a:pt x="152" y="780"/>
                </a:cubicBezTo>
                <a:cubicBezTo>
                  <a:pt x="230" y="829"/>
                  <a:pt x="291" y="864"/>
                  <a:pt x="362" y="913"/>
                </a:cubicBezTo>
                <a:cubicBezTo>
                  <a:pt x="399" y="926"/>
                  <a:pt x="439" y="934"/>
                  <a:pt x="393" y="864"/>
                </a:cubicBezTo>
                <a:cubicBezTo>
                  <a:pt x="291" y="746"/>
                  <a:pt x="188" y="634"/>
                  <a:pt x="87" y="516"/>
                </a:cubicBezTo>
                <a:cubicBezTo>
                  <a:pt x="5" y="390"/>
                  <a:pt x="79" y="326"/>
                  <a:pt x="157" y="387"/>
                </a:cubicBezTo>
                <a:cubicBezTo>
                  <a:pt x="256" y="495"/>
                  <a:pt x="351" y="588"/>
                  <a:pt x="450" y="696"/>
                </a:cubicBezTo>
                <a:cubicBezTo>
                  <a:pt x="503" y="746"/>
                  <a:pt x="561" y="776"/>
                  <a:pt x="506" y="643"/>
                </a:cubicBezTo>
                <a:cubicBezTo>
                  <a:pt x="438" y="496"/>
                  <a:pt x="362" y="371"/>
                  <a:pt x="293" y="224"/>
                </a:cubicBezTo>
                <a:cubicBezTo>
                  <a:pt x="262" y="110"/>
                  <a:pt x="315" y="107"/>
                  <a:pt x="384" y="164"/>
                </a:cubicBezTo>
                <a:cubicBezTo>
                  <a:pt x="471" y="281"/>
                  <a:pt x="512" y="406"/>
                  <a:pt x="606" y="547"/>
                </a:cubicBezTo>
                <a:cubicBezTo>
                  <a:pt x="632" y="582"/>
                  <a:pt x="659" y="609"/>
                  <a:pt x="686" y="628"/>
                </a:cubicBezTo>
                <a:cubicBezTo>
                  <a:pt x="727" y="669"/>
                  <a:pt x="749" y="645"/>
                  <a:pt x="761" y="590"/>
                </a:cubicBezTo>
                <a:cubicBezTo>
                  <a:pt x="766" y="440"/>
                  <a:pt x="752" y="269"/>
                  <a:pt x="736" y="106"/>
                </a:cubicBezTo>
                <a:cubicBezTo>
                  <a:pt x="744" y="7"/>
                  <a:pt x="792" y="0"/>
                  <a:pt x="848" y="81"/>
                </a:cubicBezTo>
                <a:cubicBezTo>
                  <a:pt x="904" y="261"/>
                  <a:pt x="959" y="441"/>
                  <a:pt x="1015" y="621"/>
                </a:cubicBezTo>
                <a:cubicBezTo>
                  <a:pt x="1081" y="779"/>
                  <a:pt x="1159" y="796"/>
                  <a:pt x="1245" y="733"/>
                </a:cubicBezTo>
                <a:cubicBezTo>
                  <a:pt x="1330" y="638"/>
                  <a:pt x="1415" y="543"/>
                  <a:pt x="1500" y="448"/>
                </a:cubicBezTo>
                <a:cubicBezTo>
                  <a:pt x="1624" y="342"/>
                  <a:pt x="1703" y="459"/>
                  <a:pt x="1624" y="560"/>
                </a:cubicBezTo>
                <a:close/>
              </a:path>
            </a:pathLst>
          </a:custGeom>
          <a:solidFill>
            <a:schemeClr val="bg2">
              <a:alpha val="100000"/>
            </a:schemeClr>
          </a:solidFill>
          <a:ln w="9525">
            <a:noFill/>
          </a:ln>
        </p:spPr>
        <p:txBody>
          <a:bodyPr/>
          <a:lstStyle/>
          <a:p>
            <a:endParaRPr lang="zh-CN" altLang="en-US" sz="1010"/>
          </a:p>
        </p:txBody>
      </p:sp>
      <p:sp>
        <p:nvSpPr>
          <p:cNvPr id="11" name="Freeform 10"/>
          <p:cNvSpPr/>
          <p:nvPr/>
        </p:nvSpPr>
        <p:spPr>
          <a:xfrm>
            <a:off x="4969462" y="3417448"/>
            <a:ext cx="596193" cy="396272"/>
          </a:xfrm>
          <a:custGeom>
            <a:avLst/>
            <a:gdLst/>
            <a:ahLst/>
            <a:cxnLst>
              <a:cxn ang="0">
                <a:pos x="795338" y="418620"/>
              </a:cxn>
              <a:cxn ang="0">
                <a:pos x="28233" y="87184"/>
              </a:cxn>
              <a:cxn ang="0">
                <a:pos x="386996" y="290613"/>
              </a:cxn>
              <a:cxn ang="0">
                <a:pos x="0" y="158453"/>
              </a:cxn>
              <a:cxn ang="0">
                <a:pos x="513010" y="503036"/>
              </a:cxn>
              <a:cxn ang="0">
                <a:pos x="795338" y="418620"/>
              </a:cxn>
            </a:cxnLst>
            <a:rect l="0" t="0" r="0" b="0"/>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2" name="TextBox 9"/>
          <p:cNvSpPr txBox="1"/>
          <p:nvPr/>
        </p:nvSpPr>
        <p:spPr>
          <a:xfrm>
            <a:off x="687823" y="2870045"/>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建章立制</a:t>
            </a:r>
          </a:p>
        </p:txBody>
      </p:sp>
      <p:sp>
        <p:nvSpPr>
          <p:cNvPr id="13" name="TextBox 10"/>
          <p:cNvSpPr txBox="1"/>
          <p:nvPr/>
        </p:nvSpPr>
        <p:spPr>
          <a:xfrm>
            <a:off x="687823" y="3167547"/>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加强制度管理，将特权行为、混水摸鱼行为约束起来。</a:t>
            </a:r>
          </a:p>
        </p:txBody>
      </p:sp>
      <p:sp>
        <p:nvSpPr>
          <p:cNvPr id="14" name="TextBox 11"/>
          <p:cNvSpPr txBox="1"/>
          <p:nvPr/>
        </p:nvSpPr>
        <p:spPr>
          <a:xfrm>
            <a:off x="1436337" y="1419430"/>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人事改革</a:t>
            </a:r>
          </a:p>
        </p:txBody>
      </p:sp>
      <p:sp>
        <p:nvSpPr>
          <p:cNvPr id="15" name="TextBox 12"/>
          <p:cNvSpPr txBox="1"/>
          <p:nvPr/>
        </p:nvSpPr>
        <p:spPr>
          <a:xfrm>
            <a:off x="1436337" y="1716931"/>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对破坏团队团结、破坏制度的老油条、特权思想者予以处分。</a:t>
            </a:r>
          </a:p>
        </p:txBody>
      </p:sp>
      <p:sp>
        <p:nvSpPr>
          <p:cNvPr id="16" name="TextBox 13"/>
          <p:cNvSpPr txBox="1"/>
          <p:nvPr/>
        </p:nvSpPr>
        <p:spPr>
          <a:xfrm>
            <a:off x="4056728" y="647116"/>
            <a:ext cx="1498217" cy="323037"/>
          </a:xfrm>
          <a:prstGeom prst="rect">
            <a:avLst/>
          </a:prstGeom>
          <a:noFill/>
        </p:spPr>
        <p:txBody>
          <a:bodyPr wrap="square" rtlCol="0">
            <a:spAutoFit/>
          </a:bodyPr>
          <a:lstStyle/>
          <a:p>
            <a:pPr defTabSz="685165" rtl="0">
              <a:defRPr/>
            </a:pPr>
            <a:r>
              <a:rPr lang="zh-CN" altLang="en-US" sz="1500" b="1" dirty="0">
                <a:latin typeface="+mj-ea"/>
                <a:ea typeface="+mj-ea"/>
                <a:cs typeface="+mn-cs"/>
              </a:rPr>
              <a:t>责权明晰</a:t>
            </a:r>
          </a:p>
        </p:txBody>
      </p:sp>
      <p:sp>
        <p:nvSpPr>
          <p:cNvPr id="17" name="TextBox 14"/>
          <p:cNvSpPr txBox="1"/>
          <p:nvPr/>
        </p:nvSpPr>
        <p:spPr>
          <a:xfrm>
            <a:off x="4056729" y="944617"/>
            <a:ext cx="208250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对管理混乱的部分，重新划分权责，明确责任。</a:t>
            </a:r>
          </a:p>
        </p:txBody>
      </p:sp>
      <p:sp>
        <p:nvSpPr>
          <p:cNvPr id="18" name="TextBox 15"/>
          <p:cNvSpPr txBox="1"/>
          <p:nvPr/>
        </p:nvSpPr>
        <p:spPr>
          <a:xfrm>
            <a:off x="6186838" y="2008482"/>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强化学习</a:t>
            </a:r>
          </a:p>
        </p:txBody>
      </p:sp>
      <p:sp>
        <p:nvSpPr>
          <p:cNvPr id="19" name="TextBox 16"/>
          <p:cNvSpPr txBox="1"/>
          <p:nvPr/>
        </p:nvSpPr>
        <p:spPr>
          <a:xfrm>
            <a:off x="6186838" y="2307173"/>
            <a:ext cx="2081319"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在继承现有的学习机制基础上，细化考核，着力建设学习型团队。</a:t>
            </a:r>
          </a:p>
        </p:txBody>
      </p:sp>
      <p:sp>
        <p:nvSpPr>
          <p:cNvPr id="20" name="TextBox 17"/>
          <p:cNvSpPr txBox="1"/>
          <p:nvPr/>
        </p:nvSpPr>
        <p:spPr>
          <a:xfrm>
            <a:off x="5844116" y="3475759"/>
            <a:ext cx="1497027" cy="323037"/>
          </a:xfrm>
          <a:prstGeom prst="rect">
            <a:avLst/>
          </a:prstGeom>
          <a:noFill/>
        </p:spPr>
        <p:txBody>
          <a:bodyPr wrap="square" rtlCol="0">
            <a:spAutoFit/>
          </a:bodyPr>
          <a:lstStyle/>
          <a:p>
            <a:pPr defTabSz="685165" rtl="0">
              <a:defRPr/>
            </a:pPr>
            <a:r>
              <a:rPr lang="zh-CN" altLang="en-US" sz="1500" b="1" dirty="0">
                <a:latin typeface="+mj-ea"/>
                <a:ea typeface="+mj-ea"/>
                <a:cs typeface="+mn-cs"/>
              </a:rPr>
              <a:t>建设团队文化</a:t>
            </a:r>
          </a:p>
        </p:txBody>
      </p:sp>
      <p:sp>
        <p:nvSpPr>
          <p:cNvPr id="21" name="TextBox 18"/>
          <p:cNvSpPr txBox="1"/>
          <p:nvPr/>
        </p:nvSpPr>
        <p:spPr>
          <a:xfrm>
            <a:off x="5844116" y="3773260"/>
            <a:ext cx="2424040" cy="559577"/>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着力建设团队文化、团队精神，增加团队的凝聚力、建立起竞争型团队、打造狼性团队。</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p:stCondLst>
                              <p:cond delay="1019"/>
                            </p:stCondLst>
                            <p:childTnLst>
                              <p:par>
                                <p:cTn id="20" presetID="2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1519"/>
                            </p:stCondLst>
                            <p:childTnLst>
                              <p:par>
                                <p:cTn id="27" presetID="2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par>
                          <p:cTn id="33" fill="hold">
                            <p:stCondLst>
                              <p:cond delay="2019"/>
                            </p:stCondLst>
                            <p:childTnLst>
                              <p:par>
                                <p:cTn id="34" presetID="2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500"/>
                                        <p:tgtEl>
                                          <p:spTgt spid="1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2519"/>
                            </p:stCondLst>
                            <p:childTnLst>
                              <p:par>
                                <p:cTn id="41" presetID="2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right)">
                                      <p:cBhvr>
                                        <p:cTn id="43" dur="500"/>
                                        <p:tgtEl>
                                          <p:spTgt spid="2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6" grpId="0"/>
      <p:bldP spid="17" grpId="0"/>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998651" y="1057541"/>
            <a:ext cx="1717996" cy="3621238"/>
            <a:chOff x="2970076" y="1057541"/>
            <a:chExt cx="1717996" cy="3621238"/>
          </a:xfrm>
        </p:grpSpPr>
        <p:sp>
          <p:nvSpPr>
            <p:cNvPr id="7" name="椭圆 3"/>
            <p:cNvSpPr/>
            <p:nvPr/>
          </p:nvSpPr>
          <p:spPr>
            <a:xfrm rot="3152971">
              <a:off x="1717526"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8" name="椭圆 6"/>
            <p:cNvSpPr/>
            <p:nvPr/>
          </p:nvSpPr>
          <p:spPr>
            <a:xfrm rot="3152971">
              <a:off x="3015402"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E9961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 name="矩形 8"/>
            <p:cNvSpPr/>
            <p:nvPr/>
          </p:nvSpPr>
          <p:spPr>
            <a:xfrm rot="5400000">
              <a:off x="2931548"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0" name="TextBox 7"/>
            <p:cNvSpPr txBox="1"/>
            <p:nvPr/>
          </p:nvSpPr>
          <p:spPr>
            <a:xfrm>
              <a:off x="2970076" y="2109487"/>
              <a:ext cx="48007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rPr>
                <a:t>02</a:t>
              </a:r>
              <a:endParaRPr kumimoji="0" lang="zh-CN" altLang="en-US"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endParaRPr>
            </a:p>
          </p:txBody>
        </p:sp>
        <p:sp>
          <p:nvSpPr>
            <p:cNvPr id="11" name="TextBox 8"/>
            <p:cNvSpPr txBox="1"/>
            <p:nvPr/>
          </p:nvSpPr>
          <p:spPr>
            <a:xfrm rot="3140710">
              <a:off x="2352014" y="30920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Agency FB" panose="020B0503020202020204" pitchFamily="34" charset="0"/>
                  <a:ea typeface="微软雅黑" panose="020B0503020204020204" pitchFamily="34" charset="-122"/>
                </a:rPr>
                <a:t>标题文字</a:t>
              </a:r>
            </a:p>
          </p:txBody>
        </p:sp>
        <p:sp>
          <p:nvSpPr>
            <p:cNvPr id="12" name="TextBox 9"/>
            <p:cNvSpPr txBox="1"/>
            <p:nvPr/>
          </p:nvSpPr>
          <p:spPr>
            <a:xfrm>
              <a:off x="3398858"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rPr>
                <a:t>在此添加文字介绍在此添加介绍在</a:t>
              </a:r>
              <a:endParaRPr kumimoji="0" lang="en-US" altLang="zh-CN" sz="1400" b="1" i="0" u="none" strike="noStrike" kern="0" cap="none" spc="0" normalizeH="0" baseline="0" noProof="0" dirty="0">
                <a:ln>
                  <a:noFill/>
                </a:ln>
                <a:solidFill>
                  <a:prstClr val="white"/>
                </a:solidFill>
                <a:effectLst/>
                <a:uLnTx/>
                <a:uFillTx/>
              </a:endParaRPr>
            </a:p>
          </p:txBody>
        </p:sp>
      </p:grpSp>
      <p:grpSp>
        <p:nvGrpSpPr>
          <p:cNvPr id="13" name="组合 12"/>
          <p:cNvGrpSpPr/>
          <p:nvPr/>
        </p:nvGrpSpPr>
        <p:grpSpPr>
          <a:xfrm>
            <a:off x="912139" y="1057541"/>
            <a:ext cx="1759566" cy="3621238"/>
            <a:chOff x="883564" y="1057541"/>
            <a:chExt cx="1759566" cy="3621238"/>
          </a:xfrm>
        </p:grpSpPr>
        <p:sp>
          <p:nvSpPr>
            <p:cNvPr id="14" name="椭圆 3"/>
            <p:cNvSpPr/>
            <p:nvPr/>
          </p:nvSpPr>
          <p:spPr>
            <a:xfrm rot="3152971">
              <a:off x="-355765"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5" name="椭圆 6"/>
            <p:cNvSpPr/>
            <p:nvPr/>
          </p:nvSpPr>
          <p:spPr>
            <a:xfrm rot="3152971">
              <a:off x="942111"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E58CA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6" name="矩形 15"/>
            <p:cNvSpPr/>
            <p:nvPr/>
          </p:nvSpPr>
          <p:spPr>
            <a:xfrm rot="5400000">
              <a:off x="845036"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17" name="TextBox 16"/>
            <p:cNvSpPr txBox="1"/>
            <p:nvPr/>
          </p:nvSpPr>
          <p:spPr>
            <a:xfrm>
              <a:off x="883564" y="2109487"/>
              <a:ext cx="48007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rPr>
                <a:t>01</a:t>
              </a:r>
              <a:endParaRPr kumimoji="0" lang="zh-CN" altLang="en-US"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endParaRPr>
            </a:p>
          </p:txBody>
        </p:sp>
        <p:sp>
          <p:nvSpPr>
            <p:cNvPr id="18" name="TextBox 17"/>
            <p:cNvSpPr txBox="1"/>
            <p:nvPr/>
          </p:nvSpPr>
          <p:spPr>
            <a:xfrm rot="3140710">
              <a:off x="319090" y="3174536"/>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Agency FB" panose="020B0503020202020204" pitchFamily="34" charset="0"/>
                  <a:ea typeface="微软雅黑" panose="020B0503020204020204" pitchFamily="34" charset="-122"/>
                </a:rPr>
                <a:t>标题文字</a:t>
              </a:r>
            </a:p>
          </p:txBody>
        </p:sp>
        <p:sp>
          <p:nvSpPr>
            <p:cNvPr id="19" name="TextBox 18"/>
            <p:cNvSpPr txBox="1"/>
            <p:nvPr/>
          </p:nvSpPr>
          <p:spPr>
            <a:xfrm>
              <a:off x="1395155"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rPr>
                <a:t>在此添加文字介绍在此添加介绍在</a:t>
              </a:r>
              <a:endParaRPr kumimoji="0" lang="en-US" altLang="zh-CN" sz="1400" b="1" i="0" u="none" strike="noStrike" kern="0" cap="none" spc="0" normalizeH="0" baseline="0" noProof="0" dirty="0">
                <a:ln>
                  <a:noFill/>
                </a:ln>
                <a:solidFill>
                  <a:prstClr val="white"/>
                </a:solidFill>
                <a:effectLst/>
                <a:uLnTx/>
                <a:uFillTx/>
              </a:endParaRPr>
            </a:p>
          </p:txBody>
        </p:sp>
      </p:grpSp>
      <p:grpSp>
        <p:nvGrpSpPr>
          <p:cNvPr id="20" name="组合 19"/>
          <p:cNvGrpSpPr/>
          <p:nvPr/>
        </p:nvGrpSpPr>
        <p:grpSpPr>
          <a:xfrm>
            <a:off x="5065786" y="1057541"/>
            <a:ext cx="1725053" cy="3621238"/>
            <a:chOff x="5037211" y="1057541"/>
            <a:chExt cx="1725053" cy="3621238"/>
          </a:xfrm>
        </p:grpSpPr>
        <p:sp>
          <p:nvSpPr>
            <p:cNvPr id="21" name="椭圆 3"/>
            <p:cNvSpPr/>
            <p:nvPr/>
          </p:nvSpPr>
          <p:spPr>
            <a:xfrm rot="3152971">
              <a:off x="3791718"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2" name="椭圆 6"/>
            <p:cNvSpPr/>
            <p:nvPr/>
          </p:nvSpPr>
          <p:spPr>
            <a:xfrm rot="3152971">
              <a:off x="5089594"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C8D661"/>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3" name="矩形 22"/>
            <p:cNvSpPr/>
            <p:nvPr/>
          </p:nvSpPr>
          <p:spPr>
            <a:xfrm rot="5400000">
              <a:off x="4998684"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24" name="TextBox 25"/>
            <p:cNvSpPr txBox="1"/>
            <p:nvPr/>
          </p:nvSpPr>
          <p:spPr>
            <a:xfrm>
              <a:off x="5037211" y="2109487"/>
              <a:ext cx="48007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rPr>
                <a:t>03</a:t>
              </a:r>
              <a:endParaRPr kumimoji="0" lang="zh-CN" altLang="en-US"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endParaRPr>
            </a:p>
          </p:txBody>
        </p:sp>
        <p:sp>
          <p:nvSpPr>
            <p:cNvPr id="25" name="TextBox 26"/>
            <p:cNvSpPr txBox="1"/>
            <p:nvPr/>
          </p:nvSpPr>
          <p:spPr>
            <a:xfrm rot="3140710">
              <a:off x="4492143" y="31745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tx1">
                      <a:lumMod val="75000"/>
                      <a:lumOff val="25000"/>
                    </a:schemeClr>
                  </a:solidFill>
                  <a:effectLst/>
                  <a:uLnTx/>
                  <a:uFillTx/>
                  <a:latin typeface="Agency FB" panose="020B0503020202020204" pitchFamily="34" charset="0"/>
                  <a:ea typeface="微软雅黑" panose="020B0503020204020204" pitchFamily="34" charset="-122"/>
                </a:rPr>
                <a:t>标题文字</a:t>
              </a:r>
            </a:p>
          </p:txBody>
        </p:sp>
        <p:sp>
          <p:nvSpPr>
            <p:cNvPr id="26" name="TextBox 27"/>
            <p:cNvSpPr txBox="1"/>
            <p:nvPr/>
          </p:nvSpPr>
          <p:spPr>
            <a:xfrm>
              <a:off x="5504816"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rPr>
                <a:t>在此添加文字介绍在此添加介绍在</a:t>
              </a:r>
              <a:endParaRPr kumimoji="0" lang="en-US" altLang="zh-CN" sz="1400" b="1" i="0" u="none" strike="noStrike" kern="0" cap="none" spc="0" normalizeH="0" baseline="0" noProof="0" dirty="0">
                <a:ln>
                  <a:noFill/>
                </a:ln>
                <a:solidFill>
                  <a:prstClr val="white"/>
                </a:solidFill>
                <a:effectLst/>
                <a:uLnTx/>
                <a:uFillTx/>
              </a:endParaRPr>
            </a:p>
          </p:txBody>
        </p:sp>
      </p:grpSp>
      <p:grpSp>
        <p:nvGrpSpPr>
          <p:cNvPr id="27" name="组合 26"/>
          <p:cNvGrpSpPr/>
          <p:nvPr/>
        </p:nvGrpSpPr>
        <p:grpSpPr>
          <a:xfrm>
            <a:off x="7069117" y="927904"/>
            <a:ext cx="1731483" cy="3621238"/>
            <a:chOff x="7040542" y="927904"/>
            <a:chExt cx="1731483" cy="3621238"/>
          </a:xfrm>
        </p:grpSpPr>
        <p:sp>
          <p:nvSpPr>
            <p:cNvPr id="28" name="椭圆 3"/>
            <p:cNvSpPr/>
            <p:nvPr/>
          </p:nvSpPr>
          <p:spPr>
            <a:xfrm rot="3152971">
              <a:off x="5766666" y="2620436"/>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9" name="椭圆 6"/>
            <p:cNvSpPr/>
            <p:nvPr/>
          </p:nvSpPr>
          <p:spPr>
            <a:xfrm rot="3152971">
              <a:off x="7064542" y="1534417"/>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rgbClr val="68BEE4"/>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0" name="矩形 29"/>
            <p:cNvSpPr/>
            <p:nvPr/>
          </p:nvSpPr>
          <p:spPr>
            <a:xfrm rot="5400000">
              <a:off x="7025147" y="2202273"/>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31" name="TextBox 34"/>
            <p:cNvSpPr txBox="1"/>
            <p:nvPr/>
          </p:nvSpPr>
          <p:spPr>
            <a:xfrm>
              <a:off x="7040542" y="1979850"/>
              <a:ext cx="480072"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rPr>
                <a:t>04</a:t>
              </a:r>
              <a:endParaRPr kumimoji="0" lang="zh-CN" altLang="en-US" sz="24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endParaRPr>
            </a:p>
          </p:txBody>
        </p:sp>
        <p:sp>
          <p:nvSpPr>
            <p:cNvPr id="32" name="TextBox 35"/>
            <p:cNvSpPr txBox="1"/>
            <p:nvPr/>
          </p:nvSpPr>
          <p:spPr>
            <a:xfrm rot="3140710">
              <a:off x="6528478" y="3092035"/>
              <a:ext cx="190433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tx1">
                      <a:lumMod val="75000"/>
                      <a:lumOff val="25000"/>
                    </a:schemeClr>
                  </a:solidFill>
                  <a:effectLst/>
                  <a:uLnTx/>
                  <a:uFillTx/>
                  <a:latin typeface="Agency FB" panose="020B0503020202020204" pitchFamily="34" charset="0"/>
                  <a:ea typeface="微软雅黑" panose="020B0503020204020204" pitchFamily="34" charset="-122"/>
                </a:rPr>
                <a:t> </a:t>
              </a:r>
              <a:r>
                <a:rPr kumimoji="0" lang="zh-CN" altLang="en-US" sz="2400" b="1" i="0" u="none" strike="noStrike" kern="0" cap="none" spc="0" normalizeH="0" baseline="0" noProof="0" dirty="0">
                  <a:ln>
                    <a:noFill/>
                  </a:ln>
                  <a:solidFill>
                    <a:schemeClr val="tx1">
                      <a:lumMod val="75000"/>
                      <a:lumOff val="25000"/>
                    </a:schemeClr>
                  </a:solidFill>
                  <a:effectLst/>
                  <a:uLnTx/>
                  <a:uFillTx/>
                  <a:latin typeface="Agency FB" panose="020B0503020202020204" pitchFamily="34" charset="0"/>
                  <a:ea typeface="微软雅黑" panose="020B0503020204020204" pitchFamily="34" charset="-122"/>
                </a:rPr>
                <a:t>标题文字</a:t>
              </a:r>
            </a:p>
          </p:txBody>
        </p:sp>
        <p:sp>
          <p:nvSpPr>
            <p:cNvPr id="33" name="TextBox 36"/>
            <p:cNvSpPr txBox="1"/>
            <p:nvPr/>
          </p:nvSpPr>
          <p:spPr>
            <a:xfrm>
              <a:off x="7524050" y="1944304"/>
              <a:ext cx="1247975"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rPr>
                <a:t>在此添加文字介绍在此添加介绍在</a:t>
              </a:r>
              <a:endParaRPr kumimoji="0" lang="en-US" altLang="zh-CN" sz="1400" b="1" i="0" u="none" strike="noStrike" kern="0" cap="none" spc="0" normalizeH="0" baseline="0" noProof="0" dirty="0">
                <a:ln>
                  <a:noFill/>
                </a:ln>
                <a:solidFill>
                  <a:prstClr val="white"/>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47"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519"/>
                            </p:stCondLst>
                            <p:childTnLst>
                              <p:par>
                                <p:cTn id="19" presetID="4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519"/>
                            </p:stCondLst>
                            <p:childTnLst>
                              <p:par>
                                <p:cTn id="25" presetID="47"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3519"/>
                            </p:stCondLst>
                            <p:childTnLst>
                              <p:par>
                                <p:cTn id="31" presetID="47" presetClass="entr" presetSubtype="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785" y="2554286"/>
            <a:ext cx="2141903" cy="1807118"/>
          </a:xfrm>
          <a:prstGeom prst="rect">
            <a:avLst/>
          </a:prstGeom>
        </p:spPr>
      </p:pic>
      <p:sp>
        <p:nvSpPr>
          <p:cNvPr id="6" name="TextBox 50"/>
          <p:cNvSpPr txBox="1"/>
          <p:nvPr/>
        </p:nvSpPr>
        <p:spPr>
          <a:xfrm>
            <a:off x="1340203" y="1245466"/>
            <a:ext cx="3447445" cy="769441"/>
          </a:xfrm>
          <a:prstGeom prst="rect">
            <a:avLst/>
          </a:prstGeom>
          <a:noFill/>
        </p:spPr>
        <p:txBody>
          <a:bodyPr wrap="square" rtlCol="0">
            <a:spAutoFit/>
          </a:bodyPr>
          <a:lstStyle/>
          <a:p>
            <a:pPr defTabSz="685165" fontAlgn="base">
              <a:spcBef>
                <a:spcPct val="0"/>
              </a:spcBef>
              <a:spcAft>
                <a:spcPct val="0"/>
              </a:spcAft>
              <a:defRPr/>
            </a:pPr>
            <a:r>
              <a:rPr lang="zh-CN" altLang="en-US" sz="4400" b="1">
                <a:solidFill>
                  <a:srgbClr val="424554"/>
                </a:solidFill>
                <a:latin typeface="微软雅黑" panose="020B0503020204020204" pitchFamily="34" charset="-122"/>
                <a:ea typeface="微软雅黑" panose="020B0503020204020204" pitchFamily="34" charset="-122"/>
              </a:rPr>
              <a:t>目录</a:t>
            </a:r>
            <a:endParaRPr lang="zh-CN" altLang="en-US" sz="4400" b="1" dirty="0">
              <a:solidFill>
                <a:srgbClr val="424554"/>
              </a:solidFill>
              <a:latin typeface="微软雅黑" panose="020B0503020204020204" pitchFamily="34" charset="-122"/>
              <a:ea typeface="微软雅黑" panose="020B0503020204020204" pitchFamily="34" charset="-122"/>
            </a:endParaRPr>
          </a:p>
        </p:txBody>
      </p:sp>
      <p:sp>
        <p:nvSpPr>
          <p:cNvPr id="8" name="TextBox 50"/>
          <p:cNvSpPr txBox="1"/>
          <p:nvPr/>
        </p:nvSpPr>
        <p:spPr>
          <a:xfrm>
            <a:off x="1657955" y="2082692"/>
            <a:ext cx="3447445" cy="276999"/>
          </a:xfrm>
          <a:prstGeom prst="rect">
            <a:avLst/>
          </a:prstGeom>
          <a:noFill/>
        </p:spPr>
        <p:txBody>
          <a:bodyPr wrap="square" rtlCol="0">
            <a:spAutoFit/>
          </a:bodyPr>
          <a:lstStyle/>
          <a:p>
            <a:pPr defTabSz="685165" fontAlgn="base">
              <a:spcBef>
                <a:spcPct val="0"/>
              </a:spcBef>
              <a:spcAft>
                <a:spcPct val="0"/>
              </a:spcAft>
              <a:defRPr/>
            </a:pPr>
            <a:r>
              <a:rPr lang="en-US" altLang="zh-CN" sz="1200" b="1">
                <a:solidFill>
                  <a:srgbClr val="424554"/>
                </a:solidFill>
                <a:latin typeface="微软雅黑" panose="020B0503020204020204" pitchFamily="34" charset="-122"/>
                <a:ea typeface="微软雅黑" panose="020B0503020204020204" pitchFamily="34" charset="-122"/>
              </a:rPr>
              <a:t>CONTENTS</a:t>
            </a:r>
            <a:endParaRPr lang="zh-CN" altLang="en-US" sz="1200" b="1" dirty="0">
              <a:solidFill>
                <a:srgbClr val="424554"/>
              </a:solidFill>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448364" y="1545639"/>
            <a:ext cx="4305923" cy="537053"/>
            <a:chOff x="3321050" y="4069116"/>
            <a:chExt cx="6512479" cy="413984"/>
          </a:xfrm>
        </p:grpSpPr>
        <p:sp>
          <p:nvSpPr>
            <p:cNvPr id="129" name="圆角矩形 128"/>
            <p:cNvSpPr/>
            <p:nvPr/>
          </p:nvSpPr>
          <p:spPr>
            <a:xfrm>
              <a:off x="3321050" y="4076700"/>
              <a:ext cx="5930900" cy="406400"/>
            </a:xfrm>
            <a:prstGeom prst="roundRect">
              <a:avLst/>
            </a:prstGeom>
            <a:noFill/>
            <a:ln w="28575">
              <a:solidFill>
                <a:srgbClr val="68BEE4"/>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endParaRPr>
            </a:p>
          </p:txBody>
        </p:sp>
        <p:sp>
          <p:nvSpPr>
            <p:cNvPr id="130"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800" b="0">
                  <a:solidFill>
                    <a:srgbClr val="68BEE4"/>
                  </a:solidFill>
                  <a:latin typeface="华康俪金黑W8(P)" panose="020B0800000000000000" pitchFamily="34" charset="-122"/>
                  <a:ea typeface="华康俪金黑W8(P)" panose="020B0800000000000000" pitchFamily="34" charset="-122"/>
                </a:rPr>
                <a:t>01   </a:t>
              </a:r>
              <a:r>
                <a:rPr lang="zh-CN" altLang="en-US" sz="2800" b="0">
                  <a:solidFill>
                    <a:srgbClr val="68BEE4"/>
                  </a:solidFill>
                  <a:latin typeface="华康俪金黑W8(P)" panose="020B0800000000000000" pitchFamily="34" charset="-122"/>
                  <a:ea typeface="华康俪金黑W8(P)" panose="020B0800000000000000" pitchFamily="34" charset="-122"/>
                </a:rPr>
                <a:t>教学分析</a:t>
              </a:r>
              <a:endParaRPr lang="zh-CN" altLang="zh-CN" sz="2800" b="0" dirty="0">
                <a:solidFill>
                  <a:srgbClr val="68BEE4"/>
                </a:solidFill>
                <a:latin typeface="华康俪金黑W8(P)" panose="020B0800000000000000" pitchFamily="34" charset="-122"/>
                <a:ea typeface="华康俪金黑W8(P)" panose="020B0800000000000000" pitchFamily="34" charset="-122"/>
              </a:endParaRPr>
            </a:p>
          </p:txBody>
        </p:sp>
      </p:grpSp>
      <p:grpSp>
        <p:nvGrpSpPr>
          <p:cNvPr id="131" name="组合 130"/>
          <p:cNvGrpSpPr/>
          <p:nvPr/>
        </p:nvGrpSpPr>
        <p:grpSpPr>
          <a:xfrm>
            <a:off x="3448364" y="2240059"/>
            <a:ext cx="4305923" cy="537053"/>
            <a:chOff x="3321050" y="4069116"/>
            <a:chExt cx="6512479" cy="413984"/>
          </a:xfrm>
        </p:grpSpPr>
        <p:sp>
          <p:nvSpPr>
            <p:cNvPr id="132" name="圆角矩形 131"/>
            <p:cNvSpPr/>
            <p:nvPr/>
          </p:nvSpPr>
          <p:spPr>
            <a:xfrm>
              <a:off x="3321050" y="4076700"/>
              <a:ext cx="5930900" cy="406400"/>
            </a:xfrm>
            <a:prstGeom prst="roundRect">
              <a:avLst/>
            </a:prstGeom>
            <a:noFill/>
            <a:ln w="28575">
              <a:solidFill>
                <a:srgbClr val="E58CA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endParaRPr>
            </a:p>
          </p:txBody>
        </p:sp>
        <p:sp>
          <p:nvSpPr>
            <p:cNvPr id="133"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800" b="0">
                  <a:solidFill>
                    <a:srgbClr val="E58CA0"/>
                  </a:solidFill>
                  <a:latin typeface="华康俪金黑W8(P)" panose="020B0800000000000000" pitchFamily="34" charset="-122"/>
                  <a:ea typeface="华康俪金黑W8(P)" panose="020B0800000000000000" pitchFamily="34" charset="-122"/>
                </a:rPr>
                <a:t>02   </a:t>
              </a:r>
              <a:r>
                <a:rPr lang="zh-CN" altLang="en-US" sz="2800" b="0">
                  <a:solidFill>
                    <a:srgbClr val="E58CA0"/>
                  </a:solidFill>
                  <a:latin typeface="华康俪金黑W8(P)" panose="020B0800000000000000" pitchFamily="34" charset="-122"/>
                  <a:ea typeface="华康俪金黑W8(P)" panose="020B0800000000000000" pitchFamily="34" charset="-122"/>
                </a:rPr>
                <a:t>教学设计</a:t>
              </a:r>
              <a:endParaRPr lang="zh-CN" altLang="zh-CN" sz="2800" b="0" dirty="0">
                <a:solidFill>
                  <a:srgbClr val="E58CA0"/>
                </a:solidFill>
                <a:latin typeface="华康俪金黑W8(P)" panose="020B0800000000000000" pitchFamily="34" charset="-122"/>
                <a:ea typeface="华康俪金黑W8(P)" panose="020B0800000000000000" pitchFamily="34" charset="-122"/>
              </a:endParaRPr>
            </a:p>
          </p:txBody>
        </p:sp>
      </p:grpSp>
      <p:grpSp>
        <p:nvGrpSpPr>
          <p:cNvPr id="134" name="组合 133"/>
          <p:cNvGrpSpPr/>
          <p:nvPr/>
        </p:nvGrpSpPr>
        <p:grpSpPr>
          <a:xfrm>
            <a:off x="3448364" y="2965137"/>
            <a:ext cx="4305923" cy="537053"/>
            <a:chOff x="3321050" y="4069116"/>
            <a:chExt cx="6512479" cy="413984"/>
          </a:xfrm>
        </p:grpSpPr>
        <p:sp>
          <p:nvSpPr>
            <p:cNvPr id="135" name="圆角矩形 134"/>
            <p:cNvSpPr/>
            <p:nvPr/>
          </p:nvSpPr>
          <p:spPr>
            <a:xfrm>
              <a:off x="3321050" y="4076700"/>
              <a:ext cx="5930900" cy="406400"/>
            </a:xfrm>
            <a:prstGeom prst="roundRect">
              <a:avLst/>
            </a:prstGeom>
            <a:noFill/>
            <a:ln w="28575">
              <a:solidFill>
                <a:srgbClr val="C8D66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endParaRPr>
            </a:p>
          </p:txBody>
        </p:sp>
        <p:sp>
          <p:nvSpPr>
            <p:cNvPr id="136"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800" b="0">
                  <a:solidFill>
                    <a:srgbClr val="C8D661"/>
                  </a:solidFill>
                  <a:latin typeface="华康俪金黑W8(P)" panose="020B0800000000000000" pitchFamily="34" charset="-122"/>
                  <a:ea typeface="华康俪金黑W8(P)" panose="020B0800000000000000" pitchFamily="34" charset="-122"/>
                </a:rPr>
                <a:t>03   </a:t>
              </a:r>
              <a:r>
                <a:rPr lang="zh-CN" altLang="en-US" sz="2800" b="0">
                  <a:solidFill>
                    <a:srgbClr val="C8D661"/>
                  </a:solidFill>
                  <a:latin typeface="华康俪金黑W8(P)" panose="020B0800000000000000" pitchFamily="34" charset="-122"/>
                  <a:ea typeface="华康俪金黑W8(P)" panose="020B0800000000000000" pitchFamily="34" charset="-122"/>
                </a:rPr>
                <a:t>教学过程</a:t>
              </a:r>
              <a:endParaRPr lang="zh-CN" altLang="zh-CN" sz="2800" b="0" dirty="0">
                <a:solidFill>
                  <a:srgbClr val="C8D661"/>
                </a:solidFill>
                <a:latin typeface="华康俪金黑W8(P)" panose="020B0800000000000000" pitchFamily="34" charset="-122"/>
                <a:ea typeface="华康俪金黑W8(P)" panose="020B0800000000000000" pitchFamily="34" charset="-122"/>
              </a:endParaRPr>
            </a:p>
          </p:txBody>
        </p:sp>
      </p:grpSp>
      <p:grpSp>
        <p:nvGrpSpPr>
          <p:cNvPr id="137" name="组合 136"/>
          <p:cNvGrpSpPr/>
          <p:nvPr/>
        </p:nvGrpSpPr>
        <p:grpSpPr>
          <a:xfrm>
            <a:off x="3448364" y="3661566"/>
            <a:ext cx="4305923" cy="537053"/>
            <a:chOff x="3321050" y="4069116"/>
            <a:chExt cx="6512479" cy="413984"/>
          </a:xfrm>
        </p:grpSpPr>
        <p:sp>
          <p:nvSpPr>
            <p:cNvPr id="138" name="圆角矩形 137"/>
            <p:cNvSpPr/>
            <p:nvPr/>
          </p:nvSpPr>
          <p:spPr>
            <a:xfrm>
              <a:off x="3321050" y="4076700"/>
              <a:ext cx="5930900" cy="406400"/>
            </a:xfrm>
            <a:prstGeom prst="roundRect">
              <a:avLst/>
            </a:prstGeom>
            <a:noFill/>
            <a:ln w="28575">
              <a:solidFill>
                <a:srgbClr val="E9961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BEE4"/>
                </a:solidFill>
                <a:effectLst>
                  <a:outerShdw blurRad="38100" dist="38100" dir="2700000" algn="tl">
                    <a:srgbClr val="000000">
                      <a:alpha val="43137"/>
                    </a:srgbClr>
                  </a:outerShdw>
                </a:effectLst>
              </a:endParaRPr>
            </a:p>
          </p:txBody>
        </p:sp>
        <p:sp>
          <p:nvSpPr>
            <p:cNvPr id="139" name="文本框 3"/>
            <p:cNvSpPr txBox="1">
              <a:spLocks noChangeArrowheads="1"/>
            </p:cNvSpPr>
            <p:nvPr/>
          </p:nvSpPr>
          <p:spPr bwMode="auto">
            <a:xfrm>
              <a:off x="4282216" y="4069116"/>
              <a:ext cx="5551313" cy="403321"/>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anose="020B0503020204020204" pitchFamily="34" charset="-122"/>
                  <a:ea typeface="微软雅黑" panose="020B0503020204020204" pitchFamily="34" charset="-122"/>
                </a:defRPr>
              </a:lvl1pPr>
            </a:lstStyle>
            <a:p>
              <a:r>
                <a:rPr lang="en-US" altLang="zh-CN" sz="2800" b="0">
                  <a:solidFill>
                    <a:srgbClr val="E99613"/>
                  </a:solidFill>
                  <a:latin typeface="华康俪金黑W8(P)" panose="020B0800000000000000" pitchFamily="34" charset="-122"/>
                  <a:ea typeface="华康俪金黑W8(P)" panose="020B0800000000000000" pitchFamily="34" charset="-122"/>
                </a:rPr>
                <a:t>01   </a:t>
              </a:r>
              <a:r>
                <a:rPr lang="zh-CN" altLang="en-US" sz="2800" b="0">
                  <a:solidFill>
                    <a:srgbClr val="E99613"/>
                  </a:solidFill>
                  <a:latin typeface="华康俪金黑W8(P)" panose="020B0800000000000000" pitchFamily="34" charset="-122"/>
                  <a:ea typeface="华康俪金黑W8(P)" panose="020B0800000000000000" pitchFamily="34" charset="-122"/>
                </a:rPr>
                <a:t>教学反思</a:t>
              </a:r>
              <a:endParaRPr lang="zh-CN" altLang="zh-CN" sz="2800" b="0" dirty="0">
                <a:solidFill>
                  <a:srgbClr val="E99613"/>
                </a:solidFill>
                <a:latin typeface="华康俪金黑W8(P)" panose="020B0800000000000000" pitchFamily="34" charset="-122"/>
                <a:ea typeface="华康俪金黑W8(P)" panose="020B0800000000000000" pitchFamily="34" charset="-122"/>
              </a:endParaRPr>
            </a:p>
          </p:txBody>
        </p:sp>
      </p:grpSp>
      <p:pic>
        <p:nvPicPr>
          <p:cNvPr id="140" name="图片 1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5223" y="124293"/>
            <a:ext cx="4160515" cy="14347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Effect transition="in" filter="wipe(left)">
                                      <p:cBhvr>
                                        <p:cTn id="23" dur="500"/>
                                        <p:tgtEl>
                                          <p:spTgt spid="12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31"/>
                                        </p:tgtEl>
                                        <p:attrNameLst>
                                          <p:attrName>style.visibility</p:attrName>
                                        </p:attrNameLst>
                                      </p:cBhvr>
                                      <p:to>
                                        <p:strVal val="visible"/>
                                      </p:to>
                                    </p:set>
                                    <p:animEffect transition="in" filter="wipe(left)">
                                      <p:cBhvr>
                                        <p:cTn id="27" dur="500"/>
                                        <p:tgtEl>
                                          <p:spTgt spid="13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4"/>
                                        </p:tgtEl>
                                        <p:attrNameLst>
                                          <p:attrName>style.visibility</p:attrName>
                                        </p:attrNameLst>
                                      </p:cBhvr>
                                      <p:to>
                                        <p:strVal val="visible"/>
                                      </p:to>
                                    </p:set>
                                    <p:animEffect transition="in" filter="wipe(left)">
                                      <p:cBhvr>
                                        <p:cTn id="31" dur="500"/>
                                        <p:tgtEl>
                                          <p:spTgt spid="1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37"/>
                                        </p:tgtEl>
                                        <p:attrNameLst>
                                          <p:attrName>style.visibility</p:attrName>
                                        </p:attrNameLst>
                                      </p:cBhvr>
                                      <p:to>
                                        <p:strVal val="visible"/>
                                      </p:to>
                                    </p:set>
                                    <p:animEffect transition="in" filter="wipe(left)">
                                      <p:cBhvr>
                                        <p:cTn id="3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课后提升</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99613"/>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7"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68BEE4"/>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8"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E58CA0"/>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9"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C8D661"/>
          </a:solidFill>
          <a:ln w="12700">
            <a:miter lim="400000"/>
          </a:ln>
        </p:spPr>
        <p:txBody>
          <a:bodyPr lIns="28575" tIns="28575" rIns="28575" bIns="28575" anchor="ctr"/>
          <a:lstStyle/>
          <a:p>
            <a:pPr defTabSz="914400">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panose="020B0503020204020204" pitchFamily="34" charset="-122"/>
              <a:ea typeface="微软雅黑" panose="020B0503020204020204" pitchFamily="34" charset="-122"/>
              <a:cs typeface="Helvetica Light"/>
              <a:sym typeface="Helvetica Light"/>
            </a:endParaRPr>
          </a:p>
        </p:txBody>
      </p:sp>
      <p:sp>
        <p:nvSpPr>
          <p:cNvPr id="10" name="TextBox 7"/>
          <p:cNvSpPr txBox="1"/>
          <p:nvPr/>
        </p:nvSpPr>
        <p:spPr>
          <a:xfrm>
            <a:off x="1695450" y="1872362"/>
            <a:ext cx="676275" cy="323165"/>
          </a:xfrm>
          <a:prstGeom prst="rect">
            <a:avLst/>
          </a:prstGeom>
          <a:noFill/>
        </p:spPr>
        <p:txBody>
          <a:bodyPr wrap="square" lIns="0" tIns="0" rIns="0" bIns="0" rtlCol="0">
            <a:spAutoFit/>
          </a:bodyPr>
          <a:lstStyle/>
          <a:p>
            <a:pPr algn="ctr" defTabSz="914400">
              <a:defRPr/>
            </a:pPr>
            <a:r>
              <a:rPr lang="en-GB" sz="2100" kern="0" dirty="0">
                <a:solidFill>
                  <a:sysClr val="window" lastClr="FFFFFF"/>
                </a:solidFill>
                <a:latin typeface="微软雅黑" panose="020B0503020204020204" pitchFamily="34" charset="-122"/>
                <a:ea typeface="微软雅黑" panose="020B0503020204020204" pitchFamily="34" charset="-122"/>
              </a:rPr>
              <a:t>1</a:t>
            </a:r>
          </a:p>
        </p:txBody>
      </p:sp>
      <p:sp>
        <p:nvSpPr>
          <p:cNvPr id="11" name="TextBox 8"/>
          <p:cNvSpPr txBox="1"/>
          <p:nvPr/>
        </p:nvSpPr>
        <p:spPr>
          <a:xfrm>
            <a:off x="3405856" y="1872362"/>
            <a:ext cx="676275" cy="323165"/>
          </a:xfrm>
          <a:prstGeom prst="rect">
            <a:avLst/>
          </a:prstGeom>
          <a:noFill/>
        </p:spPr>
        <p:txBody>
          <a:bodyPr wrap="square" lIns="0" tIns="0" rIns="0" bIns="0" rtlCol="0">
            <a:spAutoFit/>
          </a:bodyPr>
          <a:lstStyle/>
          <a:p>
            <a:pPr algn="ctr" defTabSz="914400">
              <a:defRPr/>
            </a:pPr>
            <a:r>
              <a:rPr lang="en-US" sz="2100" kern="0" dirty="0">
                <a:solidFill>
                  <a:sysClr val="window" lastClr="FFFFFF"/>
                </a:solidFill>
                <a:latin typeface="微软雅黑" panose="020B0503020204020204" pitchFamily="34" charset="-122"/>
                <a:ea typeface="微软雅黑" panose="020B0503020204020204" pitchFamily="34" charset="-122"/>
              </a:rPr>
              <a:t>2</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TextBox 9"/>
          <p:cNvSpPr txBox="1"/>
          <p:nvPr/>
        </p:nvSpPr>
        <p:spPr>
          <a:xfrm>
            <a:off x="5078386" y="1872362"/>
            <a:ext cx="676275" cy="323165"/>
          </a:xfrm>
          <a:prstGeom prst="rect">
            <a:avLst/>
          </a:prstGeom>
          <a:noFill/>
        </p:spPr>
        <p:txBody>
          <a:bodyPr wrap="square" lIns="0" tIns="0" rIns="0" bIns="0" rtlCol="0">
            <a:spAutoFit/>
          </a:bodyPr>
          <a:lstStyle/>
          <a:p>
            <a:pPr algn="ctr" defTabSz="914400">
              <a:defRPr/>
            </a:pPr>
            <a:r>
              <a:rPr lang="en-US" sz="2100" kern="0" dirty="0">
                <a:solidFill>
                  <a:sysClr val="window" lastClr="FFFFFF"/>
                </a:solidFill>
                <a:latin typeface="微软雅黑" panose="020B0503020204020204" pitchFamily="34" charset="-122"/>
                <a:ea typeface="微软雅黑" panose="020B0503020204020204" pitchFamily="34" charset="-122"/>
              </a:rPr>
              <a:t>3</a:t>
            </a:r>
            <a:endParaRPr lang="en-GB" sz="21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10"/>
          <p:cNvSpPr txBox="1"/>
          <p:nvPr/>
        </p:nvSpPr>
        <p:spPr>
          <a:xfrm>
            <a:off x="6788792" y="1872362"/>
            <a:ext cx="676275" cy="323165"/>
          </a:xfrm>
          <a:prstGeom prst="rect">
            <a:avLst/>
          </a:prstGeom>
          <a:noFill/>
        </p:spPr>
        <p:txBody>
          <a:bodyPr wrap="square" lIns="0" tIns="0" rIns="0" bIns="0" rtlCol="0">
            <a:spAutoFit/>
          </a:bodyPr>
          <a:lstStyle/>
          <a:p>
            <a:pPr algn="ctr" defTabSz="914400">
              <a:defRPr/>
            </a:pPr>
            <a:r>
              <a:rPr lang="en-GB" sz="2100" kern="0" dirty="0">
                <a:solidFill>
                  <a:sysClr val="window" lastClr="FFFFFF"/>
                </a:solidFill>
                <a:latin typeface="微软雅黑" panose="020B0503020204020204" pitchFamily="34" charset="-122"/>
                <a:ea typeface="微软雅黑" panose="020B0503020204020204" pitchFamily="34" charset="-122"/>
              </a:rPr>
              <a:t>4</a:t>
            </a:r>
          </a:p>
        </p:txBody>
      </p:sp>
      <p:sp>
        <p:nvSpPr>
          <p:cNvPr id="14" name="Text Placeholder 2"/>
          <p:cNvSpPr txBox="1"/>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D4409"/>
                </a:solidFill>
                <a:latin typeface="微软雅黑" panose="020B0503020204020204" pitchFamily="34" charset="-122"/>
                <a:ea typeface="微软雅黑" panose="020B0503020204020204" pitchFamily="34" charset="-122"/>
              </a:rPr>
              <a:t>2015</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15" name="TextBox 12"/>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16" name="Text Placeholder 2"/>
          <p:cNvSpPr txBox="1"/>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6845E"/>
                </a:solidFill>
                <a:latin typeface="微软雅黑" panose="020B0503020204020204" pitchFamily="34" charset="-122"/>
                <a:ea typeface="微软雅黑" panose="020B0503020204020204" pitchFamily="34" charset="-122"/>
              </a:rPr>
              <a:t>2016</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2991808"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18" name="Text Placeholder 2"/>
          <p:cNvSpPr txBox="1"/>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D4409"/>
                </a:solidFill>
                <a:latin typeface="微软雅黑" panose="020B0503020204020204" pitchFamily="34" charset="-122"/>
                <a:ea typeface="微软雅黑" panose="020B0503020204020204" pitchFamily="34" charset="-122"/>
              </a:rPr>
              <a:t>2017</a:t>
            </a:r>
            <a:endParaRPr lang="en-GB" sz="1100" dirty="0">
              <a:solidFill>
                <a:srgbClr val="6D4409"/>
              </a:solidFill>
              <a:latin typeface="微软雅黑" panose="020B0503020204020204" pitchFamily="34" charset="-122"/>
              <a:ea typeface="微软雅黑" panose="020B0503020204020204" pitchFamily="34" charset="-122"/>
            </a:endParaRPr>
          </a:p>
        </p:txBody>
      </p:sp>
      <p:sp>
        <p:nvSpPr>
          <p:cNvPr id="19" name="TextBox 16"/>
          <p:cNvSpPr txBox="1"/>
          <p:nvPr/>
        </p:nvSpPr>
        <p:spPr>
          <a:xfrm>
            <a:off x="4659459"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ctr">
              <a:defRPr/>
            </a:pPr>
            <a:r>
              <a:rPr lang="en-GB" sz="1100">
                <a:solidFill>
                  <a:srgbClr val="66845E"/>
                </a:solidFill>
                <a:latin typeface="微软雅黑" panose="020B0503020204020204" pitchFamily="34" charset="-122"/>
                <a:ea typeface="微软雅黑" panose="020B0503020204020204" pitchFamily="34" charset="-122"/>
              </a:rPr>
              <a:t>2018</a:t>
            </a:r>
            <a:endParaRPr lang="en-GB" sz="1100" dirty="0">
              <a:solidFill>
                <a:srgbClr val="66845E"/>
              </a:solidFill>
              <a:latin typeface="微软雅黑" panose="020B0503020204020204" pitchFamily="34" charset="-122"/>
              <a:ea typeface="微软雅黑" panose="020B0503020204020204" pitchFamily="34" charset="-122"/>
            </a:endParaRPr>
          </a:p>
        </p:txBody>
      </p:sp>
      <p:sp>
        <p:nvSpPr>
          <p:cNvPr id="21" name="TextBox 18"/>
          <p:cNvSpPr txBox="1"/>
          <p:nvPr/>
        </p:nvSpPr>
        <p:spPr>
          <a:xfrm>
            <a:off x="6389486" y="3625164"/>
            <a:ext cx="1510095" cy="738664"/>
          </a:xfrm>
          <a:prstGeom prst="rect">
            <a:avLst/>
          </a:prstGeom>
          <a:noFill/>
        </p:spPr>
        <p:txBody>
          <a:bodyPr wrap="square" lIns="0" tIns="0" rIns="0" bIns="0" rtlCol="0">
            <a:spAutoFit/>
          </a:bodyPr>
          <a:lstStyle/>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en-US"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a:p>
            <a:pPr algn="ctr" defTabSz="914400">
              <a:defRPr/>
            </a:pPr>
            <a:r>
              <a:rPr lang="zh-CN" altLang="en-US" sz="1200" kern="0" dirty="0">
                <a:solidFill>
                  <a:sysClr val="window" lastClr="FFFFFF">
                    <a:lumMod val="50000"/>
                  </a:sysClr>
                </a:solidFill>
                <a:latin typeface="微软雅黑" panose="020B0503020204020204" pitchFamily="34" charset="-122"/>
                <a:ea typeface="微软雅黑" panose="020B0503020204020204" pitchFamily="34" charset="-122"/>
              </a:rPr>
              <a:t>单击添加文本内容</a:t>
            </a:r>
            <a:endParaRPr lang="nl-NL" altLang="zh-CN" sz="1200" kern="0" dirty="0">
              <a:solidFill>
                <a:sysClr val="window" lastClr="FFFFFF">
                  <a:lumMod val="50000"/>
                </a:sysClr>
              </a:solidFill>
              <a:latin typeface="微软雅黑" panose="020B0503020204020204" pitchFamily="34" charset="-122"/>
              <a:ea typeface="微软雅黑" panose="020B0503020204020204" pitchFamily="34" charset="-122"/>
            </a:endParaRPr>
          </a:p>
        </p:txBody>
      </p:sp>
      <p:sp>
        <p:nvSpPr>
          <p:cNvPr id="22" name="TextBox 19"/>
          <p:cNvSpPr txBox="1"/>
          <p:nvPr/>
        </p:nvSpPr>
        <p:spPr>
          <a:xfrm>
            <a:off x="1517911"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3" name="TextBox 20"/>
          <p:cNvSpPr txBox="1"/>
          <p:nvPr/>
        </p:nvSpPr>
        <p:spPr>
          <a:xfrm>
            <a:off x="3245076"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4904048"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TextBox 22"/>
          <p:cNvSpPr txBox="1"/>
          <p:nvPr/>
        </p:nvSpPr>
        <p:spPr>
          <a:xfrm>
            <a:off x="6631213" y="3264863"/>
            <a:ext cx="997835" cy="246221"/>
          </a:xfrm>
          <a:prstGeom prst="rect">
            <a:avLst/>
          </a:prstGeom>
          <a:noFill/>
        </p:spPr>
        <p:txBody>
          <a:bodyPr wrap="square" lIns="0" tIns="0" rIns="0" bIns="0" rtlCol="0">
            <a:spAutoFit/>
          </a:bodyPr>
          <a:lstStyle/>
          <a:p>
            <a:pPr algn="ctr" defTabSz="914400">
              <a:defRPr/>
            </a:pPr>
            <a:r>
              <a:rPr lang="zh-CN" altLang="en-US" sz="1800" b="1" kern="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en-GB" altLang="zh-CN" sz="180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019"/>
                            </p:stCondLst>
                            <p:childTnLst>
                              <p:par>
                                <p:cTn id="20" presetID="10" presetClass="entr" presetSubtype="0" fill="hold" grpId="0"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fade">
                                      <p:cBhvr>
                                        <p:cTn id="22" dur="500"/>
                                        <p:tgtEl>
                                          <p:spTgt spid="14">
                                            <p:txEl>
                                              <p:pRg st="0" end="0"/>
                                            </p:txEl>
                                          </p:spTgt>
                                        </p:tgtEl>
                                      </p:cBhvr>
                                    </p:animEffect>
                                  </p:childTnLst>
                                </p:cTn>
                              </p:par>
                            </p:childTnLst>
                          </p:cTn>
                        </p:par>
                        <p:par>
                          <p:cTn id="23" fill="hold">
                            <p:stCondLst>
                              <p:cond delay="1519"/>
                            </p:stCondLst>
                            <p:childTnLst>
                              <p:par>
                                <p:cTn id="24" presetID="10"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2019"/>
                            </p:stCondLst>
                            <p:childTnLst>
                              <p:par>
                                <p:cTn id="31" presetID="2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2519"/>
                            </p:stCondLst>
                            <p:childTnLst>
                              <p:par>
                                <p:cTn id="38" presetID="10" presetClass="entr" presetSubtype="0" fill="hold" grpId="0" nodeType="afterEffect">
                                  <p:stCondLst>
                                    <p:cond delay="0"/>
                                  </p:stCondLst>
                                  <p:childTnLst>
                                    <p:set>
                                      <p:cBhvr>
                                        <p:cTn id="39" dur="1" fill="hold">
                                          <p:stCondLst>
                                            <p:cond delay="0"/>
                                          </p:stCondLst>
                                        </p:cTn>
                                        <p:tgtEl>
                                          <p:spTgt spid="16">
                                            <p:txEl>
                                              <p:pRg st="0" end="0"/>
                                            </p:txEl>
                                          </p:spTgt>
                                        </p:tgtEl>
                                        <p:attrNameLst>
                                          <p:attrName>style.visibility</p:attrName>
                                        </p:attrNameLst>
                                      </p:cBhvr>
                                      <p:to>
                                        <p:strVal val="visible"/>
                                      </p:to>
                                    </p:set>
                                    <p:animEffect transition="in" filter="fade">
                                      <p:cBhvr>
                                        <p:cTn id="40" dur="500"/>
                                        <p:tgtEl>
                                          <p:spTgt spid="16">
                                            <p:txEl>
                                              <p:pRg st="0" end="0"/>
                                            </p:txEl>
                                          </p:spTgt>
                                        </p:tgtEl>
                                      </p:cBhvr>
                                    </p:animEffect>
                                  </p:childTnLst>
                                </p:cTn>
                              </p:par>
                            </p:childTnLst>
                          </p:cTn>
                        </p:par>
                        <p:par>
                          <p:cTn id="41" fill="hold">
                            <p:stCondLst>
                              <p:cond delay="3019"/>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up)">
                                      <p:cBhvr>
                                        <p:cTn id="47" dur="500"/>
                                        <p:tgtEl>
                                          <p:spTgt spid="17"/>
                                        </p:tgtEl>
                                      </p:cBhvr>
                                    </p:animEffect>
                                  </p:childTnLst>
                                </p:cTn>
                              </p:par>
                            </p:childTnLst>
                          </p:cTn>
                        </p:par>
                        <p:par>
                          <p:cTn id="48" fill="hold">
                            <p:stCondLst>
                              <p:cond delay="3519"/>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4019"/>
                            </p:stCondLst>
                            <p:childTnLst>
                              <p:par>
                                <p:cTn id="56" presetID="10" presetClass="entr" presetSubtype="0" fill="hold" grpId="0" nodeType="after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Effect transition="in" filter="fade">
                                      <p:cBhvr>
                                        <p:cTn id="58" dur="500"/>
                                        <p:tgtEl>
                                          <p:spTgt spid="18">
                                            <p:txEl>
                                              <p:pRg st="0" end="0"/>
                                            </p:txEl>
                                          </p:spTgt>
                                        </p:tgtEl>
                                      </p:cBhvr>
                                    </p:animEffect>
                                  </p:childTnLst>
                                </p:cTn>
                              </p:par>
                            </p:childTnLst>
                          </p:cTn>
                        </p:par>
                        <p:par>
                          <p:cTn id="59" fill="hold">
                            <p:stCondLst>
                              <p:cond delay="4519"/>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up)">
                                      <p:cBhvr>
                                        <p:cTn id="65" dur="500"/>
                                        <p:tgtEl>
                                          <p:spTgt spid="19"/>
                                        </p:tgtEl>
                                      </p:cBhvr>
                                    </p:animEffect>
                                  </p:childTnLst>
                                </p:cTn>
                              </p:par>
                            </p:childTnLst>
                          </p:cTn>
                        </p:par>
                        <p:par>
                          <p:cTn id="66" fill="hold">
                            <p:stCondLst>
                              <p:cond delay="5019"/>
                            </p:stCondLst>
                            <p:childTnLst>
                              <p:par>
                                <p:cTn id="67" presetID="22" presetClass="entr" presetSubtype="4"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down)">
                                      <p:cBhvr>
                                        <p:cTn id="69" dur="500"/>
                                        <p:tgtEl>
                                          <p:spTgt spid="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par>
                          <p:cTn id="73" fill="hold">
                            <p:stCondLst>
                              <p:cond delay="5519"/>
                            </p:stCondLst>
                            <p:childTnLst>
                              <p:par>
                                <p:cTn id="74" presetID="10" presetClass="entr" presetSubtype="0" fill="hold" grpId="0" nodeType="afterEffect">
                                  <p:stCondLst>
                                    <p:cond delay="0"/>
                                  </p:stCondLst>
                                  <p:childTnLst>
                                    <p:set>
                                      <p:cBhvr>
                                        <p:cTn id="75" dur="1" fill="hold">
                                          <p:stCondLst>
                                            <p:cond delay="0"/>
                                          </p:stCondLst>
                                        </p:cTn>
                                        <p:tgtEl>
                                          <p:spTgt spid="20">
                                            <p:txEl>
                                              <p:pRg st="0" end="0"/>
                                            </p:txEl>
                                          </p:spTgt>
                                        </p:tgtEl>
                                        <p:attrNameLst>
                                          <p:attrName>style.visibility</p:attrName>
                                        </p:attrNameLst>
                                      </p:cBhvr>
                                      <p:to>
                                        <p:strVal val="visible"/>
                                      </p:to>
                                    </p:set>
                                    <p:animEffect transition="in" filter="fade">
                                      <p:cBhvr>
                                        <p:cTn id="76" dur="500"/>
                                        <p:tgtEl>
                                          <p:spTgt spid="20">
                                            <p:txEl>
                                              <p:pRg st="0" end="0"/>
                                            </p:txEl>
                                          </p:spTgt>
                                        </p:tgtEl>
                                      </p:cBhvr>
                                    </p:animEffect>
                                  </p:childTnLst>
                                </p:cTn>
                              </p:par>
                            </p:childTnLst>
                          </p:cTn>
                        </p:par>
                        <p:par>
                          <p:cTn id="77" fill="hold">
                            <p:stCondLst>
                              <p:cond delay="6019"/>
                            </p:stCondLst>
                            <p:childTnLst>
                              <p:par>
                                <p:cTn id="78" presetID="10" presetClass="entr" presetSubtype="0"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500"/>
                                        <p:tgtEl>
                                          <p:spTgt spid="2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up)">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p:bldP spid="11" grpId="0"/>
      <p:bldP spid="12" grpId="0"/>
      <p:bldP spid="13" grpId="0"/>
      <p:bldP spid="14" grpId="0" build="p"/>
      <p:bldP spid="15" grpId="0"/>
      <p:bldP spid="16" grpId="0" build="p"/>
      <p:bldP spid="17" grpId="0"/>
      <p:bldP spid="18" grpId="0" build="p"/>
      <p:bldP spid="19" grpId="0"/>
      <p:bldP spid="20" grpId="0" build="p"/>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021" r="-5071" b="-15173"/>
          <a:stretch>
            <a:fillRect/>
          </a:stretch>
        </p:blipFill>
        <p:spPr>
          <a:xfrm>
            <a:off x="2781300" y="1381126"/>
            <a:ext cx="3857625" cy="1428750"/>
          </a:xfrm>
          <a:prstGeom prst="rect">
            <a:avLst/>
          </a:prstGeom>
        </p:spPr>
      </p:pic>
      <p:sp>
        <p:nvSpPr>
          <p:cNvPr id="38" name="矩形 37"/>
          <p:cNvSpPr/>
          <p:nvPr/>
        </p:nvSpPr>
        <p:spPr>
          <a:xfrm>
            <a:off x="3557337" y="1863712"/>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a:solidFill>
                  <a:srgbClr val="68BEE4"/>
                </a:solidFill>
                <a:latin typeface="微软雅黑" panose="020B0503020204020204" pitchFamily="34" charset="-122"/>
                <a:ea typeface="微软雅黑" panose="020B0503020204020204" pitchFamily="34" charset="-122"/>
              </a:rPr>
              <a:t>教学反思</a:t>
            </a:r>
            <a:endParaRPr lang="zh-CN" altLang="en-US" sz="4000" b="1" dirty="0">
              <a:solidFill>
                <a:srgbClr val="68BEE4"/>
              </a:solidFill>
              <a:latin typeface="微软雅黑" panose="020B0503020204020204" pitchFamily="34" charset="-122"/>
              <a:ea typeface="微软雅黑" panose="020B0503020204020204" pitchFamily="34" charset="-122"/>
            </a:endParaRPr>
          </a:p>
        </p:txBody>
      </p:sp>
      <p:sp>
        <p:nvSpPr>
          <p:cNvPr id="39" name="TextBox 25"/>
          <p:cNvSpPr txBox="1"/>
          <p:nvPr/>
        </p:nvSpPr>
        <p:spPr>
          <a:xfrm>
            <a:off x="2703493" y="2809876"/>
            <a:ext cx="1383992" cy="323037"/>
          </a:xfrm>
          <a:prstGeom prst="rect">
            <a:avLst/>
          </a:prstGeom>
          <a:noFill/>
        </p:spPr>
        <p:txBody>
          <a:bodyPr wrap="square" rtlCol="0">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以学生为主体</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26"/>
          <p:cNvSpPr txBox="1"/>
          <p:nvPr/>
        </p:nvSpPr>
        <p:spPr>
          <a:xfrm>
            <a:off x="4306431" y="2809876"/>
            <a:ext cx="1206665"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信息化教学</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a:xfrm>
            <a:off x="2491673"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2" name="Freeform 22"/>
          <p:cNvSpPr>
            <a:spLocks noEditPoints="1"/>
          </p:cNvSpPr>
          <p:nvPr/>
        </p:nvSpPr>
        <p:spPr>
          <a:xfrm>
            <a:off x="4083899"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3" name="TextBox 13"/>
          <p:cNvSpPr txBox="1"/>
          <p:nvPr/>
        </p:nvSpPr>
        <p:spPr>
          <a:xfrm>
            <a:off x="5964108" y="2809876"/>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Freeform 22"/>
          <p:cNvSpPr>
            <a:spLocks noEditPoints="1"/>
          </p:cNvSpPr>
          <p:nvPr/>
        </p:nvSpPr>
        <p:spPr>
          <a:xfrm>
            <a:off x="5740387"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79" name="TextBox 13"/>
          <p:cNvSpPr txBox="1"/>
          <p:nvPr/>
        </p:nvSpPr>
        <p:spPr>
          <a:xfrm>
            <a:off x="2701119"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Freeform 22"/>
          <p:cNvSpPr>
            <a:spLocks noEditPoints="1"/>
          </p:cNvSpPr>
          <p:nvPr/>
        </p:nvSpPr>
        <p:spPr>
          <a:xfrm>
            <a:off x="2496448"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81" name="TextBox 13"/>
          <p:cNvSpPr txBox="1"/>
          <p:nvPr/>
        </p:nvSpPr>
        <p:spPr>
          <a:xfrm>
            <a:off x="4306431"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Freeform 22"/>
          <p:cNvSpPr>
            <a:spLocks noEditPoints="1"/>
          </p:cNvSpPr>
          <p:nvPr/>
        </p:nvSpPr>
        <p:spPr>
          <a:xfrm>
            <a:off x="4092235"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by="(-#ppt_w*2)" calcmode="lin" valueType="num">
                                      <p:cBhvr rctx="PPT">
                                        <p:cTn id="11" dur="300" autoRev="1" fill="hold">
                                          <p:stCondLst>
                                            <p:cond delay="0"/>
                                          </p:stCondLst>
                                        </p:cTn>
                                        <p:tgtEl>
                                          <p:spTgt spid="38"/>
                                        </p:tgtEl>
                                        <p:attrNameLst>
                                          <p:attrName>ppt_w</p:attrName>
                                        </p:attrNameLst>
                                      </p:cBhvr>
                                    </p:anim>
                                    <p:anim by="(#ppt_w*0.50)" calcmode="lin" valueType="num">
                                      <p:cBhvr>
                                        <p:cTn id="12" dur="300" decel="50000" autoRev="1" fill="hold">
                                          <p:stCondLst>
                                            <p:cond delay="0"/>
                                          </p:stCondLst>
                                        </p:cTn>
                                        <p:tgtEl>
                                          <p:spTgt spid="38"/>
                                        </p:tgtEl>
                                        <p:attrNameLst>
                                          <p:attrName>ppt_x</p:attrName>
                                        </p:attrNameLst>
                                      </p:cBhvr>
                                    </p:anim>
                                    <p:anim from="(-#ppt_h/2)" to="(#ppt_y)" calcmode="lin" valueType="num">
                                      <p:cBhvr>
                                        <p:cTn id="13" dur="600" fill="hold">
                                          <p:stCondLst>
                                            <p:cond delay="0"/>
                                          </p:stCondLst>
                                        </p:cTn>
                                        <p:tgtEl>
                                          <p:spTgt spid="38"/>
                                        </p:tgtEl>
                                        <p:attrNameLst>
                                          <p:attrName>ppt_y</p:attrName>
                                        </p:attrNameLst>
                                      </p:cBhvr>
                                    </p:anim>
                                    <p:animRot by="21600000">
                                      <p:cBhvr>
                                        <p:cTn id="14" dur="600" fill="hold">
                                          <p:stCondLst>
                                            <p:cond delay="0"/>
                                          </p:stCondLst>
                                        </p:cTn>
                                        <p:tgtEl>
                                          <p:spTgt spid="38"/>
                                        </p:tgtEl>
                                        <p:attrNameLst>
                                          <p:attrName>r</p:attrName>
                                        </p:attrNameLst>
                                      </p:cBhvr>
                                    </p:animRot>
                                  </p:childTnLst>
                                </p:cTn>
                              </p:par>
                            </p:childTnLst>
                          </p:cTn>
                        </p:par>
                        <p:par>
                          <p:cTn id="15" fill="hold">
                            <p:stCondLst>
                              <p:cond delay="1279"/>
                            </p:stCondLst>
                            <p:childTnLst>
                              <p:par>
                                <p:cTn id="16" presetID="2" presetClass="entr" presetSubtype="1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childTnLst>
                          </p:cTn>
                        </p:par>
                        <p:par>
                          <p:cTn id="36" fill="hold">
                            <p:stCondLst>
                              <p:cond delay="1779"/>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3" grpId="0"/>
      <p:bldP spid="79" grpId="0"/>
      <p:bldP spid="8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以学生为主体</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1019894" y="1125512"/>
            <a:ext cx="2813050" cy="928688"/>
            <a:chOff x="1249363" y="1308100"/>
            <a:chExt cx="3749675" cy="1238250"/>
          </a:xfrm>
        </p:grpSpPr>
        <p:sp>
          <p:nvSpPr>
            <p:cNvPr id="7" name="椭圆 6"/>
            <p:cNvSpPr/>
            <p:nvPr/>
          </p:nvSpPr>
          <p:spPr>
            <a:xfrm>
              <a:off x="1490595" y="1390651"/>
              <a:ext cx="791410" cy="791633"/>
            </a:xfrm>
            <a:prstGeom prst="ellipse">
              <a:avLst/>
            </a:prstGeom>
            <a:solidFill>
              <a:srgbClr val="E58CA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8" name="文本框 25"/>
            <p:cNvSpPr txBox="1">
              <a:spLocks noChangeArrowheads="1"/>
            </p:cNvSpPr>
            <p:nvPr/>
          </p:nvSpPr>
          <p:spPr bwMode="auto">
            <a:xfrm>
              <a:off x="2332038"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9" name="文本框 35"/>
            <p:cNvSpPr txBox="1">
              <a:spLocks noChangeArrowheads="1"/>
            </p:cNvSpPr>
            <p:nvPr/>
          </p:nvSpPr>
          <p:spPr bwMode="auto">
            <a:xfrm>
              <a:off x="2428875"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10" name="Freeform 342"/>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cxnSp>
          <p:nvCxnSpPr>
            <p:cNvPr id="11" name="直接连接符 10"/>
            <p:cNvCxnSpPr/>
            <p:nvPr/>
          </p:nvCxnSpPr>
          <p:spPr>
            <a:xfrm flipV="1">
              <a:off x="1249363" y="2544233"/>
              <a:ext cx="3749675" cy="2117"/>
            </a:xfrm>
            <a:prstGeom prst="line">
              <a:avLst/>
            </a:prstGeom>
            <a:noFill/>
            <a:ln w="9525" cap="flat" cmpd="sng" algn="ctr">
              <a:solidFill>
                <a:srgbClr val="6D4409"/>
              </a:solidFill>
              <a:prstDash val="dash"/>
            </a:ln>
            <a:effectLst/>
          </p:spPr>
        </p:cxnSp>
      </p:grpSp>
      <p:grpSp>
        <p:nvGrpSpPr>
          <p:cNvPr id="12" name="组合 11"/>
          <p:cNvGrpSpPr/>
          <p:nvPr/>
        </p:nvGrpSpPr>
        <p:grpSpPr bwMode="auto">
          <a:xfrm>
            <a:off x="4855294" y="1125512"/>
            <a:ext cx="2813050" cy="931863"/>
            <a:chOff x="6362700" y="1308100"/>
            <a:chExt cx="3751263" cy="1241425"/>
          </a:xfrm>
        </p:grpSpPr>
        <p:sp>
          <p:nvSpPr>
            <p:cNvPr id="13" name="椭圆 12"/>
            <p:cNvSpPr/>
            <p:nvPr/>
          </p:nvSpPr>
          <p:spPr>
            <a:xfrm>
              <a:off x="6604034" y="1350397"/>
              <a:ext cx="791745" cy="793074"/>
            </a:xfrm>
            <a:prstGeom prst="ellipse">
              <a:avLst/>
            </a:prstGeom>
            <a:solidFill>
              <a:srgbClr val="C8D66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14" name="Freeform 342"/>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cxnSp>
          <p:nvCxnSpPr>
            <p:cNvPr id="15" name="直接连接符 14"/>
            <p:cNvCxnSpPr/>
            <p:nvPr/>
          </p:nvCxnSpPr>
          <p:spPr>
            <a:xfrm flipV="1">
              <a:off x="6362700" y="2547409"/>
              <a:ext cx="3751263" cy="2116"/>
            </a:xfrm>
            <a:prstGeom prst="line">
              <a:avLst/>
            </a:prstGeom>
            <a:noFill/>
            <a:ln w="9525" cap="flat" cmpd="sng" algn="ctr">
              <a:solidFill>
                <a:srgbClr val="66845E"/>
              </a:solidFill>
              <a:prstDash val="dash"/>
            </a:ln>
            <a:effectLst/>
          </p:spPr>
        </p:cxnSp>
        <p:sp>
          <p:nvSpPr>
            <p:cNvPr id="16" name="文本框 104"/>
            <p:cNvSpPr txBox="1">
              <a:spLocks noChangeArrowheads="1"/>
            </p:cNvSpPr>
            <p:nvPr/>
          </p:nvSpPr>
          <p:spPr bwMode="auto">
            <a:xfrm>
              <a:off x="7364413" y="1308100"/>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17" name="文本框 105"/>
            <p:cNvSpPr txBox="1">
              <a:spLocks noChangeArrowheads="1"/>
            </p:cNvSpPr>
            <p:nvPr/>
          </p:nvSpPr>
          <p:spPr bwMode="auto">
            <a:xfrm>
              <a:off x="7461249" y="1539875"/>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18" name="组合 17"/>
          <p:cNvGrpSpPr/>
          <p:nvPr/>
        </p:nvGrpSpPr>
        <p:grpSpPr bwMode="auto">
          <a:xfrm>
            <a:off x="4855294" y="2233587"/>
            <a:ext cx="2813050" cy="989013"/>
            <a:chOff x="6362700" y="2786063"/>
            <a:chExt cx="3751263" cy="1319212"/>
          </a:xfrm>
        </p:grpSpPr>
        <p:sp>
          <p:nvSpPr>
            <p:cNvPr id="19" name="椭圆 18"/>
            <p:cNvSpPr/>
            <p:nvPr/>
          </p:nvSpPr>
          <p:spPr>
            <a:xfrm>
              <a:off x="6599800" y="2913114"/>
              <a:ext cx="793863" cy="791950"/>
            </a:xfrm>
            <a:prstGeom prst="ellipse">
              <a:avLst/>
            </a:prstGeom>
            <a:solidFill>
              <a:srgbClr val="68BEE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20" name="Freeform 466"/>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cxnSp>
          <p:nvCxnSpPr>
            <p:cNvPr id="21" name="直接连接符 20"/>
            <p:cNvCxnSpPr/>
            <p:nvPr/>
          </p:nvCxnSpPr>
          <p:spPr>
            <a:xfrm flipV="1">
              <a:off x="6362700" y="4103157"/>
              <a:ext cx="3751263" cy="2118"/>
            </a:xfrm>
            <a:prstGeom prst="line">
              <a:avLst/>
            </a:prstGeom>
            <a:noFill/>
            <a:ln w="9525" cap="flat" cmpd="sng" algn="ctr">
              <a:solidFill>
                <a:srgbClr val="66845E"/>
              </a:solidFill>
              <a:prstDash val="dash"/>
            </a:ln>
            <a:effectLst/>
          </p:spPr>
        </p:cxnSp>
        <p:sp>
          <p:nvSpPr>
            <p:cNvPr id="22" name="文本框 106"/>
            <p:cNvSpPr txBox="1">
              <a:spLocks noChangeArrowheads="1"/>
            </p:cNvSpPr>
            <p:nvPr/>
          </p:nvSpPr>
          <p:spPr bwMode="auto">
            <a:xfrm>
              <a:off x="7364413" y="27860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23" name="文本框 107"/>
            <p:cNvSpPr txBox="1">
              <a:spLocks noChangeArrowheads="1"/>
            </p:cNvSpPr>
            <p:nvPr/>
          </p:nvSpPr>
          <p:spPr bwMode="auto">
            <a:xfrm>
              <a:off x="7461249" y="3017838"/>
              <a:ext cx="2251075"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24" name="组合 23"/>
          <p:cNvGrpSpPr/>
          <p:nvPr/>
        </p:nvGrpSpPr>
        <p:grpSpPr bwMode="auto">
          <a:xfrm>
            <a:off x="4855294" y="3405162"/>
            <a:ext cx="2813050" cy="912813"/>
            <a:chOff x="6362700" y="4348163"/>
            <a:chExt cx="3751263" cy="1216025"/>
          </a:xfrm>
        </p:grpSpPr>
        <p:sp>
          <p:nvSpPr>
            <p:cNvPr id="25" name="椭圆 24"/>
            <p:cNvSpPr/>
            <p:nvPr/>
          </p:nvSpPr>
          <p:spPr>
            <a:xfrm>
              <a:off x="6599800" y="4475052"/>
              <a:ext cx="793863" cy="793060"/>
            </a:xfrm>
            <a:prstGeom prst="ellipse">
              <a:avLst/>
            </a:prstGeom>
            <a:solidFill>
              <a:srgbClr val="E58CA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26" name="Group 666"/>
            <p:cNvGrpSpPr/>
            <p:nvPr/>
          </p:nvGrpSpPr>
          <p:grpSpPr bwMode="auto">
            <a:xfrm>
              <a:off x="6816725" y="4691063"/>
              <a:ext cx="360363" cy="360362"/>
              <a:chOff x="4807" y="2702"/>
              <a:chExt cx="1062" cy="1067"/>
            </a:xfrm>
          </p:grpSpPr>
          <p:sp>
            <p:nvSpPr>
              <p:cNvPr id="30" name="Freeform 667"/>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1"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2" name="Freeform 669"/>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3"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4" name="Freeform 671"/>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5"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6" name="Freeform 673"/>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7"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8" name="Freeform 675"/>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39" name="Freeform 676"/>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40" name="Freeform 677"/>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41" name="Freeform 678"/>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grpSp>
        <p:cxnSp>
          <p:nvCxnSpPr>
            <p:cNvPr id="27" name="直接连接符 26"/>
            <p:cNvCxnSpPr/>
            <p:nvPr/>
          </p:nvCxnSpPr>
          <p:spPr>
            <a:xfrm flipV="1">
              <a:off x="6362700" y="5562073"/>
              <a:ext cx="3751263" cy="2115"/>
            </a:xfrm>
            <a:prstGeom prst="line">
              <a:avLst/>
            </a:prstGeom>
            <a:noFill/>
            <a:ln w="9525" cap="flat" cmpd="sng" algn="ctr">
              <a:solidFill>
                <a:srgbClr val="66845E"/>
              </a:solidFill>
              <a:prstDash val="dash"/>
            </a:ln>
            <a:effectLst/>
          </p:spPr>
        </p:cxnSp>
        <p:sp>
          <p:nvSpPr>
            <p:cNvPr id="28" name="文本框 108"/>
            <p:cNvSpPr txBox="1">
              <a:spLocks noChangeArrowheads="1"/>
            </p:cNvSpPr>
            <p:nvPr/>
          </p:nvSpPr>
          <p:spPr bwMode="auto">
            <a:xfrm>
              <a:off x="7364413"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29" name="文本框 109"/>
            <p:cNvSpPr txBox="1">
              <a:spLocks noChangeArrowheads="1"/>
            </p:cNvSpPr>
            <p:nvPr/>
          </p:nvSpPr>
          <p:spPr bwMode="auto">
            <a:xfrm>
              <a:off x="7461249" y="4579938"/>
              <a:ext cx="2251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42" name="组合 41"/>
          <p:cNvGrpSpPr/>
          <p:nvPr/>
        </p:nvGrpSpPr>
        <p:grpSpPr bwMode="auto">
          <a:xfrm>
            <a:off x="1019894" y="3405162"/>
            <a:ext cx="2813050" cy="966788"/>
            <a:chOff x="1249363" y="4348163"/>
            <a:chExt cx="3749675" cy="1289050"/>
          </a:xfrm>
        </p:grpSpPr>
        <p:sp>
          <p:nvSpPr>
            <p:cNvPr id="43" name="椭圆 42"/>
            <p:cNvSpPr/>
            <p:nvPr/>
          </p:nvSpPr>
          <p:spPr>
            <a:xfrm>
              <a:off x="1488480" y="4515380"/>
              <a:ext cx="791410" cy="791633"/>
            </a:xfrm>
            <a:prstGeom prst="ellipse">
              <a:avLst/>
            </a:prstGeom>
            <a:solidFill>
              <a:srgbClr val="E9961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grpSp>
          <p:nvGrpSpPr>
            <p:cNvPr id="44" name="Group 666"/>
            <p:cNvGrpSpPr/>
            <p:nvPr/>
          </p:nvGrpSpPr>
          <p:grpSpPr bwMode="auto">
            <a:xfrm>
              <a:off x="1703388" y="4730750"/>
              <a:ext cx="360362" cy="358775"/>
              <a:chOff x="4807" y="2702"/>
              <a:chExt cx="1062" cy="1067"/>
            </a:xfrm>
          </p:grpSpPr>
          <p:sp>
            <p:nvSpPr>
              <p:cNvPr id="48" name="Freeform 667"/>
              <p:cNvSpPr/>
              <p:nvPr/>
            </p:nvSpPr>
            <p:spPr bwMode="auto">
              <a:xfrm>
                <a:off x="5187" y="2703"/>
                <a:ext cx="520" cy="303"/>
              </a:xfrm>
              <a:custGeom>
                <a:avLst/>
                <a:gdLst>
                  <a:gd name="T0" fmla="*/ 1 w 1039"/>
                  <a:gd name="T1" fmla="*/ 1 h 606"/>
                  <a:gd name="T2" fmla="*/ 1 w 1039"/>
                  <a:gd name="T3" fmla="*/ 1 h 606"/>
                  <a:gd name="T4" fmla="*/ 1 w 1039"/>
                  <a:gd name="T5" fmla="*/ 1 h 606"/>
                  <a:gd name="T6" fmla="*/ 1 w 1039"/>
                  <a:gd name="T7" fmla="*/ 1 h 606"/>
                  <a:gd name="T8" fmla="*/ 1 w 1039"/>
                  <a:gd name="T9" fmla="*/ 1 h 606"/>
                  <a:gd name="T10" fmla="*/ 1 w 1039"/>
                  <a:gd name="T11" fmla="*/ 1 h 606"/>
                  <a:gd name="T12" fmla="*/ 1 w 1039"/>
                  <a:gd name="T13" fmla="*/ 1 h 606"/>
                  <a:gd name="T14" fmla="*/ 1 w 1039"/>
                  <a:gd name="T15" fmla="*/ 1 h 606"/>
                  <a:gd name="T16" fmla="*/ 1 w 1039"/>
                  <a:gd name="T17" fmla="*/ 1 h 606"/>
                  <a:gd name="T18" fmla="*/ 1 w 1039"/>
                  <a:gd name="T19" fmla="*/ 1 h 606"/>
                  <a:gd name="T20" fmla="*/ 1 w 1039"/>
                  <a:gd name="T21" fmla="*/ 1 h 606"/>
                  <a:gd name="T22" fmla="*/ 1 w 1039"/>
                  <a:gd name="T23" fmla="*/ 1 h 606"/>
                  <a:gd name="T24" fmla="*/ 1 w 1039"/>
                  <a:gd name="T25" fmla="*/ 1 h 606"/>
                  <a:gd name="T26" fmla="*/ 1 w 1039"/>
                  <a:gd name="T27" fmla="*/ 1 h 606"/>
                  <a:gd name="T28" fmla="*/ 1 w 1039"/>
                  <a:gd name="T29" fmla="*/ 1 h 606"/>
                  <a:gd name="T30" fmla="*/ 1 w 1039"/>
                  <a:gd name="T31" fmla="*/ 1 h 606"/>
                  <a:gd name="T32" fmla="*/ 1 w 1039"/>
                  <a:gd name="T33" fmla="*/ 1 h 606"/>
                  <a:gd name="T34" fmla="*/ 1 w 1039"/>
                  <a:gd name="T35" fmla="*/ 1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1 w 1039"/>
                  <a:gd name="T61" fmla="*/ 0 h 606"/>
                  <a:gd name="T62" fmla="*/ 1 w 1039"/>
                  <a:gd name="T63" fmla="*/ 1 h 606"/>
                  <a:gd name="T64" fmla="*/ 1 w 1039"/>
                  <a:gd name="T65" fmla="*/ 1 h 606"/>
                  <a:gd name="T66" fmla="*/ 1 w 1039"/>
                  <a:gd name="T67" fmla="*/ 1 h 606"/>
                  <a:gd name="T68" fmla="*/ 1 w 1039"/>
                  <a:gd name="T69" fmla="*/ 1 h 606"/>
                  <a:gd name="T70" fmla="*/ 1 w 1039"/>
                  <a:gd name="T71" fmla="*/ 1 h 606"/>
                  <a:gd name="T72" fmla="*/ 1 w 1039"/>
                  <a:gd name="T73" fmla="*/ 1 h 606"/>
                  <a:gd name="T74" fmla="*/ 1 w 1039"/>
                  <a:gd name="T75" fmla="*/ 1 h 606"/>
                  <a:gd name="T76" fmla="*/ 1 w 1039"/>
                  <a:gd name="T77" fmla="*/ 1 h 606"/>
                  <a:gd name="T78" fmla="*/ 1 w 1039"/>
                  <a:gd name="T79" fmla="*/ 1 h 606"/>
                  <a:gd name="T80" fmla="*/ 1 w 1039"/>
                  <a:gd name="T81" fmla="*/ 1 h 606"/>
                  <a:gd name="T82" fmla="*/ 1 w 1039"/>
                  <a:gd name="T83" fmla="*/ 1 h 606"/>
                  <a:gd name="T84" fmla="*/ 1 w 1039"/>
                  <a:gd name="T85" fmla="*/ 1 h 606"/>
                  <a:gd name="T86" fmla="*/ 1 w 1039"/>
                  <a:gd name="T87" fmla="*/ 1 h 606"/>
                  <a:gd name="T88" fmla="*/ 1 w 1039"/>
                  <a:gd name="T89" fmla="*/ 1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49"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1 h 747"/>
                  <a:gd name="T24" fmla="*/ 1 w 749"/>
                  <a:gd name="T25" fmla="*/ 1 h 747"/>
                  <a:gd name="T26" fmla="*/ 1 w 749"/>
                  <a:gd name="T27" fmla="*/ 1 h 747"/>
                  <a:gd name="T28" fmla="*/ 1 w 749"/>
                  <a:gd name="T29" fmla="*/ 1 h 747"/>
                  <a:gd name="T30" fmla="*/ 1 w 749"/>
                  <a:gd name="T31" fmla="*/ 1 h 747"/>
                  <a:gd name="T32" fmla="*/ 1 w 749"/>
                  <a:gd name="T33" fmla="*/ 1 h 747"/>
                  <a:gd name="T34" fmla="*/ 1 w 749"/>
                  <a:gd name="T35" fmla="*/ 1 h 747"/>
                  <a:gd name="T36" fmla="*/ 1 w 749"/>
                  <a:gd name="T37" fmla="*/ 1 h 747"/>
                  <a:gd name="T38" fmla="*/ 1 w 749"/>
                  <a:gd name="T39" fmla="*/ 1 h 747"/>
                  <a:gd name="T40" fmla="*/ 1 w 749"/>
                  <a:gd name="T41" fmla="*/ 1 h 747"/>
                  <a:gd name="T42" fmla="*/ 1 w 749"/>
                  <a:gd name="T43" fmla="*/ 1 h 747"/>
                  <a:gd name="T44" fmla="*/ 1 w 749"/>
                  <a:gd name="T45" fmla="*/ 1 h 747"/>
                  <a:gd name="T46" fmla="*/ 1 w 749"/>
                  <a:gd name="T47" fmla="*/ 1 h 747"/>
                  <a:gd name="T48" fmla="*/ 1 w 749"/>
                  <a:gd name="T49" fmla="*/ 1 h 747"/>
                  <a:gd name="T50" fmla="*/ 1 w 749"/>
                  <a:gd name="T51" fmla="*/ 1 h 747"/>
                  <a:gd name="T52" fmla="*/ 1 w 749"/>
                  <a:gd name="T53" fmla="*/ 1 h 747"/>
                  <a:gd name="T54" fmla="*/ 1 w 749"/>
                  <a:gd name="T55" fmla="*/ 1 h 747"/>
                  <a:gd name="T56" fmla="*/ 1 w 749"/>
                  <a:gd name="T57" fmla="*/ 1 h 747"/>
                  <a:gd name="T58" fmla="*/ 1 w 749"/>
                  <a:gd name="T59" fmla="*/ 1 h 747"/>
                  <a:gd name="T60" fmla="*/ 1 w 749"/>
                  <a:gd name="T61" fmla="*/ 1 h 747"/>
                  <a:gd name="T62" fmla="*/ 1 w 749"/>
                  <a:gd name="T63" fmla="*/ 1 h 747"/>
                  <a:gd name="T64" fmla="*/ 1 w 749"/>
                  <a:gd name="T65" fmla="*/ 1 h 747"/>
                  <a:gd name="T66" fmla="*/ 1 w 749"/>
                  <a:gd name="T67" fmla="*/ 1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0" name="Freeform 669"/>
              <p:cNvSpPr/>
              <p:nvPr/>
            </p:nvSpPr>
            <p:spPr bwMode="auto">
              <a:xfrm>
                <a:off x="5329" y="3096"/>
                <a:ext cx="518" cy="168"/>
              </a:xfrm>
              <a:custGeom>
                <a:avLst/>
                <a:gdLst>
                  <a:gd name="T0" fmla="*/ 0 w 1037"/>
                  <a:gd name="T1" fmla="*/ 0 h 337"/>
                  <a:gd name="T2" fmla="*/ 0 w 1037"/>
                  <a:gd name="T3" fmla="*/ 0 h 337"/>
                  <a:gd name="T4" fmla="*/ 0 w 1037"/>
                  <a:gd name="T5" fmla="*/ 0 h 337"/>
                  <a:gd name="T6" fmla="*/ 0 w 1037"/>
                  <a:gd name="T7" fmla="*/ 0 h 337"/>
                  <a:gd name="T8" fmla="*/ 0 w 1037"/>
                  <a:gd name="T9" fmla="*/ 0 h 337"/>
                  <a:gd name="T10" fmla="*/ 0 w 1037"/>
                  <a:gd name="T11" fmla="*/ 0 h 337"/>
                  <a:gd name="T12" fmla="*/ 0 w 1037"/>
                  <a:gd name="T13" fmla="*/ 0 h 337"/>
                  <a:gd name="T14" fmla="*/ 0 w 1037"/>
                  <a:gd name="T15" fmla="*/ 0 h 337"/>
                  <a:gd name="T16" fmla="*/ 0 w 1037"/>
                  <a:gd name="T17" fmla="*/ 0 h 337"/>
                  <a:gd name="T18" fmla="*/ 0 w 1037"/>
                  <a:gd name="T19" fmla="*/ 0 h 337"/>
                  <a:gd name="T20" fmla="*/ 0 w 1037"/>
                  <a:gd name="T21" fmla="*/ 0 h 337"/>
                  <a:gd name="T22" fmla="*/ 0 w 1037"/>
                  <a:gd name="T23" fmla="*/ 0 h 337"/>
                  <a:gd name="T24" fmla="*/ 0 w 1037"/>
                  <a:gd name="T25" fmla="*/ 0 h 337"/>
                  <a:gd name="T26" fmla="*/ 0 w 1037"/>
                  <a:gd name="T27" fmla="*/ 0 h 337"/>
                  <a:gd name="T28" fmla="*/ 0 w 1037"/>
                  <a:gd name="T29" fmla="*/ 0 h 337"/>
                  <a:gd name="T30" fmla="*/ 0 w 1037"/>
                  <a:gd name="T31" fmla="*/ 0 h 337"/>
                  <a:gd name="T32" fmla="*/ 0 w 1037"/>
                  <a:gd name="T33" fmla="*/ 0 h 337"/>
                  <a:gd name="T34" fmla="*/ 0 w 1037"/>
                  <a:gd name="T35" fmla="*/ 0 h 337"/>
                  <a:gd name="T36" fmla="*/ 0 w 1037"/>
                  <a:gd name="T37" fmla="*/ 0 h 337"/>
                  <a:gd name="T38" fmla="*/ 0 w 1037"/>
                  <a:gd name="T39" fmla="*/ 0 h 337"/>
                  <a:gd name="T40" fmla="*/ 0 w 1037"/>
                  <a:gd name="T41" fmla="*/ 0 h 337"/>
                  <a:gd name="T42" fmla="*/ 0 w 1037"/>
                  <a:gd name="T43" fmla="*/ 0 h 337"/>
                  <a:gd name="T44" fmla="*/ 0 w 1037"/>
                  <a:gd name="T45" fmla="*/ 0 h 337"/>
                  <a:gd name="T46" fmla="*/ 0 w 1037"/>
                  <a:gd name="T47" fmla="*/ 0 h 337"/>
                  <a:gd name="T48" fmla="*/ 0 w 1037"/>
                  <a:gd name="T49" fmla="*/ 0 h 337"/>
                  <a:gd name="T50" fmla="*/ 0 w 1037"/>
                  <a:gd name="T51" fmla="*/ 0 h 337"/>
                  <a:gd name="T52" fmla="*/ 0 w 1037"/>
                  <a:gd name="T53" fmla="*/ 0 h 337"/>
                  <a:gd name="T54" fmla="*/ 0 w 1037"/>
                  <a:gd name="T55" fmla="*/ 0 h 337"/>
                  <a:gd name="T56" fmla="*/ 0 w 1037"/>
                  <a:gd name="T57" fmla="*/ 0 h 337"/>
                  <a:gd name="T58" fmla="*/ 0 w 1037"/>
                  <a:gd name="T59" fmla="*/ 0 h 337"/>
                  <a:gd name="T60" fmla="*/ 0 w 1037"/>
                  <a:gd name="T61" fmla="*/ 0 h 337"/>
                  <a:gd name="T62" fmla="*/ 0 w 1037"/>
                  <a:gd name="T63" fmla="*/ 0 h 337"/>
                  <a:gd name="T64" fmla="*/ 0 w 1037"/>
                  <a:gd name="T65" fmla="*/ 0 h 337"/>
                  <a:gd name="T66" fmla="*/ 0 w 1037"/>
                  <a:gd name="T67" fmla="*/ 0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1"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1 h 710"/>
                  <a:gd name="T26" fmla="*/ 0 w 897"/>
                  <a:gd name="T27" fmla="*/ 1 h 710"/>
                  <a:gd name="T28" fmla="*/ 0 w 897"/>
                  <a:gd name="T29" fmla="*/ 1 h 710"/>
                  <a:gd name="T30" fmla="*/ 0 w 897"/>
                  <a:gd name="T31" fmla="*/ 1 h 710"/>
                  <a:gd name="T32" fmla="*/ 0 w 897"/>
                  <a:gd name="T33" fmla="*/ 1 h 710"/>
                  <a:gd name="T34" fmla="*/ 0 w 897"/>
                  <a:gd name="T35" fmla="*/ 1 h 710"/>
                  <a:gd name="T36" fmla="*/ 0 w 897"/>
                  <a:gd name="T37" fmla="*/ 1 h 710"/>
                  <a:gd name="T38" fmla="*/ 0 w 897"/>
                  <a:gd name="T39" fmla="*/ 1 h 710"/>
                  <a:gd name="T40" fmla="*/ 0 w 897"/>
                  <a:gd name="T41" fmla="*/ 1 h 710"/>
                  <a:gd name="T42" fmla="*/ 0 w 897"/>
                  <a:gd name="T43" fmla="*/ 1 h 710"/>
                  <a:gd name="T44" fmla="*/ 0 w 897"/>
                  <a:gd name="T45" fmla="*/ 1 h 710"/>
                  <a:gd name="T46" fmla="*/ 0 w 897"/>
                  <a:gd name="T47" fmla="*/ 1 h 710"/>
                  <a:gd name="T48" fmla="*/ 0 w 897"/>
                  <a:gd name="T49" fmla="*/ 1 h 710"/>
                  <a:gd name="T50" fmla="*/ 0 w 897"/>
                  <a:gd name="T51" fmla="*/ 1 h 710"/>
                  <a:gd name="T52" fmla="*/ 0 w 897"/>
                  <a:gd name="T53" fmla="*/ 1 h 710"/>
                  <a:gd name="T54" fmla="*/ 0 w 897"/>
                  <a:gd name="T55" fmla="*/ 1 h 710"/>
                  <a:gd name="T56" fmla="*/ 0 w 897"/>
                  <a:gd name="T57" fmla="*/ 1 h 710"/>
                  <a:gd name="T58" fmla="*/ 0 w 897"/>
                  <a:gd name="T59" fmla="*/ 1 h 710"/>
                  <a:gd name="T60" fmla="*/ 0 w 897"/>
                  <a:gd name="T61" fmla="*/ 1 h 710"/>
                  <a:gd name="T62" fmla="*/ 0 w 897"/>
                  <a:gd name="T63" fmla="*/ 1 h 710"/>
                  <a:gd name="T64" fmla="*/ 0 w 897"/>
                  <a:gd name="T65" fmla="*/ 1 h 710"/>
                  <a:gd name="T66" fmla="*/ 0 w 897"/>
                  <a:gd name="T67" fmla="*/ 1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2" name="Freeform 671"/>
              <p:cNvSpPr/>
              <p:nvPr/>
            </p:nvSpPr>
            <p:spPr bwMode="auto">
              <a:xfrm>
                <a:off x="5264" y="3427"/>
                <a:ext cx="566" cy="112"/>
              </a:xfrm>
              <a:custGeom>
                <a:avLst/>
                <a:gdLst>
                  <a:gd name="T0" fmla="*/ 1 w 1132"/>
                  <a:gd name="T1" fmla="*/ 0 h 224"/>
                  <a:gd name="T2" fmla="*/ 1 w 1132"/>
                  <a:gd name="T3" fmla="*/ 0 h 224"/>
                  <a:gd name="T4" fmla="*/ 1 w 1132"/>
                  <a:gd name="T5" fmla="*/ 1 h 224"/>
                  <a:gd name="T6" fmla="*/ 1 w 1132"/>
                  <a:gd name="T7" fmla="*/ 1 h 224"/>
                  <a:gd name="T8" fmla="*/ 1 w 1132"/>
                  <a:gd name="T9" fmla="*/ 1 h 224"/>
                  <a:gd name="T10" fmla="*/ 1 w 1132"/>
                  <a:gd name="T11" fmla="*/ 1 h 224"/>
                  <a:gd name="T12" fmla="*/ 1 w 1132"/>
                  <a:gd name="T13" fmla="*/ 1 h 224"/>
                  <a:gd name="T14" fmla="*/ 1 w 1132"/>
                  <a:gd name="T15" fmla="*/ 1 h 224"/>
                  <a:gd name="T16" fmla="*/ 1 w 1132"/>
                  <a:gd name="T17" fmla="*/ 1 h 224"/>
                  <a:gd name="T18" fmla="*/ 1 w 1132"/>
                  <a:gd name="T19" fmla="*/ 1 h 224"/>
                  <a:gd name="T20" fmla="*/ 1 w 1132"/>
                  <a:gd name="T21" fmla="*/ 1 h 224"/>
                  <a:gd name="T22" fmla="*/ 1 w 1132"/>
                  <a:gd name="T23" fmla="*/ 1 h 224"/>
                  <a:gd name="T24" fmla="*/ 1 w 1132"/>
                  <a:gd name="T25" fmla="*/ 1 h 224"/>
                  <a:gd name="T26" fmla="*/ 1 w 1132"/>
                  <a:gd name="T27" fmla="*/ 1 h 224"/>
                  <a:gd name="T28" fmla="*/ 1 w 1132"/>
                  <a:gd name="T29" fmla="*/ 1 h 224"/>
                  <a:gd name="T30" fmla="*/ 1 w 1132"/>
                  <a:gd name="T31" fmla="*/ 1 h 224"/>
                  <a:gd name="T32" fmla="*/ 1 w 1132"/>
                  <a:gd name="T33" fmla="*/ 1 h 224"/>
                  <a:gd name="T34" fmla="*/ 1 w 1132"/>
                  <a:gd name="T35" fmla="*/ 1 h 224"/>
                  <a:gd name="T36" fmla="*/ 1 w 1132"/>
                  <a:gd name="T37" fmla="*/ 1 h 224"/>
                  <a:gd name="T38" fmla="*/ 1 w 1132"/>
                  <a:gd name="T39" fmla="*/ 1 h 224"/>
                  <a:gd name="T40" fmla="*/ 1 w 1132"/>
                  <a:gd name="T41" fmla="*/ 1 h 224"/>
                  <a:gd name="T42" fmla="*/ 1 w 1132"/>
                  <a:gd name="T43" fmla="*/ 1 h 224"/>
                  <a:gd name="T44" fmla="*/ 1 w 1132"/>
                  <a:gd name="T45" fmla="*/ 1 h 224"/>
                  <a:gd name="T46" fmla="*/ 1 w 1132"/>
                  <a:gd name="T47" fmla="*/ 1 h 224"/>
                  <a:gd name="T48" fmla="*/ 1 w 1132"/>
                  <a:gd name="T49" fmla="*/ 1 h 224"/>
                  <a:gd name="T50" fmla="*/ 1 w 1132"/>
                  <a:gd name="T51" fmla="*/ 1 h 224"/>
                  <a:gd name="T52" fmla="*/ 1 w 1132"/>
                  <a:gd name="T53" fmla="*/ 1 h 224"/>
                  <a:gd name="T54" fmla="*/ 1 w 1132"/>
                  <a:gd name="T55" fmla="*/ 1 h 224"/>
                  <a:gd name="T56" fmla="*/ 1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3"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1 h 450"/>
                  <a:gd name="T32" fmla="*/ 1 w 688"/>
                  <a:gd name="T33" fmla="*/ 1 h 450"/>
                  <a:gd name="T34" fmla="*/ 1 w 688"/>
                  <a:gd name="T35" fmla="*/ 1 h 450"/>
                  <a:gd name="T36" fmla="*/ 1 w 688"/>
                  <a:gd name="T37" fmla="*/ 1 h 450"/>
                  <a:gd name="T38" fmla="*/ 1 w 688"/>
                  <a:gd name="T39" fmla="*/ 1 h 450"/>
                  <a:gd name="T40" fmla="*/ 1 w 688"/>
                  <a:gd name="T41" fmla="*/ 1 h 450"/>
                  <a:gd name="T42" fmla="*/ 1 w 688"/>
                  <a:gd name="T43" fmla="*/ 1 h 450"/>
                  <a:gd name="T44" fmla="*/ 1 w 688"/>
                  <a:gd name="T45" fmla="*/ 1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4" name="Freeform 673"/>
              <p:cNvSpPr/>
              <p:nvPr/>
            </p:nvSpPr>
            <p:spPr bwMode="auto">
              <a:xfrm>
                <a:off x="5208" y="3678"/>
                <a:ext cx="353" cy="54"/>
              </a:xfrm>
              <a:custGeom>
                <a:avLst/>
                <a:gdLst>
                  <a:gd name="T0" fmla="*/ 0 w 707"/>
                  <a:gd name="T1" fmla="*/ 1 h 107"/>
                  <a:gd name="T2" fmla="*/ 0 w 707"/>
                  <a:gd name="T3" fmla="*/ 1 h 107"/>
                  <a:gd name="T4" fmla="*/ 0 w 707"/>
                  <a:gd name="T5" fmla="*/ 1 h 107"/>
                  <a:gd name="T6" fmla="*/ 0 w 707"/>
                  <a:gd name="T7" fmla="*/ 1 h 107"/>
                  <a:gd name="T8" fmla="*/ 0 w 707"/>
                  <a:gd name="T9" fmla="*/ 1 h 107"/>
                  <a:gd name="T10" fmla="*/ 0 w 707"/>
                  <a:gd name="T11" fmla="*/ 1 h 107"/>
                  <a:gd name="T12" fmla="*/ 0 w 707"/>
                  <a:gd name="T13" fmla="*/ 1 h 107"/>
                  <a:gd name="T14" fmla="*/ 0 w 707"/>
                  <a:gd name="T15" fmla="*/ 1 h 107"/>
                  <a:gd name="T16" fmla="*/ 0 w 707"/>
                  <a:gd name="T17" fmla="*/ 1 h 107"/>
                  <a:gd name="T18" fmla="*/ 0 w 707"/>
                  <a:gd name="T19" fmla="*/ 1 h 107"/>
                  <a:gd name="T20" fmla="*/ 0 w 707"/>
                  <a:gd name="T21" fmla="*/ 1 h 107"/>
                  <a:gd name="T22" fmla="*/ 0 w 707"/>
                  <a:gd name="T23" fmla="*/ 1 h 107"/>
                  <a:gd name="T24" fmla="*/ 0 w 707"/>
                  <a:gd name="T25" fmla="*/ 1 h 107"/>
                  <a:gd name="T26" fmla="*/ 0 w 707"/>
                  <a:gd name="T27" fmla="*/ 1 h 107"/>
                  <a:gd name="T28" fmla="*/ 0 w 707"/>
                  <a:gd name="T29" fmla="*/ 1 h 107"/>
                  <a:gd name="T30" fmla="*/ 0 w 707"/>
                  <a:gd name="T31" fmla="*/ 1 h 107"/>
                  <a:gd name="T32" fmla="*/ 0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5"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6" name="Freeform 675"/>
              <p:cNvSpPr/>
              <p:nvPr/>
            </p:nvSpPr>
            <p:spPr bwMode="auto">
              <a:xfrm>
                <a:off x="4807" y="2702"/>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7" name="Freeform 676"/>
              <p:cNvSpPr/>
              <p:nvPr/>
            </p:nvSpPr>
            <p:spPr bwMode="auto">
              <a:xfrm>
                <a:off x="4810" y="2703"/>
                <a:ext cx="1059" cy="1066"/>
              </a:xfrm>
              <a:custGeom>
                <a:avLst/>
                <a:gdLst>
                  <a:gd name="T0" fmla="*/ 1 w 2117"/>
                  <a:gd name="T1" fmla="*/ 1 h 2132"/>
                  <a:gd name="T2" fmla="*/ 1 w 2117"/>
                  <a:gd name="T3" fmla="*/ 1 h 2132"/>
                  <a:gd name="T4" fmla="*/ 1 w 2117"/>
                  <a:gd name="T5" fmla="*/ 1 h 2132"/>
                  <a:gd name="T6" fmla="*/ 1 w 2117"/>
                  <a:gd name="T7" fmla="*/ 1 h 2132"/>
                  <a:gd name="T8" fmla="*/ 1 w 2117"/>
                  <a:gd name="T9" fmla="*/ 1 h 2132"/>
                  <a:gd name="T10" fmla="*/ 1 w 2117"/>
                  <a:gd name="T11" fmla="*/ 1 h 2132"/>
                  <a:gd name="T12" fmla="*/ 1 w 2117"/>
                  <a:gd name="T13" fmla="*/ 1 h 2132"/>
                  <a:gd name="T14" fmla="*/ 1 w 2117"/>
                  <a:gd name="T15" fmla="*/ 1 h 2132"/>
                  <a:gd name="T16" fmla="*/ 1 w 2117"/>
                  <a:gd name="T17" fmla="*/ 1 h 2132"/>
                  <a:gd name="T18" fmla="*/ 1 w 2117"/>
                  <a:gd name="T19" fmla="*/ 1 h 2132"/>
                  <a:gd name="T20" fmla="*/ 1 w 2117"/>
                  <a:gd name="T21" fmla="*/ 1 h 2132"/>
                  <a:gd name="T22" fmla="*/ 1 w 2117"/>
                  <a:gd name="T23" fmla="*/ 1 h 2132"/>
                  <a:gd name="T24" fmla="*/ 1 w 2117"/>
                  <a:gd name="T25" fmla="*/ 1 h 2132"/>
                  <a:gd name="T26" fmla="*/ 1 w 2117"/>
                  <a:gd name="T27" fmla="*/ 1 h 2132"/>
                  <a:gd name="T28" fmla="*/ 1 w 2117"/>
                  <a:gd name="T29" fmla="*/ 1 h 2132"/>
                  <a:gd name="T30" fmla="*/ 1 w 2117"/>
                  <a:gd name="T31" fmla="*/ 1 h 2132"/>
                  <a:gd name="T32" fmla="*/ 1 w 2117"/>
                  <a:gd name="T33" fmla="*/ 1 h 2132"/>
                  <a:gd name="T34" fmla="*/ 1 w 2117"/>
                  <a:gd name="T35" fmla="*/ 1 h 2132"/>
                  <a:gd name="T36" fmla="*/ 1 w 2117"/>
                  <a:gd name="T37" fmla="*/ 1 h 2132"/>
                  <a:gd name="T38" fmla="*/ 1 w 2117"/>
                  <a:gd name="T39" fmla="*/ 1 h 2132"/>
                  <a:gd name="T40" fmla="*/ 1 w 2117"/>
                  <a:gd name="T41" fmla="*/ 1 h 2132"/>
                  <a:gd name="T42" fmla="*/ 1 w 2117"/>
                  <a:gd name="T43" fmla="*/ 1 h 2132"/>
                  <a:gd name="T44" fmla="*/ 1 w 2117"/>
                  <a:gd name="T45" fmla="*/ 1 h 2132"/>
                  <a:gd name="T46" fmla="*/ 1 w 2117"/>
                  <a:gd name="T47" fmla="*/ 1 h 2132"/>
                  <a:gd name="T48" fmla="*/ 1 w 2117"/>
                  <a:gd name="T49" fmla="*/ 1 h 2132"/>
                  <a:gd name="T50" fmla="*/ 1 w 2117"/>
                  <a:gd name="T51" fmla="*/ 1 h 2132"/>
                  <a:gd name="T52" fmla="*/ 1 w 2117"/>
                  <a:gd name="T53" fmla="*/ 1 h 2132"/>
                  <a:gd name="T54" fmla="*/ 1 w 2117"/>
                  <a:gd name="T55" fmla="*/ 1 h 2132"/>
                  <a:gd name="T56" fmla="*/ 1 w 2117"/>
                  <a:gd name="T57" fmla="*/ 1 h 2132"/>
                  <a:gd name="T58" fmla="*/ 1 w 2117"/>
                  <a:gd name="T59" fmla="*/ 1 h 2132"/>
                  <a:gd name="T60" fmla="*/ 1 w 2117"/>
                  <a:gd name="T61" fmla="*/ 1 h 2132"/>
                  <a:gd name="T62" fmla="*/ 1 w 2117"/>
                  <a:gd name="T63" fmla="*/ 1 h 2132"/>
                  <a:gd name="T64" fmla="*/ 1 w 2117"/>
                  <a:gd name="T65" fmla="*/ 1 h 2132"/>
                  <a:gd name="T66" fmla="*/ 1 w 2117"/>
                  <a:gd name="T67" fmla="*/ 1 h 2132"/>
                  <a:gd name="T68" fmla="*/ 1 w 2117"/>
                  <a:gd name="T69" fmla="*/ 1 h 2132"/>
                  <a:gd name="T70" fmla="*/ 1 w 2117"/>
                  <a:gd name="T71" fmla="*/ 1 h 2132"/>
                  <a:gd name="T72" fmla="*/ 1 w 2117"/>
                  <a:gd name="T73" fmla="*/ 1 h 2132"/>
                  <a:gd name="T74" fmla="*/ 1 w 2117"/>
                  <a:gd name="T75" fmla="*/ 1 h 2132"/>
                  <a:gd name="T76" fmla="*/ 1 w 2117"/>
                  <a:gd name="T77" fmla="*/ 1 h 2132"/>
                  <a:gd name="T78" fmla="*/ 1 w 2117"/>
                  <a:gd name="T79" fmla="*/ 1 h 2132"/>
                  <a:gd name="T80" fmla="*/ 1 w 2117"/>
                  <a:gd name="T81" fmla="*/ 1 h 2132"/>
                  <a:gd name="T82" fmla="*/ 1 w 2117"/>
                  <a:gd name="T83" fmla="*/ 1 h 2132"/>
                  <a:gd name="T84" fmla="*/ 1 w 2117"/>
                  <a:gd name="T85" fmla="*/ 1 h 2132"/>
                  <a:gd name="T86" fmla="*/ 1 w 2117"/>
                  <a:gd name="T87" fmla="*/ 1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8" name="Freeform 677"/>
              <p:cNvSpPr/>
              <p:nvPr/>
            </p:nvSpPr>
            <p:spPr bwMode="auto">
              <a:xfrm>
                <a:off x="4867" y="2805"/>
                <a:ext cx="804" cy="663"/>
              </a:xfrm>
              <a:custGeom>
                <a:avLst/>
                <a:gdLst>
                  <a:gd name="T0" fmla="*/ 0 w 1609"/>
                  <a:gd name="T1" fmla="*/ 1 h 1326"/>
                  <a:gd name="T2" fmla="*/ 0 w 1609"/>
                  <a:gd name="T3" fmla="*/ 1 h 1326"/>
                  <a:gd name="T4" fmla="*/ 0 w 1609"/>
                  <a:gd name="T5" fmla="*/ 1 h 1326"/>
                  <a:gd name="T6" fmla="*/ 0 w 1609"/>
                  <a:gd name="T7" fmla="*/ 1 h 1326"/>
                  <a:gd name="T8" fmla="*/ 0 w 1609"/>
                  <a:gd name="T9" fmla="*/ 1 h 1326"/>
                  <a:gd name="T10" fmla="*/ 0 w 1609"/>
                  <a:gd name="T11" fmla="*/ 1 h 1326"/>
                  <a:gd name="T12" fmla="*/ 0 w 1609"/>
                  <a:gd name="T13" fmla="*/ 1 h 1326"/>
                  <a:gd name="T14" fmla="*/ 0 w 1609"/>
                  <a:gd name="T15" fmla="*/ 1 h 1326"/>
                  <a:gd name="T16" fmla="*/ 0 w 1609"/>
                  <a:gd name="T17" fmla="*/ 1 h 1326"/>
                  <a:gd name="T18" fmla="*/ 0 w 1609"/>
                  <a:gd name="T19" fmla="*/ 1 h 1326"/>
                  <a:gd name="T20" fmla="*/ 0 w 1609"/>
                  <a:gd name="T21" fmla="*/ 1 h 1326"/>
                  <a:gd name="T22" fmla="*/ 0 w 1609"/>
                  <a:gd name="T23" fmla="*/ 1 h 1326"/>
                  <a:gd name="T24" fmla="*/ 0 w 1609"/>
                  <a:gd name="T25" fmla="*/ 1 h 1326"/>
                  <a:gd name="T26" fmla="*/ 0 w 1609"/>
                  <a:gd name="T27" fmla="*/ 1 h 1326"/>
                  <a:gd name="T28" fmla="*/ 0 w 1609"/>
                  <a:gd name="T29" fmla="*/ 1 h 1326"/>
                  <a:gd name="T30" fmla="*/ 0 w 1609"/>
                  <a:gd name="T31" fmla="*/ 1 h 1326"/>
                  <a:gd name="T32" fmla="*/ 0 w 1609"/>
                  <a:gd name="T33" fmla="*/ 1 h 1326"/>
                  <a:gd name="T34" fmla="*/ 0 w 1609"/>
                  <a:gd name="T35" fmla="*/ 1 h 1326"/>
                  <a:gd name="T36" fmla="*/ 0 w 1609"/>
                  <a:gd name="T37" fmla="*/ 1 h 1326"/>
                  <a:gd name="T38" fmla="*/ 0 w 1609"/>
                  <a:gd name="T39" fmla="*/ 1 h 1326"/>
                  <a:gd name="T40" fmla="*/ 0 w 1609"/>
                  <a:gd name="T41" fmla="*/ 1 h 1326"/>
                  <a:gd name="T42" fmla="*/ 0 w 1609"/>
                  <a:gd name="T43" fmla="*/ 1 h 1326"/>
                  <a:gd name="T44" fmla="*/ 0 w 1609"/>
                  <a:gd name="T45" fmla="*/ 1 h 1326"/>
                  <a:gd name="T46" fmla="*/ 0 w 1609"/>
                  <a:gd name="T47" fmla="*/ 1 h 1326"/>
                  <a:gd name="T48" fmla="*/ 0 w 1609"/>
                  <a:gd name="T49" fmla="*/ 1 h 1326"/>
                  <a:gd name="T50" fmla="*/ 0 w 1609"/>
                  <a:gd name="T51" fmla="*/ 1 h 1326"/>
                  <a:gd name="T52" fmla="*/ 0 w 1609"/>
                  <a:gd name="T53" fmla="*/ 1 h 1326"/>
                  <a:gd name="T54" fmla="*/ 0 w 1609"/>
                  <a:gd name="T55" fmla="*/ 1 h 1326"/>
                  <a:gd name="T56" fmla="*/ 0 w 1609"/>
                  <a:gd name="T57" fmla="*/ 1 h 1326"/>
                  <a:gd name="T58" fmla="*/ 0 w 1609"/>
                  <a:gd name="T59" fmla="*/ 0 h 1326"/>
                  <a:gd name="T60" fmla="*/ 0 w 1609"/>
                  <a:gd name="T61" fmla="*/ 0 h 1326"/>
                  <a:gd name="T62" fmla="*/ 0 w 1609"/>
                  <a:gd name="T63" fmla="*/ 0 h 1326"/>
                  <a:gd name="T64" fmla="*/ 0 w 1609"/>
                  <a:gd name="T65" fmla="*/ 1 h 1326"/>
                  <a:gd name="T66" fmla="*/ 0 w 1609"/>
                  <a:gd name="T67" fmla="*/ 1 h 1326"/>
                  <a:gd name="T68" fmla="*/ 0 w 1609"/>
                  <a:gd name="T69" fmla="*/ 1 h 1326"/>
                  <a:gd name="T70" fmla="*/ 0 w 1609"/>
                  <a:gd name="T71" fmla="*/ 1 h 1326"/>
                  <a:gd name="T72" fmla="*/ 0 w 1609"/>
                  <a:gd name="T73" fmla="*/ 1 h 1326"/>
                  <a:gd name="T74" fmla="*/ 0 w 1609"/>
                  <a:gd name="T75" fmla="*/ 1 h 1326"/>
                  <a:gd name="T76" fmla="*/ 0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sp>
            <p:nvSpPr>
              <p:cNvPr id="59" name="Freeform 678"/>
              <p:cNvSpPr/>
              <p:nvPr/>
            </p:nvSpPr>
            <p:spPr bwMode="auto">
              <a:xfrm>
                <a:off x="5277" y="2707"/>
                <a:ext cx="408" cy="964"/>
              </a:xfrm>
              <a:custGeom>
                <a:avLst/>
                <a:gdLst>
                  <a:gd name="T0" fmla="*/ 0 w 817"/>
                  <a:gd name="T1" fmla="*/ 1 h 1928"/>
                  <a:gd name="T2" fmla="*/ 0 w 817"/>
                  <a:gd name="T3" fmla="*/ 1 h 1928"/>
                  <a:gd name="T4" fmla="*/ 0 w 817"/>
                  <a:gd name="T5" fmla="*/ 1 h 1928"/>
                  <a:gd name="T6" fmla="*/ 0 w 817"/>
                  <a:gd name="T7" fmla="*/ 1 h 1928"/>
                  <a:gd name="T8" fmla="*/ 0 w 817"/>
                  <a:gd name="T9" fmla="*/ 1 h 1928"/>
                  <a:gd name="T10" fmla="*/ 0 w 817"/>
                  <a:gd name="T11" fmla="*/ 1 h 1928"/>
                  <a:gd name="T12" fmla="*/ 0 w 817"/>
                  <a:gd name="T13" fmla="*/ 1 h 1928"/>
                  <a:gd name="T14" fmla="*/ 0 w 817"/>
                  <a:gd name="T15" fmla="*/ 1 h 1928"/>
                  <a:gd name="T16" fmla="*/ 0 w 817"/>
                  <a:gd name="T17" fmla="*/ 1 h 1928"/>
                  <a:gd name="T18" fmla="*/ 0 w 817"/>
                  <a:gd name="T19" fmla="*/ 1 h 1928"/>
                  <a:gd name="T20" fmla="*/ 0 w 817"/>
                  <a:gd name="T21" fmla="*/ 1 h 1928"/>
                  <a:gd name="T22" fmla="*/ 0 w 817"/>
                  <a:gd name="T23" fmla="*/ 1 h 1928"/>
                  <a:gd name="T24" fmla="*/ 0 w 817"/>
                  <a:gd name="T25" fmla="*/ 1 h 1928"/>
                  <a:gd name="T26" fmla="*/ 0 w 817"/>
                  <a:gd name="T27" fmla="*/ 1 h 1928"/>
                  <a:gd name="T28" fmla="*/ 0 w 817"/>
                  <a:gd name="T29" fmla="*/ 1 h 1928"/>
                  <a:gd name="T30" fmla="*/ 0 w 817"/>
                  <a:gd name="T31" fmla="*/ 1 h 1928"/>
                  <a:gd name="T32" fmla="*/ 0 w 817"/>
                  <a:gd name="T33" fmla="*/ 1 h 1928"/>
                  <a:gd name="T34" fmla="*/ 0 w 817"/>
                  <a:gd name="T35" fmla="*/ 1 h 1928"/>
                  <a:gd name="T36" fmla="*/ 0 w 817"/>
                  <a:gd name="T37" fmla="*/ 1 h 1928"/>
                  <a:gd name="T38" fmla="*/ 0 w 817"/>
                  <a:gd name="T39" fmla="*/ 1 h 1928"/>
                  <a:gd name="T40" fmla="*/ 0 w 817"/>
                  <a:gd name="T41" fmla="*/ 1 h 1928"/>
                  <a:gd name="T42" fmla="*/ 0 w 817"/>
                  <a:gd name="T43" fmla="*/ 1 h 1928"/>
                  <a:gd name="T44" fmla="*/ 0 w 817"/>
                  <a:gd name="T45" fmla="*/ 1 h 1928"/>
                  <a:gd name="T46" fmla="*/ 0 w 817"/>
                  <a:gd name="T47" fmla="*/ 1 h 1928"/>
                  <a:gd name="T48" fmla="*/ 0 w 817"/>
                  <a:gd name="T49" fmla="*/ 1 h 1928"/>
                  <a:gd name="T50" fmla="*/ 0 w 817"/>
                  <a:gd name="T51" fmla="*/ 1 h 1928"/>
                  <a:gd name="T52" fmla="*/ 0 w 817"/>
                  <a:gd name="T53" fmla="*/ 1 h 1928"/>
                  <a:gd name="T54" fmla="*/ 0 w 817"/>
                  <a:gd name="T55" fmla="*/ 1 h 1928"/>
                  <a:gd name="T56" fmla="*/ 0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grpSp>
        <p:cxnSp>
          <p:nvCxnSpPr>
            <p:cNvPr id="45" name="直接连接符 44"/>
            <p:cNvCxnSpPr/>
            <p:nvPr/>
          </p:nvCxnSpPr>
          <p:spPr>
            <a:xfrm flipV="1">
              <a:off x="1249363" y="5635096"/>
              <a:ext cx="3749675" cy="2117"/>
            </a:xfrm>
            <a:prstGeom prst="line">
              <a:avLst/>
            </a:prstGeom>
            <a:noFill/>
            <a:ln w="9525" cap="flat" cmpd="sng" algn="ctr">
              <a:solidFill>
                <a:srgbClr val="6D4409"/>
              </a:solidFill>
              <a:prstDash val="dash"/>
            </a:ln>
            <a:effectLst/>
          </p:spPr>
        </p:cxnSp>
        <p:sp>
          <p:nvSpPr>
            <p:cNvPr id="46" name="文本框 110"/>
            <p:cNvSpPr txBox="1">
              <a:spLocks noChangeArrowheads="1"/>
            </p:cNvSpPr>
            <p:nvPr/>
          </p:nvSpPr>
          <p:spPr bwMode="auto">
            <a:xfrm>
              <a:off x="2282824" y="4348163"/>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47" name="文本框 111"/>
            <p:cNvSpPr txBox="1">
              <a:spLocks noChangeArrowheads="1"/>
            </p:cNvSpPr>
            <p:nvPr/>
          </p:nvSpPr>
          <p:spPr bwMode="auto">
            <a:xfrm>
              <a:off x="2379663" y="4579938"/>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60" name="组合 59"/>
          <p:cNvGrpSpPr/>
          <p:nvPr/>
        </p:nvGrpSpPr>
        <p:grpSpPr bwMode="auto">
          <a:xfrm>
            <a:off x="1019894" y="2276450"/>
            <a:ext cx="2813050" cy="949325"/>
            <a:chOff x="1249363" y="2841625"/>
            <a:chExt cx="3749675" cy="1266825"/>
          </a:xfrm>
        </p:grpSpPr>
        <p:sp>
          <p:nvSpPr>
            <p:cNvPr id="61" name="椭圆 60"/>
            <p:cNvSpPr/>
            <p:nvPr/>
          </p:nvSpPr>
          <p:spPr>
            <a:xfrm>
              <a:off x="1488480" y="2951784"/>
              <a:ext cx="791410" cy="792295"/>
            </a:xfrm>
            <a:prstGeom prst="ellipse">
              <a:avLst/>
            </a:prstGeom>
            <a:solidFill>
              <a:srgbClr val="C8D66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454545"/>
                </a:solidFill>
                <a:effectLst/>
                <a:uLnTx/>
                <a:uFillTx/>
                <a:latin typeface="造字工房尚雅体演示版常规体" pitchFamily="50" charset="-122"/>
                <a:ea typeface="造字工房尚雅体演示版常规体" pitchFamily="50" charset="-122"/>
              </a:endParaRPr>
            </a:p>
          </p:txBody>
        </p:sp>
        <p:sp>
          <p:nvSpPr>
            <p:cNvPr id="62" name="Freeform 466"/>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79B747"/>
                </a:solidFill>
                <a:effectLst/>
                <a:uLnTx/>
                <a:uFillTx/>
              </a:endParaRPr>
            </a:p>
          </p:txBody>
        </p:sp>
        <p:cxnSp>
          <p:nvCxnSpPr>
            <p:cNvPr id="63" name="直接连接符 62"/>
            <p:cNvCxnSpPr/>
            <p:nvPr/>
          </p:nvCxnSpPr>
          <p:spPr>
            <a:xfrm flipV="1">
              <a:off x="1249363" y="4106331"/>
              <a:ext cx="3749675" cy="2119"/>
            </a:xfrm>
            <a:prstGeom prst="line">
              <a:avLst/>
            </a:prstGeom>
            <a:noFill/>
            <a:ln w="9525" cap="flat" cmpd="sng" algn="ctr">
              <a:solidFill>
                <a:srgbClr val="6D4409"/>
              </a:solidFill>
              <a:prstDash val="dash"/>
            </a:ln>
            <a:effectLst/>
          </p:spPr>
        </p:cxnSp>
        <p:sp>
          <p:nvSpPr>
            <p:cNvPr id="64" name="文本框 112"/>
            <p:cNvSpPr txBox="1">
              <a:spLocks noChangeArrowheads="1"/>
            </p:cNvSpPr>
            <p:nvPr/>
          </p:nvSpPr>
          <p:spPr bwMode="auto">
            <a:xfrm>
              <a:off x="2282824" y="284162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65" name="文本框 113"/>
            <p:cNvSpPr txBox="1">
              <a:spLocks noChangeArrowheads="1"/>
            </p:cNvSpPr>
            <p:nvPr/>
          </p:nvSpPr>
          <p:spPr bwMode="auto">
            <a:xfrm>
              <a:off x="2379663" y="3073400"/>
              <a:ext cx="225266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a:ln>
                    <a:noFill/>
                  </a:ln>
                  <a:solidFill>
                    <a:srgbClr val="454545"/>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1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600"/>
                            </p:stCondLst>
                            <p:childTnLst>
                              <p:par>
                                <p:cTn id="21" presetID="10" presetClass="entr" presetSubtype="0"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21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1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以学生为主体</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4261237" y="2286795"/>
            <a:ext cx="763789" cy="1606340"/>
            <a:chOff x="374650" y="68263"/>
            <a:chExt cx="2339975" cy="4921250"/>
          </a:xfrm>
          <a:solidFill>
            <a:srgbClr val="68BEE4"/>
          </a:solidFill>
        </p:grpSpPr>
        <p:sp>
          <p:nvSpPr>
            <p:cNvPr id="7" name="Freeform 5"/>
            <p:cNvSpPr/>
            <p:nvPr/>
          </p:nvSpPr>
          <p:spPr bwMode="auto">
            <a:xfrm>
              <a:off x="955675" y="87313"/>
              <a:ext cx="774700" cy="774700"/>
            </a:xfrm>
            <a:custGeom>
              <a:avLst/>
              <a:gdLst>
                <a:gd name="T0" fmla="*/ 488 w 488"/>
                <a:gd name="T1" fmla="*/ 244 h 488"/>
                <a:gd name="T2" fmla="*/ 482 w 488"/>
                <a:gd name="T3" fmla="*/ 292 h 488"/>
                <a:gd name="T4" fmla="*/ 468 w 488"/>
                <a:gd name="T5" fmla="*/ 338 h 488"/>
                <a:gd name="T6" fmla="*/ 446 w 488"/>
                <a:gd name="T7" fmla="*/ 380 h 488"/>
                <a:gd name="T8" fmla="*/ 416 w 488"/>
                <a:gd name="T9" fmla="*/ 416 h 488"/>
                <a:gd name="T10" fmla="*/ 380 w 488"/>
                <a:gd name="T11" fmla="*/ 446 h 488"/>
                <a:gd name="T12" fmla="*/ 338 w 488"/>
                <a:gd name="T13" fmla="*/ 468 h 488"/>
                <a:gd name="T14" fmla="*/ 292 w 488"/>
                <a:gd name="T15" fmla="*/ 482 h 488"/>
                <a:gd name="T16" fmla="*/ 244 w 488"/>
                <a:gd name="T17" fmla="*/ 488 h 488"/>
                <a:gd name="T18" fmla="*/ 218 w 488"/>
                <a:gd name="T19" fmla="*/ 486 h 488"/>
                <a:gd name="T20" fmla="*/ 170 w 488"/>
                <a:gd name="T21" fmla="*/ 476 h 488"/>
                <a:gd name="T22" fmla="*/ 126 w 488"/>
                <a:gd name="T23" fmla="*/ 458 h 488"/>
                <a:gd name="T24" fmla="*/ 88 w 488"/>
                <a:gd name="T25" fmla="*/ 432 h 488"/>
                <a:gd name="T26" fmla="*/ 54 w 488"/>
                <a:gd name="T27" fmla="*/ 398 h 488"/>
                <a:gd name="T28" fmla="*/ 28 w 488"/>
                <a:gd name="T29" fmla="*/ 360 h 488"/>
                <a:gd name="T30" fmla="*/ 10 w 488"/>
                <a:gd name="T31" fmla="*/ 316 h 488"/>
                <a:gd name="T32" fmla="*/ 0 w 488"/>
                <a:gd name="T33" fmla="*/ 268 h 488"/>
                <a:gd name="T34" fmla="*/ 0 w 488"/>
                <a:gd name="T35" fmla="*/ 244 h 488"/>
                <a:gd name="T36" fmla="*/ 4 w 488"/>
                <a:gd name="T37" fmla="*/ 194 h 488"/>
                <a:gd name="T38" fmla="*/ 18 w 488"/>
                <a:gd name="T39" fmla="*/ 148 h 488"/>
                <a:gd name="T40" fmla="*/ 40 w 488"/>
                <a:gd name="T41" fmla="*/ 106 h 488"/>
                <a:gd name="T42" fmla="*/ 70 w 488"/>
                <a:gd name="T43" fmla="*/ 70 h 488"/>
                <a:gd name="T44" fmla="*/ 106 w 488"/>
                <a:gd name="T45" fmla="*/ 40 h 488"/>
                <a:gd name="T46" fmla="*/ 148 w 488"/>
                <a:gd name="T47" fmla="*/ 18 h 488"/>
                <a:gd name="T48" fmla="*/ 194 w 488"/>
                <a:gd name="T49" fmla="*/ 4 h 488"/>
                <a:gd name="T50" fmla="*/ 244 w 488"/>
                <a:gd name="T51" fmla="*/ 0 h 488"/>
                <a:gd name="T52" fmla="*/ 268 w 488"/>
                <a:gd name="T53" fmla="*/ 0 h 488"/>
                <a:gd name="T54" fmla="*/ 316 w 488"/>
                <a:gd name="T55" fmla="*/ 10 h 488"/>
                <a:gd name="T56" fmla="*/ 360 w 488"/>
                <a:gd name="T57" fmla="*/ 28 h 488"/>
                <a:gd name="T58" fmla="*/ 398 w 488"/>
                <a:gd name="T59" fmla="*/ 56 h 488"/>
                <a:gd name="T60" fmla="*/ 432 w 488"/>
                <a:gd name="T61" fmla="*/ 88 h 488"/>
                <a:gd name="T62" fmla="*/ 458 w 488"/>
                <a:gd name="T63" fmla="*/ 128 h 488"/>
                <a:gd name="T64" fmla="*/ 476 w 488"/>
                <a:gd name="T65" fmla="*/ 170 h 488"/>
                <a:gd name="T66" fmla="*/ 486 w 488"/>
                <a:gd name="T67" fmla="*/ 218 h 488"/>
                <a:gd name="T68" fmla="*/ 488 w 488"/>
                <a:gd name="T69" fmla="*/ 244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488" y="244"/>
                  </a:moveTo>
                  <a:lnTo>
                    <a:pt x="488" y="244"/>
                  </a:lnTo>
                  <a:lnTo>
                    <a:pt x="486" y="268"/>
                  </a:lnTo>
                  <a:lnTo>
                    <a:pt x="482" y="292"/>
                  </a:lnTo>
                  <a:lnTo>
                    <a:pt x="476" y="316"/>
                  </a:lnTo>
                  <a:lnTo>
                    <a:pt x="468" y="338"/>
                  </a:lnTo>
                  <a:lnTo>
                    <a:pt x="458" y="360"/>
                  </a:lnTo>
                  <a:lnTo>
                    <a:pt x="446" y="380"/>
                  </a:lnTo>
                  <a:lnTo>
                    <a:pt x="432" y="398"/>
                  </a:lnTo>
                  <a:lnTo>
                    <a:pt x="416" y="416"/>
                  </a:lnTo>
                  <a:lnTo>
                    <a:pt x="398" y="432"/>
                  </a:lnTo>
                  <a:lnTo>
                    <a:pt x="380" y="446"/>
                  </a:lnTo>
                  <a:lnTo>
                    <a:pt x="360" y="458"/>
                  </a:lnTo>
                  <a:lnTo>
                    <a:pt x="338" y="468"/>
                  </a:lnTo>
                  <a:lnTo>
                    <a:pt x="316" y="476"/>
                  </a:lnTo>
                  <a:lnTo>
                    <a:pt x="292" y="482"/>
                  </a:lnTo>
                  <a:lnTo>
                    <a:pt x="268" y="486"/>
                  </a:lnTo>
                  <a:lnTo>
                    <a:pt x="244" y="488"/>
                  </a:lnTo>
                  <a:lnTo>
                    <a:pt x="244" y="488"/>
                  </a:lnTo>
                  <a:lnTo>
                    <a:pt x="218" y="486"/>
                  </a:lnTo>
                  <a:lnTo>
                    <a:pt x="194" y="482"/>
                  </a:lnTo>
                  <a:lnTo>
                    <a:pt x="170" y="476"/>
                  </a:lnTo>
                  <a:lnTo>
                    <a:pt x="148" y="468"/>
                  </a:lnTo>
                  <a:lnTo>
                    <a:pt x="126" y="458"/>
                  </a:lnTo>
                  <a:lnTo>
                    <a:pt x="106" y="446"/>
                  </a:lnTo>
                  <a:lnTo>
                    <a:pt x="88" y="432"/>
                  </a:lnTo>
                  <a:lnTo>
                    <a:pt x="70" y="416"/>
                  </a:lnTo>
                  <a:lnTo>
                    <a:pt x="54" y="398"/>
                  </a:lnTo>
                  <a:lnTo>
                    <a:pt x="40" y="380"/>
                  </a:lnTo>
                  <a:lnTo>
                    <a:pt x="28" y="360"/>
                  </a:lnTo>
                  <a:lnTo>
                    <a:pt x="18" y="338"/>
                  </a:lnTo>
                  <a:lnTo>
                    <a:pt x="10" y="316"/>
                  </a:lnTo>
                  <a:lnTo>
                    <a:pt x="4" y="292"/>
                  </a:lnTo>
                  <a:lnTo>
                    <a:pt x="0" y="268"/>
                  </a:lnTo>
                  <a:lnTo>
                    <a:pt x="0" y="244"/>
                  </a:lnTo>
                  <a:lnTo>
                    <a:pt x="0" y="244"/>
                  </a:lnTo>
                  <a:lnTo>
                    <a:pt x="0" y="218"/>
                  </a:lnTo>
                  <a:lnTo>
                    <a:pt x="4" y="194"/>
                  </a:lnTo>
                  <a:lnTo>
                    <a:pt x="10" y="170"/>
                  </a:lnTo>
                  <a:lnTo>
                    <a:pt x="18" y="148"/>
                  </a:lnTo>
                  <a:lnTo>
                    <a:pt x="28" y="128"/>
                  </a:lnTo>
                  <a:lnTo>
                    <a:pt x="40" y="106"/>
                  </a:lnTo>
                  <a:lnTo>
                    <a:pt x="54" y="88"/>
                  </a:lnTo>
                  <a:lnTo>
                    <a:pt x="70" y="70"/>
                  </a:lnTo>
                  <a:lnTo>
                    <a:pt x="88" y="56"/>
                  </a:lnTo>
                  <a:lnTo>
                    <a:pt x="106" y="40"/>
                  </a:lnTo>
                  <a:lnTo>
                    <a:pt x="126" y="28"/>
                  </a:lnTo>
                  <a:lnTo>
                    <a:pt x="148" y="18"/>
                  </a:lnTo>
                  <a:lnTo>
                    <a:pt x="170" y="10"/>
                  </a:lnTo>
                  <a:lnTo>
                    <a:pt x="194" y="4"/>
                  </a:lnTo>
                  <a:lnTo>
                    <a:pt x="218" y="0"/>
                  </a:lnTo>
                  <a:lnTo>
                    <a:pt x="244" y="0"/>
                  </a:lnTo>
                  <a:lnTo>
                    <a:pt x="244" y="0"/>
                  </a:lnTo>
                  <a:lnTo>
                    <a:pt x="268" y="0"/>
                  </a:lnTo>
                  <a:lnTo>
                    <a:pt x="292" y="4"/>
                  </a:lnTo>
                  <a:lnTo>
                    <a:pt x="316" y="10"/>
                  </a:lnTo>
                  <a:lnTo>
                    <a:pt x="338" y="18"/>
                  </a:lnTo>
                  <a:lnTo>
                    <a:pt x="360" y="28"/>
                  </a:lnTo>
                  <a:lnTo>
                    <a:pt x="380" y="40"/>
                  </a:lnTo>
                  <a:lnTo>
                    <a:pt x="398" y="56"/>
                  </a:lnTo>
                  <a:lnTo>
                    <a:pt x="416" y="70"/>
                  </a:lnTo>
                  <a:lnTo>
                    <a:pt x="432" y="88"/>
                  </a:lnTo>
                  <a:lnTo>
                    <a:pt x="446" y="106"/>
                  </a:lnTo>
                  <a:lnTo>
                    <a:pt x="458" y="128"/>
                  </a:lnTo>
                  <a:lnTo>
                    <a:pt x="468" y="148"/>
                  </a:lnTo>
                  <a:lnTo>
                    <a:pt x="476" y="170"/>
                  </a:lnTo>
                  <a:lnTo>
                    <a:pt x="482" y="194"/>
                  </a:lnTo>
                  <a:lnTo>
                    <a:pt x="486" y="218"/>
                  </a:lnTo>
                  <a:lnTo>
                    <a:pt x="488" y="244"/>
                  </a:lnTo>
                  <a:lnTo>
                    <a:pt x="488" y="2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8" name="Freeform 6"/>
            <p:cNvSpPr/>
            <p:nvPr/>
          </p:nvSpPr>
          <p:spPr bwMode="auto">
            <a:xfrm>
              <a:off x="374650" y="68263"/>
              <a:ext cx="2339975" cy="4921250"/>
            </a:xfrm>
            <a:custGeom>
              <a:avLst/>
              <a:gdLst>
                <a:gd name="T0" fmla="*/ 1354 w 1474"/>
                <a:gd name="T1" fmla="*/ 2 h 3100"/>
                <a:gd name="T2" fmla="*/ 1304 w 1474"/>
                <a:gd name="T3" fmla="*/ 30 h 3100"/>
                <a:gd name="T4" fmla="*/ 1278 w 1474"/>
                <a:gd name="T5" fmla="*/ 80 h 3100"/>
                <a:gd name="T6" fmla="*/ 1218 w 1474"/>
                <a:gd name="T7" fmla="*/ 538 h 3100"/>
                <a:gd name="T8" fmla="*/ 786 w 1474"/>
                <a:gd name="T9" fmla="*/ 538 h 3100"/>
                <a:gd name="T10" fmla="*/ 770 w 1474"/>
                <a:gd name="T11" fmla="*/ 690 h 3100"/>
                <a:gd name="T12" fmla="*/ 734 w 1474"/>
                <a:gd name="T13" fmla="*/ 842 h 3100"/>
                <a:gd name="T14" fmla="*/ 700 w 1474"/>
                <a:gd name="T15" fmla="*/ 930 h 3100"/>
                <a:gd name="T16" fmla="*/ 682 w 1474"/>
                <a:gd name="T17" fmla="*/ 858 h 3100"/>
                <a:gd name="T18" fmla="*/ 636 w 1474"/>
                <a:gd name="T19" fmla="*/ 734 h 3100"/>
                <a:gd name="T20" fmla="*/ 608 w 1474"/>
                <a:gd name="T21" fmla="*/ 598 h 3100"/>
                <a:gd name="T22" fmla="*/ 590 w 1474"/>
                <a:gd name="T23" fmla="*/ 714 h 3100"/>
                <a:gd name="T24" fmla="*/ 546 w 1474"/>
                <a:gd name="T25" fmla="*/ 822 h 3100"/>
                <a:gd name="T26" fmla="*/ 518 w 1474"/>
                <a:gd name="T27" fmla="*/ 930 h 3100"/>
                <a:gd name="T28" fmla="*/ 492 w 1474"/>
                <a:gd name="T29" fmla="*/ 872 h 3100"/>
                <a:gd name="T30" fmla="*/ 458 w 1474"/>
                <a:gd name="T31" fmla="*/ 750 h 3100"/>
                <a:gd name="T32" fmla="*/ 434 w 1474"/>
                <a:gd name="T33" fmla="*/ 592 h 3100"/>
                <a:gd name="T34" fmla="*/ 258 w 1474"/>
                <a:gd name="T35" fmla="*/ 538 h 3100"/>
                <a:gd name="T36" fmla="*/ 182 w 1474"/>
                <a:gd name="T37" fmla="*/ 550 h 3100"/>
                <a:gd name="T38" fmla="*/ 114 w 1474"/>
                <a:gd name="T39" fmla="*/ 582 h 3100"/>
                <a:gd name="T40" fmla="*/ 60 w 1474"/>
                <a:gd name="T41" fmla="*/ 632 h 3100"/>
                <a:gd name="T42" fmla="*/ 20 w 1474"/>
                <a:gd name="T43" fmla="*/ 696 h 3100"/>
                <a:gd name="T44" fmla="*/ 2 w 1474"/>
                <a:gd name="T45" fmla="*/ 770 h 3100"/>
                <a:gd name="T46" fmla="*/ 0 w 1474"/>
                <a:gd name="T47" fmla="*/ 1678 h 3100"/>
                <a:gd name="T48" fmla="*/ 16 w 1474"/>
                <a:gd name="T49" fmla="*/ 1732 h 3100"/>
                <a:gd name="T50" fmla="*/ 58 w 1474"/>
                <a:gd name="T51" fmla="*/ 1770 h 3100"/>
                <a:gd name="T52" fmla="*/ 94 w 1474"/>
                <a:gd name="T53" fmla="*/ 1778 h 3100"/>
                <a:gd name="T54" fmla="*/ 150 w 1474"/>
                <a:gd name="T55" fmla="*/ 1764 h 3100"/>
                <a:gd name="T56" fmla="*/ 186 w 1474"/>
                <a:gd name="T57" fmla="*/ 1720 h 3100"/>
                <a:gd name="T58" fmla="*/ 194 w 1474"/>
                <a:gd name="T59" fmla="*/ 938 h 3100"/>
                <a:gd name="T60" fmla="*/ 304 w 1474"/>
                <a:gd name="T61" fmla="*/ 2970 h 3100"/>
                <a:gd name="T62" fmla="*/ 324 w 1474"/>
                <a:gd name="T63" fmla="*/ 3040 h 3100"/>
                <a:gd name="T64" fmla="*/ 376 w 1474"/>
                <a:gd name="T65" fmla="*/ 3088 h 3100"/>
                <a:gd name="T66" fmla="*/ 410 w 1474"/>
                <a:gd name="T67" fmla="*/ 3098 h 3100"/>
                <a:gd name="T68" fmla="*/ 436 w 1474"/>
                <a:gd name="T69" fmla="*/ 3100 h 3100"/>
                <a:gd name="T70" fmla="*/ 476 w 1474"/>
                <a:gd name="T71" fmla="*/ 3092 h 3100"/>
                <a:gd name="T72" fmla="*/ 508 w 1474"/>
                <a:gd name="T73" fmla="*/ 3074 h 3100"/>
                <a:gd name="T74" fmla="*/ 534 w 1474"/>
                <a:gd name="T75" fmla="*/ 3046 h 3100"/>
                <a:gd name="T76" fmla="*/ 552 w 1474"/>
                <a:gd name="T77" fmla="*/ 3012 h 3100"/>
                <a:gd name="T78" fmla="*/ 558 w 1474"/>
                <a:gd name="T79" fmla="*/ 2974 h 3100"/>
                <a:gd name="T80" fmla="*/ 660 w 1474"/>
                <a:gd name="T81" fmla="*/ 2970 h 3100"/>
                <a:gd name="T82" fmla="*/ 670 w 1474"/>
                <a:gd name="T83" fmla="*/ 3018 h 3100"/>
                <a:gd name="T84" fmla="*/ 712 w 1474"/>
                <a:gd name="T85" fmla="*/ 3074 h 3100"/>
                <a:gd name="T86" fmla="*/ 754 w 1474"/>
                <a:gd name="T87" fmla="*/ 3096 h 3100"/>
                <a:gd name="T88" fmla="*/ 778 w 1474"/>
                <a:gd name="T89" fmla="*/ 3100 h 3100"/>
                <a:gd name="T90" fmla="*/ 818 w 1474"/>
                <a:gd name="T91" fmla="*/ 3096 h 3100"/>
                <a:gd name="T92" fmla="*/ 854 w 1474"/>
                <a:gd name="T93" fmla="*/ 3082 h 3100"/>
                <a:gd name="T94" fmla="*/ 882 w 1474"/>
                <a:gd name="T95" fmla="*/ 3056 h 3100"/>
                <a:gd name="T96" fmla="*/ 904 w 1474"/>
                <a:gd name="T97" fmla="*/ 3024 h 3100"/>
                <a:gd name="T98" fmla="*/ 914 w 1474"/>
                <a:gd name="T99" fmla="*/ 2988 h 3100"/>
                <a:gd name="T100" fmla="*/ 914 w 1474"/>
                <a:gd name="T101" fmla="*/ 926 h 3100"/>
                <a:gd name="T102" fmla="*/ 1218 w 1474"/>
                <a:gd name="T103" fmla="*/ 736 h 3100"/>
                <a:gd name="T104" fmla="*/ 1474 w 1474"/>
                <a:gd name="T105" fmla="*/ 538 h 3100"/>
                <a:gd name="T106" fmla="*/ 1472 w 1474"/>
                <a:gd name="T107" fmla="*/ 80 h 3100"/>
                <a:gd name="T108" fmla="*/ 1444 w 1474"/>
                <a:gd name="T109" fmla="*/ 30 h 3100"/>
                <a:gd name="T110" fmla="*/ 1394 w 1474"/>
                <a:gd name="T111" fmla="*/ 2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4" h="3100">
                  <a:moveTo>
                    <a:pt x="1374" y="0"/>
                  </a:moveTo>
                  <a:lnTo>
                    <a:pt x="1374" y="0"/>
                  </a:lnTo>
                  <a:lnTo>
                    <a:pt x="1354" y="2"/>
                  </a:lnTo>
                  <a:lnTo>
                    <a:pt x="1336" y="8"/>
                  </a:lnTo>
                  <a:lnTo>
                    <a:pt x="1320" y="18"/>
                  </a:lnTo>
                  <a:lnTo>
                    <a:pt x="1304" y="30"/>
                  </a:lnTo>
                  <a:lnTo>
                    <a:pt x="1292" y="44"/>
                  </a:lnTo>
                  <a:lnTo>
                    <a:pt x="1284" y="60"/>
                  </a:lnTo>
                  <a:lnTo>
                    <a:pt x="1278" y="80"/>
                  </a:lnTo>
                  <a:lnTo>
                    <a:pt x="1276" y="100"/>
                  </a:lnTo>
                  <a:lnTo>
                    <a:pt x="1276" y="538"/>
                  </a:lnTo>
                  <a:lnTo>
                    <a:pt x="1218" y="538"/>
                  </a:lnTo>
                  <a:lnTo>
                    <a:pt x="1028" y="538"/>
                  </a:lnTo>
                  <a:lnTo>
                    <a:pt x="786" y="538"/>
                  </a:lnTo>
                  <a:lnTo>
                    <a:pt x="786" y="538"/>
                  </a:lnTo>
                  <a:lnTo>
                    <a:pt x="782" y="592"/>
                  </a:lnTo>
                  <a:lnTo>
                    <a:pt x="778" y="636"/>
                  </a:lnTo>
                  <a:lnTo>
                    <a:pt x="770" y="690"/>
                  </a:lnTo>
                  <a:lnTo>
                    <a:pt x="758" y="750"/>
                  </a:lnTo>
                  <a:lnTo>
                    <a:pt x="744" y="810"/>
                  </a:lnTo>
                  <a:lnTo>
                    <a:pt x="734" y="842"/>
                  </a:lnTo>
                  <a:lnTo>
                    <a:pt x="724" y="872"/>
                  </a:lnTo>
                  <a:lnTo>
                    <a:pt x="712" y="902"/>
                  </a:lnTo>
                  <a:lnTo>
                    <a:pt x="700" y="930"/>
                  </a:lnTo>
                  <a:lnTo>
                    <a:pt x="700" y="930"/>
                  </a:lnTo>
                  <a:lnTo>
                    <a:pt x="692" y="896"/>
                  </a:lnTo>
                  <a:lnTo>
                    <a:pt x="682" y="858"/>
                  </a:lnTo>
                  <a:lnTo>
                    <a:pt x="670" y="822"/>
                  </a:lnTo>
                  <a:lnTo>
                    <a:pt x="658" y="788"/>
                  </a:lnTo>
                  <a:lnTo>
                    <a:pt x="636" y="734"/>
                  </a:lnTo>
                  <a:lnTo>
                    <a:pt x="626" y="714"/>
                  </a:lnTo>
                  <a:lnTo>
                    <a:pt x="676" y="664"/>
                  </a:lnTo>
                  <a:lnTo>
                    <a:pt x="608" y="598"/>
                  </a:lnTo>
                  <a:lnTo>
                    <a:pt x="542" y="664"/>
                  </a:lnTo>
                  <a:lnTo>
                    <a:pt x="590" y="714"/>
                  </a:lnTo>
                  <a:lnTo>
                    <a:pt x="590" y="714"/>
                  </a:lnTo>
                  <a:lnTo>
                    <a:pt x="580" y="734"/>
                  </a:lnTo>
                  <a:lnTo>
                    <a:pt x="558" y="788"/>
                  </a:lnTo>
                  <a:lnTo>
                    <a:pt x="546" y="822"/>
                  </a:lnTo>
                  <a:lnTo>
                    <a:pt x="534" y="858"/>
                  </a:lnTo>
                  <a:lnTo>
                    <a:pt x="524" y="896"/>
                  </a:lnTo>
                  <a:lnTo>
                    <a:pt x="518" y="930"/>
                  </a:lnTo>
                  <a:lnTo>
                    <a:pt x="518" y="930"/>
                  </a:lnTo>
                  <a:lnTo>
                    <a:pt x="504" y="902"/>
                  </a:lnTo>
                  <a:lnTo>
                    <a:pt x="492" y="872"/>
                  </a:lnTo>
                  <a:lnTo>
                    <a:pt x="482" y="842"/>
                  </a:lnTo>
                  <a:lnTo>
                    <a:pt x="474" y="810"/>
                  </a:lnTo>
                  <a:lnTo>
                    <a:pt x="458" y="750"/>
                  </a:lnTo>
                  <a:lnTo>
                    <a:pt x="448" y="690"/>
                  </a:lnTo>
                  <a:lnTo>
                    <a:pt x="440" y="636"/>
                  </a:lnTo>
                  <a:lnTo>
                    <a:pt x="434" y="592"/>
                  </a:lnTo>
                  <a:lnTo>
                    <a:pt x="430" y="538"/>
                  </a:lnTo>
                  <a:lnTo>
                    <a:pt x="258" y="538"/>
                  </a:lnTo>
                  <a:lnTo>
                    <a:pt x="258" y="538"/>
                  </a:lnTo>
                  <a:lnTo>
                    <a:pt x="232" y="540"/>
                  </a:lnTo>
                  <a:lnTo>
                    <a:pt x="206" y="544"/>
                  </a:lnTo>
                  <a:lnTo>
                    <a:pt x="182" y="550"/>
                  </a:lnTo>
                  <a:lnTo>
                    <a:pt x="158" y="558"/>
                  </a:lnTo>
                  <a:lnTo>
                    <a:pt x="136" y="570"/>
                  </a:lnTo>
                  <a:lnTo>
                    <a:pt x="114" y="582"/>
                  </a:lnTo>
                  <a:lnTo>
                    <a:pt x="94" y="598"/>
                  </a:lnTo>
                  <a:lnTo>
                    <a:pt x="76" y="614"/>
                  </a:lnTo>
                  <a:lnTo>
                    <a:pt x="60" y="632"/>
                  </a:lnTo>
                  <a:lnTo>
                    <a:pt x="44" y="652"/>
                  </a:lnTo>
                  <a:lnTo>
                    <a:pt x="32" y="674"/>
                  </a:lnTo>
                  <a:lnTo>
                    <a:pt x="20" y="696"/>
                  </a:lnTo>
                  <a:lnTo>
                    <a:pt x="12" y="720"/>
                  </a:lnTo>
                  <a:lnTo>
                    <a:pt x="6" y="744"/>
                  </a:lnTo>
                  <a:lnTo>
                    <a:pt x="2" y="770"/>
                  </a:lnTo>
                  <a:lnTo>
                    <a:pt x="0" y="796"/>
                  </a:lnTo>
                  <a:lnTo>
                    <a:pt x="0" y="1678"/>
                  </a:lnTo>
                  <a:lnTo>
                    <a:pt x="0" y="1678"/>
                  </a:lnTo>
                  <a:lnTo>
                    <a:pt x="2" y="1698"/>
                  </a:lnTo>
                  <a:lnTo>
                    <a:pt x="8" y="1716"/>
                  </a:lnTo>
                  <a:lnTo>
                    <a:pt x="16" y="1732"/>
                  </a:lnTo>
                  <a:lnTo>
                    <a:pt x="28" y="1748"/>
                  </a:lnTo>
                  <a:lnTo>
                    <a:pt x="42" y="1760"/>
                  </a:lnTo>
                  <a:lnTo>
                    <a:pt x="58" y="1770"/>
                  </a:lnTo>
                  <a:lnTo>
                    <a:pt x="74" y="1776"/>
                  </a:lnTo>
                  <a:lnTo>
                    <a:pt x="94" y="1778"/>
                  </a:lnTo>
                  <a:lnTo>
                    <a:pt x="94" y="1778"/>
                  </a:lnTo>
                  <a:lnTo>
                    <a:pt x="114" y="1778"/>
                  </a:lnTo>
                  <a:lnTo>
                    <a:pt x="134" y="1772"/>
                  </a:lnTo>
                  <a:lnTo>
                    <a:pt x="150" y="1764"/>
                  </a:lnTo>
                  <a:lnTo>
                    <a:pt x="166" y="1752"/>
                  </a:lnTo>
                  <a:lnTo>
                    <a:pt x="178" y="1736"/>
                  </a:lnTo>
                  <a:lnTo>
                    <a:pt x="186" y="1720"/>
                  </a:lnTo>
                  <a:lnTo>
                    <a:pt x="192" y="1702"/>
                  </a:lnTo>
                  <a:lnTo>
                    <a:pt x="194" y="1682"/>
                  </a:lnTo>
                  <a:lnTo>
                    <a:pt x="194" y="938"/>
                  </a:lnTo>
                  <a:lnTo>
                    <a:pt x="304" y="938"/>
                  </a:lnTo>
                  <a:lnTo>
                    <a:pt x="304" y="2970"/>
                  </a:lnTo>
                  <a:lnTo>
                    <a:pt x="304" y="2970"/>
                  </a:lnTo>
                  <a:lnTo>
                    <a:pt x="306" y="2994"/>
                  </a:lnTo>
                  <a:lnTo>
                    <a:pt x="314" y="3018"/>
                  </a:lnTo>
                  <a:lnTo>
                    <a:pt x="324" y="3040"/>
                  </a:lnTo>
                  <a:lnTo>
                    <a:pt x="338" y="3058"/>
                  </a:lnTo>
                  <a:lnTo>
                    <a:pt x="356" y="3074"/>
                  </a:lnTo>
                  <a:lnTo>
                    <a:pt x="376" y="3088"/>
                  </a:lnTo>
                  <a:lnTo>
                    <a:pt x="386" y="3092"/>
                  </a:lnTo>
                  <a:lnTo>
                    <a:pt x="398" y="3096"/>
                  </a:lnTo>
                  <a:lnTo>
                    <a:pt x="410" y="3098"/>
                  </a:lnTo>
                  <a:lnTo>
                    <a:pt x="422" y="3100"/>
                  </a:lnTo>
                  <a:lnTo>
                    <a:pt x="422" y="3100"/>
                  </a:lnTo>
                  <a:lnTo>
                    <a:pt x="436" y="3100"/>
                  </a:lnTo>
                  <a:lnTo>
                    <a:pt x="450" y="3098"/>
                  </a:lnTo>
                  <a:lnTo>
                    <a:pt x="462" y="3096"/>
                  </a:lnTo>
                  <a:lnTo>
                    <a:pt x="476" y="3092"/>
                  </a:lnTo>
                  <a:lnTo>
                    <a:pt x="486" y="3088"/>
                  </a:lnTo>
                  <a:lnTo>
                    <a:pt x="498" y="3082"/>
                  </a:lnTo>
                  <a:lnTo>
                    <a:pt x="508" y="3074"/>
                  </a:lnTo>
                  <a:lnTo>
                    <a:pt x="518" y="3066"/>
                  </a:lnTo>
                  <a:lnTo>
                    <a:pt x="526" y="3056"/>
                  </a:lnTo>
                  <a:lnTo>
                    <a:pt x="534" y="3046"/>
                  </a:lnTo>
                  <a:lnTo>
                    <a:pt x="542" y="3036"/>
                  </a:lnTo>
                  <a:lnTo>
                    <a:pt x="548" y="3024"/>
                  </a:lnTo>
                  <a:lnTo>
                    <a:pt x="552" y="3012"/>
                  </a:lnTo>
                  <a:lnTo>
                    <a:pt x="556" y="3000"/>
                  </a:lnTo>
                  <a:lnTo>
                    <a:pt x="558" y="2988"/>
                  </a:lnTo>
                  <a:lnTo>
                    <a:pt x="558" y="2974"/>
                  </a:lnTo>
                  <a:lnTo>
                    <a:pt x="558" y="1778"/>
                  </a:lnTo>
                  <a:lnTo>
                    <a:pt x="660" y="1778"/>
                  </a:lnTo>
                  <a:lnTo>
                    <a:pt x="660" y="2970"/>
                  </a:lnTo>
                  <a:lnTo>
                    <a:pt x="660" y="2970"/>
                  </a:lnTo>
                  <a:lnTo>
                    <a:pt x="664" y="2994"/>
                  </a:lnTo>
                  <a:lnTo>
                    <a:pt x="670" y="3018"/>
                  </a:lnTo>
                  <a:lnTo>
                    <a:pt x="680" y="3040"/>
                  </a:lnTo>
                  <a:lnTo>
                    <a:pt x="694" y="3058"/>
                  </a:lnTo>
                  <a:lnTo>
                    <a:pt x="712" y="3074"/>
                  </a:lnTo>
                  <a:lnTo>
                    <a:pt x="732" y="3088"/>
                  </a:lnTo>
                  <a:lnTo>
                    <a:pt x="744" y="3092"/>
                  </a:lnTo>
                  <a:lnTo>
                    <a:pt x="754" y="3096"/>
                  </a:lnTo>
                  <a:lnTo>
                    <a:pt x="766" y="3098"/>
                  </a:lnTo>
                  <a:lnTo>
                    <a:pt x="778" y="3100"/>
                  </a:lnTo>
                  <a:lnTo>
                    <a:pt x="778" y="3100"/>
                  </a:lnTo>
                  <a:lnTo>
                    <a:pt x="792" y="3100"/>
                  </a:lnTo>
                  <a:lnTo>
                    <a:pt x="806" y="3098"/>
                  </a:lnTo>
                  <a:lnTo>
                    <a:pt x="818" y="3096"/>
                  </a:lnTo>
                  <a:lnTo>
                    <a:pt x="832" y="3092"/>
                  </a:lnTo>
                  <a:lnTo>
                    <a:pt x="842" y="3088"/>
                  </a:lnTo>
                  <a:lnTo>
                    <a:pt x="854" y="3082"/>
                  </a:lnTo>
                  <a:lnTo>
                    <a:pt x="864" y="3074"/>
                  </a:lnTo>
                  <a:lnTo>
                    <a:pt x="874" y="3066"/>
                  </a:lnTo>
                  <a:lnTo>
                    <a:pt x="882" y="3056"/>
                  </a:lnTo>
                  <a:lnTo>
                    <a:pt x="890" y="3046"/>
                  </a:lnTo>
                  <a:lnTo>
                    <a:pt x="898" y="3036"/>
                  </a:lnTo>
                  <a:lnTo>
                    <a:pt x="904" y="3024"/>
                  </a:lnTo>
                  <a:lnTo>
                    <a:pt x="908" y="3012"/>
                  </a:lnTo>
                  <a:lnTo>
                    <a:pt x="912" y="3000"/>
                  </a:lnTo>
                  <a:lnTo>
                    <a:pt x="914" y="2988"/>
                  </a:lnTo>
                  <a:lnTo>
                    <a:pt x="914" y="2974"/>
                  </a:lnTo>
                  <a:lnTo>
                    <a:pt x="914" y="938"/>
                  </a:lnTo>
                  <a:lnTo>
                    <a:pt x="914" y="926"/>
                  </a:lnTo>
                  <a:lnTo>
                    <a:pt x="914" y="736"/>
                  </a:lnTo>
                  <a:lnTo>
                    <a:pt x="1028" y="736"/>
                  </a:lnTo>
                  <a:lnTo>
                    <a:pt x="1218" y="736"/>
                  </a:lnTo>
                  <a:lnTo>
                    <a:pt x="1276" y="736"/>
                  </a:lnTo>
                  <a:lnTo>
                    <a:pt x="1474" y="736"/>
                  </a:lnTo>
                  <a:lnTo>
                    <a:pt x="1474" y="538"/>
                  </a:lnTo>
                  <a:lnTo>
                    <a:pt x="1474" y="100"/>
                  </a:lnTo>
                  <a:lnTo>
                    <a:pt x="1474" y="100"/>
                  </a:lnTo>
                  <a:lnTo>
                    <a:pt x="1472" y="80"/>
                  </a:lnTo>
                  <a:lnTo>
                    <a:pt x="1466" y="60"/>
                  </a:lnTo>
                  <a:lnTo>
                    <a:pt x="1456" y="44"/>
                  </a:lnTo>
                  <a:lnTo>
                    <a:pt x="1444" y="30"/>
                  </a:lnTo>
                  <a:lnTo>
                    <a:pt x="1430" y="18"/>
                  </a:lnTo>
                  <a:lnTo>
                    <a:pt x="1414" y="8"/>
                  </a:lnTo>
                  <a:lnTo>
                    <a:pt x="1394" y="2"/>
                  </a:lnTo>
                  <a:lnTo>
                    <a:pt x="1374" y="0"/>
                  </a:lnTo>
                  <a:lnTo>
                    <a:pt x="137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251558" y="1548652"/>
            <a:ext cx="642120" cy="657180"/>
            <a:chOff x="3895725" y="87313"/>
            <a:chExt cx="4873625" cy="4987925"/>
          </a:xfrm>
          <a:solidFill>
            <a:srgbClr val="68BEE4"/>
          </a:solidFill>
        </p:grpSpPr>
        <p:sp>
          <p:nvSpPr>
            <p:cNvPr id="10" name="Freeform 7"/>
            <p:cNvSpPr>
              <a:spLocks noEditPoints="1"/>
            </p:cNvSpPr>
            <p:nvPr/>
          </p:nvSpPr>
          <p:spPr bwMode="auto">
            <a:xfrm>
              <a:off x="5051425" y="1185863"/>
              <a:ext cx="2533650" cy="3048000"/>
            </a:xfrm>
            <a:custGeom>
              <a:avLst/>
              <a:gdLst>
                <a:gd name="T0" fmla="*/ 638 w 1596"/>
                <a:gd name="T1" fmla="*/ 18 h 1920"/>
                <a:gd name="T2" fmla="*/ 418 w 1596"/>
                <a:gd name="T3" fmla="*/ 104 h 1920"/>
                <a:gd name="T4" fmla="*/ 234 w 1596"/>
                <a:gd name="T5" fmla="*/ 250 h 1920"/>
                <a:gd name="T6" fmla="*/ 96 w 1596"/>
                <a:gd name="T7" fmla="*/ 446 h 1920"/>
                <a:gd name="T8" fmla="*/ 16 w 1596"/>
                <a:gd name="T9" fmla="*/ 680 h 1920"/>
                <a:gd name="T10" fmla="*/ 0 w 1596"/>
                <a:gd name="T11" fmla="*/ 892 h 1920"/>
                <a:gd name="T12" fmla="*/ 40 w 1596"/>
                <a:gd name="T13" fmla="*/ 1122 h 1920"/>
                <a:gd name="T14" fmla="*/ 138 w 1596"/>
                <a:gd name="T15" fmla="*/ 1330 h 1920"/>
                <a:gd name="T16" fmla="*/ 264 w 1596"/>
                <a:gd name="T17" fmla="*/ 1504 h 1920"/>
                <a:gd name="T18" fmla="*/ 342 w 1596"/>
                <a:gd name="T19" fmla="*/ 1776 h 1920"/>
                <a:gd name="T20" fmla="*/ 362 w 1596"/>
                <a:gd name="T21" fmla="*/ 1866 h 1920"/>
                <a:gd name="T22" fmla="*/ 448 w 1596"/>
                <a:gd name="T23" fmla="*/ 1918 h 1920"/>
                <a:gd name="T24" fmla="*/ 1192 w 1596"/>
                <a:gd name="T25" fmla="*/ 1910 h 1920"/>
                <a:gd name="T26" fmla="*/ 1264 w 1596"/>
                <a:gd name="T27" fmla="*/ 1812 h 1920"/>
                <a:gd name="T28" fmla="*/ 1284 w 1596"/>
                <a:gd name="T29" fmla="*/ 1628 h 1920"/>
                <a:gd name="T30" fmla="*/ 1396 w 1596"/>
                <a:gd name="T31" fmla="*/ 1416 h 1920"/>
                <a:gd name="T32" fmla="*/ 1516 w 1596"/>
                <a:gd name="T33" fmla="*/ 1224 h 1920"/>
                <a:gd name="T34" fmla="*/ 1584 w 1596"/>
                <a:gd name="T35" fmla="*/ 1006 h 1920"/>
                <a:gd name="T36" fmla="*/ 1596 w 1596"/>
                <a:gd name="T37" fmla="*/ 808 h 1920"/>
                <a:gd name="T38" fmla="*/ 1548 w 1596"/>
                <a:gd name="T39" fmla="*/ 560 h 1920"/>
                <a:gd name="T40" fmla="*/ 1438 w 1596"/>
                <a:gd name="T41" fmla="*/ 342 h 1920"/>
                <a:gd name="T42" fmla="*/ 1276 w 1596"/>
                <a:gd name="T43" fmla="*/ 170 h 1920"/>
                <a:gd name="T44" fmla="*/ 1072 w 1596"/>
                <a:gd name="T45" fmla="*/ 52 h 1920"/>
                <a:gd name="T46" fmla="*/ 840 w 1596"/>
                <a:gd name="T47" fmla="*/ 2 h 1920"/>
                <a:gd name="T48" fmla="*/ 670 w 1596"/>
                <a:gd name="T49" fmla="*/ 1226 h 1920"/>
                <a:gd name="T50" fmla="*/ 742 w 1596"/>
                <a:gd name="T51" fmla="*/ 1176 h 1920"/>
                <a:gd name="T52" fmla="*/ 814 w 1596"/>
                <a:gd name="T53" fmla="*/ 1226 h 1920"/>
                <a:gd name="T54" fmla="*/ 914 w 1596"/>
                <a:gd name="T55" fmla="*/ 1236 h 1920"/>
                <a:gd name="T56" fmla="*/ 702 w 1596"/>
                <a:gd name="T57" fmla="*/ 1770 h 1920"/>
                <a:gd name="T58" fmla="*/ 1210 w 1596"/>
                <a:gd name="T59" fmla="*/ 1424 h 1920"/>
                <a:gd name="T60" fmla="*/ 1140 w 1596"/>
                <a:gd name="T61" fmla="*/ 1590 h 1920"/>
                <a:gd name="T62" fmla="*/ 1116 w 1596"/>
                <a:gd name="T63" fmla="*/ 1766 h 1920"/>
                <a:gd name="T64" fmla="*/ 1100 w 1596"/>
                <a:gd name="T65" fmla="*/ 1130 h 1920"/>
                <a:gd name="T66" fmla="*/ 1070 w 1596"/>
                <a:gd name="T67" fmla="*/ 1100 h 1920"/>
                <a:gd name="T68" fmla="*/ 1038 w 1596"/>
                <a:gd name="T69" fmla="*/ 1110 h 1920"/>
                <a:gd name="T70" fmla="*/ 986 w 1596"/>
                <a:gd name="T71" fmla="*/ 1140 h 1920"/>
                <a:gd name="T72" fmla="*/ 914 w 1596"/>
                <a:gd name="T73" fmla="*/ 1188 h 1920"/>
                <a:gd name="T74" fmla="*/ 848 w 1596"/>
                <a:gd name="T75" fmla="*/ 1134 h 1920"/>
                <a:gd name="T76" fmla="*/ 742 w 1596"/>
                <a:gd name="T77" fmla="*/ 1130 h 1920"/>
                <a:gd name="T78" fmla="*/ 634 w 1596"/>
                <a:gd name="T79" fmla="*/ 1132 h 1920"/>
                <a:gd name="T80" fmla="*/ 570 w 1596"/>
                <a:gd name="T81" fmla="*/ 1128 h 1920"/>
                <a:gd name="T82" fmla="*/ 540 w 1596"/>
                <a:gd name="T83" fmla="*/ 1100 h 1920"/>
                <a:gd name="T84" fmla="*/ 506 w 1596"/>
                <a:gd name="T85" fmla="*/ 1110 h 1920"/>
                <a:gd name="T86" fmla="*/ 626 w 1596"/>
                <a:gd name="T87" fmla="*/ 1770 h 1920"/>
                <a:gd name="T88" fmla="*/ 478 w 1596"/>
                <a:gd name="T89" fmla="*/ 1652 h 1920"/>
                <a:gd name="T90" fmla="*/ 420 w 1596"/>
                <a:gd name="T91" fmla="*/ 1482 h 1920"/>
                <a:gd name="T92" fmla="*/ 320 w 1596"/>
                <a:gd name="T93" fmla="*/ 1326 h 1920"/>
                <a:gd name="T94" fmla="*/ 230 w 1596"/>
                <a:gd name="T95" fmla="*/ 1194 h 1920"/>
                <a:gd name="T96" fmla="*/ 166 w 1596"/>
                <a:gd name="T97" fmla="*/ 1014 h 1920"/>
                <a:gd name="T98" fmla="*/ 148 w 1596"/>
                <a:gd name="T99" fmla="*/ 852 h 1920"/>
                <a:gd name="T100" fmla="*/ 178 w 1596"/>
                <a:gd name="T101" fmla="*/ 644 h 1920"/>
                <a:gd name="T102" fmla="*/ 260 w 1596"/>
                <a:gd name="T103" fmla="*/ 460 h 1920"/>
                <a:gd name="T104" fmla="*/ 386 w 1596"/>
                <a:gd name="T105" fmla="*/ 310 h 1920"/>
                <a:gd name="T106" fmla="*/ 546 w 1596"/>
                <a:gd name="T107" fmla="*/ 204 h 1920"/>
                <a:gd name="T108" fmla="*/ 732 w 1596"/>
                <a:gd name="T109" fmla="*/ 152 h 1920"/>
                <a:gd name="T110" fmla="*/ 898 w 1596"/>
                <a:gd name="T111" fmla="*/ 158 h 1920"/>
                <a:gd name="T112" fmla="*/ 1080 w 1596"/>
                <a:gd name="T113" fmla="*/ 218 h 1920"/>
                <a:gd name="T114" fmla="*/ 1234 w 1596"/>
                <a:gd name="T115" fmla="*/ 332 h 1920"/>
                <a:gd name="T116" fmla="*/ 1354 w 1596"/>
                <a:gd name="T117" fmla="*/ 488 h 1920"/>
                <a:gd name="T118" fmla="*/ 1428 w 1596"/>
                <a:gd name="T119" fmla="*/ 676 h 1920"/>
                <a:gd name="T120" fmla="*/ 1448 w 1596"/>
                <a:gd name="T121" fmla="*/ 852 h 1920"/>
                <a:gd name="T122" fmla="*/ 1424 w 1596"/>
                <a:gd name="T123" fmla="*/ 1042 h 1920"/>
                <a:gd name="T124" fmla="*/ 1352 w 1596"/>
                <a:gd name="T125" fmla="*/ 1218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6" h="1920">
                  <a:moveTo>
                    <a:pt x="798" y="0"/>
                  </a:moveTo>
                  <a:lnTo>
                    <a:pt x="798" y="0"/>
                  </a:lnTo>
                  <a:lnTo>
                    <a:pt x="758" y="2"/>
                  </a:lnTo>
                  <a:lnTo>
                    <a:pt x="716" y="4"/>
                  </a:lnTo>
                  <a:lnTo>
                    <a:pt x="676" y="10"/>
                  </a:lnTo>
                  <a:lnTo>
                    <a:pt x="638" y="18"/>
                  </a:lnTo>
                  <a:lnTo>
                    <a:pt x="598" y="26"/>
                  </a:lnTo>
                  <a:lnTo>
                    <a:pt x="560" y="38"/>
                  </a:lnTo>
                  <a:lnTo>
                    <a:pt x="524" y="52"/>
                  </a:lnTo>
                  <a:lnTo>
                    <a:pt x="488" y="68"/>
                  </a:lnTo>
                  <a:lnTo>
                    <a:pt x="452" y="84"/>
                  </a:lnTo>
                  <a:lnTo>
                    <a:pt x="418" y="104"/>
                  </a:lnTo>
                  <a:lnTo>
                    <a:pt x="384" y="124"/>
                  </a:lnTo>
                  <a:lnTo>
                    <a:pt x="352" y="146"/>
                  </a:lnTo>
                  <a:lnTo>
                    <a:pt x="320" y="170"/>
                  </a:lnTo>
                  <a:lnTo>
                    <a:pt x="290" y="194"/>
                  </a:lnTo>
                  <a:lnTo>
                    <a:pt x="262" y="222"/>
                  </a:lnTo>
                  <a:lnTo>
                    <a:pt x="234" y="250"/>
                  </a:lnTo>
                  <a:lnTo>
                    <a:pt x="208" y="280"/>
                  </a:lnTo>
                  <a:lnTo>
                    <a:pt x="182" y="310"/>
                  </a:lnTo>
                  <a:lnTo>
                    <a:pt x="158" y="342"/>
                  </a:lnTo>
                  <a:lnTo>
                    <a:pt x="136" y="376"/>
                  </a:lnTo>
                  <a:lnTo>
                    <a:pt x="116" y="410"/>
                  </a:lnTo>
                  <a:lnTo>
                    <a:pt x="96" y="446"/>
                  </a:lnTo>
                  <a:lnTo>
                    <a:pt x="78" y="484"/>
                  </a:lnTo>
                  <a:lnTo>
                    <a:pt x="62" y="522"/>
                  </a:lnTo>
                  <a:lnTo>
                    <a:pt x="48" y="560"/>
                  </a:lnTo>
                  <a:lnTo>
                    <a:pt x="36" y="600"/>
                  </a:lnTo>
                  <a:lnTo>
                    <a:pt x="24" y="640"/>
                  </a:lnTo>
                  <a:lnTo>
                    <a:pt x="16" y="680"/>
                  </a:lnTo>
                  <a:lnTo>
                    <a:pt x="8" y="722"/>
                  </a:lnTo>
                  <a:lnTo>
                    <a:pt x="4" y="766"/>
                  </a:lnTo>
                  <a:lnTo>
                    <a:pt x="0" y="808"/>
                  </a:lnTo>
                  <a:lnTo>
                    <a:pt x="0" y="852"/>
                  </a:lnTo>
                  <a:lnTo>
                    <a:pt x="0" y="852"/>
                  </a:lnTo>
                  <a:lnTo>
                    <a:pt x="0" y="892"/>
                  </a:lnTo>
                  <a:lnTo>
                    <a:pt x="2" y="932"/>
                  </a:lnTo>
                  <a:lnTo>
                    <a:pt x="8" y="970"/>
                  </a:lnTo>
                  <a:lnTo>
                    <a:pt x="12" y="1008"/>
                  </a:lnTo>
                  <a:lnTo>
                    <a:pt x="20" y="1046"/>
                  </a:lnTo>
                  <a:lnTo>
                    <a:pt x="30" y="1084"/>
                  </a:lnTo>
                  <a:lnTo>
                    <a:pt x="40" y="1122"/>
                  </a:lnTo>
                  <a:lnTo>
                    <a:pt x="52" y="1158"/>
                  </a:lnTo>
                  <a:lnTo>
                    <a:pt x="66" y="1194"/>
                  </a:lnTo>
                  <a:lnTo>
                    <a:pt x="82" y="1230"/>
                  </a:lnTo>
                  <a:lnTo>
                    <a:pt x="98" y="1264"/>
                  </a:lnTo>
                  <a:lnTo>
                    <a:pt x="118" y="1298"/>
                  </a:lnTo>
                  <a:lnTo>
                    <a:pt x="138" y="1330"/>
                  </a:lnTo>
                  <a:lnTo>
                    <a:pt x="158" y="1362"/>
                  </a:lnTo>
                  <a:lnTo>
                    <a:pt x="182" y="1394"/>
                  </a:lnTo>
                  <a:lnTo>
                    <a:pt x="206" y="1424"/>
                  </a:lnTo>
                  <a:lnTo>
                    <a:pt x="206" y="1424"/>
                  </a:lnTo>
                  <a:lnTo>
                    <a:pt x="236" y="1462"/>
                  </a:lnTo>
                  <a:lnTo>
                    <a:pt x="264" y="1504"/>
                  </a:lnTo>
                  <a:lnTo>
                    <a:pt x="286" y="1548"/>
                  </a:lnTo>
                  <a:lnTo>
                    <a:pt x="306" y="1592"/>
                  </a:lnTo>
                  <a:lnTo>
                    <a:pt x="322" y="1638"/>
                  </a:lnTo>
                  <a:lnTo>
                    <a:pt x="332" y="1684"/>
                  </a:lnTo>
                  <a:lnTo>
                    <a:pt x="340" y="1730"/>
                  </a:lnTo>
                  <a:lnTo>
                    <a:pt x="342" y="1776"/>
                  </a:lnTo>
                  <a:lnTo>
                    <a:pt x="342" y="1796"/>
                  </a:lnTo>
                  <a:lnTo>
                    <a:pt x="342" y="1796"/>
                  </a:lnTo>
                  <a:lnTo>
                    <a:pt x="342" y="1808"/>
                  </a:lnTo>
                  <a:lnTo>
                    <a:pt x="344" y="1820"/>
                  </a:lnTo>
                  <a:lnTo>
                    <a:pt x="350" y="1844"/>
                  </a:lnTo>
                  <a:lnTo>
                    <a:pt x="362" y="1866"/>
                  </a:lnTo>
                  <a:lnTo>
                    <a:pt x="376" y="1884"/>
                  </a:lnTo>
                  <a:lnTo>
                    <a:pt x="394" y="1898"/>
                  </a:lnTo>
                  <a:lnTo>
                    <a:pt x="414" y="1910"/>
                  </a:lnTo>
                  <a:lnTo>
                    <a:pt x="426" y="1914"/>
                  </a:lnTo>
                  <a:lnTo>
                    <a:pt x="436" y="1918"/>
                  </a:lnTo>
                  <a:lnTo>
                    <a:pt x="448" y="1918"/>
                  </a:lnTo>
                  <a:lnTo>
                    <a:pt x="462" y="1920"/>
                  </a:lnTo>
                  <a:lnTo>
                    <a:pt x="1144" y="1920"/>
                  </a:lnTo>
                  <a:lnTo>
                    <a:pt x="1144" y="1920"/>
                  </a:lnTo>
                  <a:lnTo>
                    <a:pt x="1156" y="1918"/>
                  </a:lnTo>
                  <a:lnTo>
                    <a:pt x="1168" y="1918"/>
                  </a:lnTo>
                  <a:lnTo>
                    <a:pt x="1192" y="1910"/>
                  </a:lnTo>
                  <a:lnTo>
                    <a:pt x="1212" y="1900"/>
                  </a:lnTo>
                  <a:lnTo>
                    <a:pt x="1230" y="1884"/>
                  </a:lnTo>
                  <a:lnTo>
                    <a:pt x="1244" y="1866"/>
                  </a:lnTo>
                  <a:lnTo>
                    <a:pt x="1254" y="1846"/>
                  </a:lnTo>
                  <a:lnTo>
                    <a:pt x="1262" y="1824"/>
                  </a:lnTo>
                  <a:lnTo>
                    <a:pt x="1264" y="1812"/>
                  </a:lnTo>
                  <a:lnTo>
                    <a:pt x="1264" y="1800"/>
                  </a:lnTo>
                  <a:lnTo>
                    <a:pt x="1264" y="1766"/>
                  </a:lnTo>
                  <a:lnTo>
                    <a:pt x="1264" y="1766"/>
                  </a:lnTo>
                  <a:lnTo>
                    <a:pt x="1266" y="1720"/>
                  </a:lnTo>
                  <a:lnTo>
                    <a:pt x="1274" y="1674"/>
                  </a:lnTo>
                  <a:lnTo>
                    <a:pt x="1284" y="1628"/>
                  </a:lnTo>
                  <a:lnTo>
                    <a:pt x="1298" y="1584"/>
                  </a:lnTo>
                  <a:lnTo>
                    <a:pt x="1318" y="1540"/>
                  </a:lnTo>
                  <a:lnTo>
                    <a:pt x="1340" y="1498"/>
                  </a:lnTo>
                  <a:lnTo>
                    <a:pt x="1366" y="1456"/>
                  </a:lnTo>
                  <a:lnTo>
                    <a:pt x="1396" y="1416"/>
                  </a:lnTo>
                  <a:lnTo>
                    <a:pt x="1396" y="1416"/>
                  </a:lnTo>
                  <a:lnTo>
                    <a:pt x="1420" y="1386"/>
                  </a:lnTo>
                  <a:lnTo>
                    <a:pt x="1442" y="1356"/>
                  </a:lnTo>
                  <a:lnTo>
                    <a:pt x="1464" y="1324"/>
                  </a:lnTo>
                  <a:lnTo>
                    <a:pt x="1482" y="1292"/>
                  </a:lnTo>
                  <a:lnTo>
                    <a:pt x="1500" y="1258"/>
                  </a:lnTo>
                  <a:lnTo>
                    <a:pt x="1516" y="1224"/>
                  </a:lnTo>
                  <a:lnTo>
                    <a:pt x="1532" y="1190"/>
                  </a:lnTo>
                  <a:lnTo>
                    <a:pt x="1546" y="1154"/>
                  </a:lnTo>
                  <a:lnTo>
                    <a:pt x="1558" y="1118"/>
                  </a:lnTo>
                  <a:lnTo>
                    <a:pt x="1568" y="1082"/>
                  </a:lnTo>
                  <a:lnTo>
                    <a:pt x="1576" y="1044"/>
                  </a:lnTo>
                  <a:lnTo>
                    <a:pt x="1584" y="1006"/>
                  </a:lnTo>
                  <a:lnTo>
                    <a:pt x="1590" y="968"/>
                  </a:lnTo>
                  <a:lnTo>
                    <a:pt x="1594" y="930"/>
                  </a:lnTo>
                  <a:lnTo>
                    <a:pt x="1596" y="892"/>
                  </a:lnTo>
                  <a:lnTo>
                    <a:pt x="1596" y="852"/>
                  </a:lnTo>
                  <a:lnTo>
                    <a:pt x="1596" y="852"/>
                  </a:lnTo>
                  <a:lnTo>
                    <a:pt x="1596" y="808"/>
                  </a:lnTo>
                  <a:lnTo>
                    <a:pt x="1592" y="766"/>
                  </a:lnTo>
                  <a:lnTo>
                    <a:pt x="1588" y="722"/>
                  </a:lnTo>
                  <a:lnTo>
                    <a:pt x="1580" y="680"/>
                  </a:lnTo>
                  <a:lnTo>
                    <a:pt x="1572" y="640"/>
                  </a:lnTo>
                  <a:lnTo>
                    <a:pt x="1562" y="600"/>
                  </a:lnTo>
                  <a:lnTo>
                    <a:pt x="1548" y="560"/>
                  </a:lnTo>
                  <a:lnTo>
                    <a:pt x="1534" y="522"/>
                  </a:lnTo>
                  <a:lnTo>
                    <a:pt x="1518" y="484"/>
                  </a:lnTo>
                  <a:lnTo>
                    <a:pt x="1500" y="446"/>
                  </a:lnTo>
                  <a:lnTo>
                    <a:pt x="1482" y="410"/>
                  </a:lnTo>
                  <a:lnTo>
                    <a:pt x="1460" y="376"/>
                  </a:lnTo>
                  <a:lnTo>
                    <a:pt x="1438" y="342"/>
                  </a:lnTo>
                  <a:lnTo>
                    <a:pt x="1414" y="310"/>
                  </a:lnTo>
                  <a:lnTo>
                    <a:pt x="1390" y="280"/>
                  </a:lnTo>
                  <a:lnTo>
                    <a:pt x="1362" y="250"/>
                  </a:lnTo>
                  <a:lnTo>
                    <a:pt x="1336" y="222"/>
                  </a:lnTo>
                  <a:lnTo>
                    <a:pt x="1306" y="194"/>
                  </a:lnTo>
                  <a:lnTo>
                    <a:pt x="1276" y="170"/>
                  </a:lnTo>
                  <a:lnTo>
                    <a:pt x="1244" y="146"/>
                  </a:lnTo>
                  <a:lnTo>
                    <a:pt x="1212" y="124"/>
                  </a:lnTo>
                  <a:lnTo>
                    <a:pt x="1178" y="104"/>
                  </a:lnTo>
                  <a:lnTo>
                    <a:pt x="1144" y="84"/>
                  </a:lnTo>
                  <a:lnTo>
                    <a:pt x="1108" y="68"/>
                  </a:lnTo>
                  <a:lnTo>
                    <a:pt x="1072" y="52"/>
                  </a:lnTo>
                  <a:lnTo>
                    <a:pt x="1036" y="38"/>
                  </a:lnTo>
                  <a:lnTo>
                    <a:pt x="998" y="26"/>
                  </a:lnTo>
                  <a:lnTo>
                    <a:pt x="958" y="18"/>
                  </a:lnTo>
                  <a:lnTo>
                    <a:pt x="920" y="10"/>
                  </a:lnTo>
                  <a:lnTo>
                    <a:pt x="880" y="4"/>
                  </a:lnTo>
                  <a:lnTo>
                    <a:pt x="840" y="2"/>
                  </a:lnTo>
                  <a:lnTo>
                    <a:pt x="798" y="0"/>
                  </a:lnTo>
                  <a:lnTo>
                    <a:pt x="798" y="0"/>
                  </a:lnTo>
                  <a:close/>
                  <a:moveTo>
                    <a:pt x="702" y="1770"/>
                  </a:moveTo>
                  <a:lnTo>
                    <a:pt x="588" y="1220"/>
                  </a:lnTo>
                  <a:lnTo>
                    <a:pt x="626" y="1176"/>
                  </a:lnTo>
                  <a:lnTo>
                    <a:pt x="670" y="1226"/>
                  </a:lnTo>
                  <a:lnTo>
                    <a:pt x="670" y="1226"/>
                  </a:lnTo>
                  <a:lnTo>
                    <a:pt x="676" y="1230"/>
                  </a:lnTo>
                  <a:lnTo>
                    <a:pt x="684" y="1232"/>
                  </a:lnTo>
                  <a:lnTo>
                    <a:pt x="690" y="1230"/>
                  </a:lnTo>
                  <a:lnTo>
                    <a:pt x="698" y="1226"/>
                  </a:lnTo>
                  <a:lnTo>
                    <a:pt x="742" y="1176"/>
                  </a:lnTo>
                  <a:lnTo>
                    <a:pt x="786" y="1226"/>
                  </a:lnTo>
                  <a:lnTo>
                    <a:pt x="786" y="1226"/>
                  </a:lnTo>
                  <a:lnTo>
                    <a:pt x="792" y="1232"/>
                  </a:lnTo>
                  <a:lnTo>
                    <a:pt x="800" y="1232"/>
                  </a:lnTo>
                  <a:lnTo>
                    <a:pt x="808" y="1232"/>
                  </a:lnTo>
                  <a:lnTo>
                    <a:pt x="814" y="1226"/>
                  </a:lnTo>
                  <a:lnTo>
                    <a:pt x="856" y="1178"/>
                  </a:lnTo>
                  <a:lnTo>
                    <a:pt x="900" y="1230"/>
                  </a:lnTo>
                  <a:lnTo>
                    <a:pt x="900" y="1230"/>
                  </a:lnTo>
                  <a:lnTo>
                    <a:pt x="906" y="1234"/>
                  </a:lnTo>
                  <a:lnTo>
                    <a:pt x="914" y="1236"/>
                  </a:lnTo>
                  <a:lnTo>
                    <a:pt x="914" y="1236"/>
                  </a:lnTo>
                  <a:lnTo>
                    <a:pt x="922" y="1234"/>
                  </a:lnTo>
                  <a:lnTo>
                    <a:pt x="928" y="1230"/>
                  </a:lnTo>
                  <a:lnTo>
                    <a:pt x="972" y="1180"/>
                  </a:lnTo>
                  <a:lnTo>
                    <a:pt x="1008" y="1220"/>
                  </a:lnTo>
                  <a:lnTo>
                    <a:pt x="894" y="1770"/>
                  </a:lnTo>
                  <a:lnTo>
                    <a:pt x="702" y="1770"/>
                  </a:lnTo>
                  <a:close/>
                  <a:moveTo>
                    <a:pt x="1282" y="1322"/>
                  </a:moveTo>
                  <a:lnTo>
                    <a:pt x="1282" y="1322"/>
                  </a:lnTo>
                  <a:lnTo>
                    <a:pt x="1262" y="1346"/>
                  </a:lnTo>
                  <a:lnTo>
                    <a:pt x="1244" y="1372"/>
                  </a:lnTo>
                  <a:lnTo>
                    <a:pt x="1226" y="1396"/>
                  </a:lnTo>
                  <a:lnTo>
                    <a:pt x="1210" y="1424"/>
                  </a:lnTo>
                  <a:lnTo>
                    <a:pt x="1196" y="1450"/>
                  </a:lnTo>
                  <a:lnTo>
                    <a:pt x="1182" y="1478"/>
                  </a:lnTo>
                  <a:lnTo>
                    <a:pt x="1170" y="1506"/>
                  </a:lnTo>
                  <a:lnTo>
                    <a:pt x="1158" y="1534"/>
                  </a:lnTo>
                  <a:lnTo>
                    <a:pt x="1148" y="1562"/>
                  </a:lnTo>
                  <a:lnTo>
                    <a:pt x="1140" y="1590"/>
                  </a:lnTo>
                  <a:lnTo>
                    <a:pt x="1132" y="1620"/>
                  </a:lnTo>
                  <a:lnTo>
                    <a:pt x="1126" y="1648"/>
                  </a:lnTo>
                  <a:lnTo>
                    <a:pt x="1122" y="1678"/>
                  </a:lnTo>
                  <a:lnTo>
                    <a:pt x="1118" y="1708"/>
                  </a:lnTo>
                  <a:lnTo>
                    <a:pt x="1116" y="1738"/>
                  </a:lnTo>
                  <a:lnTo>
                    <a:pt x="1116" y="1766"/>
                  </a:lnTo>
                  <a:lnTo>
                    <a:pt x="1116" y="1770"/>
                  </a:lnTo>
                  <a:lnTo>
                    <a:pt x="970" y="1770"/>
                  </a:lnTo>
                  <a:lnTo>
                    <a:pt x="1100" y="1144"/>
                  </a:lnTo>
                  <a:lnTo>
                    <a:pt x="1100" y="1144"/>
                  </a:lnTo>
                  <a:lnTo>
                    <a:pt x="1100" y="1136"/>
                  </a:lnTo>
                  <a:lnTo>
                    <a:pt x="1100" y="1130"/>
                  </a:lnTo>
                  <a:lnTo>
                    <a:pt x="1098" y="1122"/>
                  </a:lnTo>
                  <a:lnTo>
                    <a:pt x="1094" y="1116"/>
                  </a:lnTo>
                  <a:lnTo>
                    <a:pt x="1090" y="1110"/>
                  </a:lnTo>
                  <a:lnTo>
                    <a:pt x="1084" y="1106"/>
                  </a:lnTo>
                  <a:lnTo>
                    <a:pt x="1078" y="1102"/>
                  </a:lnTo>
                  <a:lnTo>
                    <a:pt x="1070" y="1100"/>
                  </a:lnTo>
                  <a:lnTo>
                    <a:pt x="1070" y="1100"/>
                  </a:lnTo>
                  <a:lnTo>
                    <a:pt x="1064" y="1098"/>
                  </a:lnTo>
                  <a:lnTo>
                    <a:pt x="1056" y="1100"/>
                  </a:lnTo>
                  <a:lnTo>
                    <a:pt x="1050" y="1102"/>
                  </a:lnTo>
                  <a:lnTo>
                    <a:pt x="1042" y="1106"/>
                  </a:lnTo>
                  <a:lnTo>
                    <a:pt x="1038" y="1110"/>
                  </a:lnTo>
                  <a:lnTo>
                    <a:pt x="1032" y="1116"/>
                  </a:lnTo>
                  <a:lnTo>
                    <a:pt x="1028" y="1122"/>
                  </a:lnTo>
                  <a:lnTo>
                    <a:pt x="1026" y="1128"/>
                  </a:lnTo>
                  <a:lnTo>
                    <a:pt x="1018" y="1176"/>
                  </a:lnTo>
                  <a:lnTo>
                    <a:pt x="986" y="1140"/>
                  </a:lnTo>
                  <a:lnTo>
                    <a:pt x="986" y="1140"/>
                  </a:lnTo>
                  <a:lnTo>
                    <a:pt x="980" y="1134"/>
                  </a:lnTo>
                  <a:lnTo>
                    <a:pt x="972" y="1134"/>
                  </a:lnTo>
                  <a:lnTo>
                    <a:pt x="972" y="1134"/>
                  </a:lnTo>
                  <a:lnTo>
                    <a:pt x="964" y="1134"/>
                  </a:lnTo>
                  <a:lnTo>
                    <a:pt x="958" y="1140"/>
                  </a:lnTo>
                  <a:lnTo>
                    <a:pt x="914" y="1188"/>
                  </a:lnTo>
                  <a:lnTo>
                    <a:pt x="870" y="1138"/>
                  </a:lnTo>
                  <a:lnTo>
                    <a:pt x="870" y="1138"/>
                  </a:lnTo>
                  <a:lnTo>
                    <a:pt x="864" y="1134"/>
                  </a:lnTo>
                  <a:lnTo>
                    <a:pt x="856" y="1132"/>
                  </a:lnTo>
                  <a:lnTo>
                    <a:pt x="856" y="1132"/>
                  </a:lnTo>
                  <a:lnTo>
                    <a:pt x="848" y="1134"/>
                  </a:lnTo>
                  <a:lnTo>
                    <a:pt x="842" y="1138"/>
                  </a:lnTo>
                  <a:lnTo>
                    <a:pt x="800" y="1186"/>
                  </a:lnTo>
                  <a:lnTo>
                    <a:pt x="756" y="1136"/>
                  </a:lnTo>
                  <a:lnTo>
                    <a:pt x="756" y="1136"/>
                  </a:lnTo>
                  <a:lnTo>
                    <a:pt x="748" y="1130"/>
                  </a:lnTo>
                  <a:lnTo>
                    <a:pt x="742" y="1130"/>
                  </a:lnTo>
                  <a:lnTo>
                    <a:pt x="734" y="1130"/>
                  </a:lnTo>
                  <a:lnTo>
                    <a:pt x="728" y="1136"/>
                  </a:lnTo>
                  <a:lnTo>
                    <a:pt x="684" y="1186"/>
                  </a:lnTo>
                  <a:lnTo>
                    <a:pt x="640" y="1136"/>
                  </a:lnTo>
                  <a:lnTo>
                    <a:pt x="640" y="1136"/>
                  </a:lnTo>
                  <a:lnTo>
                    <a:pt x="634" y="1132"/>
                  </a:lnTo>
                  <a:lnTo>
                    <a:pt x="626" y="1130"/>
                  </a:lnTo>
                  <a:lnTo>
                    <a:pt x="618" y="1132"/>
                  </a:lnTo>
                  <a:lnTo>
                    <a:pt x="612" y="1136"/>
                  </a:lnTo>
                  <a:lnTo>
                    <a:pt x="580" y="1174"/>
                  </a:lnTo>
                  <a:lnTo>
                    <a:pt x="570" y="1128"/>
                  </a:lnTo>
                  <a:lnTo>
                    <a:pt x="570" y="1128"/>
                  </a:lnTo>
                  <a:lnTo>
                    <a:pt x="568" y="1122"/>
                  </a:lnTo>
                  <a:lnTo>
                    <a:pt x="564" y="1116"/>
                  </a:lnTo>
                  <a:lnTo>
                    <a:pt x="560" y="1110"/>
                  </a:lnTo>
                  <a:lnTo>
                    <a:pt x="554" y="1106"/>
                  </a:lnTo>
                  <a:lnTo>
                    <a:pt x="548" y="1102"/>
                  </a:lnTo>
                  <a:lnTo>
                    <a:pt x="540" y="1100"/>
                  </a:lnTo>
                  <a:lnTo>
                    <a:pt x="534" y="1100"/>
                  </a:lnTo>
                  <a:lnTo>
                    <a:pt x="526" y="1100"/>
                  </a:lnTo>
                  <a:lnTo>
                    <a:pt x="526" y="1100"/>
                  </a:lnTo>
                  <a:lnTo>
                    <a:pt x="518" y="1102"/>
                  </a:lnTo>
                  <a:lnTo>
                    <a:pt x="512" y="1106"/>
                  </a:lnTo>
                  <a:lnTo>
                    <a:pt x="506" y="1110"/>
                  </a:lnTo>
                  <a:lnTo>
                    <a:pt x="502" y="1116"/>
                  </a:lnTo>
                  <a:lnTo>
                    <a:pt x="498" y="1122"/>
                  </a:lnTo>
                  <a:lnTo>
                    <a:pt x="496" y="1130"/>
                  </a:lnTo>
                  <a:lnTo>
                    <a:pt x="496" y="1136"/>
                  </a:lnTo>
                  <a:lnTo>
                    <a:pt x="496" y="1144"/>
                  </a:lnTo>
                  <a:lnTo>
                    <a:pt x="626" y="1770"/>
                  </a:lnTo>
                  <a:lnTo>
                    <a:pt x="490" y="1770"/>
                  </a:lnTo>
                  <a:lnTo>
                    <a:pt x="490" y="1770"/>
                  </a:lnTo>
                  <a:lnTo>
                    <a:pt x="490" y="1740"/>
                  </a:lnTo>
                  <a:lnTo>
                    <a:pt x="488" y="1712"/>
                  </a:lnTo>
                  <a:lnTo>
                    <a:pt x="484" y="1682"/>
                  </a:lnTo>
                  <a:lnTo>
                    <a:pt x="478" y="1652"/>
                  </a:lnTo>
                  <a:lnTo>
                    <a:pt x="472" y="1624"/>
                  </a:lnTo>
                  <a:lnTo>
                    <a:pt x="464" y="1594"/>
                  </a:lnTo>
                  <a:lnTo>
                    <a:pt x="456" y="1566"/>
                  </a:lnTo>
                  <a:lnTo>
                    <a:pt x="446" y="1538"/>
                  </a:lnTo>
                  <a:lnTo>
                    <a:pt x="434" y="1510"/>
                  </a:lnTo>
                  <a:lnTo>
                    <a:pt x="420" y="1482"/>
                  </a:lnTo>
                  <a:lnTo>
                    <a:pt x="406" y="1454"/>
                  </a:lnTo>
                  <a:lnTo>
                    <a:pt x="392" y="1428"/>
                  </a:lnTo>
                  <a:lnTo>
                    <a:pt x="376" y="1402"/>
                  </a:lnTo>
                  <a:lnTo>
                    <a:pt x="358" y="1376"/>
                  </a:lnTo>
                  <a:lnTo>
                    <a:pt x="340" y="1350"/>
                  </a:lnTo>
                  <a:lnTo>
                    <a:pt x="320" y="1326"/>
                  </a:lnTo>
                  <a:lnTo>
                    <a:pt x="320" y="1326"/>
                  </a:lnTo>
                  <a:lnTo>
                    <a:pt x="300" y="1302"/>
                  </a:lnTo>
                  <a:lnTo>
                    <a:pt x="280" y="1276"/>
                  </a:lnTo>
                  <a:lnTo>
                    <a:pt x="262" y="1250"/>
                  </a:lnTo>
                  <a:lnTo>
                    <a:pt x="246" y="1222"/>
                  </a:lnTo>
                  <a:lnTo>
                    <a:pt x="230" y="1194"/>
                  </a:lnTo>
                  <a:lnTo>
                    <a:pt x="216" y="1166"/>
                  </a:lnTo>
                  <a:lnTo>
                    <a:pt x="204" y="1136"/>
                  </a:lnTo>
                  <a:lnTo>
                    <a:pt x="192" y="1106"/>
                  </a:lnTo>
                  <a:lnTo>
                    <a:pt x="182" y="1076"/>
                  </a:lnTo>
                  <a:lnTo>
                    <a:pt x="174" y="1046"/>
                  </a:lnTo>
                  <a:lnTo>
                    <a:pt x="166" y="1014"/>
                  </a:lnTo>
                  <a:lnTo>
                    <a:pt x="160" y="982"/>
                  </a:lnTo>
                  <a:lnTo>
                    <a:pt x="154" y="950"/>
                  </a:lnTo>
                  <a:lnTo>
                    <a:pt x="152" y="918"/>
                  </a:lnTo>
                  <a:lnTo>
                    <a:pt x="150" y="886"/>
                  </a:lnTo>
                  <a:lnTo>
                    <a:pt x="148" y="852"/>
                  </a:lnTo>
                  <a:lnTo>
                    <a:pt x="148" y="852"/>
                  </a:lnTo>
                  <a:lnTo>
                    <a:pt x="150" y="816"/>
                  </a:lnTo>
                  <a:lnTo>
                    <a:pt x="152" y="780"/>
                  </a:lnTo>
                  <a:lnTo>
                    <a:pt x="156" y="746"/>
                  </a:lnTo>
                  <a:lnTo>
                    <a:pt x="162" y="710"/>
                  </a:lnTo>
                  <a:lnTo>
                    <a:pt x="170" y="676"/>
                  </a:lnTo>
                  <a:lnTo>
                    <a:pt x="178" y="644"/>
                  </a:lnTo>
                  <a:lnTo>
                    <a:pt x="188" y="610"/>
                  </a:lnTo>
                  <a:lnTo>
                    <a:pt x="200" y="580"/>
                  </a:lnTo>
                  <a:lnTo>
                    <a:pt x="212" y="548"/>
                  </a:lnTo>
                  <a:lnTo>
                    <a:pt x="228" y="518"/>
                  </a:lnTo>
                  <a:lnTo>
                    <a:pt x="242" y="488"/>
                  </a:lnTo>
                  <a:lnTo>
                    <a:pt x="260" y="460"/>
                  </a:lnTo>
                  <a:lnTo>
                    <a:pt x="278" y="432"/>
                  </a:lnTo>
                  <a:lnTo>
                    <a:pt x="298" y="406"/>
                  </a:lnTo>
                  <a:lnTo>
                    <a:pt x="318" y="380"/>
                  </a:lnTo>
                  <a:lnTo>
                    <a:pt x="340" y="356"/>
                  </a:lnTo>
                  <a:lnTo>
                    <a:pt x="362" y="332"/>
                  </a:lnTo>
                  <a:lnTo>
                    <a:pt x="386" y="310"/>
                  </a:lnTo>
                  <a:lnTo>
                    <a:pt x="410" y="290"/>
                  </a:lnTo>
                  <a:lnTo>
                    <a:pt x="436" y="270"/>
                  </a:lnTo>
                  <a:lnTo>
                    <a:pt x="462" y="252"/>
                  </a:lnTo>
                  <a:lnTo>
                    <a:pt x="488" y="234"/>
                  </a:lnTo>
                  <a:lnTo>
                    <a:pt x="516" y="218"/>
                  </a:lnTo>
                  <a:lnTo>
                    <a:pt x="546" y="204"/>
                  </a:lnTo>
                  <a:lnTo>
                    <a:pt x="576" y="192"/>
                  </a:lnTo>
                  <a:lnTo>
                    <a:pt x="606" y="180"/>
                  </a:lnTo>
                  <a:lnTo>
                    <a:pt x="636" y="172"/>
                  </a:lnTo>
                  <a:lnTo>
                    <a:pt x="668" y="164"/>
                  </a:lnTo>
                  <a:lnTo>
                    <a:pt x="700" y="158"/>
                  </a:lnTo>
                  <a:lnTo>
                    <a:pt x="732" y="152"/>
                  </a:lnTo>
                  <a:lnTo>
                    <a:pt x="764" y="150"/>
                  </a:lnTo>
                  <a:lnTo>
                    <a:pt x="798" y="150"/>
                  </a:lnTo>
                  <a:lnTo>
                    <a:pt x="798" y="150"/>
                  </a:lnTo>
                  <a:lnTo>
                    <a:pt x="832" y="150"/>
                  </a:lnTo>
                  <a:lnTo>
                    <a:pt x="864" y="152"/>
                  </a:lnTo>
                  <a:lnTo>
                    <a:pt x="898" y="158"/>
                  </a:lnTo>
                  <a:lnTo>
                    <a:pt x="928" y="164"/>
                  </a:lnTo>
                  <a:lnTo>
                    <a:pt x="960" y="172"/>
                  </a:lnTo>
                  <a:lnTo>
                    <a:pt x="992" y="180"/>
                  </a:lnTo>
                  <a:lnTo>
                    <a:pt x="1022" y="192"/>
                  </a:lnTo>
                  <a:lnTo>
                    <a:pt x="1050" y="204"/>
                  </a:lnTo>
                  <a:lnTo>
                    <a:pt x="1080" y="218"/>
                  </a:lnTo>
                  <a:lnTo>
                    <a:pt x="1108" y="234"/>
                  </a:lnTo>
                  <a:lnTo>
                    <a:pt x="1134" y="252"/>
                  </a:lnTo>
                  <a:lnTo>
                    <a:pt x="1162" y="270"/>
                  </a:lnTo>
                  <a:lnTo>
                    <a:pt x="1186" y="290"/>
                  </a:lnTo>
                  <a:lnTo>
                    <a:pt x="1212" y="310"/>
                  </a:lnTo>
                  <a:lnTo>
                    <a:pt x="1234" y="332"/>
                  </a:lnTo>
                  <a:lnTo>
                    <a:pt x="1258" y="356"/>
                  </a:lnTo>
                  <a:lnTo>
                    <a:pt x="1278" y="380"/>
                  </a:lnTo>
                  <a:lnTo>
                    <a:pt x="1300" y="406"/>
                  </a:lnTo>
                  <a:lnTo>
                    <a:pt x="1318" y="432"/>
                  </a:lnTo>
                  <a:lnTo>
                    <a:pt x="1336" y="460"/>
                  </a:lnTo>
                  <a:lnTo>
                    <a:pt x="1354" y="488"/>
                  </a:lnTo>
                  <a:lnTo>
                    <a:pt x="1370" y="518"/>
                  </a:lnTo>
                  <a:lnTo>
                    <a:pt x="1384" y="548"/>
                  </a:lnTo>
                  <a:lnTo>
                    <a:pt x="1396" y="580"/>
                  </a:lnTo>
                  <a:lnTo>
                    <a:pt x="1408" y="610"/>
                  </a:lnTo>
                  <a:lnTo>
                    <a:pt x="1418" y="644"/>
                  </a:lnTo>
                  <a:lnTo>
                    <a:pt x="1428" y="676"/>
                  </a:lnTo>
                  <a:lnTo>
                    <a:pt x="1434" y="710"/>
                  </a:lnTo>
                  <a:lnTo>
                    <a:pt x="1440" y="746"/>
                  </a:lnTo>
                  <a:lnTo>
                    <a:pt x="1444" y="780"/>
                  </a:lnTo>
                  <a:lnTo>
                    <a:pt x="1446" y="816"/>
                  </a:lnTo>
                  <a:lnTo>
                    <a:pt x="1448" y="852"/>
                  </a:lnTo>
                  <a:lnTo>
                    <a:pt x="1448" y="852"/>
                  </a:lnTo>
                  <a:lnTo>
                    <a:pt x="1448" y="884"/>
                  </a:lnTo>
                  <a:lnTo>
                    <a:pt x="1446" y="918"/>
                  </a:lnTo>
                  <a:lnTo>
                    <a:pt x="1442" y="950"/>
                  </a:lnTo>
                  <a:lnTo>
                    <a:pt x="1436" y="980"/>
                  </a:lnTo>
                  <a:lnTo>
                    <a:pt x="1430" y="1012"/>
                  </a:lnTo>
                  <a:lnTo>
                    <a:pt x="1424" y="1042"/>
                  </a:lnTo>
                  <a:lnTo>
                    <a:pt x="1414" y="1074"/>
                  </a:lnTo>
                  <a:lnTo>
                    <a:pt x="1404" y="1104"/>
                  </a:lnTo>
                  <a:lnTo>
                    <a:pt x="1394" y="1132"/>
                  </a:lnTo>
                  <a:lnTo>
                    <a:pt x="1382" y="1162"/>
                  </a:lnTo>
                  <a:lnTo>
                    <a:pt x="1368" y="1190"/>
                  </a:lnTo>
                  <a:lnTo>
                    <a:pt x="1352" y="1218"/>
                  </a:lnTo>
                  <a:lnTo>
                    <a:pt x="1336" y="1244"/>
                  </a:lnTo>
                  <a:lnTo>
                    <a:pt x="1320" y="1272"/>
                  </a:lnTo>
                  <a:lnTo>
                    <a:pt x="1302" y="1296"/>
                  </a:lnTo>
                  <a:lnTo>
                    <a:pt x="1282" y="1322"/>
                  </a:lnTo>
                  <a:lnTo>
                    <a:pt x="1282" y="13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1" name="Freeform 8"/>
            <p:cNvSpPr/>
            <p:nvPr/>
          </p:nvSpPr>
          <p:spPr bwMode="auto">
            <a:xfrm>
              <a:off x="5689600" y="4322763"/>
              <a:ext cx="1257300" cy="177800"/>
            </a:xfrm>
            <a:custGeom>
              <a:avLst/>
              <a:gdLst>
                <a:gd name="T0" fmla="*/ 736 w 792"/>
                <a:gd name="T1" fmla="*/ 0 h 112"/>
                <a:gd name="T2" fmla="*/ 56 w 792"/>
                <a:gd name="T3" fmla="*/ 0 h 112"/>
                <a:gd name="T4" fmla="*/ 56 w 792"/>
                <a:gd name="T5" fmla="*/ 0 h 112"/>
                <a:gd name="T6" fmla="*/ 44 w 792"/>
                <a:gd name="T7" fmla="*/ 2 h 112"/>
                <a:gd name="T8" fmla="*/ 34 w 792"/>
                <a:gd name="T9" fmla="*/ 6 h 112"/>
                <a:gd name="T10" fmla="*/ 24 w 792"/>
                <a:gd name="T11" fmla="*/ 10 h 112"/>
                <a:gd name="T12" fmla="*/ 16 w 792"/>
                <a:gd name="T13" fmla="*/ 18 h 112"/>
                <a:gd name="T14" fmla="*/ 10 w 792"/>
                <a:gd name="T15" fmla="*/ 26 h 112"/>
                <a:gd name="T16" fmla="*/ 4 w 792"/>
                <a:gd name="T17" fmla="*/ 34 h 112"/>
                <a:gd name="T18" fmla="*/ 2 w 792"/>
                <a:gd name="T19" fmla="*/ 46 h 112"/>
                <a:gd name="T20" fmla="*/ 0 w 792"/>
                <a:gd name="T21" fmla="*/ 56 h 112"/>
                <a:gd name="T22" fmla="*/ 0 w 792"/>
                <a:gd name="T23" fmla="*/ 56 h 112"/>
                <a:gd name="T24" fmla="*/ 2 w 792"/>
                <a:gd name="T25" fmla="*/ 68 h 112"/>
                <a:gd name="T26" fmla="*/ 4 w 792"/>
                <a:gd name="T27" fmla="*/ 78 h 112"/>
                <a:gd name="T28" fmla="*/ 10 w 792"/>
                <a:gd name="T29" fmla="*/ 88 h 112"/>
                <a:gd name="T30" fmla="*/ 16 w 792"/>
                <a:gd name="T31" fmla="*/ 96 h 112"/>
                <a:gd name="T32" fmla="*/ 24 w 792"/>
                <a:gd name="T33" fmla="*/ 104 h 112"/>
                <a:gd name="T34" fmla="*/ 34 w 792"/>
                <a:gd name="T35" fmla="*/ 108 h 112"/>
                <a:gd name="T36" fmla="*/ 44 w 792"/>
                <a:gd name="T37" fmla="*/ 112 h 112"/>
                <a:gd name="T38" fmla="*/ 56 w 792"/>
                <a:gd name="T39" fmla="*/ 112 h 112"/>
                <a:gd name="T40" fmla="*/ 736 w 792"/>
                <a:gd name="T41" fmla="*/ 112 h 112"/>
                <a:gd name="T42" fmla="*/ 736 w 792"/>
                <a:gd name="T43" fmla="*/ 112 h 112"/>
                <a:gd name="T44" fmla="*/ 748 w 792"/>
                <a:gd name="T45" fmla="*/ 112 h 112"/>
                <a:gd name="T46" fmla="*/ 758 w 792"/>
                <a:gd name="T47" fmla="*/ 108 h 112"/>
                <a:gd name="T48" fmla="*/ 768 w 792"/>
                <a:gd name="T49" fmla="*/ 104 h 112"/>
                <a:gd name="T50" fmla="*/ 776 w 792"/>
                <a:gd name="T51" fmla="*/ 96 h 112"/>
                <a:gd name="T52" fmla="*/ 782 w 792"/>
                <a:gd name="T53" fmla="*/ 88 h 112"/>
                <a:gd name="T54" fmla="*/ 788 w 792"/>
                <a:gd name="T55" fmla="*/ 78 h 112"/>
                <a:gd name="T56" fmla="*/ 792 w 792"/>
                <a:gd name="T57" fmla="*/ 68 h 112"/>
                <a:gd name="T58" fmla="*/ 792 w 792"/>
                <a:gd name="T59" fmla="*/ 56 h 112"/>
                <a:gd name="T60" fmla="*/ 792 w 792"/>
                <a:gd name="T61" fmla="*/ 56 h 112"/>
                <a:gd name="T62" fmla="*/ 792 w 792"/>
                <a:gd name="T63" fmla="*/ 46 h 112"/>
                <a:gd name="T64" fmla="*/ 788 w 792"/>
                <a:gd name="T65" fmla="*/ 34 h 112"/>
                <a:gd name="T66" fmla="*/ 782 w 792"/>
                <a:gd name="T67" fmla="*/ 26 h 112"/>
                <a:gd name="T68" fmla="*/ 776 w 792"/>
                <a:gd name="T69" fmla="*/ 18 h 112"/>
                <a:gd name="T70" fmla="*/ 768 w 792"/>
                <a:gd name="T71" fmla="*/ 10 h 112"/>
                <a:gd name="T72" fmla="*/ 758 w 792"/>
                <a:gd name="T73" fmla="*/ 6 h 112"/>
                <a:gd name="T74" fmla="*/ 748 w 792"/>
                <a:gd name="T75" fmla="*/ 2 h 112"/>
                <a:gd name="T76" fmla="*/ 736 w 792"/>
                <a:gd name="T77" fmla="*/ 0 h 112"/>
                <a:gd name="T78" fmla="*/ 736 w 792"/>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2" h="112">
                  <a:moveTo>
                    <a:pt x="736" y="0"/>
                  </a:moveTo>
                  <a:lnTo>
                    <a:pt x="56" y="0"/>
                  </a:lnTo>
                  <a:lnTo>
                    <a:pt x="56" y="0"/>
                  </a:lnTo>
                  <a:lnTo>
                    <a:pt x="44" y="2"/>
                  </a:lnTo>
                  <a:lnTo>
                    <a:pt x="34" y="6"/>
                  </a:lnTo>
                  <a:lnTo>
                    <a:pt x="24" y="10"/>
                  </a:lnTo>
                  <a:lnTo>
                    <a:pt x="16" y="18"/>
                  </a:lnTo>
                  <a:lnTo>
                    <a:pt x="10" y="26"/>
                  </a:lnTo>
                  <a:lnTo>
                    <a:pt x="4" y="34"/>
                  </a:lnTo>
                  <a:lnTo>
                    <a:pt x="2" y="46"/>
                  </a:lnTo>
                  <a:lnTo>
                    <a:pt x="0" y="56"/>
                  </a:lnTo>
                  <a:lnTo>
                    <a:pt x="0" y="56"/>
                  </a:lnTo>
                  <a:lnTo>
                    <a:pt x="2" y="68"/>
                  </a:lnTo>
                  <a:lnTo>
                    <a:pt x="4" y="78"/>
                  </a:lnTo>
                  <a:lnTo>
                    <a:pt x="10" y="88"/>
                  </a:lnTo>
                  <a:lnTo>
                    <a:pt x="16" y="96"/>
                  </a:lnTo>
                  <a:lnTo>
                    <a:pt x="24" y="104"/>
                  </a:lnTo>
                  <a:lnTo>
                    <a:pt x="34" y="108"/>
                  </a:lnTo>
                  <a:lnTo>
                    <a:pt x="44" y="112"/>
                  </a:lnTo>
                  <a:lnTo>
                    <a:pt x="56" y="112"/>
                  </a:lnTo>
                  <a:lnTo>
                    <a:pt x="736" y="112"/>
                  </a:lnTo>
                  <a:lnTo>
                    <a:pt x="736" y="112"/>
                  </a:lnTo>
                  <a:lnTo>
                    <a:pt x="748" y="112"/>
                  </a:lnTo>
                  <a:lnTo>
                    <a:pt x="758" y="108"/>
                  </a:lnTo>
                  <a:lnTo>
                    <a:pt x="768" y="104"/>
                  </a:lnTo>
                  <a:lnTo>
                    <a:pt x="776" y="96"/>
                  </a:lnTo>
                  <a:lnTo>
                    <a:pt x="782" y="88"/>
                  </a:lnTo>
                  <a:lnTo>
                    <a:pt x="788" y="78"/>
                  </a:lnTo>
                  <a:lnTo>
                    <a:pt x="792" y="68"/>
                  </a:lnTo>
                  <a:lnTo>
                    <a:pt x="792" y="56"/>
                  </a:lnTo>
                  <a:lnTo>
                    <a:pt x="792" y="56"/>
                  </a:lnTo>
                  <a:lnTo>
                    <a:pt x="792" y="46"/>
                  </a:lnTo>
                  <a:lnTo>
                    <a:pt x="788" y="34"/>
                  </a:lnTo>
                  <a:lnTo>
                    <a:pt x="782" y="26"/>
                  </a:lnTo>
                  <a:lnTo>
                    <a:pt x="776" y="18"/>
                  </a:lnTo>
                  <a:lnTo>
                    <a:pt x="768" y="10"/>
                  </a:lnTo>
                  <a:lnTo>
                    <a:pt x="758" y="6"/>
                  </a:lnTo>
                  <a:lnTo>
                    <a:pt x="748" y="2"/>
                  </a:lnTo>
                  <a:lnTo>
                    <a:pt x="736" y="0"/>
                  </a:lnTo>
                  <a:lnTo>
                    <a:pt x="7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2" name="Freeform 9"/>
            <p:cNvSpPr/>
            <p:nvPr/>
          </p:nvSpPr>
          <p:spPr bwMode="auto">
            <a:xfrm>
              <a:off x="5743575" y="4611688"/>
              <a:ext cx="1149350" cy="177800"/>
            </a:xfrm>
            <a:custGeom>
              <a:avLst/>
              <a:gdLst>
                <a:gd name="T0" fmla="*/ 668 w 724"/>
                <a:gd name="T1" fmla="*/ 0 h 112"/>
                <a:gd name="T2" fmla="*/ 56 w 724"/>
                <a:gd name="T3" fmla="*/ 0 h 112"/>
                <a:gd name="T4" fmla="*/ 56 w 724"/>
                <a:gd name="T5" fmla="*/ 0 h 112"/>
                <a:gd name="T6" fmla="*/ 44 w 724"/>
                <a:gd name="T7" fmla="*/ 2 h 112"/>
                <a:gd name="T8" fmla="*/ 34 w 724"/>
                <a:gd name="T9" fmla="*/ 4 h 112"/>
                <a:gd name="T10" fmla="*/ 24 w 724"/>
                <a:gd name="T11" fmla="*/ 10 h 112"/>
                <a:gd name="T12" fmla="*/ 16 w 724"/>
                <a:gd name="T13" fmla="*/ 16 h 112"/>
                <a:gd name="T14" fmla="*/ 10 w 724"/>
                <a:gd name="T15" fmla="*/ 24 h 112"/>
                <a:gd name="T16" fmla="*/ 4 w 724"/>
                <a:gd name="T17" fmla="*/ 34 h 112"/>
                <a:gd name="T18" fmla="*/ 2 w 724"/>
                <a:gd name="T19" fmla="*/ 44 h 112"/>
                <a:gd name="T20" fmla="*/ 0 w 724"/>
                <a:gd name="T21" fmla="*/ 56 h 112"/>
                <a:gd name="T22" fmla="*/ 0 w 724"/>
                <a:gd name="T23" fmla="*/ 56 h 112"/>
                <a:gd name="T24" fmla="*/ 2 w 724"/>
                <a:gd name="T25" fmla="*/ 68 h 112"/>
                <a:gd name="T26" fmla="*/ 4 w 724"/>
                <a:gd name="T27" fmla="*/ 78 h 112"/>
                <a:gd name="T28" fmla="*/ 10 w 724"/>
                <a:gd name="T29" fmla="*/ 88 h 112"/>
                <a:gd name="T30" fmla="*/ 16 w 724"/>
                <a:gd name="T31" fmla="*/ 96 h 112"/>
                <a:gd name="T32" fmla="*/ 24 w 724"/>
                <a:gd name="T33" fmla="*/ 102 h 112"/>
                <a:gd name="T34" fmla="*/ 34 w 724"/>
                <a:gd name="T35" fmla="*/ 108 h 112"/>
                <a:gd name="T36" fmla="*/ 44 w 724"/>
                <a:gd name="T37" fmla="*/ 110 h 112"/>
                <a:gd name="T38" fmla="*/ 56 w 724"/>
                <a:gd name="T39" fmla="*/ 112 h 112"/>
                <a:gd name="T40" fmla="*/ 668 w 724"/>
                <a:gd name="T41" fmla="*/ 112 h 112"/>
                <a:gd name="T42" fmla="*/ 668 w 724"/>
                <a:gd name="T43" fmla="*/ 112 h 112"/>
                <a:gd name="T44" fmla="*/ 680 w 724"/>
                <a:gd name="T45" fmla="*/ 110 h 112"/>
                <a:gd name="T46" fmla="*/ 690 w 724"/>
                <a:gd name="T47" fmla="*/ 108 h 112"/>
                <a:gd name="T48" fmla="*/ 700 w 724"/>
                <a:gd name="T49" fmla="*/ 102 h 112"/>
                <a:gd name="T50" fmla="*/ 708 w 724"/>
                <a:gd name="T51" fmla="*/ 96 h 112"/>
                <a:gd name="T52" fmla="*/ 714 w 724"/>
                <a:gd name="T53" fmla="*/ 88 h 112"/>
                <a:gd name="T54" fmla="*/ 720 w 724"/>
                <a:gd name="T55" fmla="*/ 78 h 112"/>
                <a:gd name="T56" fmla="*/ 724 w 724"/>
                <a:gd name="T57" fmla="*/ 68 h 112"/>
                <a:gd name="T58" fmla="*/ 724 w 724"/>
                <a:gd name="T59" fmla="*/ 56 h 112"/>
                <a:gd name="T60" fmla="*/ 724 w 724"/>
                <a:gd name="T61" fmla="*/ 56 h 112"/>
                <a:gd name="T62" fmla="*/ 724 w 724"/>
                <a:gd name="T63" fmla="*/ 44 h 112"/>
                <a:gd name="T64" fmla="*/ 720 w 724"/>
                <a:gd name="T65" fmla="*/ 34 h 112"/>
                <a:gd name="T66" fmla="*/ 714 w 724"/>
                <a:gd name="T67" fmla="*/ 24 h 112"/>
                <a:gd name="T68" fmla="*/ 708 w 724"/>
                <a:gd name="T69" fmla="*/ 16 h 112"/>
                <a:gd name="T70" fmla="*/ 700 w 724"/>
                <a:gd name="T71" fmla="*/ 10 h 112"/>
                <a:gd name="T72" fmla="*/ 690 w 724"/>
                <a:gd name="T73" fmla="*/ 4 h 112"/>
                <a:gd name="T74" fmla="*/ 680 w 724"/>
                <a:gd name="T75" fmla="*/ 2 h 112"/>
                <a:gd name="T76" fmla="*/ 668 w 724"/>
                <a:gd name="T77" fmla="*/ 0 h 112"/>
                <a:gd name="T78" fmla="*/ 668 w 724"/>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4" h="112">
                  <a:moveTo>
                    <a:pt x="668" y="0"/>
                  </a:moveTo>
                  <a:lnTo>
                    <a:pt x="56" y="0"/>
                  </a:ln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668" y="112"/>
                  </a:lnTo>
                  <a:lnTo>
                    <a:pt x="668" y="112"/>
                  </a:lnTo>
                  <a:lnTo>
                    <a:pt x="680" y="110"/>
                  </a:lnTo>
                  <a:lnTo>
                    <a:pt x="690" y="108"/>
                  </a:lnTo>
                  <a:lnTo>
                    <a:pt x="700" y="102"/>
                  </a:lnTo>
                  <a:lnTo>
                    <a:pt x="708" y="96"/>
                  </a:lnTo>
                  <a:lnTo>
                    <a:pt x="714" y="88"/>
                  </a:lnTo>
                  <a:lnTo>
                    <a:pt x="720" y="78"/>
                  </a:lnTo>
                  <a:lnTo>
                    <a:pt x="724" y="68"/>
                  </a:lnTo>
                  <a:lnTo>
                    <a:pt x="724" y="56"/>
                  </a:lnTo>
                  <a:lnTo>
                    <a:pt x="724" y="56"/>
                  </a:lnTo>
                  <a:lnTo>
                    <a:pt x="724" y="44"/>
                  </a:lnTo>
                  <a:lnTo>
                    <a:pt x="720" y="34"/>
                  </a:lnTo>
                  <a:lnTo>
                    <a:pt x="714" y="24"/>
                  </a:lnTo>
                  <a:lnTo>
                    <a:pt x="708" y="16"/>
                  </a:lnTo>
                  <a:lnTo>
                    <a:pt x="700" y="10"/>
                  </a:lnTo>
                  <a:lnTo>
                    <a:pt x="690" y="4"/>
                  </a:lnTo>
                  <a:lnTo>
                    <a:pt x="680" y="2"/>
                  </a:lnTo>
                  <a:lnTo>
                    <a:pt x="668" y="0"/>
                  </a:lnTo>
                  <a:lnTo>
                    <a:pt x="66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3" name="Freeform 10"/>
            <p:cNvSpPr/>
            <p:nvPr/>
          </p:nvSpPr>
          <p:spPr bwMode="auto">
            <a:xfrm>
              <a:off x="5902325" y="4900613"/>
              <a:ext cx="831850" cy="174625"/>
            </a:xfrm>
            <a:custGeom>
              <a:avLst/>
              <a:gdLst>
                <a:gd name="T0" fmla="*/ 468 w 524"/>
                <a:gd name="T1" fmla="*/ 0 h 110"/>
                <a:gd name="T2" fmla="*/ 56 w 524"/>
                <a:gd name="T3" fmla="*/ 0 h 110"/>
                <a:gd name="T4" fmla="*/ 56 w 524"/>
                <a:gd name="T5" fmla="*/ 0 h 110"/>
                <a:gd name="T6" fmla="*/ 44 w 524"/>
                <a:gd name="T7" fmla="*/ 0 h 110"/>
                <a:gd name="T8" fmla="*/ 34 w 524"/>
                <a:gd name="T9" fmla="*/ 4 h 110"/>
                <a:gd name="T10" fmla="*/ 24 w 524"/>
                <a:gd name="T11" fmla="*/ 8 h 110"/>
                <a:gd name="T12" fmla="*/ 16 w 524"/>
                <a:gd name="T13" fmla="*/ 16 h 110"/>
                <a:gd name="T14" fmla="*/ 10 w 524"/>
                <a:gd name="T15" fmla="*/ 24 h 110"/>
                <a:gd name="T16" fmla="*/ 4 w 524"/>
                <a:gd name="T17" fmla="*/ 34 h 110"/>
                <a:gd name="T18" fmla="*/ 0 w 524"/>
                <a:gd name="T19" fmla="*/ 44 h 110"/>
                <a:gd name="T20" fmla="*/ 0 w 524"/>
                <a:gd name="T21" fmla="*/ 56 h 110"/>
                <a:gd name="T22" fmla="*/ 0 w 524"/>
                <a:gd name="T23" fmla="*/ 56 h 110"/>
                <a:gd name="T24" fmla="*/ 0 w 524"/>
                <a:gd name="T25" fmla="*/ 66 h 110"/>
                <a:gd name="T26" fmla="*/ 4 w 524"/>
                <a:gd name="T27" fmla="*/ 76 h 110"/>
                <a:gd name="T28" fmla="*/ 10 w 524"/>
                <a:gd name="T29" fmla="*/ 86 h 110"/>
                <a:gd name="T30" fmla="*/ 16 w 524"/>
                <a:gd name="T31" fmla="*/ 94 h 110"/>
                <a:gd name="T32" fmla="*/ 24 w 524"/>
                <a:gd name="T33" fmla="*/ 102 h 110"/>
                <a:gd name="T34" fmla="*/ 34 w 524"/>
                <a:gd name="T35" fmla="*/ 106 h 110"/>
                <a:gd name="T36" fmla="*/ 44 w 524"/>
                <a:gd name="T37" fmla="*/ 110 h 110"/>
                <a:gd name="T38" fmla="*/ 56 w 524"/>
                <a:gd name="T39" fmla="*/ 110 h 110"/>
                <a:gd name="T40" fmla="*/ 468 w 524"/>
                <a:gd name="T41" fmla="*/ 110 h 110"/>
                <a:gd name="T42" fmla="*/ 468 w 524"/>
                <a:gd name="T43" fmla="*/ 110 h 110"/>
                <a:gd name="T44" fmla="*/ 480 w 524"/>
                <a:gd name="T45" fmla="*/ 110 h 110"/>
                <a:gd name="T46" fmla="*/ 490 w 524"/>
                <a:gd name="T47" fmla="*/ 106 h 110"/>
                <a:gd name="T48" fmla="*/ 500 w 524"/>
                <a:gd name="T49" fmla="*/ 102 h 110"/>
                <a:gd name="T50" fmla="*/ 508 w 524"/>
                <a:gd name="T51" fmla="*/ 94 h 110"/>
                <a:gd name="T52" fmla="*/ 516 w 524"/>
                <a:gd name="T53" fmla="*/ 86 h 110"/>
                <a:gd name="T54" fmla="*/ 520 w 524"/>
                <a:gd name="T55" fmla="*/ 76 h 110"/>
                <a:gd name="T56" fmla="*/ 524 w 524"/>
                <a:gd name="T57" fmla="*/ 66 h 110"/>
                <a:gd name="T58" fmla="*/ 524 w 524"/>
                <a:gd name="T59" fmla="*/ 56 h 110"/>
                <a:gd name="T60" fmla="*/ 524 w 524"/>
                <a:gd name="T61" fmla="*/ 56 h 110"/>
                <a:gd name="T62" fmla="*/ 524 w 524"/>
                <a:gd name="T63" fmla="*/ 44 h 110"/>
                <a:gd name="T64" fmla="*/ 520 w 524"/>
                <a:gd name="T65" fmla="*/ 34 h 110"/>
                <a:gd name="T66" fmla="*/ 516 w 524"/>
                <a:gd name="T67" fmla="*/ 24 h 110"/>
                <a:gd name="T68" fmla="*/ 508 w 524"/>
                <a:gd name="T69" fmla="*/ 16 h 110"/>
                <a:gd name="T70" fmla="*/ 500 w 524"/>
                <a:gd name="T71" fmla="*/ 8 h 110"/>
                <a:gd name="T72" fmla="*/ 490 w 524"/>
                <a:gd name="T73" fmla="*/ 4 h 110"/>
                <a:gd name="T74" fmla="*/ 480 w 524"/>
                <a:gd name="T75" fmla="*/ 0 h 110"/>
                <a:gd name="T76" fmla="*/ 468 w 524"/>
                <a:gd name="T77" fmla="*/ 0 h 110"/>
                <a:gd name="T78" fmla="*/ 468 w 524"/>
                <a:gd name="T7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4" h="110">
                  <a:moveTo>
                    <a:pt x="468" y="0"/>
                  </a:moveTo>
                  <a:lnTo>
                    <a:pt x="56" y="0"/>
                  </a:lnTo>
                  <a:lnTo>
                    <a:pt x="56" y="0"/>
                  </a:lnTo>
                  <a:lnTo>
                    <a:pt x="44" y="0"/>
                  </a:lnTo>
                  <a:lnTo>
                    <a:pt x="34" y="4"/>
                  </a:lnTo>
                  <a:lnTo>
                    <a:pt x="24" y="8"/>
                  </a:lnTo>
                  <a:lnTo>
                    <a:pt x="16" y="16"/>
                  </a:lnTo>
                  <a:lnTo>
                    <a:pt x="10" y="24"/>
                  </a:lnTo>
                  <a:lnTo>
                    <a:pt x="4" y="34"/>
                  </a:lnTo>
                  <a:lnTo>
                    <a:pt x="0" y="44"/>
                  </a:lnTo>
                  <a:lnTo>
                    <a:pt x="0" y="56"/>
                  </a:lnTo>
                  <a:lnTo>
                    <a:pt x="0" y="56"/>
                  </a:lnTo>
                  <a:lnTo>
                    <a:pt x="0" y="66"/>
                  </a:lnTo>
                  <a:lnTo>
                    <a:pt x="4" y="76"/>
                  </a:lnTo>
                  <a:lnTo>
                    <a:pt x="10" y="86"/>
                  </a:lnTo>
                  <a:lnTo>
                    <a:pt x="16" y="94"/>
                  </a:lnTo>
                  <a:lnTo>
                    <a:pt x="24" y="102"/>
                  </a:lnTo>
                  <a:lnTo>
                    <a:pt x="34" y="106"/>
                  </a:lnTo>
                  <a:lnTo>
                    <a:pt x="44" y="110"/>
                  </a:lnTo>
                  <a:lnTo>
                    <a:pt x="56" y="110"/>
                  </a:lnTo>
                  <a:lnTo>
                    <a:pt x="468" y="110"/>
                  </a:lnTo>
                  <a:lnTo>
                    <a:pt x="468" y="110"/>
                  </a:lnTo>
                  <a:lnTo>
                    <a:pt x="480" y="110"/>
                  </a:lnTo>
                  <a:lnTo>
                    <a:pt x="490" y="106"/>
                  </a:lnTo>
                  <a:lnTo>
                    <a:pt x="500" y="102"/>
                  </a:lnTo>
                  <a:lnTo>
                    <a:pt x="508" y="94"/>
                  </a:lnTo>
                  <a:lnTo>
                    <a:pt x="516" y="86"/>
                  </a:lnTo>
                  <a:lnTo>
                    <a:pt x="520" y="76"/>
                  </a:lnTo>
                  <a:lnTo>
                    <a:pt x="524" y="66"/>
                  </a:lnTo>
                  <a:lnTo>
                    <a:pt x="524" y="56"/>
                  </a:lnTo>
                  <a:lnTo>
                    <a:pt x="524" y="56"/>
                  </a:lnTo>
                  <a:lnTo>
                    <a:pt x="524" y="44"/>
                  </a:lnTo>
                  <a:lnTo>
                    <a:pt x="520" y="34"/>
                  </a:lnTo>
                  <a:lnTo>
                    <a:pt x="516" y="24"/>
                  </a:lnTo>
                  <a:lnTo>
                    <a:pt x="508" y="16"/>
                  </a:lnTo>
                  <a:lnTo>
                    <a:pt x="500" y="8"/>
                  </a:lnTo>
                  <a:lnTo>
                    <a:pt x="490" y="4"/>
                  </a:lnTo>
                  <a:lnTo>
                    <a:pt x="480" y="0"/>
                  </a:lnTo>
                  <a:lnTo>
                    <a:pt x="468" y="0"/>
                  </a:lnTo>
                  <a:lnTo>
                    <a:pt x="46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4" name="Freeform 11"/>
            <p:cNvSpPr/>
            <p:nvPr/>
          </p:nvSpPr>
          <p:spPr bwMode="auto">
            <a:xfrm>
              <a:off x="6267450" y="1579563"/>
              <a:ext cx="933450" cy="1019175"/>
            </a:xfrm>
            <a:custGeom>
              <a:avLst/>
              <a:gdLst>
                <a:gd name="T0" fmla="*/ 38 w 588"/>
                <a:gd name="T1" fmla="*/ 0 h 642"/>
                <a:gd name="T2" fmla="*/ 22 w 588"/>
                <a:gd name="T3" fmla="*/ 4 h 642"/>
                <a:gd name="T4" fmla="*/ 10 w 588"/>
                <a:gd name="T5" fmla="*/ 12 h 642"/>
                <a:gd name="T6" fmla="*/ 2 w 588"/>
                <a:gd name="T7" fmla="*/ 24 h 642"/>
                <a:gd name="T8" fmla="*/ 0 w 588"/>
                <a:gd name="T9" fmla="*/ 38 h 642"/>
                <a:gd name="T10" fmla="*/ 0 w 588"/>
                <a:gd name="T11" fmla="*/ 46 h 642"/>
                <a:gd name="T12" fmla="*/ 6 w 588"/>
                <a:gd name="T13" fmla="*/ 58 h 642"/>
                <a:gd name="T14" fmla="*/ 16 w 588"/>
                <a:gd name="T15" fmla="*/ 68 h 642"/>
                <a:gd name="T16" fmla="*/ 30 w 588"/>
                <a:gd name="T17" fmla="*/ 74 h 642"/>
                <a:gd name="T18" fmla="*/ 38 w 588"/>
                <a:gd name="T19" fmla="*/ 76 h 642"/>
                <a:gd name="T20" fmla="*/ 86 w 588"/>
                <a:gd name="T21" fmla="*/ 78 h 642"/>
                <a:gd name="T22" fmla="*/ 134 w 588"/>
                <a:gd name="T23" fmla="*/ 86 h 642"/>
                <a:gd name="T24" fmla="*/ 178 w 588"/>
                <a:gd name="T25" fmla="*/ 100 h 642"/>
                <a:gd name="T26" fmla="*/ 222 w 588"/>
                <a:gd name="T27" fmla="*/ 118 h 642"/>
                <a:gd name="T28" fmla="*/ 264 w 588"/>
                <a:gd name="T29" fmla="*/ 140 h 642"/>
                <a:gd name="T30" fmla="*/ 340 w 588"/>
                <a:gd name="T31" fmla="*/ 196 h 642"/>
                <a:gd name="T32" fmla="*/ 404 w 588"/>
                <a:gd name="T33" fmla="*/ 268 h 642"/>
                <a:gd name="T34" fmla="*/ 456 w 588"/>
                <a:gd name="T35" fmla="*/ 352 h 642"/>
                <a:gd name="T36" fmla="*/ 492 w 588"/>
                <a:gd name="T37" fmla="*/ 448 h 642"/>
                <a:gd name="T38" fmla="*/ 508 w 588"/>
                <a:gd name="T39" fmla="*/ 524 h 642"/>
                <a:gd name="T40" fmla="*/ 512 w 588"/>
                <a:gd name="T41" fmla="*/ 578 h 642"/>
                <a:gd name="T42" fmla="*/ 512 w 588"/>
                <a:gd name="T43" fmla="*/ 604 h 642"/>
                <a:gd name="T44" fmla="*/ 516 w 588"/>
                <a:gd name="T45" fmla="*/ 620 h 642"/>
                <a:gd name="T46" fmla="*/ 524 w 588"/>
                <a:gd name="T47" fmla="*/ 630 h 642"/>
                <a:gd name="T48" fmla="*/ 536 w 588"/>
                <a:gd name="T49" fmla="*/ 638 h 642"/>
                <a:gd name="T50" fmla="*/ 550 w 588"/>
                <a:gd name="T51" fmla="*/ 642 h 642"/>
                <a:gd name="T52" fmla="*/ 558 w 588"/>
                <a:gd name="T53" fmla="*/ 642 h 642"/>
                <a:gd name="T54" fmla="*/ 570 w 588"/>
                <a:gd name="T55" fmla="*/ 636 h 642"/>
                <a:gd name="T56" fmla="*/ 582 w 588"/>
                <a:gd name="T57" fmla="*/ 626 h 642"/>
                <a:gd name="T58" fmla="*/ 586 w 588"/>
                <a:gd name="T59" fmla="*/ 612 h 642"/>
                <a:gd name="T60" fmla="*/ 588 w 588"/>
                <a:gd name="T61" fmla="*/ 604 h 642"/>
                <a:gd name="T62" fmla="*/ 584 w 588"/>
                <a:gd name="T63" fmla="*/ 542 h 642"/>
                <a:gd name="T64" fmla="*/ 576 w 588"/>
                <a:gd name="T65" fmla="*/ 484 h 642"/>
                <a:gd name="T66" fmla="*/ 562 w 588"/>
                <a:gd name="T67" fmla="*/ 426 h 642"/>
                <a:gd name="T68" fmla="*/ 544 w 588"/>
                <a:gd name="T69" fmla="*/ 370 h 642"/>
                <a:gd name="T70" fmla="*/ 520 w 588"/>
                <a:gd name="T71" fmla="*/ 316 h 642"/>
                <a:gd name="T72" fmla="*/ 494 w 588"/>
                <a:gd name="T73" fmla="*/ 268 h 642"/>
                <a:gd name="T74" fmla="*/ 462 w 588"/>
                <a:gd name="T75" fmla="*/ 220 h 642"/>
                <a:gd name="T76" fmla="*/ 426 w 588"/>
                <a:gd name="T77" fmla="*/ 178 h 642"/>
                <a:gd name="T78" fmla="*/ 388 w 588"/>
                <a:gd name="T79" fmla="*/ 138 h 642"/>
                <a:gd name="T80" fmla="*/ 344 w 588"/>
                <a:gd name="T81" fmla="*/ 104 h 642"/>
                <a:gd name="T82" fmla="*/ 300 w 588"/>
                <a:gd name="T83" fmla="*/ 74 h 642"/>
                <a:gd name="T84" fmla="*/ 252 w 588"/>
                <a:gd name="T85" fmla="*/ 48 h 642"/>
                <a:gd name="T86" fmla="*/ 200 w 588"/>
                <a:gd name="T87" fmla="*/ 28 h 642"/>
                <a:gd name="T88" fmla="*/ 148 w 588"/>
                <a:gd name="T89" fmla="*/ 14 h 642"/>
                <a:gd name="T90" fmla="*/ 94 w 588"/>
                <a:gd name="T91" fmla="*/ 4 h 642"/>
                <a:gd name="T92" fmla="*/ 38 w 588"/>
                <a:gd name="T9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642">
                  <a:moveTo>
                    <a:pt x="38" y="0"/>
                  </a:moveTo>
                  <a:lnTo>
                    <a:pt x="38" y="0"/>
                  </a:lnTo>
                  <a:lnTo>
                    <a:pt x="30" y="2"/>
                  </a:lnTo>
                  <a:lnTo>
                    <a:pt x="22" y="4"/>
                  </a:lnTo>
                  <a:lnTo>
                    <a:pt x="16" y="8"/>
                  </a:lnTo>
                  <a:lnTo>
                    <a:pt x="10" y="12"/>
                  </a:lnTo>
                  <a:lnTo>
                    <a:pt x="6" y="18"/>
                  </a:lnTo>
                  <a:lnTo>
                    <a:pt x="2" y="24"/>
                  </a:lnTo>
                  <a:lnTo>
                    <a:pt x="0" y="30"/>
                  </a:lnTo>
                  <a:lnTo>
                    <a:pt x="0" y="38"/>
                  </a:lnTo>
                  <a:lnTo>
                    <a:pt x="0" y="38"/>
                  </a:lnTo>
                  <a:lnTo>
                    <a:pt x="0" y="46"/>
                  </a:lnTo>
                  <a:lnTo>
                    <a:pt x="2" y="52"/>
                  </a:lnTo>
                  <a:lnTo>
                    <a:pt x="6" y="58"/>
                  </a:lnTo>
                  <a:lnTo>
                    <a:pt x="10" y="64"/>
                  </a:lnTo>
                  <a:lnTo>
                    <a:pt x="16" y="68"/>
                  </a:lnTo>
                  <a:lnTo>
                    <a:pt x="22" y="72"/>
                  </a:lnTo>
                  <a:lnTo>
                    <a:pt x="30" y="74"/>
                  </a:lnTo>
                  <a:lnTo>
                    <a:pt x="38" y="76"/>
                  </a:lnTo>
                  <a:lnTo>
                    <a:pt x="38" y="76"/>
                  </a:lnTo>
                  <a:lnTo>
                    <a:pt x="62" y="76"/>
                  </a:lnTo>
                  <a:lnTo>
                    <a:pt x="86" y="78"/>
                  </a:lnTo>
                  <a:lnTo>
                    <a:pt x="110" y="82"/>
                  </a:lnTo>
                  <a:lnTo>
                    <a:pt x="134" y="86"/>
                  </a:lnTo>
                  <a:lnTo>
                    <a:pt x="156" y="92"/>
                  </a:lnTo>
                  <a:lnTo>
                    <a:pt x="178" y="100"/>
                  </a:lnTo>
                  <a:lnTo>
                    <a:pt x="200" y="108"/>
                  </a:lnTo>
                  <a:lnTo>
                    <a:pt x="222" y="118"/>
                  </a:lnTo>
                  <a:lnTo>
                    <a:pt x="244" y="128"/>
                  </a:lnTo>
                  <a:lnTo>
                    <a:pt x="264" y="140"/>
                  </a:lnTo>
                  <a:lnTo>
                    <a:pt x="302" y="166"/>
                  </a:lnTo>
                  <a:lnTo>
                    <a:pt x="340" y="196"/>
                  </a:lnTo>
                  <a:lnTo>
                    <a:pt x="374" y="230"/>
                  </a:lnTo>
                  <a:lnTo>
                    <a:pt x="404" y="268"/>
                  </a:lnTo>
                  <a:lnTo>
                    <a:pt x="432" y="308"/>
                  </a:lnTo>
                  <a:lnTo>
                    <a:pt x="456" y="352"/>
                  </a:lnTo>
                  <a:lnTo>
                    <a:pt x="476" y="398"/>
                  </a:lnTo>
                  <a:lnTo>
                    <a:pt x="492" y="448"/>
                  </a:lnTo>
                  <a:lnTo>
                    <a:pt x="504" y="498"/>
                  </a:lnTo>
                  <a:lnTo>
                    <a:pt x="508" y="524"/>
                  </a:lnTo>
                  <a:lnTo>
                    <a:pt x="510" y="550"/>
                  </a:lnTo>
                  <a:lnTo>
                    <a:pt x="512" y="578"/>
                  </a:lnTo>
                  <a:lnTo>
                    <a:pt x="512" y="604"/>
                  </a:lnTo>
                  <a:lnTo>
                    <a:pt x="512" y="604"/>
                  </a:lnTo>
                  <a:lnTo>
                    <a:pt x="514" y="612"/>
                  </a:lnTo>
                  <a:lnTo>
                    <a:pt x="516" y="620"/>
                  </a:lnTo>
                  <a:lnTo>
                    <a:pt x="520" y="626"/>
                  </a:lnTo>
                  <a:lnTo>
                    <a:pt x="524" y="630"/>
                  </a:lnTo>
                  <a:lnTo>
                    <a:pt x="530" y="636"/>
                  </a:lnTo>
                  <a:lnTo>
                    <a:pt x="536" y="638"/>
                  </a:lnTo>
                  <a:lnTo>
                    <a:pt x="542" y="642"/>
                  </a:lnTo>
                  <a:lnTo>
                    <a:pt x="550" y="642"/>
                  </a:lnTo>
                  <a:lnTo>
                    <a:pt x="550" y="642"/>
                  </a:lnTo>
                  <a:lnTo>
                    <a:pt x="558" y="642"/>
                  </a:lnTo>
                  <a:lnTo>
                    <a:pt x="564" y="638"/>
                  </a:lnTo>
                  <a:lnTo>
                    <a:pt x="570" y="636"/>
                  </a:lnTo>
                  <a:lnTo>
                    <a:pt x="576" y="630"/>
                  </a:lnTo>
                  <a:lnTo>
                    <a:pt x="582" y="626"/>
                  </a:lnTo>
                  <a:lnTo>
                    <a:pt x="584" y="620"/>
                  </a:lnTo>
                  <a:lnTo>
                    <a:pt x="586" y="612"/>
                  </a:lnTo>
                  <a:lnTo>
                    <a:pt x="588" y="604"/>
                  </a:lnTo>
                  <a:lnTo>
                    <a:pt x="588" y="604"/>
                  </a:lnTo>
                  <a:lnTo>
                    <a:pt x="586" y="574"/>
                  </a:lnTo>
                  <a:lnTo>
                    <a:pt x="584" y="542"/>
                  </a:lnTo>
                  <a:lnTo>
                    <a:pt x="582" y="512"/>
                  </a:lnTo>
                  <a:lnTo>
                    <a:pt x="576" y="484"/>
                  </a:lnTo>
                  <a:lnTo>
                    <a:pt x="570" y="454"/>
                  </a:lnTo>
                  <a:lnTo>
                    <a:pt x="562" y="426"/>
                  </a:lnTo>
                  <a:lnTo>
                    <a:pt x="554" y="398"/>
                  </a:lnTo>
                  <a:lnTo>
                    <a:pt x="544" y="370"/>
                  </a:lnTo>
                  <a:lnTo>
                    <a:pt x="534" y="344"/>
                  </a:lnTo>
                  <a:lnTo>
                    <a:pt x="520" y="316"/>
                  </a:lnTo>
                  <a:lnTo>
                    <a:pt x="508" y="292"/>
                  </a:lnTo>
                  <a:lnTo>
                    <a:pt x="494" y="268"/>
                  </a:lnTo>
                  <a:lnTo>
                    <a:pt x="478" y="244"/>
                  </a:lnTo>
                  <a:lnTo>
                    <a:pt x="462" y="220"/>
                  </a:lnTo>
                  <a:lnTo>
                    <a:pt x="444" y="198"/>
                  </a:lnTo>
                  <a:lnTo>
                    <a:pt x="426" y="178"/>
                  </a:lnTo>
                  <a:lnTo>
                    <a:pt x="406" y="158"/>
                  </a:lnTo>
                  <a:lnTo>
                    <a:pt x="388" y="138"/>
                  </a:lnTo>
                  <a:lnTo>
                    <a:pt x="366" y="120"/>
                  </a:lnTo>
                  <a:lnTo>
                    <a:pt x="344" y="104"/>
                  </a:lnTo>
                  <a:lnTo>
                    <a:pt x="322" y="88"/>
                  </a:lnTo>
                  <a:lnTo>
                    <a:pt x="300" y="74"/>
                  </a:lnTo>
                  <a:lnTo>
                    <a:pt x="276" y="60"/>
                  </a:lnTo>
                  <a:lnTo>
                    <a:pt x="252" y="48"/>
                  </a:lnTo>
                  <a:lnTo>
                    <a:pt x="226" y="38"/>
                  </a:lnTo>
                  <a:lnTo>
                    <a:pt x="200" y="28"/>
                  </a:lnTo>
                  <a:lnTo>
                    <a:pt x="174" y="20"/>
                  </a:lnTo>
                  <a:lnTo>
                    <a:pt x="148" y="14"/>
                  </a:lnTo>
                  <a:lnTo>
                    <a:pt x="122" y="8"/>
                  </a:lnTo>
                  <a:lnTo>
                    <a:pt x="94" y="4"/>
                  </a:lnTo>
                  <a:lnTo>
                    <a:pt x="66" y="2"/>
                  </a:lnTo>
                  <a:lnTo>
                    <a:pt x="38" y="0"/>
                  </a:lnTo>
                  <a:lnTo>
                    <a:pt x="3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5" name="Freeform 12"/>
            <p:cNvSpPr/>
            <p:nvPr/>
          </p:nvSpPr>
          <p:spPr bwMode="auto">
            <a:xfrm>
              <a:off x="3895725" y="2465388"/>
              <a:ext cx="917575" cy="117475"/>
            </a:xfrm>
            <a:custGeom>
              <a:avLst/>
              <a:gdLst>
                <a:gd name="T0" fmla="*/ 578 w 578"/>
                <a:gd name="T1" fmla="*/ 38 h 74"/>
                <a:gd name="T2" fmla="*/ 578 w 578"/>
                <a:gd name="T3" fmla="*/ 38 h 74"/>
                <a:gd name="T4" fmla="*/ 576 w 578"/>
                <a:gd name="T5" fmla="*/ 30 h 74"/>
                <a:gd name="T6" fmla="*/ 574 w 578"/>
                <a:gd name="T7" fmla="*/ 24 h 74"/>
                <a:gd name="T8" fmla="*/ 570 w 578"/>
                <a:gd name="T9" fmla="*/ 16 h 74"/>
                <a:gd name="T10" fmla="*/ 566 w 578"/>
                <a:gd name="T11" fmla="*/ 12 h 74"/>
                <a:gd name="T12" fmla="*/ 560 w 578"/>
                <a:gd name="T13" fmla="*/ 6 h 74"/>
                <a:gd name="T14" fmla="*/ 554 w 578"/>
                <a:gd name="T15" fmla="*/ 4 h 74"/>
                <a:gd name="T16" fmla="*/ 548 w 578"/>
                <a:gd name="T17" fmla="*/ 2 h 74"/>
                <a:gd name="T18" fmla="*/ 540 w 578"/>
                <a:gd name="T19" fmla="*/ 0 h 74"/>
                <a:gd name="T20" fmla="*/ 36 w 578"/>
                <a:gd name="T21" fmla="*/ 0 h 74"/>
                <a:gd name="T22" fmla="*/ 36 w 578"/>
                <a:gd name="T23" fmla="*/ 0 h 74"/>
                <a:gd name="T24" fmla="*/ 28 w 578"/>
                <a:gd name="T25" fmla="*/ 2 h 74"/>
                <a:gd name="T26" fmla="*/ 22 w 578"/>
                <a:gd name="T27" fmla="*/ 4 h 74"/>
                <a:gd name="T28" fmla="*/ 16 w 578"/>
                <a:gd name="T29" fmla="*/ 6 h 74"/>
                <a:gd name="T30" fmla="*/ 10 w 578"/>
                <a:gd name="T31" fmla="*/ 12 h 74"/>
                <a:gd name="T32" fmla="*/ 6 w 578"/>
                <a:gd name="T33" fmla="*/ 16 h 74"/>
                <a:gd name="T34" fmla="*/ 2 w 578"/>
                <a:gd name="T35" fmla="*/ 24 h 74"/>
                <a:gd name="T36" fmla="*/ 0 w 578"/>
                <a:gd name="T37" fmla="*/ 30 h 74"/>
                <a:gd name="T38" fmla="*/ 0 w 578"/>
                <a:gd name="T39" fmla="*/ 38 h 74"/>
                <a:gd name="T40" fmla="*/ 0 w 578"/>
                <a:gd name="T41" fmla="*/ 38 h 74"/>
                <a:gd name="T42" fmla="*/ 0 w 578"/>
                <a:gd name="T43" fmla="*/ 46 h 74"/>
                <a:gd name="T44" fmla="*/ 2 w 578"/>
                <a:gd name="T45" fmla="*/ 52 h 74"/>
                <a:gd name="T46" fmla="*/ 6 w 578"/>
                <a:gd name="T47" fmla="*/ 58 h 74"/>
                <a:gd name="T48" fmla="*/ 10 w 578"/>
                <a:gd name="T49" fmla="*/ 64 h 74"/>
                <a:gd name="T50" fmla="*/ 16 w 578"/>
                <a:gd name="T51" fmla="*/ 68 h 74"/>
                <a:gd name="T52" fmla="*/ 22 w 578"/>
                <a:gd name="T53" fmla="*/ 72 h 74"/>
                <a:gd name="T54" fmla="*/ 28 w 578"/>
                <a:gd name="T55" fmla="*/ 74 h 74"/>
                <a:gd name="T56" fmla="*/ 36 w 578"/>
                <a:gd name="T57" fmla="*/ 74 h 74"/>
                <a:gd name="T58" fmla="*/ 540 w 578"/>
                <a:gd name="T59" fmla="*/ 74 h 74"/>
                <a:gd name="T60" fmla="*/ 540 w 578"/>
                <a:gd name="T61" fmla="*/ 74 h 74"/>
                <a:gd name="T62" fmla="*/ 548 w 578"/>
                <a:gd name="T63" fmla="*/ 74 h 74"/>
                <a:gd name="T64" fmla="*/ 554 w 578"/>
                <a:gd name="T65" fmla="*/ 72 h 74"/>
                <a:gd name="T66" fmla="*/ 560 w 578"/>
                <a:gd name="T67" fmla="*/ 68 h 74"/>
                <a:gd name="T68" fmla="*/ 566 w 578"/>
                <a:gd name="T69" fmla="*/ 64 h 74"/>
                <a:gd name="T70" fmla="*/ 570 w 578"/>
                <a:gd name="T71" fmla="*/ 58 h 74"/>
                <a:gd name="T72" fmla="*/ 574 w 578"/>
                <a:gd name="T73" fmla="*/ 52 h 74"/>
                <a:gd name="T74" fmla="*/ 576 w 578"/>
                <a:gd name="T75" fmla="*/ 46 h 74"/>
                <a:gd name="T76" fmla="*/ 578 w 578"/>
                <a:gd name="T77" fmla="*/ 38 h 74"/>
                <a:gd name="T78" fmla="*/ 578 w 578"/>
                <a:gd name="T79"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8" h="74">
                  <a:moveTo>
                    <a:pt x="578" y="38"/>
                  </a:moveTo>
                  <a:lnTo>
                    <a:pt x="578" y="38"/>
                  </a:lnTo>
                  <a:lnTo>
                    <a:pt x="576" y="30"/>
                  </a:lnTo>
                  <a:lnTo>
                    <a:pt x="574" y="24"/>
                  </a:lnTo>
                  <a:lnTo>
                    <a:pt x="570" y="16"/>
                  </a:lnTo>
                  <a:lnTo>
                    <a:pt x="566" y="12"/>
                  </a:lnTo>
                  <a:lnTo>
                    <a:pt x="560" y="6"/>
                  </a:lnTo>
                  <a:lnTo>
                    <a:pt x="554" y="4"/>
                  </a:lnTo>
                  <a:lnTo>
                    <a:pt x="548" y="2"/>
                  </a:lnTo>
                  <a:lnTo>
                    <a:pt x="540" y="0"/>
                  </a:lnTo>
                  <a:lnTo>
                    <a:pt x="36" y="0"/>
                  </a:lnTo>
                  <a:lnTo>
                    <a:pt x="36" y="0"/>
                  </a:lnTo>
                  <a:lnTo>
                    <a:pt x="28" y="2"/>
                  </a:lnTo>
                  <a:lnTo>
                    <a:pt x="22" y="4"/>
                  </a:lnTo>
                  <a:lnTo>
                    <a:pt x="16" y="6"/>
                  </a:lnTo>
                  <a:lnTo>
                    <a:pt x="10" y="12"/>
                  </a:lnTo>
                  <a:lnTo>
                    <a:pt x="6" y="16"/>
                  </a:lnTo>
                  <a:lnTo>
                    <a:pt x="2" y="24"/>
                  </a:lnTo>
                  <a:lnTo>
                    <a:pt x="0" y="30"/>
                  </a:lnTo>
                  <a:lnTo>
                    <a:pt x="0" y="38"/>
                  </a:lnTo>
                  <a:lnTo>
                    <a:pt x="0" y="38"/>
                  </a:lnTo>
                  <a:lnTo>
                    <a:pt x="0" y="46"/>
                  </a:lnTo>
                  <a:lnTo>
                    <a:pt x="2" y="52"/>
                  </a:lnTo>
                  <a:lnTo>
                    <a:pt x="6" y="58"/>
                  </a:lnTo>
                  <a:lnTo>
                    <a:pt x="10" y="64"/>
                  </a:lnTo>
                  <a:lnTo>
                    <a:pt x="16" y="68"/>
                  </a:lnTo>
                  <a:lnTo>
                    <a:pt x="22" y="72"/>
                  </a:lnTo>
                  <a:lnTo>
                    <a:pt x="28" y="74"/>
                  </a:lnTo>
                  <a:lnTo>
                    <a:pt x="36" y="74"/>
                  </a:lnTo>
                  <a:lnTo>
                    <a:pt x="540" y="74"/>
                  </a:lnTo>
                  <a:lnTo>
                    <a:pt x="540" y="74"/>
                  </a:lnTo>
                  <a:lnTo>
                    <a:pt x="548" y="74"/>
                  </a:lnTo>
                  <a:lnTo>
                    <a:pt x="554" y="72"/>
                  </a:lnTo>
                  <a:lnTo>
                    <a:pt x="560" y="68"/>
                  </a:lnTo>
                  <a:lnTo>
                    <a:pt x="566" y="64"/>
                  </a:lnTo>
                  <a:lnTo>
                    <a:pt x="570" y="58"/>
                  </a:lnTo>
                  <a:lnTo>
                    <a:pt x="574" y="52"/>
                  </a:lnTo>
                  <a:lnTo>
                    <a:pt x="576" y="46"/>
                  </a:lnTo>
                  <a:lnTo>
                    <a:pt x="578" y="38"/>
                  </a:lnTo>
                  <a:lnTo>
                    <a:pt x="578"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6" name="Freeform 13"/>
            <p:cNvSpPr/>
            <p:nvPr/>
          </p:nvSpPr>
          <p:spPr bwMode="auto">
            <a:xfrm>
              <a:off x="7851775" y="2465388"/>
              <a:ext cx="917575" cy="117475"/>
            </a:xfrm>
            <a:custGeom>
              <a:avLst/>
              <a:gdLst>
                <a:gd name="T0" fmla="*/ 540 w 578"/>
                <a:gd name="T1" fmla="*/ 0 h 74"/>
                <a:gd name="T2" fmla="*/ 38 w 578"/>
                <a:gd name="T3" fmla="*/ 0 h 74"/>
                <a:gd name="T4" fmla="*/ 38 w 578"/>
                <a:gd name="T5" fmla="*/ 0 h 74"/>
                <a:gd name="T6" fmla="*/ 30 w 578"/>
                <a:gd name="T7" fmla="*/ 2 h 74"/>
                <a:gd name="T8" fmla="*/ 22 w 578"/>
                <a:gd name="T9" fmla="*/ 4 h 74"/>
                <a:gd name="T10" fmla="*/ 16 w 578"/>
                <a:gd name="T11" fmla="*/ 6 h 74"/>
                <a:gd name="T12" fmla="*/ 10 w 578"/>
                <a:gd name="T13" fmla="*/ 12 h 74"/>
                <a:gd name="T14" fmla="*/ 6 w 578"/>
                <a:gd name="T15" fmla="*/ 16 h 74"/>
                <a:gd name="T16" fmla="*/ 2 w 578"/>
                <a:gd name="T17" fmla="*/ 24 h 74"/>
                <a:gd name="T18" fmla="*/ 0 w 578"/>
                <a:gd name="T19" fmla="*/ 30 h 74"/>
                <a:gd name="T20" fmla="*/ 0 w 578"/>
                <a:gd name="T21" fmla="*/ 38 h 74"/>
                <a:gd name="T22" fmla="*/ 0 w 578"/>
                <a:gd name="T23" fmla="*/ 38 h 74"/>
                <a:gd name="T24" fmla="*/ 0 w 578"/>
                <a:gd name="T25" fmla="*/ 46 h 74"/>
                <a:gd name="T26" fmla="*/ 2 w 578"/>
                <a:gd name="T27" fmla="*/ 52 h 74"/>
                <a:gd name="T28" fmla="*/ 6 w 578"/>
                <a:gd name="T29" fmla="*/ 58 h 74"/>
                <a:gd name="T30" fmla="*/ 10 w 578"/>
                <a:gd name="T31" fmla="*/ 64 h 74"/>
                <a:gd name="T32" fmla="*/ 16 w 578"/>
                <a:gd name="T33" fmla="*/ 68 h 74"/>
                <a:gd name="T34" fmla="*/ 22 w 578"/>
                <a:gd name="T35" fmla="*/ 72 h 74"/>
                <a:gd name="T36" fmla="*/ 30 w 578"/>
                <a:gd name="T37" fmla="*/ 74 h 74"/>
                <a:gd name="T38" fmla="*/ 38 w 578"/>
                <a:gd name="T39" fmla="*/ 74 h 74"/>
                <a:gd name="T40" fmla="*/ 540 w 578"/>
                <a:gd name="T41" fmla="*/ 74 h 74"/>
                <a:gd name="T42" fmla="*/ 540 w 578"/>
                <a:gd name="T43" fmla="*/ 74 h 74"/>
                <a:gd name="T44" fmla="*/ 548 w 578"/>
                <a:gd name="T45" fmla="*/ 74 h 74"/>
                <a:gd name="T46" fmla="*/ 556 w 578"/>
                <a:gd name="T47" fmla="*/ 72 h 74"/>
                <a:gd name="T48" fmla="*/ 562 w 578"/>
                <a:gd name="T49" fmla="*/ 68 h 74"/>
                <a:gd name="T50" fmla="*/ 566 w 578"/>
                <a:gd name="T51" fmla="*/ 64 h 74"/>
                <a:gd name="T52" fmla="*/ 572 w 578"/>
                <a:gd name="T53" fmla="*/ 58 h 74"/>
                <a:gd name="T54" fmla="*/ 574 w 578"/>
                <a:gd name="T55" fmla="*/ 52 h 74"/>
                <a:gd name="T56" fmla="*/ 578 w 578"/>
                <a:gd name="T57" fmla="*/ 46 h 74"/>
                <a:gd name="T58" fmla="*/ 578 w 578"/>
                <a:gd name="T59" fmla="*/ 38 h 74"/>
                <a:gd name="T60" fmla="*/ 578 w 578"/>
                <a:gd name="T61" fmla="*/ 38 h 74"/>
                <a:gd name="T62" fmla="*/ 578 w 578"/>
                <a:gd name="T63" fmla="*/ 30 h 74"/>
                <a:gd name="T64" fmla="*/ 574 w 578"/>
                <a:gd name="T65" fmla="*/ 24 h 74"/>
                <a:gd name="T66" fmla="*/ 572 w 578"/>
                <a:gd name="T67" fmla="*/ 16 h 74"/>
                <a:gd name="T68" fmla="*/ 566 w 578"/>
                <a:gd name="T69" fmla="*/ 12 h 74"/>
                <a:gd name="T70" fmla="*/ 562 w 578"/>
                <a:gd name="T71" fmla="*/ 6 h 74"/>
                <a:gd name="T72" fmla="*/ 556 w 578"/>
                <a:gd name="T73" fmla="*/ 4 h 74"/>
                <a:gd name="T74" fmla="*/ 548 w 578"/>
                <a:gd name="T75" fmla="*/ 2 h 74"/>
                <a:gd name="T76" fmla="*/ 540 w 578"/>
                <a:gd name="T77" fmla="*/ 0 h 74"/>
                <a:gd name="T78" fmla="*/ 540 w 578"/>
                <a:gd name="T7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8" h="74">
                  <a:moveTo>
                    <a:pt x="540" y="0"/>
                  </a:moveTo>
                  <a:lnTo>
                    <a:pt x="38" y="0"/>
                  </a:lnTo>
                  <a:lnTo>
                    <a:pt x="38" y="0"/>
                  </a:lnTo>
                  <a:lnTo>
                    <a:pt x="30" y="2"/>
                  </a:lnTo>
                  <a:lnTo>
                    <a:pt x="22" y="4"/>
                  </a:lnTo>
                  <a:lnTo>
                    <a:pt x="16" y="6"/>
                  </a:lnTo>
                  <a:lnTo>
                    <a:pt x="10" y="12"/>
                  </a:lnTo>
                  <a:lnTo>
                    <a:pt x="6" y="16"/>
                  </a:lnTo>
                  <a:lnTo>
                    <a:pt x="2" y="24"/>
                  </a:lnTo>
                  <a:lnTo>
                    <a:pt x="0" y="30"/>
                  </a:lnTo>
                  <a:lnTo>
                    <a:pt x="0" y="38"/>
                  </a:lnTo>
                  <a:lnTo>
                    <a:pt x="0" y="38"/>
                  </a:lnTo>
                  <a:lnTo>
                    <a:pt x="0" y="46"/>
                  </a:lnTo>
                  <a:lnTo>
                    <a:pt x="2" y="52"/>
                  </a:lnTo>
                  <a:lnTo>
                    <a:pt x="6" y="58"/>
                  </a:lnTo>
                  <a:lnTo>
                    <a:pt x="10" y="64"/>
                  </a:lnTo>
                  <a:lnTo>
                    <a:pt x="16" y="68"/>
                  </a:lnTo>
                  <a:lnTo>
                    <a:pt x="22" y="72"/>
                  </a:lnTo>
                  <a:lnTo>
                    <a:pt x="30" y="74"/>
                  </a:lnTo>
                  <a:lnTo>
                    <a:pt x="38" y="74"/>
                  </a:lnTo>
                  <a:lnTo>
                    <a:pt x="540" y="74"/>
                  </a:lnTo>
                  <a:lnTo>
                    <a:pt x="540" y="74"/>
                  </a:lnTo>
                  <a:lnTo>
                    <a:pt x="548" y="74"/>
                  </a:lnTo>
                  <a:lnTo>
                    <a:pt x="556" y="72"/>
                  </a:lnTo>
                  <a:lnTo>
                    <a:pt x="562" y="68"/>
                  </a:lnTo>
                  <a:lnTo>
                    <a:pt x="566" y="64"/>
                  </a:lnTo>
                  <a:lnTo>
                    <a:pt x="572" y="58"/>
                  </a:lnTo>
                  <a:lnTo>
                    <a:pt x="574" y="52"/>
                  </a:lnTo>
                  <a:lnTo>
                    <a:pt x="578" y="46"/>
                  </a:lnTo>
                  <a:lnTo>
                    <a:pt x="578" y="38"/>
                  </a:lnTo>
                  <a:lnTo>
                    <a:pt x="578" y="38"/>
                  </a:lnTo>
                  <a:lnTo>
                    <a:pt x="578" y="30"/>
                  </a:lnTo>
                  <a:lnTo>
                    <a:pt x="574" y="24"/>
                  </a:lnTo>
                  <a:lnTo>
                    <a:pt x="572" y="16"/>
                  </a:lnTo>
                  <a:lnTo>
                    <a:pt x="566" y="12"/>
                  </a:lnTo>
                  <a:lnTo>
                    <a:pt x="562" y="6"/>
                  </a:lnTo>
                  <a:lnTo>
                    <a:pt x="556" y="4"/>
                  </a:lnTo>
                  <a:lnTo>
                    <a:pt x="548" y="2"/>
                  </a:lnTo>
                  <a:lnTo>
                    <a:pt x="540" y="0"/>
                  </a:lnTo>
                  <a:lnTo>
                    <a:pt x="5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7" name="Freeform 14"/>
            <p:cNvSpPr/>
            <p:nvPr/>
          </p:nvSpPr>
          <p:spPr bwMode="auto">
            <a:xfrm>
              <a:off x="6273800" y="87313"/>
              <a:ext cx="117475" cy="917575"/>
            </a:xfrm>
            <a:custGeom>
              <a:avLst/>
              <a:gdLst>
                <a:gd name="T0" fmla="*/ 36 w 74"/>
                <a:gd name="T1" fmla="*/ 578 h 578"/>
                <a:gd name="T2" fmla="*/ 36 w 74"/>
                <a:gd name="T3" fmla="*/ 578 h 578"/>
                <a:gd name="T4" fmla="*/ 44 w 74"/>
                <a:gd name="T5" fmla="*/ 578 h 578"/>
                <a:gd name="T6" fmla="*/ 52 w 74"/>
                <a:gd name="T7" fmla="*/ 576 h 578"/>
                <a:gd name="T8" fmla="*/ 58 w 74"/>
                <a:gd name="T9" fmla="*/ 572 h 578"/>
                <a:gd name="T10" fmla="*/ 62 w 74"/>
                <a:gd name="T11" fmla="*/ 568 h 578"/>
                <a:gd name="T12" fmla="*/ 68 w 74"/>
                <a:gd name="T13" fmla="*/ 562 h 578"/>
                <a:gd name="T14" fmla="*/ 70 w 74"/>
                <a:gd name="T15" fmla="*/ 556 h 578"/>
                <a:gd name="T16" fmla="*/ 74 w 74"/>
                <a:gd name="T17" fmla="*/ 548 h 578"/>
                <a:gd name="T18" fmla="*/ 74 w 74"/>
                <a:gd name="T19" fmla="*/ 540 h 578"/>
                <a:gd name="T20" fmla="*/ 74 w 74"/>
                <a:gd name="T21" fmla="*/ 38 h 578"/>
                <a:gd name="T22" fmla="*/ 74 w 74"/>
                <a:gd name="T23" fmla="*/ 38 h 578"/>
                <a:gd name="T24" fmla="*/ 74 w 74"/>
                <a:gd name="T25" fmla="*/ 30 h 578"/>
                <a:gd name="T26" fmla="*/ 70 w 74"/>
                <a:gd name="T27" fmla="*/ 22 h 578"/>
                <a:gd name="T28" fmla="*/ 68 w 74"/>
                <a:gd name="T29" fmla="*/ 16 h 578"/>
                <a:gd name="T30" fmla="*/ 62 w 74"/>
                <a:gd name="T31" fmla="*/ 12 h 578"/>
                <a:gd name="T32" fmla="*/ 58 w 74"/>
                <a:gd name="T33" fmla="*/ 6 h 578"/>
                <a:gd name="T34" fmla="*/ 52 w 74"/>
                <a:gd name="T35" fmla="*/ 4 h 578"/>
                <a:gd name="T36" fmla="*/ 44 w 74"/>
                <a:gd name="T37" fmla="*/ 0 h 578"/>
                <a:gd name="T38" fmla="*/ 36 w 74"/>
                <a:gd name="T39" fmla="*/ 0 h 578"/>
                <a:gd name="T40" fmla="*/ 36 w 74"/>
                <a:gd name="T41" fmla="*/ 0 h 578"/>
                <a:gd name="T42" fmla="*/ 28 w 74"/>
                <a:gd name="T43" fmla="*/ 0 h 578"/>
                <a:gd name="T44" fmla="*/ 22 w 74"/>
                <a:gd name="T45" fmla="*/ 4 h 578"/>
                <a:gd name="T46" fmla="*/ 16 w 74"/>
                <a:gd name="T47" fmla="*/ 6 h 578"/>
                <a:gd name="T48" fmla="*/ 10 w 74"/>
                <a:gd name="T49" fmla="*/ 12 h 578"/>
                <a:gd name="T50" fmla="*/ 6 w 74"/>
                <a:gd name="T51" fmla="*/ 16 h 578"/>
                <a:gd name="T52" fmla="*/ 2 w 74"/>
                <a:gd name="T53" fmla="*/ 22 h 578"/>
                <a:gd name="T54" fmla="*/ 0 w 74"/>
                <a:gd name="T55" fmla="*/ 30 h 578"/>
                <a:gd name="T56" fmla="*/ 0 w 74"/>
                <a:gd name="T57" fmla="*/ 38 h 578"/>
                <a:gd name="T58" fmla="*/ 0 w 74"/>
                <a:gd name="T59" fmla="*/ 540 h 578"/>
                <a:gd name="T60" fmla="*/ 0 w 74"/>
                <a:gd name="T61" fmla="*/ 540 h 578"/>
                <a:gd name="T62" fmla="*/ 0 w 74"/>
                <a:gd name="T63" fmla="*/ 548 h 578"/>
                <a:gd name="T64" fmla="*/ 2 w 74"/>
                <a:gd name="T65" fmla="*/ 556 h 578"/>
                <a:gd name="T66" fmla="*/ 6 w 74"/>
                <a:gd name="T67" fmla="*/ 562 h 578"/>
                <a:gd name="T68" fmla="*/ 10 w 74"/>
                <a:gd name="T69" fmla="*/ 568 h 578"/>
                <a:gd name="T70" fmla="*/ 16 w 74"/>
                <a:gd name="T71" fmla="*/ 572 h 578"/>
                <a:gd name="T72" fmla="*/ 22 w 74"/>
                <a:gd name="T73" fmla="*/ 576 h 578"/>
                <a:gd name="T74" fmla="*/ 28 w 74"/>
                <a:gd name="T75" fmla="*/ 578 h 578"/>
                <a:gd name="T76" fmla="*/ 36 w 74"/>
                <a:gd name="T77" fmla="*/ 578 h 578"/>
                <a:gd name="T78" fmla="*/ 36 w 74"/>
                <a:gd name="T79" fmla="*/ 578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578">
                  <a:moveTo>
                    <a:pt x="36" y="578"/>
                  </a:moveTo>
                  <a:lnTo>
                    <a:pt x="36" y="578"/>
                  </a:lnTo>
                  <a:lnTo>
                    <a:pt x="44" y="578"/>
                  </a:lnTo>
                  <a:lnTo>
                    <a:pt x="52" y="576"/>
                  </a:lnTo>
                  <a:lnTo>
                    <a:pt x="58" y="572"/>
                  </a:lnTo>
                  <a:lnTo>
                    <a:pt x="62" y="568"/>
                  </a:lnTo>
                  <a:lnTo>
                    <a:pt x="68" y="562"/>
                  </a:lnTo>
                  <a:lnTo>
                    <a:pt x="70" y="556"/>
                  </a:lnTo>
                  <a:lnTo>
                    <a:pt x="74" y="548"/>
                  </a:lnTo>
                  <a:lnTo>
                    <a:pt x="74" y="540"/>
                  </a:lnTo>
                  <a:lnTo>
                    <a:pt x="74" y="38"/>
                  </a:lnTo>
                  <a:lnTo>
                    <a:pt x="74" y="38"/>
                  </a:lnTo>
                  <a:lnTo>
                    <a:pt x="74" y="30"/>
                  </a:lnTo>
                  <a:lnTo>
                    <a:pt x="70" y="22"/>
                  </a:lnTo>
                  <a:lnTo>
                    <a:pt x="68" y="16"/>
                  </a:lnTo>
                  <a:lnTo>
                    <a:pt x="62" y="12"/>
                  </a:lnTo>
                  <a:lnTo>
                    <a:pt x="58" y="6"/>
                  </a:lnTo>
                  <a:lnTo>
                    <a:pt x="52" y="4"/>
                  </a:lnTo>
                  <a:lnTo>
                    <a:pt x="44" y="0"/>
                  </a:lnTo>
                  <a:lnTo>
                    <a:pt x="36" y="0"/>
                  </a:lnTo>
                  <a:lnTo>
                    <a:pt x="36" y="0"/>
                  </a:lnTo>
                  <a:lnTo>
                    <a:pt x="28" y="0"/>
                  </a:lnTo>
                  <a:lnTo>
                    <a:pt x="22" y="4"/>
                  </a:lnTo>
                  <a:lnTo>
                    <a:pt x="16" y="6"/>
                  </a:lnTo>
                  <a:lnTo>
                    <a:pt x="10" y="12"/>
                  </a:lnTo>
                  <a:lnTo>
                    <a:pt x="6" y="16"/>
                  </a:lnTo>
                  <a:lnTo>
                    <a:pt x="2" y="22"/>
                  </a:lnTo>
                  <a:lnTo>
                    <a:pt x="0" y="30"/>
                  </a:lnTo>
                  <a:lnTo>
                    <a:pt x="0" y="38"/>
                  </a:lnTo>
                  <a:lnTo>
                    <a:pt x="0" y="540"/>
                  </a:lnTo>
                  <a:lnTo>
                    <a:pt x="0" y="540"/>
                  </a:lnTo>
                  <a:lnTo>
                    <a:pt x="0" y="548"/>
                  </a:lnTo>
                  <a:lnTo>
                    <a:pt x="2" y="556"/>
                  </a:lnTo>
                  <a:lnTo>
                    <a:pt x="6" y="562"/>
                  </a:lnTo>
                  <a:lnTo>
                    <a:pt x="10" y="568"/>
                  </a:lnTo>
                  <a:lnTo>
                    <a:pt x="16" y="572"/>
                  </a:lnTo>
                  <a:lnTo>
                    <a:pt x="22" y="576"/>
                  </a:lnTo>
                  <a:lnTo>
                    <a:pt x="28" y="578"/>
                  </a:lnTo>
                  <a:lnTo>
                    <a:pt x="36" y="578"/>
                  </a:lnTo>
                  <a:lnTo>
                    <a:pt x="36" y="5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8" name="Freeform 15"/>
            <p:cNvSpPr/>
            <p:nvPr/>
          </p:nvSpPr>
          <p:spPr bwMode="auto">
            <a:xfrm>
              <a:off x="4197350" y="1306513"/>
              <a:ext cx="815975" cy="508000"/>
            </a:xfrm>
            <a:custGeom>
              <a:avLst/>
              <a:gdLst>
                <a:gd name="T0" fmla="*/ 18 w 514"/>
                <a:gd name="T1" fmla="*/ 70 h 320"/>
                <a:gd name="T2" fmla="*/ 458 w 514"/>
                <a:gd name="T3" fmla="*/ 314 h 320"/>
                <a:gd name="T4" fmla="*/ 458 w 514"/>
                <a:gd name="T5" fmla="*/ 314 h 320"/>
                <a:gd name="T6" fmla="*/ 468 w 514"/>
                <a:gd name="T7" fmla="*/ 318 h 320"/>
                <a:gd name="T8" fmla="*/ 476 w 514"/>
                <a:gd name="T9" fmla="*/ 320 h 320"/>
                <a:gd name="T10" fmla="*/ 476 w 514"/>
                <a:gd name="T11" fmla="*/ 320 h 320"/>
                <a:gd name="T12" fmla="*/ 486 w 514"/>
                <a:gd name="T13" fmla="*/ 318 h 320"/>
                <a:gd name="T14" fmla="*/ 494 w 514"/>
                <a:gd name="T15" fmla="*/ 314 h 320"/>
                <a:gd name="T16" fmla="*/ 502 w 514"/>
                <a:gd name="T17" fmla="*/ 308 h 320"/>
                <a:gd name="T18" fmla="*/ 508 w 514"/>
                <a:gd name="T19" fmla="*/ 300 h 320"/>
                <a:gd name="T20" fmla="*/ 508 w 514"/>
                <a:gd name="T21" fmla="*/ 300 h 320"/>
                <a:gd name="T22" fmla="*/ 512 w 514"/>
                <a:gd name="T23" fmla="*/ 294 h 320"/>
                <a:gd name="T24" fmla="*/ 514 w 514"/>
                <a:gd name="T25" fmla="*/ 286 h 320"/>
                <a:gd name="T26" fmla="*/ 514 w 514"/>
                <a:gd name="T27" fmla="*/ 280 h 320"/>
                <a:gd name="T28" fmla="*/ 512 w 514"/>
                <a:gd name="T29" fmla="*/ 272 h 320"/>
                <a:gd name="T30" fmla="*/ 510 w 514"/>
                <a:gd name="T31" fmla="*/ 266 h 320"/>
                <a:gd name="T32" fmla="*/ 506 w 514"/>
                <a:gd name="T33" fmla="*/ 260 h 320"/>
                <a:gd name="T34" fmla="*/ 500 w 514"/>
                <a:gd name="T35" fmla="*/ 254 h 320"/>
                <a:gd name="T36" fmla="*/ 494 w 514"/>
                <a:gd name="T37" fmla="*/ 250 h 320"/>
                <a:gd name="T38" fmla="*/ 56 w 514"/>
                <a:gd name="T39" fmla="*/ 4 h 320"/>
                <a:gd name="T40" fmla="*/ 56 w 514"/>
                <a:gd name="T41" fmla="*/ 4 h 320"/>
                <a:gd name="T42" fmla="*/ 48 w 514"/>
                <a:gd name="T43" fmla="*/ 2 h 320"/>
                <a:gd name="T44" fmla="*/ 40 w 514"/>
                <a:gd name="T45" fmla="*/ 0 h 320"/>
                <a:gd name="T46" fmla="*/ 34 w 514"/>
                <a:gd name="T47" fmla="*/ 0 h 320"/>
                <a:gd name="T48" fmla="*/ 26 w 514"/>
                <a:gd name="T49" fmla="*/ 0 h 320"/>
                <a:gd name="T50" fmla="*/ 20 w 514"/>
                <a:gd name="T51" fmla="*/ 4 h 320"/>
                <a:gd name="T52" fmla="*/ 14 w 514"/>
                <a:gd name="T53" fmla="*/ 8 h 320"/>
                <a:gd name="T54" fmla="*/ 8 w 514"/>
                <a:gd name="T55" fmla="*/ 12 h 320"/>
                <a:gd name="T56" fmla="*/ 4 w 514"/>
                <a:gd name="T57" fmla="*/ 18 h 320"/>
                <a:gd name="T58" fmla="*/ 4 w 514"/>
                <a:gd name="T59" fmla="*/ 18 h 320"/>
                <a:gd name="T60" fmla="*/ 2 w 514"/>
                <a:gd name="T61" fmla="*/ 26 h 320"/>
                <a:gd name="T62" fmla="*/ 0 w 514"/>
                <a:gd name="T63" fmla="*/ 32 h 320"/>
                <a:gd name="T64" fmla="*/ 0 w 514"/>
                <a:gd name="T65" fmla="*/ 40 h 320"/>
                <a:gd name="T66" fmla="*/ 0 w 514"/>
                <a:gd name="T67" fmla="*/ 46 h 320"/>
                <a:gd name="T68" fmla="*/ 4 w 514"/>
                <a:gd name="T69" fmla="*/ 54 h 320"/>
                <a:gd name="T70" fmla="*/ 8 w 514"/>
                <a:gd name="T71" fmla="*/ 60 h 320"/>
                <a:gd name="T72" fmla="*/ 12 w 514"/>
                <a:gd name="T73" fmla="*/ 64 h 320"/>
                <a:gd name="T74" fmla="*/ 18 w 514"/>
                <a:gd name="T75" fmla="*/ 70 h 320"/>
                <a:gd name="T76" fmla="*/ 18 w 514"/>
                <a:gd name="T77" fmla="*/ 7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4" h="320">
                  <a:moveTo>
                    <a:pt x="18" y="70"/>
                  </a:moveTo>
                  <a:lnTo>
                    <a:pt x="458" y="314"/>
                  </a:lnTo>
                  <a:lnTo>
                    <a:pt x="458" y="314"/>
                  </a:lnTo>
                  <a:lnTo>
                    <a:pt x="468" y="318"/>
                  </a:lnTo>
                  <a:lnTo>
                    <a:pt x="476" y="320"/>
                  </a:lnTo>
                  <a:lnTo>
                    <a:pt x="476" y="320"/>
                  </a:lnTo>
                  <a:lnTo>
                    <a:pt x="486" y="318"/>
                  </a:lnTo>
                  <a:lnTo>
                    <a:pt x="494" y="314"/>
                  </a:lnTo>
                  <a:lnTo>
                    <a:pt x="502" y="308"/>
                  </a:lnTo>
                  <a:lnTo>
                    <a:pt x="508" y="300"/>
                  </a:lnTo>
                  <a:lnTo>
                    <a:pt x="508" y="300"/>
                  </a:lnTo>
                  <a:lnTo>
                    <a:pt x="512" y="294"/>
                  </a:lnTo>
                  <a:lnTo>
                    <a:pt x="514" y="286"/>
                  </a:lnTo>
                  <a:lnTo>
                    <a:pt x="514" y="280"/>
                  </a:lnTo>
                  <a:lnTo>
                    <a:pt x="512" y="272"/>
                  </a:lnTo>
                  <a:lnTo>
                    <a:pt x="510" y="266"/>
                  </a:lnTo>
                  <a:lnTo>
                    <a:pt x="506" y="260"/>
                  </a:lnTo>
                  <a:lnTo>
                    <a:pt x="500" y="254"/>
                  </a:lnTo>
                  <a:lnTo>
                    <a:pt x="494" y="250"/>
                  </a:lnTo>
                  <a:lnTo>
                    <a:pt x="56" y="4"/>
                  </a:lnTo>
                  <a:lnTo>
                    <a:pt x="56" y="4"/>
                  </a:lnTo>
                  <a:lnTo>
                    <a:pt x="48" y="2"/>
                  </a:lnTo>
                  <a:lnTo>
                    <a:pt x="40" y="0"/>
                  </a:lnTo>
                  <a:lnTo>
                    <a:pt x="34" y="0"/>
                  </a:lnTo>
                  <a:lnTo>
                    <a:pt x="26" y="0"/>
                  </a:lnTo>
                  <a:lnTo>
                    <a:pt x="20" y="4"/>
                  </a:lnTo>
                  <a:lnTo>
                    <a:pt x="14" y="8"/>
                  </a:lnTo>
                  <a:lnTo>
                    <a:pt x="8" y="12"/>
                  </a:lnTo>
                  <a:lnTo>
                    <a:pt x="4" y="18"/>
                  </a:lnTo>
                  <a:lnTo>
                    <a:pt x="4" y="18"/>
                  </a:lnTo>
                  <a:lnTo>
                    <a:pt x="2" y="26"/>
                  </a:lnTo>
                  <a:lnTo>
                    <a:pt x="0" y="32"/>
                  </a:lnTo>
                  <a:lnTo>
                    <a:pt x="0" y="40"/>
                  </a:lnTo>
                  <a:lnTo>
                    <a:pt x="0" y="46"/>
                  </a:lnTo>
                  <a:lnTo>
                    <a:pt x="4" y="54"/>
                  </a:lnTo>
                  <a:lnTo>
                    <a:pt x="8" y="60"/>
                  </a:lnTo>
                  <a:lnTo>
                    <a:pt x="12" y="64"/>
                  </a:lnTo>
                  <a:lnTo>
                    <a:pt x="18" y="70"/>
                  </a:lnTo>
                  <a:lnTo>
                    <a:pt x="18" y="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19" name="Freeform 16"/>
            <p:cNvSpPr/>
            <p:nvPr/>
          </p:nvSpPr>
          <p:spPr bwMode="auto">
            <a:xfrm>
              <a:off x="7651750" y="3236913"/>
              <a:ext cx="815975" cy="508000"/>
            </a:xfrm>
            <a:custGeom>
              <a:avLst/>
              <a:gdLst>
                <a:gd name="T0" fmla="*/ 494 w 514"/>
                <a:gd name="T1" fmla="*/ 250 h 320"/>
                <a:gd name="T2" fmla="*/ 54 w 514"/>
                <a:gd name="T3" fmla="*/ 4 h 320"/>
                <a:gd name="T4" fmla="*/ 54 w 514"/>
                <a:gd name="T5" fmla="*/ 4 h 320"/>
                <a:gd name="T6" fmla="*/ 48 w 514"/>
                <a:gd name="T7" fmla="*/ 2 h 320"/>
                <a:gd name="T8" fmla="*/ 40 w 514"/>
                <a:gd name="T9" fmla="*/ 0 h 320"/>
                <a:gd name="T10" fmla="*/ 34 w 514"/>
                <a:gd name="T11" fmla="*/ 0 h 320"/>
                <a:gd name="T12" fmla="*/ 26 w 514"/>
                <a:gd name="T13" fmla="*/ 0 h 320"/>
                <a:gd name="T14" fmla="*/ 20 w 514"/>
                <a:gd name="T15" fmla="*/ 4 h 320"/>
                <a:gd name="T16" fmla="*/ 14 w 514"/>
                <a:gd name="T17" fmla="*/ 8 h 320"/>
                <a:gd name="T18" fmla="*/ 8 w 514"/>
                <a:gd name="T19" fmla="*/ 12 h 320"/>
                <a:gd name="T20" fmla="*/ 4 w 514"/>
                <a:gd name="T21" fmla="*/ 18 h 320"/>
                <a:gd name="T22" fmla="*/ 4 w 514"/>
                <a:gd name="T23" fmla="*/ 18 h 320"/>
                <a:gd name="T24" fmla="*/ 2 w 514"/>
                <a:gd name="T25" fmla="*/ 26 h 320"/>
                <a:gd name="T26" fmla="*/ 0 w 514"/>
                <a:gd name="T27" fmla="*/ 32 h 320"/>
                <a:gd name="T28" fmla="*/ 0 w 514"/>
                <a:gd name="T29" fmla="*/ 40 h 320"/>
                <a:gd name="T30" fmla="*/ 0 w 514"/>
                <a:gd name="T31" fmla="*/ 46 h 320"/>
                <a:gd name="T32" fmla="*/ 4 w 514"/>
                <a:gd name="T33" fmla="*/ 54 h 320"/>
                <a:gd name="T34" fmla="*/ 8 w 514"/>
                <a:gd name="T35" fmla="*/ 60 h 320"/>
                <a:gd name="T36" fmla="*/ 12 w 514"/>
                <a:gd name="T37" fmla="*/ 64 h 320"/>
                <a:gd name="T38" fmla="*/ 18 w 514"/>
                <a:gd name="T39" fmla="*/ 70 h 320"/>
                <a:gd name="T40" fmla="*/ 458 w 514"/>
                <a:gd name="T41" fmla="*/ 314 h 320"/>
                <a:gd name="T42" fmla="*/ 458 w 514"/>
                <a:gd name="T43" fmla="*/ 314 h 320"/>
                <a:gd name="T44" fmla="*/ 466 w 514"/>
                <a:gd name="T45" fmla="*/ 318 h 320"/>
                <a:gd name="T46" fmla="*/ 476 w 514"/>
                <a:gd name="T47" fmla="*/ 320 h 320"/>
                <a:gd name="T48" fmla="*/ 476 w 514"/>
                <a:gd name="T49" fmla="*/ 320 h 320"/>
                <a:gd name="T50" fmla="*/ 486 w 514"/>
                <a:gd name="T51" fmla="*/ 318 h 320"/>
                <a:gd name="T52" fmla="*/ 494 w 514"/>
                <a:gd name="T53" fmla="*/ 314 h 320"/>
                <a:gd name="T54" fmla="*/ 502 w 514"/>
                <a:gd name="T55" fmla="*/ 308 h 320"/>
                <a:gd name="T56" fmla="*/ 508 w 514"/>
                <a:gd name="T57" fmla="*/ 300 h 320"/>
                <a:gd name="T58" fmla="*/ 508 w 514"/>
                <a:gd name="T59" fmla="*/ 300 h 320"/>
                <a:gd name="T60" fmla="*/ 512 w 514"/>
                <a:gd name="T61" fmla="*/ 294 h 320"/>
                <a:gd name="T62" fmla="*/ 514 w 514"/>
                <a:gd name="T63" fmla="*/ 286 h 320"/>
                <a:gd name="T64" fmla="*/ 514 w 514"/>
                <a:gd name="T65" fmla="*/ 280 h 320"/>
                <a:gd name="T66" fmla="*/ 512 w 514"/>
                <a:gd name="T67" fmla="*/ 272 h 320"/>
                <a:gd name="T68" fmla="*/ 510 w 514"/>
                <a:gd name="T69" fmla="*/ 266 h 320"/>
                <a:gd name="T70" fmla="*/ 506 w 514"/>
                <a:gd name="T71" fmla="*/ 260 h 320"/>
                <a:gd name="T72" fmla="*/ 500 w 514"/>
                <a:gd name="T73" fmla="*/ 254 h 320"/>
                <a:gd name="T74" fmla="*/ 494 w 514"/>
                <a:gd name="T75" fmla="*/ 250 h 320"/>
                <a:gd name="T76" fmla="*/ 494 w 514"/>
                <a:gd name="T77" fmla="*/ 25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4" h="320">
                  <a:moveTo>
                    <a:pt x="494" y="250"/>
                  </a:moveTo>
                  <a:lnTo>
                    <a:pt x="54" y="4"/>
                  </a:lnTo>
                  <a:lnTo>
                    <a:pt x="54" y="4"/>
                  </a:lnTo>
                  <a:lnTo>
                    <a:pt x="48" y="2"/>
                  </a:lnTo>
                  <a:lnTo>
                    <a:pt x="40" y="0"/>
                  </a:lnTo>
                  <a:lnTo>
                    <a:pt x="34" y="0"/>
                  </a:lnTo>
                  <a:lnTo>
                    <a:pt x="26" y="0"/>
                  </a:lnTo>
                  <a:lnTo>
                    <a:pt x="20" y="4"/>
                  </a:lnTo>
                  <a:lnTo>
                    <a:pt x="14" y="8"/>
                  </a:lnTo>
                  <a:lnTo>
                    <a:pt x="8" y="12"/>
                  </a:lnTo>
                  <a:lnTo>
                    <a:pt x="4" y="18"/>
                  </a:lnTo>
                  <a:lnTo>
                    <a:pt x="4" y="18"/>
                  </a:lnTo>
                  <a:lnTo>
                    <a:pt x="2" y="26"/>
                  </a:lnTo>
                  <a:lnTo>
                    <a:pt x="0" y="32"/>
                  </a:lnTo>
                  <a:lnTo>
                    <a:pt x="0" y="40"/>
                  </a:lnTo>
                  <a:lnTo>
                    <a:pt x="0" y="46"/>
                  </a:lnTo>
                  <a:lnTo>
                    <a:pt x="4" y="54"/>
                  </a:lnTo>
                  <a:lnTo>
                    <a:pt x="8" y="60"/>
                  </a:lnTo>
                  <a:lnTo>
                    <a:pt x="12" y="64"/>
                  </a:lnTo>
                  <a:lnTo>
                    <a:pt x="18" y="70"/>
                  </a:lnTo>
                  <a:lnTo>
                    <a:pt x="458" y="314"/>
                  </a:lnTo>
                  <a:lnTo>
                    <a:pt x="458" y="314"/>
                  </a:lnTo>
                  <a:lnTo>
                    <a:pt x="466" y="318"/>
                  </a:lnTo>
                  <a:lnTo>
                    <a:pt x="476" y="320"/>
                  </a:lnTo>
                  <a:lnTo>
                    <a:pt x="476" y="320"/>
                  </a:lnTo>
                  <a:lnTo>
                    <a:pt x="486" y="318"/>
                  </a:lnTo>
                  <a:lnTo>
                    <a:pt x="494" y="314"/>
                  </a:lnTo>
                  <a:lnTo>
                    <a:pt x="502" y="308"/>
                  </a:lnTo>
                  <a:lnTo>
                    <a:pt x="508" y="300"/>
                  </a:lnTo>
                  <a:lnTo>
                    <a:pt x="508" y="300"/>
                  </a:lnTo>
                  <a:lnTo>
                    <a:pt x="512" y="294"/>
                  </a:lnTo>
                  <a:lnTo>
                    <a:pt x="514" y="286"/>
                  </a:lnTo>
                  <a:lnTo>
                    <a:pt x="514" y="280"/>
                  </a:lnTo>
                  <a:lnTo>
                    <a:pt x="512" y="272"/>
                  </a:lnTo>
                  <a:lnTo>
                    <a:pt x="510" y="266"/>
                  </a:lnTo>
                  <a:lnTo>
                    <a:pt x="506" y="260"/>
                  </a:lnTo>
                  <a:lnTo>
                    <a:pt x="500" y="254"/>
                  </a:lnTo>
                  <a:lnTo>
                    <a:pt x="494" y="250"/>
                  </a:lnTo>
                  <a:lnTo>
                    <a:pt x="494" y="2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20" name="Freeform 17"/>
            <p:cNvSpPr/>
            <p:nvPr/>
          </p:nvSpPr>
          <p:spPr bwMode="auto">
            <a:xfrm>
              <a:off x="7042150" y="388938"/>
              <a:ext cx="508000" cy="815975"/>
            </a:xfrm>
            <a:custGeom>
              <a:avLst/>
              <a:gdLst>
                <a:gd name="T0" fmla="*/ 20 w 320"/>
                <a:gd name="T1" fmla="*/ 510 h 514"/>
                <a:gd name="T2" fmla="*/ 20 w 320"/>
                <a:gd name="T3" fmla="*/ 510 h 514"/>
                <a:gd name="T4" fmla="*/ 28 w 320"/>
                <a:gd name="T5" fmla="*/ 514 h 514"/>
                <a:gd name="T6" fmla="*/ 38 w 320"/>
                <a:gd name="T7" fmla="*/ 514 h 514"/>
                <a:gd name="T8" fmla="*/ 38 w 320"/>
                <a:gd name="T9" fmla="*/ 514 h 514"/>
                <a:gd name="T10" fmla="*/ 48 w 320"/>
                <a:gd name="T11" fmla="*/ 514 h 514"/>
                <a:gd name="T12" fmla="*/ 56 w 320"/>
                <a:gd name="T13" fmla="*/ 510 h 514"/>
                <a:gd name="T14" fmla="*/ 64 w 320"/>
                <a:gd name="T15" fmla="*/ 504 h 514"/>
                <a:gd name="T16" fmla="*/ 70 w 320"/>
                <a:gd name="T17" fmla="*/ 496 h 514"/>
                <a:gd name="T18" fmla="*/ 316 w 320"/>
                <a:gd name="T19" fmla="*/ 56 h 514"/>
                <a:gd name="T20" fmla="*/ 316 w 320"/>
                <a:gd name="T21" fmla="*/ 56 h 514"/>
                <a:gd name="T22" fmla="*/ 318 w 320"/>
                <a:gd name="T23" fmla="*/ 50 h 514"/>
                <a:gd name="T24" fmla="*/ 320 w 320"/>
                <a:gd name="T25" fmla="*/ 42 h 514"/>
                <a:gd name="T26" fmla="*/ 320 w 320"/>
                <a:gd name="T27" fmla="*/ 34 h 514"/>
                <a:gd name="T28" fmla="*/ 320 w 320"/>
                <a:gd name="T29" fmla="*/ 28 h 514"/>
                <a:gd name="T30" fmla="*/ 316 w 320"/>
                <a:gd name="T31" fmla="*/ 22 h 514"/>
                <a:gd name="T32" fmla="*/ 312 w 320"/>
                <a:gd name="T33" fmla="*/ 14 h 514"/>
                <a:gd name="T34" fmla="*/ 308 w 320"/>
                <a:gd name="T35" fmla="*/ 10 h 514"/>
                <a:gd name="T36" fmla="*/ 302 w 320"/>
                <a:gd name="T37" fmla="*/ 6 h 514"/>
                <a:gd name="T38" fmla="*/ 302 w 320"/>
                <a:gd name="T39" fmla="*/ 6 h 514"/>
                <a:gd name="T40" fmla="*/ 294 w 320"/>
                <a:gd name="T41" fmla="*/ 2 h 514"/>
                <a:gd name="T42" fmla="*/ 288 w 320"/>
                <a:gd name="T43" fmla="*/ 0 h 514"/>
                <a:gd name="T44" fmla="*/ 280 w 320"/>
                <a:gd name="T45" fmla="*/ 0 h 514"/>
                <a:gd name="T46" fmla="*/ 274 w 320"/>
                <a:gd name="T47" fmla="*/ 2 h 514"/>
                <a:gd name="T48" fmla="*/ 266 w 320"/>
                <a:gd name="T49" fmla="*/ 4 h 514"/>
                <a:gd name="T50" fmla="*/ 260 w 320"/>
                <a:gd name="T51" fmla="*/ 8 h 514"/>
                <a:gd name="T52" fmla="*/ 256 w 320"/>
                <a:gd name="T53" fmla="*/ 14 h 514"/>
                <a:gd name="T54" fmla="*/ 250 w 320"/>
                <a:gd name="T55" fmla="*/ 20 h 514"/>
                <a:gd name="T56" fmla="*/ 6 w 320"/>
                <a:gd name="T57" fmla="*/ 460 h 514"/>
                <a:gd name="T58" fmla="*/ 6 w 320"/>
                <a:gd name="T59" fmla="*/ 460 h 514"/>
                <a:gd name="T60" fmla="*/ 2 w 320"/>
                <a:gd name="T61" fmla="*/ 466 h 514"/>
                <a:gd name="T62" fmla="*/ 0 w 320"/>
                <a:gd name="T63" fmla="*/ 474 h 514"/>
                <a:gd name="T64" fmla="*/ 0 w 320"/>
                <a:gd name="T65" fmla="*/ 480 h 514"/>
                <a:gd name="T66" fmla="*/ 2 w 320"/>
                <a:gd name="T67" fmla="*/ 488 h 514"/>
                <a:gd name="T68" fmla="*/ 4 w 320"/>
                <a:gd name="T69" fmla="*/ 494 h 514"/>
                <a:gd name="T70" fmla="*/ 8 w 320"/>
                <a:gd name="T71" fmla="*/ 500 h 514"/>
                <a:gd name="T72" fmla="*/ 14 w 320"/>
                <a:gd name="T73" fmla="*/ 506 h 514"/>
                <a:gd name="T74" fmla="*/ 20 w 320"/>
                <a:gd name="T75" fmla="*/ 510 h 514"/>
                <a:gd name="T76" fmla="*/ 20 w 320"/>
                <a:gd name="T77" fmla="*/ 51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0" h="514">
                  <a:moveTo>
                    <a:pt x="20" y="510"/>
                  </a:moveTo>
                  <a:lnTo>
                    <a:pt x="20" y="510"/>
                  </a:lnTo>
                  <a:lnTo>
                    <a:pt x="28" y="514"/>
                  </a:lnTo>
                  <a:lnTo>
                    <a:pt x="38" y="514"/>
                  </a:lnTo>
                  <a:lnTo>
                    <a:pt x="38" y="514"/>
                  </a:lnTo>
                  <a:lnTo>
                    <a:pt x="48" y="514"/>
                  </a:lnTo>
                  <a:lnTo>
                    <a:pt x="56" y="510"/>
                  </a:lnTo>
                  <a:lnTo>
                    <a:pt x="64" y="504"/>
                  </a:lnTo>
                  <a:lnTo>
                    <a:pt x="70" y="496"/>
                  </a:lnTo>
                  <a:lnTo>
                    <a:pt x="316" y="56"/>
                  </a:lnTo>
                  <a:lnTo>
                    <a:pt x="316" y="56"/>
                  </a:lnTo>
                  <a:lnTo>
                    <a:pt x="318" y="50"/>
                  </a:lnTo>
                  <a:lnTo>
                    <a:pt x="320" y="42"/>
                  </a:lnTo>
                  <a:lnTo>
                    <a:pt x="320" y="34"/>
                  </a:lnTo>
                  <a:lnTo>
                    <a:pt x="320" y="28"/>
                  </a:lnTo>
                  <a:lnTo>
                    <a:pt x="316" y="22"/>
                  </a:lnTo>
                  <a:lnTo>
                    <a:pt x="312" y="14"/>
                  </a:lnTo>
                  <a:lnTo>
                    <a:pt x="308" y="10"/>
                  </a:lnTo>
                  <a:lnTo>
                    <a:pt x="302" y="6"/>
                  </a:lnTo>
                  <a:lnTo>
                    <a:pt x="302" y="6"/>
                  </a:lnTo>
                  <a:lnTo>
                    <a:pt x="294" y="2"/>
                  </a:lnTo>
                  <a:lnTo>
                    <a:pt x="288" y="0"/>
                  </a:lnTo>
                  <a:lnTo>
                    <a:pt x="280" y="0"/>
                  </a:lnTo>
                  <a:lnTo>
                    <a:pt x="274" y="2"/>
                  </a:lnTo>
                  <a:lnTo>
                    <a:pt x="266" y="4"/>
                  </a:lnTo>
                  <a:lnTo>
                    <a:pt x="260" y="8"/>
                  </a:lnTo>
                  <a:lnTo>
                    <a:pt x="256" y="14"/>
                  </a:lnTo>
                  <a:lnTo>
                    <a:pt x="250" y="20"/>
                  </a:lnTo>
                  <a:lnTo>
                    <a:pt x="6" y="460"/>
                  </a:lnTo>
                  <a:lnTo>
                    <a:pt x="6" y="460"/>
                  </a:lnTo>
                  <a:lnTo>
                    <a:pt x="2" y="466"/>
                  </a:lnTo>
                  <a:lnTo>
                    <a:pt x="0" y="474"/>
                  </a:lnTo>
                  <a:lnTo>
                    <a:pt x="0" y="480"/>
                  </a:lnTo>
                  <a:lnTo>
                    <a:pt x="2" y="488"/>
                  </a:lnTo>
                  <a:lnTo>
                    <a:pt x="4" y="494"/>
                  </a:lnTo>
                  <a:lnTo>
                    <a:pt x="8" y="500"/>
                  </a:lnTo>
                  <a:lnTo>
                    <a:pt x="14" y="506"/>
                  </a:lnTo>
                  <a:lnTo>
                    <a:pt x="20" y="510"/>
                  </a:lnTo>
                  <a:lnTo>
                    <a:pt x="20" y="5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21" name="Freeform 18"/>
            <p:cNvSpPr/>
            <p:nvPr/>
          </p:nvSpPr>
          <p:spPr bwMode="auto">
            <a:xfrm>
              <a:off x="5057775" y="420688"/>
              <a:ext cx="527050" cy="806450"/>
            </a:xfrm>
            <a:custGeom>
              <a:avLst/>
              <a:gdLst>
                <a:gd name="T0" fmla="*/ 262 w 332"/>
                <a:gd name="T1" fmla="*/ 490 h 508"/>
                <a:gd name="T2" fmla="*/ 262 w 332"/>
                <a:gd name="T3" fmla="*/ 490 h 508"/>
                <a:gd name="T4" fmla="*/ 268 w 332"/>
                <a:gd name="T5" fmla="*/ 498 h 508"/>
                <a:gd name="T6" fmla="*/ 276 w 332"/>
                <a:gd name="T7" fmla="*/ 504 h 508"/>
                <a:gd name="T8" fmla="*/ 284 w 332"/>
                <a:gd name="T9" fmla="*/ 506 h 508"/>
                <a:gd name="T10" fmla="*/ 294 w 332"/>
                <a:gd name="T11" fmla="*/ 508 h 508"/>
                <a:gd name="T12" fmla="*/ 294 w 332"/>
                <a:gd name="T13" fmla="*/ 508 h 508"/>
                <a:gd name="T14" fmla="*/ 304 w 332"/>
                <a:gd name="T15" fmla="*/ 506 h 508"/>
                <a:gd name="T16" fmla="*/ 314 w 332"/>
                <a:gd name="T17" fmla="*/ 502 h 508"/>
                <a:gd name="T18" fmla="*/ 314 w 332"/>
                <a:gd name="T19" fmla="*/ 502 h 508"/>
                <a:gd name="T20" fmla="*/ 320 w 332"/>
                <a:gd name="T21" fmla="*/ 498 h 508"/>
                <a:gd name="T22" fmla="*/ 324 w 332"/>
                <a:gd name="T23" fmla="*/ 492 h 508"/>
                <a:gd name="T24" fmla="*/ 328 w 332"/>
                <a:gd name="T25" fmla="*/ 486 h 508"/>
                <a:gd name="T26" fmla="*/ 330 w 332"/>
                <a:gd name="T27" fmla="*/ 480 h 508"/>
                <a:gd name="T28" fmla="*/ 332 w 332"/>
                <a:gd name="T29" fmla="*/ 472 h 508"/>
                <a:gd name="T30" fmla="*/ 332 w 332"/>
                <a:gd name="T31" fmla="*/ 466 h 508"/>
                <a:gd name="T32" fmla="*/ 330 w 332"/>
                <a:gd name="T33" fmla="*/ 458 h 508"/>
                <a:gd name="T34" fmla="*/ 326 w 332"/>
                <a:gd name="T35" fmla="*/ 452 h 508"/>
                <a:gd name="T36" fmla="*/ 70 w 332"/>
                <a:gd name="T37" fmla="*/ 18 h 508"/>
                <a:gd name="T38" fmla="*/ 70 w 332"/>
                <a:gd name="T39" fmla="*/ 18 h 508"/>
                <a:gd name="T40" fmla="*/ 64 w 332"/>
                <a:gd name="T41" fmla="*/ 12 h 508"/>
                <a:gd name="T42" fmla="*/ 60 w 332"/>
                <a:gd name="T43" fmla="*/ 8 h 508"/>
                <a:gd name="T44" fmla="*/ 54 w 332"/>
                <a:gd name="T45" fmla="*/ 4 h 508"/>
                <a:gd name="T46" fmla="*/ 46 w 332"/>
                <a:gd name="T47" fmla="*/ 2 h 508"/>
                <a:gd name="T48" fmla="*/ 40 w 332"/>
                <a:gd name="T49" fmla="*/ 0 h 508"/>
                <a:gd name="T50" fmla="*/ 32 w 332"/>
                <a:gd name="T51" fmla="*/ 0 h 508"/>
                <a:gd name="T52" fmla="*/ 24 w 332"/>
                <a:gd name="T53" fmla="*/ 2 h 508"/>
                <a:gd name="T54" fmla="*/ 18 w 332"/>
                <a:gd name="T55" fmla="*/ 6 h 508"/>
                <a:gd name="T56" fmla="*/ 18 w 332"/>
                <a:gd name="T57" fmla="*/ 6 h 508"/>
                <a:gd name="T58" fmla="*/ 12 w 332"/>
                <a:gd name="T59" fmla="*/ 10 h 508"/>
                <a:gd name="T60" fmla="*/ 8 w 332"/>
                <a:gd name="T61" fmla="*/ 16 h 508"/>
                <a:gd name="T62" fmla="*/ 4 w 332"/>
                <a:gd name="T63" fmla="*/ 22 h 508"/>
                <a:gd name="T64" fmla="*/ 0 w 332"/>
                <a:gd name="T65" fmla="*/ 28 h 508"/>
                <a:gd name="T66" fmla="*/ 0 w 332"/>
                <a:gd name="T67" fmla="*/ 36 h 508"/>
                <a:gd name="T68" fmla="*/ 0 w 332"/>
                <a:gd name="T69" fmla="*/ 42 h 508"/>
                <a:gd name="T70" fmla="*/ 2 w 332"/>
                <a:gd name="T71" fmla="*/ 50 h 508"/>
                <a:gd name="T72" fmla="*/ 6 w 332"/>
                <a:gd name="T73" fmla="*/ 56 h 508"/>
                <a:gd name="T74" fmla="*/ 262 w 332"/>
                <a:gd name="T75" fmla="*/ 4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 h="508">
                  <a:moveTo>
                    <a:pt x="262" y="490"/>
                  </a:moveTo>
                  <a:lnTo>
                    <a:pt x="262" y="490"/>
                  </a:lnTo>
                  <a:lnTo>
                    <a:pt x="268" y="498"/>
                  </a:lnTo>
                  <a:lnTo>
                    <a:pt x="276" y="504"/>
                  </a:lnTo>
                  <a:lnTo>
                    <a:pt x="284" y="506"/>
                  </a:lnTo>
                  <a:lnTo>
                    <a:pt x="294" y="508"/>
                  </a:lnTo>
                  <a:lnTo>
                    <a:pt x="294" y="508"/>
                  </a:lnTo>
                  <a:lnTo>
                    <a:pt x="304" y="506"/>
                  </a:lnTo>
                  <a:lnTo>
                    <a:pt x="314" y="502"/>
                  </a:lnTo>
                  <a:lnTo>
                    <a:pt x="314" y="502"/>
                  </a:lnTo>
                  <a:lnTo>
                    <a:pt x="320" y="498"/>
                  </a:lnTo>
                  <a:lnTo>
                    <a:pt x="324" y="492"/>
                  </a:lnTo>
                  <a:lnTo>
                    <a:pt x="328" y="486"/>
                  </a:lnTo>
                  <a:lnTo>
                    <a:pt x="330" y="480"/>
                  </a:lnTo>
                  <a:lnTo>
                    <a:pt x="332" y="472"/>
                  </a:lnTo>
                  <a:lnTo>
                    <a:pt x="332" y="466"/>
                  </a:lnTo>
                  <a:lnTo>
                    <a:pt x="330" y="458"/>
                  </a:lnTo>
                  <a:lnTo>
                    <a:pt x="326" y="452"/>
                  </a:lnTo>
                  <a:lnTo>
                    <a:pt x="70" y="18"/>
                  </a:lnTo>
                  <a:lnTo>
                    <a:pt x="70" y="18"/>
                  </a:lnTo>
                  <a:lnTo>
                    <a:pt x="64" y="12"/>
                  </a:lnTo>
                  <a:lnTo>
                    <a:pt x="60" y="8"/>
                  </a:lnTo>
                  <a:lnTo>
                    <a:pt x="54" y="4"/>
                  </a:lnTo>
                  <a:lnTo>
                    <a:pt x="46" y="2"/>
                  </a:lnTo>
                  <a:lnTo>
                    <a:pt x="40" y="0"/>
                  </a:lnTo>
                  <a:lnTo>
                    <a:pt x="32" y="0"/>
                  </a:lnTo>
                  <a:lnTo>
                    <a:pt x="24" y="2"/>
                  </a:lnTo>
                  <a:lnTo>
                    <a:pt x="18" y="6"/>
                  </a:lnTo>
                  <a:lnTo>
                    <a:pt x="18" y="6"/>
                  </a:lnTo>
                  <a:lnTo>
                    <a:pt x="12" y="10"/>
                  </a:lnTo>
                  <a:lnTo>
                    <a:pt x="8" y="16"/>
                  </a:lnTo>
                  <a:lnTo>
                    <a:pt x="4" y="22"/>
                  </a:lnTo>
                  <a:lnTo>
                    <a:pt x="0" y="28"/>
                  </a:lnTo>
                  <a:lnTo>
                    <a:pt x="0" y="36"/>
                  </a:lnTo>
                  <a:lnTo>
                    <a:pt x="0" y="42"/>
                  </a:lnTo>
                  <a:lnTo>
                    <a:pt x="2" y="50"/>
                  </a:lnTo>
                  <a:lnTo>
                    <a:pt x="6" y="56"/>
                  </a:lnTo>
                  <a:lnTo>
                    <a:pt x="262" y="4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22" name="Freeform 19"/>
            <p:cNvSpPr/>
            <p:nvPr/>
          </p:nvSpPr>
          <p:spPr bwMode="auto">
            <a:xfrm>
              <a:off x="7629525" y="1249363"/>
              <a:ext cx="806450" cy="527050"/>
            </a:xfrm>
            <a:custGeom>
              <a:avLst/>
              <a:gdLst>
                <a:gd name="T0" fmla="*/ 56 w 508"/>
                <a:gd name="T1" fmla="*/ 328 h 332"/>
                <a:gd name="T2" fmla="*/ 490 w 508"/>
                <a:gd name="T3" fmla="*/ 70 h 332"/>
                <a:gd name="T4" fmla="*/ 490 w 508"/>
                <a:gd name="T5" fmla="*/ 70 h 332"/>
                <a:gd name="T6" fmla="*/ 496 w 508"/>
                <a:gd name="T7" fmla="*/ 66 h 332"/>
                <a:gd name="T8" fmla="*/ 500 w 508"/>
                <a:gd name="T9" fmla="*/ 60 h 332"/>
                <a:gd name="T10" fmla="*/ 504 w 508"/>
                <a:gd name="T11" fmla="*/ 54 h 332"/>
                <a:gd name="T12" fmla="*/ 506 w 508"/>
                <a:gd name="T13" fmla="*/ 48 h 332"/>
                <a:gd name="T14" fmla="*/ 508 w 508"/>
                <a:gd name="T15" fmla="*/ 40 h 332"/>
                <a:gd name="T16" fmla="*/ 508 w 508"/>
                <a:gd name="T17" fmla="*/ 34 h 332"/>
                <a:gd name="T18" fmla="*/ 506 w 508"/>
                <a:gd name="T19" fmla="*/ 26 h 332"/>
                <a:gd name="T20" fmla="*/ 502 w 508"/>
                <a:gd name="T21" fmla="*/ 20 h 332"/>
                <a:gd name="T22" fmla="*/ 502 w 508"/>
                <a:gd name="T23" fmla="*/ 20 h 332"/>
                <a:gd name="T24" fmla="*/ 498 w 508"/>
                <a:gd name="T25" fmla="*/ 14 h 332"/>
                <a:gd name="T26" fmla="*/ 492 w 508"/>
                <a:gd name="T27" fmla="*/ 8 h 332"/>
                <a:gd name="T28" fmla="*/ 486 w 508"/>
                <a:gd name="T29" fmla="*/ 4 h 332"/>
                <a:gd name="T30" fmla="*/ 480 w 508"/>
                <a:gd name="T31" fmla="*/ 2 h 332"/>
                <a:gd name="T32" fmla="*/ 472 w 508"/>
                <a:gd name="T33" fmla="*/ 0 h 332"/>
                <a:gd name="T34" fmla="*/ 466 w 508"/>
                <a:gd name="T35" fmla="*/ 2 h 332"/>
                <a:gd name="T36" fmla="*/ 458 w 508"/>
                <a:gd name="T37" fmla="*/ 2 h 332"/>
                <a:gd name="T38" fmla="*/ 452 w 508"/>
                <a:gd name="T39" fmla="*/ 6 h 332"/>
                <a:gd name="T40" fmla="*/ 18 w 508"/>
                <a:gd name="T41" fmla="*/ 264 h 332"/>
                <a:gd name="T42" fmla="*/ 18 w 508"/>
                <a:gd name="T43" fmla="*/ 264 h 332"/>
                <a:gd name="T44" fmla="*/ 12 w 508"/>
                <a:gd name="T45" fmla="*/ 268 h 332"/>
                <a:gd name="T46" fmla="*/ 8 w 508"/>
                <a:gd name="T47" fmla="*/ 274 h 332"/>
                <a:gd name="T48" fmla="*/ 4 w 508"/>
                <a:gd name="T49" fmla="*/ 280 h 332"/>
                <a:gd name="T50" fmla="*/ 2 w 508"/>
                <a:gd name="T51" fmla="*/ 286 h 332"/>
                <a:gd name="T52" fmla="*/ 0 w 508"/>
                <a:gd name="T53" fmla="*/ 294 h 332"/>
                <a:gd name="T54" fmla="*/ 0 w 508"/>
                <a:gd name="T55" fmla="*/ 300 h 332"/>
                <a:gd name="T56" fmla="*/ 2 w 508"/>
                <a:gd name="T57" fmla="*/ 308 h 332"/>
                <a:gd name="T58" fmla="*/ 6 w 508"/>
                <a:gd name="T59" fmla="*/ 314 h 332"/>
                <a:gd name="T60" fmla="*/ 6 w 508"/>
                <a:gd name="T61" fmla="*/ 314 h 332"/>
                <a:gd name="T62" fmla="*/ 12 w 508"/>
                <a:gd name="T63" fmla="*/ 322 h 332"/>
                <a:gd name="T64" fmla="*/ 20 w 508"/>
                <a:gd name="T65" fmla="*/ 328 h 332"/>
                <a:gd name="T66" fmla="*/ 28 w 508"/>
                <a:gd name="T67" fmla="*/ 332 h 332"/>
                <a:gd name="T68" fmla="*/ 38 w 508"/>
                <a:gd name="T69" fmla="*/ 332 h 332"/>
                <a:gd name="T70" fmla="*/ 38 w 508"/>
                <a:gd name="T71" fmla="*/ 332 h 332"/>
                <a:gd name="T72" fmla="*/ 48 w 508"/>
                <a:gd name="T73" fmla="*/ 332 h 332"/>
                <a:gd name="T74" fmla="*/ 56 w 508"/>
                <a:gd name="T75" fmla="*/ 328 h 332"/>
                <a:gd name="T76" fmla="*/ 56 w 508"/>
                <a:gd name="T77" fmla="*/ 32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8" h="332">
                  <a:moveTo>
                    <a:pt x="56" y="328"/>
                  </a:moveTo>
                  <a:lnTo>
                    <a:pt x="490" y="70"/>
                  </a:lnTo>
                  <a:lnTo>
                    <a:pt x="490" y="70"/>
                  </a:lnTo>
                  <a:lnTo>
                    <a:pt x="496" y="66"/>
                  </a:lnTo>
                  <a:lnTo>
                    <a:pt x="500" y="60"/>
                  </a:lnTo>
                  <a:lnTo>
                    <a:pt x="504" y="54"/>
                  </a:lnTo>
                  <a:lnTo>
                    <a:pt x="506" y="48"/>
                  </a:lnTo>
                  <a:lnTo>
                    <a:pt x="508" y="40"/>
                  </a:lnTo>
                  <a:lnTo>
                    <a:pt x="508" y="34"/>
                  </a:lnTo>
                  <a:lnTo>
                    <a:pt x="506" y="26"/>
                  </a:lnTo>
                  <a:lnTo>
                    <a:pt x="502" y="20"/>
                  </a:lnTo>
                  <a:lnTo>
                    <a:pt x="502" y="20"/>
                  </a:lnTo>
                  <a:lnTo>
                    <a:pt x="498" y="14"/>
                  </a:lnTo>
                  <a:lnTo>
                    <a:pt x="492" y="8"/>
                  </a:lnTo>
                  <a:lnTo>
                    <a:pt x="486" y="4"/>
                  </a:lnTo>
                  <a:lnTo>
                    <a:pt x="480" y="2"/>
                  </a:lnTo>
                  <a:lnTo>
                    <a:pt x="472" y="0"/>
                  </a:lnTo>
                  <a:lnTo>
                    <a:pt x="466" y="2"/>
                  </a:lnTo>
                  <a:lnTo>
                    <a:pt x="458" y="2"/>
                  </a:lnTo>
                  <a:lnTo>
                    <a:pt x="452" y="6"/>
                  </a:lnTo>
                  <a:lnTo>
                    <a:pt x="18" y="264"/>
                  </a:lnTo>
                  <a:lnTo>
                    <a:pt x="18" y="264"/>
                  </a:lnTo>
                  <a:lnTo>
                    <a:pt x="12" y="268"/>
                  </a:lnTo>
                  <a:lnTo>
                    <a:pt x="8" y="274"/>
                  </a:lnTo>
                  <a:lnTo>
                    <a:pt x="4" y="280"/>
                  </a:lnTo>
                  <a:lnTo>
                    <a:pt x="2" y="286"/>
                  </a:lnTo>
                  <a:lnTo>
                    <a:pt x="0" y="294"/>
                  </a:lnTo>
                  <a:lnTo>
                    <a:pt x="0" y="300"/>
                  </a:lnTo>
                  <a:lnTo>
                    <a:pt x="2" y="308"/>
                  </a:lnTo>
                  <a:lnTo>
                    <a:pt x="6" y="314"/>
                  </a:lnTo>
                  <a:lnTo>
                    <a:pt x="6" y="314"/>
                  </a:lnTo>
                  <a:lnTo>
                    <a:pt x="12" y="322"/>
                  </a:lnTo>
                  <a:lnTo>
                    <a:pt x="20" y="328"/>
                  </a:lnTo>
                  <a:lnTo>
                    <a:pt x="28" y="332"/>
                  </a:lnTo>
                  <a:lnTo>
                    <a:pt x="38" y="332"/>
                  </a:lnTo>
                  <a:lnTo>
                    <a:pt x="38" y="332"/>
                  </a:lnTo>
                  <a:lnTo>
                    <a:pt x="48" y="332"/>
                  </a:lnTo>
                  <a:lnTo>
                    <a:pt x="56" y="328"/>
                  </a:lnTo>
                  <a:lnTo>
                    <a:pt x="56" y="3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sp>
          <p:nvSpPr>
            <p:cNvPr id="23" name="Freeform 20"/>
            <p:cNvSpPr/>
            <p:nvPr/>
          </p:nvSpPr>
          <p:spPr bwMode="auto">
            <a:xfrm>
              <a:off x="4229100" y="3271838"/>
              <a:ext cx="803275" cy="527050"/>
            </a:xfrm>
            <a:custGeom>
              <a:avLst/>
              <a:gdLst>
                <a:gd name="T0" fmla="*/ 450 w 506"/>
                <a:gd name="T1" fmla="*/ 6 h 332"/>
                <a:gd name="T2" fmla="*/ 18 w 506"/>
                <a:gd name="T3" fmla="*/ 262 h 332"/>
                <a:gd name="T4" fmla="*/ 18 w 506"/>
                <a:gd name="T5" fmla="*/ 262 h 332"/>
                <a:gd name="T6" fmla="*/ 12 w 506"/>
                <a:gd name="T7" fmla="*/ 268 h 332"/>
                <a:gd name="T8" fmla="*/ 6 w 506"/>
                <a:gd name="T9" fmla="*/ 272 h 332"/>
                <a:gd name="T10" fmla="*/ 4 w 506"/>
                <a:gd name="T11" fmla="*/ 278 h 332"/>
                <a:gd name="T12" fmla="*/ 0 w 506"/>
                <a:gd name="T13" fmla="*/ 286 h 332"/>
                <a:gd name="T14" fmla="*/ 0 w 506"/>
                <a:gd name="T15" fmla="*/ 292 h 332"/>
                <a:gd name="T16" fmla="*/ 0 w 506"/>
                <a:gd name="T17" fmla="*/ 300 h 332"/>
                <a:gd name="T18" fmla="*/ 2 w 506"/>
                <a:gd name="T19" fmla="*/ 308 h 332"/>
                <a:gd name="T20" fmla="*/ 4 w 506"/>
                <a:gd name="T21" fmla="*/ 314 h 332"/>
                <a:gd name="T22" fmla="*/ 4 w 506"/>
                <a:gd name="T23" fmla="*/ 314 h 332"/>
                <a:gd name="T24" fmla="*/ 10 w 506"/>
                <a:gd name="T25" fmla="*/ 322 h 332"/>
                <a:gd name="T26" fmla="*/ 18 w 506"/>
                <a:gd name="T27" fmla="*/ 328 h 332"/>
                <a:gd name="T28" fmla="*/ 28 w 506"/>
                <a:gd name="T29" fmla="*/ 332 h 332"/>
                <a:gd name="T30" fmla="*/ 36 w 506"/>
                <a:gd name="T31" fmla="*/ 332 h 332"/>
                <a:gd name="T32" fmla="*/ 36 w 506"/>
                <a:gd name="T33" fmla="*/ 332 h 332"/>
                <a:gd name="T34" fmla="*/ 46 w 506"/>
                <a:gd name="T35" fmla="*/ 330 h 332"/>
                <a:gd name="T36" fmla="*/ 56 w 506"/>
                <a:gd name="T37" fmla="*/ 326 h 332"/>
                <a:gd name="T38" fmla="*/ 488 w 506"/>
                <a:gd name="T39" fmla="*/ 70 h 332"/>
                <a:gd name="T40" fmla="*/ 488 w 506"/>
                <a:gd name="T41" fmla="*/ 70 h 332"/>
                <a:gd name="T42" fmla="*/ 494 w 506"/>
                <a:gd name="T43" fmla="*/ 66 h 332"/>
                <a:gd name="T44" fmla="*/ 500 w 506"/>
                <a:gd name="T45" fmla="*/ 60 h 332"/>
                <a:gd name="T46" fmla="*/ 504 w 506"/>
                <a:gd name="T47" fmla="*/ 54 h 332"/>
                <a:gd name="T48" fmla="*/ 506 w 506"/>
                <a:gd name="T49" fmla="*/ 46 h 332"/>
                <a:gd name="T50" fmla="*/ 506 w 506"/>
                <a:gd name="T51" fmla="*/ 40 h 332"/>
                <a:gd name="T52" fmla="*/ 506 w 506"/>
                <a:gd name="T53" fmla="*/ 32 h 332"/>
                <a:gd name="T54" fmla="*/ 504 w 506"/>
                <a:gd name="T55" fmla="*/ 26 h 332"/>
                <a:gd name="T56" fmla="*/ 502 w 506"/>
                <a:gd name="T57" fmla="*/ 18 h 332"/>
                <a:gd name="T58" fmla="*/ 502 w 506"/>
                <a:gd name="T59" fmla="*/ 18 h 332"/>
                <a:gd name="T60" fmla="*/ 498 w 506"/>
                <a:gd name="T61" fmla="*/ 12 h 332"/>
                <a:gd name="T62" fmla="*/ 492 w 506"/>
                <a:gd name="T63" fmla="*/ 8 h 332"/>
                <a:gd name="T64" fmla="*/ 486 w 506"/>
                <a:gd name="T65" fmla="*/ 4 h 332"/>
                <a:gd name="T66" fmla="*/ 478 w 506"/>
                <a:gd name="T67" fmla="*/ 2 h 332"/>
                <a:gd name="T68" fmla="*/ 472 w 506"/>
                <a:gd name="T69" fmla="*/ 0 h 332"/>
                <a:gd name="T70" fmla="*/ 464 w 506"/>
                <a:gd name="T71" fmla="*/ 0 h 332"/>
                <a:gd name="T72" fmla="*/ 458 w 506"/>
                <a:gd name="T73" fmla="*/ 2 h 332"/>
                <a:gd name="T74" fmla="*/ 450 w 506"/>
                <a:gd name="T75" fmla="*/ 6 h 332"/>
                <a:gd name="T76" fmla="*/ 450 w 506"/>
                <a:gd name="T77" fmla="*/ 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6" h="332">
                  <a:moveTo>
                    <a:pt x="450" y="6"/>
                  </a:moveTo>
                  <a:lnTo>
                    <a:pt x="18" y="262"/>
                  </a:lnTo>
                  <a:lnTo>
                    <a:pt x="18" y="262"/>
                  </a:lnTo>
                  <a:lnTo>
                    <a:pt x="12" y="268"/>
                  </a:lnTo>
                  <a:lnTo>
                    <a:pt x="6" y="272"/>
                  </a:lnTo>
                  <a:lnTo>
                    <a:pt x="4" y="278"/>
                  </a:lnTo>
                  <a:lnTo>
                    <a:pt x="0" y="286"/>
                  </a:lnTo>
                  <a:lnTo>
                    <a:pt x="0" y="292"/>
                  </a:lnTo>
                  <a:lnTo>
                    <a:pt x="0" y="300"/>
                  </a:lnTo>
                  <a:lnTo>
                    <a:pt x="2" y="308"/>
                  </a:lnTo>
                  <a:lnTo>
                    <a:pt x="4" y="314"/>
                  </a:lnTo>
                  <a:lnTo>
                    <a:pt x="4" y="314"/>
                  </a:lnTo>
                  <a:lnTo>
                    <a:pt x="10" y="322"/>
                  </a:lnTo>
                  <a:lnTo>
                    <a:pt x="18" y="328"/>
                  </a:lnTo>
                  <a:lnTo>
                    <a:pt x="28" y="332"/>
                  </a:lnTo>
                  <a:lnTo>
                    <a:pt x="36" y="332"/>
                  </a:lnTo>
                  <a:lnTo>
                    <a:pt x="36" y="332"/>
                  </a:lnTo>
                  <a:lnTo>
                    <a:pt x="46" y="330"/>
                  </a:lnTo>
                  <a:lnTo>
                    <a:pt x="56" y="326"/>
                  </a:lnTo>
                  <a:lnTo>
                    <a:pt x="488" y="70"/>
                  </a:lnTo>
                  <a:lnTo>
                    <a:pt x="488" y="70"/>
                  </a:lnTo>
                  <a:lnTo>
                    <a:pt x="494" y="66"/>
                  </a:lnTo>
                  <a:lnTo>
                    <a:pt x="500" y="60"/>
                  </a:lnTo>
                  <a:lnTo>
                    <a:pt x="504" y="54"/>
                  </a:lnTo>
                  <a:lnTo>
                    <a:pt x="506" y="46"/>
                  </a:lnTo>
                  <a:lnTo>
                    <a:pt x="506" y="40"/>
                  </a:lnTo>
                  <a:lnTo>
                    <a:pt x="506" y="32"/>
                  </a:lnTo>
                  <a:lnTo>
                    <a:pt x="504" y="26"/>
                  </a:lnTo>
                  <a:lnTo>
                    <a:pt x="502" y="18"/>
                  </a:lnTo>
                  <a:lnTo>
                    <a:pt x="502" y="18"/>
                  </a:lnTo>
                  <a:lnTo>
                    <a:pt x="498" y="12"/>
                  </a:lnTo>
                  <a:lnTo>
                    <a:pt x="492" y="8"/>
                  </a:lnTo>
                  <a:lnTo>
                    <a:pt x="486" y="4"/>
                  </a:lnTo>
                  <a:lnTo>
                    <a:pt x="478" y="2"/>
                  </a:lnTo>
                  <a:lnTo>
                    <a:pt x="472" y="0"/>
                  </a:lnTo>
                  <a:lnTo>
                    <a:pt x="464" y="0"/>
                  </a:lnTo>
                  <a:lnTo>
                    <a:pt x="458" y="2"/>
                  </a:lnTo>
                  <a:lnTo>
                    <a:pt x="450" y="6"/>
                  </a:lnTo>
                  <a:lnTo>
                    <a:pt x="45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endParaRPr lang="zh-CN" altLang="en-US" sz="1350">
                <a:latin typeface="微软雅黑" panose="020B0503020204020204" pitchFamily="34" charset="-122"/>
                <a:ea typeface="微软雅黑" panose="020B0503020204020204" pitchFamily="34" charset="-122"/>
              </a:endParaRPr>
            </a:p>
          </p:txBody>
        </p:sp>
      </p:grpSp>
      <p:sp>
        <p:nvSpPr>
          <p:cNvPr id="24" name="矩形 23"/>
          <p:cNvSpPr/>
          <p:nvPr/>
        </p:nvSpPr>
        <p:spPr>
          <a:xfrm>
            <a:off x="587086" y="1574732"/>
            <a:ext cx="2378981" cy="692305"/>
          </a:xfrm>
          <a:prstGeom prst="rect">
            <a:avLst/>
          </a:prstGeom>
        </p:spPr>
        <p:txBody>
          <a:bodyPr wrap="square">
            <a:spAutoFit/>
          </a:bodyPr>
          <a:lstStyle/>
          <a:p>
            <a:pPr algn="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25" name="矩形 24"/>
          <p:cNvSpPr/>
          <p:nvPr/>
        </p:nvSpPr>
        <p:spPr>
          <a:xfrm>
            <a:off x="587086" y="2476253"/>
            <a:ext cx="2378981" cy="692305"/>
          </a:xfrm>
          <a:prstGeom prst="rect">
            <a:avLst/>
          </a:prstGeom>
        </p:spPr>
        <p:txBody>
          <a:bodyPr wrap="square">
            <a:spAutoFit/>
          </a:bodyPr>
          <a:lstStyle/>
          <a:p>
            <a:pPr algn="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26" name="矩形 25"/>
          <p:cNvSpPr/>
          <p:nvPr/>
        </p:nvSpPr>
        <p:spPr>
          <a:xfrm>
            <a:off x="587086" y="3377774"/>
            <a:ext cx="2378981" cy="692305"/>
          </a:xfrm>
          <a:prstGeom prst="rect">
            <a:avLst/>
          </a:prstGeom>
        </p:spPr>
        <p:txBody>
          <a:bodyPr wrap="square">
            <a:spAutoFit/>
          </a:bodyPr>
          <a:lstStyle/>
          <a:p>
            <a:pPr algn="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27" name="矩形 26"/>
          <p:cNvSpPr/>
          <p:nvPr/>
        </p:nvSpPr>
        <p:spPr>
          <a:xfrm>
            <a:off x="6184120" y="1574732"/>
            <a:ext cx="2378981" cy="692305"/>
          </a:xfrm>
          <a:prstGeom prst="rect">
            <a:avLst/>
          </a:prstGeom>
        </p:spPr>
        <p:txBody>
          <a:bodyPr wrap="square">
            <a:spAutoFit/>
          </a:bodyPr>
          <a:lstStyle/>
          <a:p>
            <a:pP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28" name="矩形 27"/>
          <p:cNvSpPr/>
          <p:nvPr/>
        </p:nvSpPr>
        <p:spPr>
          <a:xfrm>
            <a:off x="6184120" y="2476253"/>
            <a:ext cx="2378981" cy="692305"/>
          </a:xfrm>
          <a:prstGeom prst="rect">
            <a:avLst/>
          </a:prstGeom>
        </p:spPr>
        <p:txBody>
          <a:bodyPr wrap="square">
            <a:spAutoFit/>
          </a:bodyPr>
          <a:lstStyle/>
          <a:p>
            <a:pP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29" name="矩形 28"/>
          <p:cNvSpPr/>
          <p:nvPr/>
        </p:nvSpPr>
        <p:spPr>
          <a:xfrm>
            <a:off x="6184120" y="3377774"/>
            <a:ext cx="2378981" cy="692305"/>
          </a:xfrm>
          <a:prstGeom prst="rect">
            <a:avLst/>
          </a:prstGeom>
        </p:spPr>
        <p:txBody>
          <a:bodyPr wrap="square">
            <a:spAutoFit/>
          </a:bodyPr>
          <a:lstStyle/>
          <a:p>
            <a:pPr defTabSz="685165">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输入您的标题</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defTabSz="685165">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请在此输入您的文字，请在此输入您的文字，请在此输入您的文字，请在此输入您的文字</a:t>
            </a:r>
          </a:p>
        </p:txBody>
      </p:sp>
      <p:sp>
        <p:nvSpPr>
          <p:cNvPr id="30" name="椭圆 29"/>
          <p:cNvSpPr/>
          <p:nvPr/>
        </p:nvSpPr>
        <p:spPr>
          <a:xfrm>
            <a:off x="3080351" y="1712708"/>
            <a:ext cx="288000" cy="2880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1</a:t>
            </a:r>
            <a:endParaRPr lang="zh-CN" altLang="en-US" sz="1350" dirty="0">
              <a:latin typeface="微软雅黑" panose="020B0503020204020204" pitchFamily="34" charset="-122"/>
              <a:ea typeface="微软雅黑" panose="020B0503020204020204" pitchFamily="34" charset="-122"/>
            </a:endParaRPr>
          </a:p>
        </p:txBody>
      </p:sp>
      <p:sp>
        <p:nvSpPr>
          <p:cNvPr id="31" name="椭圆 30"/>
          <p:cNvSpPr/>
          <p:nvPr/>
        </p:nvSpPr>
        <p:spPr>
          <a:xfrm>
            <a:off x="5783941" y="1701011"/>
            <a:ext cx="288000" cy="28800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2</a:t>
            </a:r>
            <a:endParaRPr lang="zh-CN" altLang="en-US" sz="1350" dirty="0">
              <a:latin typeface="微软雅黑" panose="020B0503020204020204" pitchFamily="34" charset="-122"/>
              <a:ea typeface="微软雅黑" panose="020B0503020204020204" pitchFamily="34" charset="-122"/>
            </a:endParaRPr>
          </a:p>
        </p:txBody>
      </p:sp>
      <p:sp>
        <p:nvSpPr>
          <p:cNvPr id="32" name="椭圆 31"/>
          <p:cNvSpPr/>
          <p:nvPr/>
        </p:nvSpPr>
        <p:spPr>
          <a:xfrm>
            <a:off x="3080351" y="2627144"/>
            <a:ext cx="288000" cy="2880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3</a:t>
            </a:r>
            <a:endParaRPr lang="zh-CN" altLang="en-US" sz="1350" dirty="0">
              <a:latin typeface="微软雅黑" panose="020B0503020204020204" pitchFamily="34" charset="-122"/>
              <a:ea typeface="微软雅黑" panose="020B0503020204020204" pitchFamily="34" charset="-122"/>
            </a:endParaRPr>
          </a:p>
        </p:txBody>
      </p:sp>
      <p:sp>
        <p:nvSpPr>
          <p:cNvPr id="33" name="椭圆 32"/>
          <p:cNvSpPr/>
          <p:nvPr/>
        </p:nvSpPr>
        <p:spPr>
          <a:xfrm>
            <a:off x="5783941" y="2611904"/>
            <a:ext cx="288000" cy="28800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4</a:t>
            </a:r>
            <a:endParaRPr lang="zh-CN" altLang="en-US" sz="1350" dirty="0">
              <a:latin typeface="微软雅黑" panose="020B0503020204020204" pitchFamily="34" charset="-122"/>
              <a:ea typeface="微软雅黑" panose="020B0503020204020204" pitchFamily="34" charset="-122"/>
            </a:endParaRPr>
          </a:p>
        </p:txBody>
      </p:sp>
      <p:sp>
        <p:nvSpPr>
          <p:cNvPr id="34" name="椭圆 33"/>
          <p:cNvSpPr/>
          <p:nvPr/>
        </p:nvSpPr>
        <p:spPr>
          <a:xfrm>
            <a:off x="3080351" y="3511987"/>
            <a:ext cx="288000" cy="2880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5</a:t>
            </a:r>
            <a:endParaRPr lang="zh-CN" altLang="en-US" sz="1350" dirty="0">
              <a:latin typeface="微软雅黑" panose="020B0503020204020204" pitchFamily="34" charset="-122"/>
              <a:ea typeface="微软雅黑" panose="020B0503020204020204" pitchFamily="34" charset="-122"/>
            </a:endParaRPr>
          </a:p>
        </p:txBody>
      </p:sp>
      <p:sp>
        <p:nvSpPr>
          <p:cNvPr id="35" name="椭圆 34"/>
          <p:cNvSpPr/>
          <p:nvPr/>
        </p:nvSpPr>
        <p:spPr>
          <a:xfrm>
            <a:off x="5783941" y="3502138"/>
            <a:ext cx="288000" cy="28800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r>
              <a:rPr lang="en-US" altLang="zh-CN" sz="1350" dirty="0">
                <a:latin typeface="微软雅黑" panose="020B0503020204020204" pitchFamily="34" charset="-122"/>
                <a:ea typeface="微软雅黑" panose="020B0503020204020204" pitchFamily="34" charset="-122"/>
              </a:rPr>
              <a:t>6</a:t>
            </a:r>
            <a:endParaRPr lang="zh-CN" altLang="en-US" sz="135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7"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900" decel="100000" fill="hold"/>
                                        <p:tgtEl>
                                          <p:spTgt spid="6"/>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0" fill="hold">
                            <p:stCondLst>
                              <p:cond delay="1000"/>
                            </p:stCondLst>
                            <p:childTnLst>
                              <p:par>
                                <p:cTn id="21" presetID="1" presetClass="entr" presetSubtype="0" fill="hold" nodeType="afterEffect">
                                  <p:stCondLst>
                                    <p:cond delay="250"/>
                                  </p:stCondLst>
                                  <p:childTnLst>
                                    <p:set>
                                      <p:cBhvr>
                                        <p:cTn id="22" dur="1" fill="hold">
                                          <p:stCondLst>
                                            <p:cond delay="0"/>
                                          </p:stCondLst>
                                        </p:cTn>
                                        <p:tgtEl>
                                          <p:spTgt spid="9"/>
                                        </p:tgtEl>
                                        <p:attrNameLst>
                                          <p:attrName>style.visibility</p:attrName>
                                        </p:attrNameLst>
                                      </p:cBhvr>
                                      <p:to>
                                        <p:strVal val="visible"/>
                                      </p:to>
                                    </p:set>
                                  </p:childTnLst>
                                </p:cTn>
                              </p:par>
                            </p:childTnLst>
                          </p:cTn>
                        </p:par>
                        <p:par>
                          <p:cTn id="23" fill="hold">
                            <p:stCondLst>
                              <p:cond delay="1250"/>
                            </p:stCondLst>
                            <p:childTnLst>
                              <p:par>
                                <p:cTn id="24" presetID="26" presetClass="emph" presetSubtype="0" fill="hold" nodeType="afterEffect">
                                  <p:stCondLst>
                                    <p:cond delay="0"/>
                                  </p:stCondLst>
                                  <p:childTnLst>
                                    <p:animEffect transition="out" filter="fade">
                                      <p:cBhvr>
                                        <p:cTn id="25" dur="500" tmFilter="0, 0; .2, .5; .8, .5; 1, 0"/>
                                        <p:tgtEl>
                                          <p:spTgt spid="9"/>
                                        </p:tgtEl>
                                      </p:cBhvr>
                                    </p:animEffect>
                                    <p:animScale>
                                      <p:cBhvr>
                                        <p:cTn id="26" dur="250" autoRev="1" fill="hold"/>
                                        <p:tgtEl>
                                          <p:spTgt spid="9"/>
                                        </p:tgtEl>
                                      </p:cBhvr>
                                      <p:by x="105000" y="105000"/>
                                    </p:animScale>
                                  </p:childTnLst>
                                </p:cTn>
                              </p:par>
                            </p:childTnLst>
                          </p:cTn>
                        </p:par>
                        <p:par>
                          <p:cTn id="27" fill="hold">
                            <p:stCondLst>
                              <p:cond delay="1750"/>
                            </p:stCondLst>
                            <p:childTnLst>
                              <p:par>
                                <p:cTn id="28" presetID="37"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50"/>
                                        <p:tgtEl>
                                          <p:spTgt spid="30"/>
                                        </p:tgtEl>
                                      </p:cBhvr>
                                    </p:animEffect>
                                    <p:anim calcmode="lin" valueType="num">
                                      <p:cBhvr>
                                        <p:cTn id="31" dur="750" fill="hold"/>
                                        <p:tgtEl>
                                          <p:spTgt spid="30"/>
                                        </p:tgtEl>
                                        <p:attrNameLst>
                                          <p:attrName>ppt_x</p:attrName>
                                        </p:attrNameLst>
                                      </p:cBhvr>
                                      <p:tavLst>
                                        <p:tav tm="0">
                                          <p:val>
                                            <p:strVal val="#ppt_x"/>
                                          </p:val>
                                        </p:tav>
                                        <p:tav tm="100000">
                                          <p:val>
                                            <p:strVal val="#ppt_x"/>
                                          </p:val>
                                        </p:tav>
                                      </p:tavLst>
                                    </p:anim>
                                    <p:anim calcmode="lin" valueType="num">
                                      <p:cBhvr>
                                        <p:cTn id="32" dur="675" decel="100000" fill="hold"/>
                                        <p:tgtEl>
                                          <p:spTgt spid="30"/>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30"/>
                                        </p:tgtEl>
                                        <p:attrNameLst>
                                          <p:attrName>ppt_y</p:attrName>
                                        </p:attrNameLst>
                                      </p:cBhvr>
                                      <p:tavLst>
                                        <p:tav tm="0">
                                          <p:val>
                                            <p:strVal val="#ppt_y-.03"/>
                                          </p:val>
                                        </p:tav>
                                        <p:tav tm="100000">
                                          <p:val>
                                            <p:strVal val="#ppt_y"/>
                                          </p:val>
                                        </p:tav>
                                      </p:tavLst>
                                    </p:anim>
                                  </p:childTnLst>
                                </p:cTn>
                              </p:par>
                              <p:par>
                                <p:cTn id="34" presetID="10" presetClass="entr" presetSubtype="0"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250"/>
                                        <p:tgtEl>
                                          <p:spTgt spid="24"/>
                                        </p:tgtEl>
                                      </p:cBhvr>
                                    </p:animEffect>
                                  </p:childTnLst>
                                </p:cTn>
                              </p:par>
                            </p:childTnLst>
                          </p:cTn>
                        </p:par>
                        <p:par>
                          <p:cTn id="37" fill="hold">
                            <p:stCondLst>
                              <p:cond delay="2750"/>
                            </p:stCondLst>
                            <p:childTnLst>
                              <p:par>
                                <p:cTn id="38" presetID="37"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750"/>
                                        <p:tgtEl>
                                          <p:spTgt spid="31"/>
                                        </p:tgtEl>
                                      </p:cBhvr>
                                    </p:animEffect>
                                    <p:anim calcmode="lin" valueType="num">
                                      <p:cBhvr>
                                        <p:cTn id="41" dur="750" fill="hold"/>
                                        <p:tgtEl>
                                          <p:spTgt spid="31"/>
                                        </p:tgtEl>
                                        <p:attrNameLst>
                                          <p:attrName>ppt_x</p:attrName>
                                        </p:attrNameLst>
                                      </p:cBhvr>
                                      <p:tavLst>
                                        <p:tav tm="0">
                                          <p:val>
                                            <p:strVal val="#ppt_x"/>
                                          </p:val>
                                        </p:tav>
                                        <p:tav tm="100000">
                                          <p:val>
                                            <p:strVal val="#ppt_x"/>
                                          </p:val>
                                        </p:tav>
                                      </p:tavLst>
                                    </p:anim>
                                    <p:anim calcmode="lin" valueType="num">
                                      <p:cBhvr>
                                        <p:cTn id="42" dur="675" decel="100000" fill="hold"/>
                                        <p:tgtEl>
                                          <p:spTgt spid="31"/>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par>
                                <p:cTn id="44" presetID="10"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50"/>
                                        <p:tgtEl>
                                          <p:spTgt spid="27"/>
                                        </p:tgtEl>
                                      </p:cBhvr>
                                    </p:animEffect>
                                  </p:childTnLst>
                                </p:cTn>
                              </p:par>
                            </p:childTnLst>
                          </p:cTn>
                        </p:par>
                        <p:par>
                          <p:cTn id="47" fill="hold">
                            <p:stCondLst>
                              <p:cond delay="3750"/>
                            </p:stCondLst>
                            <p:childTnLst>
                              <p:par>
                                <p:cTn id="48" presetID="37"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750"/>
                                        <p:tgtEl>
                                          <p:spTgt spid="32"/>
                                        </p:tgtEl>
                                      </p:cBhvr>
                                    </p:animEffect>
                                    <p:anim calcmode="lin" valueType="num">
                                      <p:cBhvr>
                                        <p:cTn id="51" dur="750" fill="hold"/>
                                        <p:tgtEl>
                                          <p:spTgt spid="32"/>
                                        </p:tgtEl>
                                        <p:attrNameLst>
                                          <p:attrName>ppt_x</p:attrName>
                                        </p:attrNameLst>
                                      </p:cBhvr>
                                      <p:tavLst>
                                        <p:tav tm="0">
                                          <p:val>
                                            <p:strVal val="#ppt_x"/>
                                          </p:val>
                                        </p:tav>
                                        <p:tav tm="100000">
                                          <p:val>
                                            <p:strVal val="#ppt_x"/>
                                          </p:val>
                                        </p:tav>
                                      </p:tavLst>
                                    </p:anim>
                                    <p:anim calcmode="lin" valueType="num">
                                      <p:cBhvr>
                                        <p:cTn id="52" dur="675" decel="100000" fill="hold"/>
                                        <p:tgtEl>
                                          <p:spTgt spid="32"/>
                                        </p:tgtEl>
                                        <p:attrNameLst>
                                          <p:attrName>ppt_y</p:attrName>
                                        </p:attrNameLst>
                                      </p:cBhvr>
                                      <p:tavLst>
                                        <p:tav tm="0">
                                          <p:val>
                                            <p:strVal val="#ppt_y+1"/>
                                          </p:val>
                                        </p:tav>
                                        <p:tav tm="100000">
                                          <p:val>
                                            <p:strVal val="#ppt_y-.03"/>
                                          </p:val>
                                        </p:tav>
                                      </p:tavLst>
                                    </p:anim>
                                    <p:anim calcmode="lin" valueType="num">
                                      <p:cBhvr>
                                        <p:cTn id="53"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par>
                                <p:cTn id="54" presetID="10" presetClass="entr" presetSubtype="0" fill="hold" grpId="0" nodeType="withEffect">
                                  <p:stCondLst>
                                    <p:cond delay="50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250"/>
                                        <p:tgtEl>
                                          <p:spTgt spid="25"/>
                                        </p:tgtEl>
                                      </p:cBhvr>
                                    </p:animEffect>
                                  </p:childTnLst>
                                </p:cTn>
                              </p:par>
                            </p:childTnLst>
                          </p:cTn>
                        </p:par>
                        <p:par>
                          <p:cTn id="57" fill="hold">
                            <p:stCondLst>
                              <p:cond delay="4750"/>
                            </p:stCondLst>
                            <p:childTnLst>
                              <p:par>
                                <p:cTn id="58" presetID="37"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750"/>
                                        <p:tgtEl>
                                          <p:spTgt spid="33"/>
                                        </p:tgtEl>
                                      </p:cBhvr>
                                    </p:animEffect>
                                    <p:anim calcmode="lin" valueType="num">
                                      <p:cBhvr>
                                        <p:cTn id="61" dur="750" fill="hold"/>
                                        <p:tgtEl>
                                          <p:spTgt spid="33"/>
                                        </p:tgtEl>
                                        <p:attrNameLst>
                                          <p:attrName>ppt_x</p:attrName>
                                        </p:attrNameLst>
                                      </p:cBhvr>
                                      <p:tavLst>
                                        <p:tav tm="0">
                                          <p:val>
                                            <p:strVal val="#ppt_x"/>
                                          </p:val>
                                        </p:tav>
                                        <p:tav tm="100000">
                                          <p:val>
                                            <p:strVal val="#ppt_x"/>
                                          </p:val>
                                        </p:tav>
                                      </p:tavLst>
                                    </p:anim>
                                    <p:anim calcmode="lin" valueType="num">
                                      <p:cBhvr>
                                        <p:cTn id="62" dur="675" decel="100000" fill="hold"/>
                                        <p:tgtEl>
                                          <p:spTgt spid="33"/>
                                        </p:tgtEl>
                                        <p:attrNameLst>
                                          <p:attrName>ppt_y</p:attrName>
                                        </p:attrNameLst>
                                      </p:cBhvr>
                                      <p:tavLst>
                                        <p:tav tm="0">
                                          <p:val>
                                            <p:strVal val="#ppt_y+1"/>
                                          </p:val>
                                        </p:tav>
                                        <p:tav tm="100000">
                                          <p:val>
                                            <p:strVal val="#ppt_y-.03"/>
                                          </p:val>
                                        </p:tav>
                                      </p:tavLst>
                                    </p:anim>
                                    <p:anim calcmode="lin" valueType="num">
                                      <p:cBhvr>
                                        <p:cTn id="63" dur="75" accel="100000" fill="hold">
                                          <p:stCondLst>
                                            <p:cond delay="675"/>
                                          </p:stCondLst>
                                        </p:cTn>
                                        <p:tgtEl>
                                          <p:spTgt spid="33"/>
                                        </p:tgtEl>
                                        <p:attrNameLst>
                                          <p:attrName>ppt_y</p:attrName>
                                        </p:attrNameLst>
                                      </p:cBhvr>
                                      <p:tavLst>
                                        <p:tav tm="0">
                                          <p:val>
                                            <p:strVal val="#ppt_y-.03"/>
                                          </p:val>
                                        </p:tav>
                                        <p:tav tm="100000">
                                          <p:val>
                                            <p:strVal val="#ppt_y"/>
                                          </p:val>
                                        </p:tav>
                                      </p:tavLst>
                                    </p:anim>
                                  </p:childTnLst>
                                </p:cTn>
                              </p:par>
                              <p:par>
                                <p:cTn id="64" presetID="10" presetClass="entr" presetSubtype="0" fill="hold" grpId="0" nodeType="withEffect">
                                  <p:stCondLst>
                                    <p:cond delay="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250"/>
                                        <p:tgtEl>
                                          <p:spTgt spid="28"/>
                                        </p:tgtEl>
                                      </p:cBhvr>
                                    </p:animEffect>
                                  </p:childTnLst>
                                </p:cTn>
                              </p:par>
                            </p:childTnLst>
                          </p:cTn>
                        </p:par>
                        <p:par>
                          <p:cTn id="67" fill="hold">
                            <p:stCondLst>
                              <p:cond delay="5750"/>
                            </p:stCondLst>
                            <p:childTnLst>
                              <p:par>
                                <p:cTn id="68" presetID="37" presetClass="entr" presetSubtype="0"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750"/>
                                        <p:tgtEl>
                                          <p:spTgt spid="34"/>
                                        </p:tgtEl>
                                      </p:cBhvr>
                                    </p:animEffect>
                                    <p:anim calcmode="lin" valueType="num">
                                      <p:cBhvr>
                                        <p:cTn id="71" dur="750" fill="hold"/>
                                        <p:tgtEl>
                                          <p:spTgt spid="34"/>
                                        </p:tgtEl>
                                        <p:attrNameLst>
                                          <p:attrName>ppt_x</p:attrName>
                                        </p:attrNameLst>
                                      </p:cBhvr>
                                      <p:tavLst>
                                        <p:tav tm="0">
                                          <p:val>
                                            <p:strVal val="#ppt_x"/>
                                          </p:val>
                                        </p:tav>
                                        <p:tav tm="100000">
                                          <p:val>
                                            <p:strVal val="#ppt_x"/>
                                          </p:val>
                                        </p:tav>
                                      </p:tavLst>
                                    </p:anim>
                                    <p:anim calcmode="lin" valueType="num">
                                      <p:cBhvr>
                                        <p:cTn id="72" dur="675" decel="100000" fill="hold"/>
                                        <p:tgtEl>
                                          <p:spTgt spid="34"/>
                                        </p:tgtEl>
                                        <p:attrNameLst>
                                          <p:attrName>ppt_y</p:attrName>
                                        </p:attrNameLst>
                                      </p:cBhvr>
                                      <p:tavLst>
                                        <p:tav tm="0">
                                          <p:val>
                                            <p:strVal val="#ppt_y+1"/>
                                          </p:val>
                                        </p:tav>
                                        <p:tav tm="100000">
                                          <p:val>
                                            <p:strVal val="#ppt_y-.03"/>
                                          </p:val>
                                        </p:tav>
                                      </p:tavLst>
                                    </p:anim>
                                    <p:anim calcmode="lin" valueType="num">
                                      <p:cBhvr>
                                        <p:cTn id="73" dur="75" accel="100000" fill="hold">
                                          <p:stCondLst>
                                            <p:cond delay="675"/>
                                          </p:stCondLst>
                                        </p:cTn>
                                        <p:tgtEl>
                                          <p:spTgt spid="34"/>
                                        </p:tgtEl>
                                        <p:attrNameLst>
                                          <p:attrName>ppt_y</p:attrName>
                                        </p:attrNameLst>
                                      </p:cBhvr>
                                      <p:tavLst>
                                        <p:tav tm="0">
                                          <p:val>
                                            <p:strVal val="#ppt_y-.03"/>
                                          </p:val>
                                        </p:tav>
                                        <p:tav tm="100000">
                                          <p:val>
                                            <p:strVal val="#ppt_y"/>
                                          </p:val>
                                        </p:tav>
                                      </p:tavLst>
                                    </p:anim>
                                  </p:childTnLst>
                                </p:cTn>
                              </p:par>
                              <p:par>
                                <p:cTn id="74" presetID="10" presetClass="entr" presetSubtype="0" fill="hold" grpId="0" nodeType="withEffect">
                                  <p:stCondLst>
                                    <p:cond delay="50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250"/>
                                        <p:tgtEl>
                                          <p:spTgt spid="26"/>
                                        </p:tgtEl>
                                      </p:cBhvr>
                                    </p:animEffect>
                                  </p:childTnLst>
                                </p:cTn>
                              </p:par>
                            </p:childTnLst>
                          </p:cTn>
                        </p:par>
                        <p:par>
                          <p:cTn id="77" fill="hold">
                            <p:stCondLst>
                              <p:cond delay="6750"/>
                            </p:stCondLst>
                            <p:childTnLst>
                              <p:par>
                                <p:cTn id="78" presetID="37" presetClass="entr" presetSubtype="0"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750"/>
                                        <p:tgtEl>
                                          <p:spTgt spid="35"/>
                                        </p:tgtEl>
                                      </p:cBhvr>
                                    </p:animEffect>
                                    <p:anim calcmode="lin" valueType="num">
                                      <p:cBhvr>
                                        <p:cTn id="81" dur="750" fill="hold"/>
                                        <p:tgtEl>
                                          <p:spTgt spid="35"/>
                                        </p:tgtEl>
                                        <p:attrNameLst>
                                          <p:attrName>ppt_x</p:attrName>
                                        </p:attrNameLst>
                                      </p:cBhvr>
                                      <p:tavLst>
                                        <p:tav tm="0">
                                          <p:val>
                                            <p:strVal val="#ppt_x"/>
                                          </p:val>
                                        </p:tav>
                                        <p:tav tm="100000">
                                          <p:val>
                                            <p:strVal val="#ppt_x"/>
                                          </p:val>
                                        </p:tav>
                                      </p:tavLst>
                                    </p:anim>
                                    <p:anim calcmode="lin" valueType="num">
                                      <p:cBhvr>
                                        <p:cTn id="82" dur="675" decel="100000" fill="hold"/>
                                        <p:tgtEl>
                                          <p:spTgt spid="35"/>
                                        </p:tgtEl>
                                        <p:attrNameLst>
                                          <p:attrName>ppt_y</p:attrName>
                                        </p:attrNameLst>
                                      </p:cBhvr>
                                      <p:tavLst>
                                        <p:tav tm="0">
                                          <p:val>
                                            <p:strVal val="#ppt_y+1"/>
                                          </p:val>
                                        </p:tav>
                                        <p:tav tm="100000">
                                          <p:val>
                                            <p:strVal val="#ppt_y-.03"/>
                                          </p:val>
                                        </p:tav>
                                      </p:tavLst>
                                    </p:anim>
                                    <p:anim calcmode="lin" valueType="num">
                                      <p:cBhvr>
                                        <p:cTn id="83" dur="75" accel="100000" fill="hold">
                                          <p:stCondLst>
                                            <p:cond delay="675"/>
                                          </p:stCondLst>
                                        </p:cTn>
                                        <p:tgtEl>
                                          <p:spTgt spid="35"/>
                                        </p:tgtEl>
                                        <p:attrNameLst>
                                          <p:attrName>ppt_y</p:attrName>
                                        </p:attrNameLst>
                                      </p:cBhvr>
                                      <p:tavLst>
                                        <p:tav tm="0">
                                          <p:val>
                                            <p:strVal val="#ppt_y-.03"/>
                                          </p:val>
                                        </p:tav>
                                        <p:tav tm="100000">
                                          <p:val>
                                            <p:strVal val="#ppt_y"/>
                                          </p:val>
                                        </p:tav>
                                      </p:tavLst>
                                    </p:anim>
                                  </p:childTnLst>
                                </p:cTn>
                              </p:par>
                              <p:par>
                                <p:cTn id="84" presetID="10" presetClass="entr" presetSubtype="0" fill="hold" grpId="0" nodeType="withEffect">
                                  <p:stCondLst>
                                    <p:cond delay="50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p:bldP spid="25" grpId="0"/>
      <p:bldP spid="26" grpId="0"/>
      <p:bldP spid="27" grpId="0"/>
      <p:bldP spid="28" grpId="0"/>
      <p:bldP spid="29" grpId="0"/>
      <p:bldP spid="30" grpId="0" animBg="1"/>
      <p:bldP spid="31" grpId="0" animBg="1"/>
      <p:bldP spid="32" grpId="0" animBg="1"/>
      <p:bldP spid="33" grpId="0" animBg="1"/>
      <p:bldP spid="34"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信息化教学</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flipH="1">
            <a:off x="4643438" y="2703568"/>
            <a:ext cx="490125" cy="10040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4" idx="5"/>
          </p:cNvCxnSpPr>
          <p:nvPr/>
        </p:nvCxnSpPr>
        <p:spPr>
          <a:xfrm flipH="1">
            <a:off x="4669201" y="3068054"/>
            <a:ext cx="1759910" cy="63955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643438" y="2770784"/>
            <a:ext cx="3610401" cy="9368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613394" y="1010736"/>
            <a:ext cx="1040908" cy="1692832"/>
            <a:chOff x="5635828" y="1107950"/>
            <a:chExt cx="1387877" cy="2496807"/>
          </a:xfrm>
        </p:grpSpPr>
        <p:sp>
          <p:nvSpPr>
            <p:cNvPr id="10" name="任意多边形 9"/>
            <p:cNvSpPr/>
            <p:nvPr/>
          </p:nvSpPr>
          <p:spPr>
            <a:xfrm>
              <a:off x="5635828" y="1107950"/>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901096" y="1477800"/>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sp>
          <p:nvSpPr>
            <p:cNvPr id="12" name="矩形 11"/>
            <p:cNvSpPr/>
            <p:nvPr/>
          </p:nvSpPr>
          <p:spPr>
            <a:xfrm>
              <a:off x="5819957" y="2189461"/>
              <a:ext cx="1203748" cy="771712"/>
            </a:xfrm>
            <a:prstGeom prst="rect">
              <a:avLst/>
            </a:prstGeom>
          </p:spPr>
          <p:txBody>
            <a:bodyPr wrap="none">
              <a:spAutoFit/>
            </a:bodyPr>
            <a:lstStyle/>
            <a:p>
              <a:r>
                <a:rPr lang="zh-CN" altLang="en-US" dirty="0">
                  <a:solidFill>
                    <a:schemeClr val="bg1"/>
                  </a:solidFill>
                </a:rPr>
                <a:t>内容说明</a:t>
              </a:r>
              <a:endParaRPr lang="en-US" altLang="zh-CN" dirty="0">
                <a:solidFill>
                  <a:schemeClr val="bg1"/>
                </a:solidFill>
              </a:endParaRPr>
            </a:p>
            <a:p>
              <a:r>
                <a:rPr lang="zh-CN" altLang="en-US" dirty="0">
                  <a:solidFill>
                    <a:schemeClr val="bg1"/>
                  </a:solidFill>
                </a:rPr>
                <a:t>内容说明</a:t>
              </a:r>
              <a:endParaRPr lang="zh-CN" altLang="en-US" dirty="0"/>
            </a:p>
          </p:txBody>
        </p:sp>
      </p:grpSp>
      <p:grpSp>
        <p:nvGrpSpPr>
          <p:cNvPr id="13" name="组合 12"/>
          <p:cNvGrpSpPr/>
          <p:nvPr/>
        </p:nvGrpSpPr>
        <p:grpSpPr>
          <a:xfrm>
            <a:off x="6019565" y="1375223"/>
            <a:ext cx="1040907" cy="1692832"/>
            <a:chOff x="7597796" y="1593932"/>
            <a:chExt cx="1387876" cy="2496807"/>
          </a:xfrm>
        </p:grpSpPr>
        <p:sp>
          <p:nvSpPr>
            <p:cNvPr id="14" name="任意多边形 13"/>
            <p:cNvSpPr/>
            <p:nvPr/>
          </p:nvSpPr>
          <p:spPr>
            <a:xfrm>
              <a:off x="7597796" y="159393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863063" y="1940102"/>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sp>
          <p:nvSpPr>
            <p:cNvPr id="16" name="矩形 15"/>
            <p:cNvSpPr/>
            <p:nvPr/>
          </p:nvSpPr>
          <p:spPr>
            <a:xfrm>
              <a:off x="7781924" y="2651763"/>
              <a:ext cx="1203748" cy="771712"/>
            </a:xfrm>
            <a:prstGeom prst="rect">
              <a:avLst/>
            </a:prstGeom>
          </p:spPr>
          <p:txBody>
            <a:bodyPr wrap="none">
              <a:spAutoFit/>
            </a:bodyPr>
            <a:lstStyle/>
            <a:p>
              <a:r>
                <a:rPr lang="zh-CN" altLang="en-US" dirty="0">
                  <a:solidFill>
                    <a:schemeClr val="bg1"/>
                  </a:solidFill>
                </a:rPr>
                <a:t>内容说明</a:t>
              </a:r>
              <a:endParaRPr lang="en-US" altLang="zh-CN" dirty="0">
                <a:solidFill>
                  <a:schemeClr val="bg1"/>
                </a:solidFill>
              </a:endParaRPr>
            </a:p>
            <a:p>
              <a:r>
                <a:rPr lang="zh-CN" altLang="en-US" dirty="0">
                  <a:solidFill>
                    <a:schemeClr val="bg1"/>
                  </a:solidFill>
                </a:rPr>
                <a:t>内容说明</a:t>
              </a:r>
              <a:endParaRPr lang="zh-CN" altLang="en-US" dirty="0"/>
            </a:p>
          </p:txBody>
        </p:sp>
      </p:grpSp>
      <p:grpSp>
        <p:nvGrpSpPr>
          <p:cNvPr id="17" name="组合 16"/>
          <p:cNvGrpSpPr/>
          <p:nvPr/>
        </p:nvGrpSpPr>
        <p:grpSpPr>
          <a:xfrm>
            <a:off x="7689992" y="1077953"/>
            <a:ext cx="1040337" cy="1692832"/>
            <a:chOff x="10253323" y="1197572"/>
            <a:chExt cx="1387116" cy="2496807"/>
          </a:xfrm>
        </p:grpSpPr>
        <p:sp>
          <p:nvSpPr>
            <p:cNvPr id="18" name="任意多边形 17"/>
            <p:cNvSpPr/>
            <p:nvPr/>
          </p:nvSpPr>
          <p:spPr>
            <a:xfrm>
              <a:off x="10253323" y="1197572"/>
              <a:ext cx="1387116" cy="2496807"/>
            </a:xfrm>
            <a:custGeom>
              <a:avLst/>
              <a:gdLst>
                <a:gd name="connsiteX0" fmla="*/ 818866 w 1637732"/>
                <a:gd name="connsiteY0" fmla="*/ 0 h 2947915"/>
                <a:gd name="connsiteX1" fmla="*/ 1637732 w 1637732"/>
                <a:gd name="connsiteY1" fmla="*/ 1337481 h 2947915"/>
                <a:gd name="connsiteX2" fmla="*/ 902591 w 1637732"/>
                <a:gd name="connsiteY2" fmla="*/ 2668057 h 2947915"/>
                <a:gd name="connsiteX3" fmla="*/ 833975 w 1637732"/>
                <a:gd name="connsiteY3" fmla="*/ 2673716 h 2947915"/>
                <a:gd name="connsiteX4" fmla="*/ 993010 w 1637732"/>
                <a:gd name="connsiteY4" fmla="*/ 2947915 h 2947915"/>
                <a:gd name="connsiteX5" fmla="*/ 644720 w 1637732"/>
                <a:gd name="connsiteY5" fmla="*/ 2947915 h 2947915"/>
                <a:gd name="connsiteX6" fmla="*/ 803756 w 1637732"/>
                <a:gd name="connsiteY6" fmla="*/ 2673716 h 2947915"/>
                <a:gd name="connsiteX7" fmla="*/ 735142 w 1637732"/>
                <a:gd name="connsiteY7" fmla="*/ 2668057 h 2947915"/>
                <a:gd name="connsiteX8" fmla="*/ 0 w 1637732"/>
                <a:gd name="connsiteY8" fmla="*/ 1337481 h 2947915"/>
                <a:gd name="connsiteX9" fmla="*/ 818866 w 1637732"/>
                <a:gd name="connsiteY9" fmla="*/ 0 h 294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32" h="2947915">
                  <a:moveTo>
                    <a:pt x="818866" y="0"/>
                  </a:moveTo>
                  <a:cubicBezTo>
                    <a:pt x="1271113" y="0"/>
                    <a:pt x="1637732" y="598811"/>
                    <a:pt x="1637732" y="1337481"/>
                  </a:cubicBezTo>
                  <a:cubicBezTo>
                    <a:pt x="1637732" y="2029984"/>
                    <a:pt x="1315509" y="2599564"/>
                    <a:pt x="902591" y="2668057"/>
                  </a:cubicBezTo>
                  <a:lnTo>
                    <a:pt x="833975" y="2673716"/>
                  </a:lnTo>
                  <a:lnTo>
                    <a:pt x="993010" y="2947915"/>
                  </a:lnTo>
                  <a:lnTo>
                    <a:pt x="644720" y="2947915"/>
                  </a:lnTo>
                  <a:lnTo>
                    <a:pt x="803756" y="2673716"/>
                  </a:lnTo>
                  <a:lnTo>
                    <a:pt x="735142" y="2668057"/>
                  </a:lnTo>
                  <a:cubicBezTo>
                    <a:pt x="322224" y="2599564"/>
                    <a:pt x="0" y="2029984"/>
                    <a:pt x="0" y="1337481"/>
                  </a:cubicBezTo>
                  <a:cubicBezTo>
                    <a:pt x="0" y="598811"/>
                    <a:pt x="366619" y="0"/>
                    <a:pt x="818866" y="0"/>
                  </a:cubicBez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513968" y="1649776"/>
              <a:ext cx="856583" cy="885199"/>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sp>
          <p:nvSpPr>
            <p:cNvPr id="20" name="矩形 19"/>
            <p:cNvSpPr/>
            <p:nvPr/>
          </p:nvSpPr>
          <p:spPr>
            <a:xfrm>
              <a:off x="10432830" y="2361437"/>
              <a:ext cx="1203748" cy="771712"/>
            </a:xfrm>
            <a:prstGeom prst="rect">
              <a:avLst/>
            </a:prstGeom>
          </p:spPr>
          <p:txBody>
            <a:bodyPr wrap="none">
              <a:spAutoFit/>
            </a:bodyPr>
            <a:lstStyle/>
            <a:p>
              <a:r>
                <a:rPr lang="zh-CN" altLang="en-US" dirty="0">
                  <a:solidFill>
                    <a:schemeClr val="bg1"/>
                  </a:solidFill>
                </a:rPr>
                <a:t>内容说明</a:t>
              </a:r>
              <a:endParaRPr lang="en-US" altLang="zh-CN" dirty="0">
                <a:solidFill>
                  <a:schemeClr val="bg1"/>
                </a:solidFill>
              </a:endParaRPr>
            </a:p>
            <a:p>
              <a:r>
                <a:rPr lang="zh-CN" altLang="en-US" dirty="0">
                  <a:solidFill>
                    <a:schemeClr val="bg1"/>
                  </a:solidFill>
                </a:rPr>
                <a:t>内容说明</a:t>
              </a:r>
              <a:endParaRPr lang="zh-CN" altLang="en-US" dirty="0"/>
            </a:p>
          </p:txBody>
        </p:sp>
      </p:grpSp>
      <p:grpSp>
        <p:nvGrpSpPr>
          <p:cNvPr id="21" name="组合 20"/>
          <p:cNvGrpSpPr/>
          <p:nvPr/>
        </p:nvGrpSpPr>
        <p:grpSpPr>
          <a:xfrm>
            <a:off x="423178" y="714743"/>
            <a:ext cx="3615420" cy="1156528"/>
            <a:chOff x="-312637" y="928670"/>
            <a:chExt cx="4820560" cy="1542037"/>
          </a:xfrm>
        </p:grpSpPr>
        <p:sp>
          <p:nvSpPr>
            <p:cNvPr id="22" name="矩形 21"/>
            <p:cNvSpPr/>
            <p:nvPr/>
          </p:nvSpPr>
          <p:spPr>
            <a:xfrm>
              <a:off x="-284854" y="928670"/>
              <a:ext cx="1477328" cy="528777"/>
            </a:xfrm>
            <a:prstGeom prst="rect">
              <a:avLst/>
            </a:prstGeom>
          </p:spPr>
          <p:txBody>
            <a:bodyPr wrap="non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添入文本</a:t>
              </a:r>
            </a:p>
          </p:txBody>
        </p:sp>
        <p:sp>
          <p:nvSpPr>
            <p:cNvPr id="23" name="矩形 22"/>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grpSp>
        <p:nvGrpSpPr>
          <p:cNvPr id="24" name="组合 23"/>
          <p:cNvGrpSpPr/>
          <p:nvPr/>
        </p:nvGrpSpPr>
        <p:grpSpPr>
          <a:xfrm>
            <a:off x="428623" y="2135302"/>
            <a:ext cx="3615420" cy="1156528"/>
            <a:chOff x="-312637" y="928670"/>
            <a:chExt cx="4820560" cy="1542037"/>
          </a:xfrm>
        </p:grpSpPr>
        <p:sp>
          <p:nvSpPr>
            <p:cNvPr id="25" name="矩形 24"/>
            <p:cNvSpPr/>
            <p:nvPr/>
          </p:nvSpPr>
          <p:spPr>
            <a:xfrm>
              <a:off x="-284854" y="928670"/>
              <a:ext cx="1477328" cy="528777"/>
            </a:xfrm>
            <a:prstGeom prst="rect">
              <a:avLst/>
            </a:prstGeom>
          </p:spPr>
          <p:txBody>
            <a:bodyPr wrap="non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添入文本</a:t>
              </a:r>
            </a:p>
          </p:txBody>
        </p:sp>
        <p:sp>
          <p:nvSpPr>
            <p:cNvPr id="26" name="矩形 25"/>
            <p:cNvSpPr/>
            <p:nvPr/>
          </p:nvSpPr>
          <p:spPr>
            <a:xfrm>
              <a:off x="-312637" y="1476478"/>
              <a:ext cx="4820560" cy="9942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500"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grpSp>
      <p:pic>
        <p:nvPicPr>
          <p:cNvPr id="27" name="图片 26"/>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3635896" y="3219822"/>
            <a:ext cx="1113310" cy="1607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6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06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1560"/>
                            </p:stCondLst>
                            <p:childTnLst>
                              <p:par>
                                <p:cTn id="21" presetID="42"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2560"/>
                            </p:stCondLst>
                            <p:childTnLst>
                              <p:par>
                                <p:cTn id="27" presetID="2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p:stCondLst>
                              <p:cond delay="3060"/>
                            </p:stCondLst>
                            <p:childTnLst>
                              <p:par>
                                <p:cTn id="31" presetID="4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56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06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anim calcmode="lin" valueType="num">
                                      <p:cBhvr>
                                        <p:cTn id="44" dur="500" fill="hold"/>
                                        <p:tgtEl>
                                          <p:spTgt spid="13"/>
                                        </p:tgtEl>
                                        <p:attrNameLst>
                                          <p:attrName>ppt_x</p:attrName>
                                        </p:attrNameLst>
                                      </p:cBhvr>
                                      <p:tavLst>
                                        <p:tav tm="0">
                                          <p:val>
                                            <p:strVal val="#ppt_x"/>
                                          </p:val>
                                        </p:tav>
                                        <p:tav tm="100000">
                                          <p:val>
                                            <p:strVal val="#ppt_x"/>
                                          </p:val>
                                        </p:tav>
                                      </p:tavLst>
                                    </p:anim>
                                    <p:anim calcmode="lin" valueType="num">
                                      <p:cBhvr>
                                        <p:cTn id="45" dur="5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4560"/>
                            </p:stCondLst>
                            <p:childTnLst>
                              <p:par>
                                <p:cTn id="47" presetID="2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00"/>
                                        <p:tgtEl>
                                          <p:spTgt spid="8"/>
                                        </p:tgtEl>
                                      </p:cBhvr>
                                    </p:animEffect>
                                  </p:childTnLst>
                                </p:cTn>
                              </p:par>
                            </p:childTnLst>
                          </p:cTn>
                        </p:par>
                        <p:par>
                          <p:cTn id="50" fill="hold">
                            <p:stCondLst>
                              <p:cond delay="506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信息化教学</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TextBox 23"/>
          <p:cNvSpPr txBox="1"/>
          <p:nvPr/>
        </p:nvSpPr>
        <p:spPr>
          <a:xfrm>
            <a:off x="4411350" y="986267"/>
            <a:ext cx="3777077" cy="599908"/>
          </a:xfrm>
          <a:prstGeom prst="rect">
            <a:avLst/>
          </a:prstGeom>
          <a:noFill/>
        </p:spPr>
        <p:txBody>
          <a:bodyPr wrap="square" rtlCol="0">
            <a:spAutoFit/>
          </a:bodyPr>
          <a:lstStyle/>
          <a:p>
            <a:pPr algn="just" defTabSz="685165" rtl="0">
              <a:defRPr/>
            </a:pP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电视、网络、杂志等广告宣传费共用</a:t>
            </a:r>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rPr>
              <a:t>350</a:t>
            </a: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万。</a:t>
            </a:r>
          </a:p>
        </p:txBody>
      </p:sp>
      <p:sp>
        <p:nvSpPr>
          <p:cNvPr id="7" name="TextBox 24"/>
          <p:cNvSpPr txBox="1"/>
          <p:nvPr/>
        </p:nvSpPr>
        <p:spPr>
          <a:xfrm>
            <a:off x="4411350" y="1857351"/>
            <a:ext cx="3955577" cy="346120"/>
          </a:xfrm>
          <a:prstGeom prst="rect">
            <a:avLst/>
          </a:prstGeom>
          <a:noFill/>
        </p:spPr>
        <p:txBody>
          <a:bodyPr wrap="square" rtlCol="0">
            <a:spAutoFit/>
          </a:bodyPr>
          <a:lstStyle/>
          <a:p>
            <a:pPr algn="just" defTabSz="685165" rtl="0">
              <a:defRPr/>
            </a:pP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经销商返点提升，增加投入</a:t>
            </a:r>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rPr>
              <a:t>203</a:t>
            </a: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余万。</a:t>
            </a:r>
          </a:p>
        </p:txBody>
      </p:sp>
      <p:sp>
        <p:nvSpPr>
          <p:cNvPr id="8" name="TextBox 25"/>
          <p:cNvSpPr txBox="1"/>
          <p:nvPr/>
        </p:nvSpPr>
        <p:spPr>
          <a:xfrm>
            <a:off x="4411350" y="2553504"/>
            <a:ext cx="3955577" cy="346120"/>
          </a:xfrm>
          <a:prstGeom prst="rect">
            <a:avLst/>
          </a:prstGeom>
          <a:noFill/>
        </p:spPr>
        <p:txBody>
          <a:bodyPr wrap="square" rtlCol="0">
            <a:spAutoFit/>
          </a:bodyPr>
          <a:lstStyle/>
          <a:p>
            <a:pPr algn="just" defTabSz="685165" rtl="0">
              <a:defRPr/>
            </a:pP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加大对销售人员的激励，增加投入</a:t>
            </a:r>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rPr>
              <a:t>105</a:t>
            </a: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万。</a:t>
            </a:r>
          </a:p>
        </p:txBody>
      </p:sp>
      <p:sp>
        <p:nvSpPr>
          <p:cNvPr id="9" name="TextBox 26"/>
          <p:cNvSpPr txBox="1"/>
          <p:nvPr/>
        </p:nvSpPr>
        <p:spPr>
          <a:xfrm>
            <a:off x="4411350" y="3173497"/>
            <a:ext cx="3955577" cy="599908"/>
          </a:xfrm>
          <a:prstGeom prst="rect">
            <a:avLst/>
          </a:prstGeom>
          <a:noFill/>
        </p:spPr>
        <p:txBody>
          <a:bodyPr wrap="square" rtlCol="0">
            <a:spAutoFit/>
          </a:bodyPr>
          <a:lstStyle/>
          <a:p>
            <a:pPr algn="just" defTabSz="685165" rtl="0">
              <a:defRPr/>
            </a:pP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增加对售后服务的保障，增加售后处理人员，增加费用</a:t>
            </a:r>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万。</a:t>
            </a:r>
          </a:p>
        </p:txBody>
      </p:sp>
      <p:sp>
        <p:nvSpPr>
          <p:cNvPr id="10" name="TextBox 27"/>
          <p:cNvSpPr txBox="1"/>
          <p:nvPr/>
        </p:nvSpPr>
        <p:spPr>
          <a:xfrm>
            <a:off x="4411350" y="4092181"/>
            <a:ext cx="3955577" cy="599908"/>
          </a:xfrm>
          <a:prstGeom prst="rect">
            <a:avLst/>
          </a:prstGeom>
          <a:noFill/>
        </p:spPr>
        <p:txBody>
          <a:bodyPr wrap="square" rtlCol="0">
            <a:spAutoFit/>
          </a:bodyPr>
          <a:lstStyle/>
          <a:p>
            <a:pPr algn="just" defTabSz="685165" rtl="0">
              <a:defRPr/>
            </a:pP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增加网络部门的设备、人员、培训投入，增加费用</a:t>
            </a:r>
            <a:r>
              <a:rPr lang="en-US" altLang="zh-CN" sz="1650" dirty="0">
                <a:solidFill>
                  <a:schemeClr val="tx1">
                    <a:lumMod val="75000"/>
                    <a:lumOff val="25000"/>
                  </a:schemeClr>
                </a:solidFill>
                <a:latin typeface="微软雅黑" panose="020B0503020204020204" pitchFamily="34" charset="-122"/>
                <a:ea typeface="微软雅黑" panose="020B0503020204020204" pitchFamily="34" charset="-122"/>
              </a:rPr>
              <a:t>185</a:t>
            </a:r>
            <a:r>
              <a:rPr lang="zh-CN" altLang="en-US" sz="1650" dirty="0">
                <a:solidFill>
                  <a:schemeClr val="tx1">
                    <a:lumMod val="75000"/>
                    <a:lumOff val="25000"/>
                  </a:schemeClr>
                </a:solidFill>
                <a:latin typeface="微软雅黑" panose="020B0503020204020204" pitchFamily="34" charset="-122"/>
                <a:ea typeface="微软雅黑" panose="020B0503020204020204" pitchFamily="34" charset="-122"/>
              </a:rPr>
              <a:t>万。</a:t>
            </a:r>
          </a:p>
        </p:txBody>
      </p:sp>
      <p:sp>
        <p:nvSpPr>
          <p:cNvPr id="11" name="Oval 10"/>
          <p:cNvSpPr>
            <a:spLocks noChangeArrowheads="1"/>
          </p:cNvSpPr>
          <p:nvPr/>
        </p:nvSpPr>
        <p:spPr bwMode="auto">
          <a:xfrm>
            <a:off x="3899647" y="1064808"/>
            <a:ext cx="399842" cy="399842"/>
          </a:xfrm>
          <a:prstGeom prst="ellipse">
            <a:avLst/>
          </a:pr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dirty="0">
                <a:solidFill>
                  <a:schemeClr val="lt1"/>
                </a:solidFill>
              </a:rPr>
              <a:t>1</a:t>
            </a:r>
            <a:endParaRPr kumimoji="1" lang="zh-CN" altLang="en-US" sz="2400" dirty="0">
              <a:solidFill>
                <a:schemeClr val="lt1"/>
              </a:solidFill>
            </a:endParaRPr>
          </a:p>
        </p:txBody>
      </p:sp>
      <p:sp>
        <p:nvSpPr>
          <p:cNvPr id="12" name="Oval 11"/>
          <p:cNvSpPr>
            <a:spLocks noChangeArrowheads="1"/>
          </p:cNvSpPr>
          <p:nvPr/>
        </p:nvSpPr>
        <p:spPr bwMode="auto">
          <a:xfrm>
            <a:off x="3899647" y="4092181"/>
            <a:ext cx="399842" cy="398652"/>
          </a:xfrm>
          <a:prstGeom prst="ellipse">
            <a:avLst/>
          </a:pr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dirty="0">
                <a:solidFill>
                  <a:schemeClr val="lt1"/>
                </a:solidFill>
              </a:rPr>
              <a:t>5</a:t>
            </a:r>
            <a:endParaRPr kumimoji="1" lang="zh-CN" altLang="en-US" sz="2400" dirty="0">
              <a:solidFill>
                <a:schemeClr val="lt1"/>
              </a:solidFill>
            </a:endParaRPr>
          </a:p>
        </p:txBody>
      </p:sp>
      <p:sp>
        <p:nvSpPr>
          <p:cNvPr id="13" name="Oval 12"/>
          <p:cNvSpPr>
            <a:spLocks noChangeArrowheads="1"/>
          </p:cNvSpPr>
          <p:nvPr/>
        </p:nvSpPr>
        <p:spPr bwMode="auto">
          <a:xfrm>
            <a:off x="3899647" y="3262747"/>
            <a:ext cx="401032" cy="398652"/>
          </a:xfrm>
          <a:prstGeom prst="ellipse">
            <a:avLst/>
          </a:pr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dirty="0">
                <a:solidFill>
                  <a:schemeClr val="lt1"/>
                </a:solidFill>
              </a:rPr>
              <a:t>4</a:t>
            </a:r>
            <a:endParaRPr kumimoji="1" lang="zh-CN" altLang="en-US" sz="2400" dirty="0">
              <a:solidFill>
                <a:schemeClr val="lt1"/>
              </a:solidFill>
            </a:endParaRPr>
          </a:p>
        </p:txBody>
      </p:sp>
      <p:sp>
        <p:nvSpPr>
          <p:cNvPr id="14" name="Oval 13"/>
          <p:cNvSpPr>
            <a:spLocks noChangeArrowheads="1"/>
          </p:cNvSpPr>
          <p:nvPr/>
        </p:nvSpPr>
        <p:spPr bwMode="auto">
          <a:xfrm>
            <a:off x="3899647" y="1796660"/>
            <a:ext cx="401032" cy="399842"/>
          </a:xfrm>
          <a:prstGeom prst="ellipse">
            <a:avLst/>
          </a:pr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dirty="0">
                <a:solidFill>
                  <a:schemeClr val="lt1"/>
                </a:solidFill>
              </a:rPr>
              <a:t>2</a:t>
            </a:r>
            <a:endParaRPr kumimoji="1" lang="zh-CN" altLang="en-US" sz="2400" dirty="0">
              <a:solidFill>
                <a:schemeClr val="lt1"/>
              </a:solidFill>
            </a:endParaRPr>
          </a:p>
        </p:txBody>
      </p:sp>
      <p:sp>
        <p:nvSpPr>
          <p:cNvPr id="15" name="Oval 14"/>
          <p:cNvSpPr>
            <a:spLocks noChangeArrowheads="1"/>
          </p:cNvSpPr>
          <p:nvPr/>
        </p:nvSpPr>
        <p:spPr bwMode="auto">
          <a:xfrm>
            <a:off x="3899647" y="2555884"/>
            <a:ext cx="399842" cy="398652"/>
          </a:xfrm>
          <a:prstGeom prst="ellipse">
            <a:avLst/>
          </a:prstGeom>
          <a:solidFill>
            <a:srgbClr val="C8D6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dirty="0">
                <a:solidFill>
                  <a:schemeClr val="lt1"/>
                </a:solidFill>
              </a:rPr>
              <a:t>3</a:t>
            </a:r>
            <a:endParaRPr kumimoji="1" lang="zh-CN" altLang="en-US" sz="2400" dirty="0">
              <a:solidFill>
                <a:schemeClr val="lt1"/>
              </a:solidFill>
            </a:endParaRPr>
          </a:p>
        </p:txBody>
      </p:sp>
      <p:sp>
        <p:nvSpPr>
          <p:cNvPr id="16" name="Oval 7"/>
          <p:cNvSpPr>
            <a:spLocks noChangeArrowheads="1"/>
          </p:cNvSpPr>
          <p:nvPr/>
        </p:nvSpPr>
        <p:spPr bwMode="auto">
          <a:xfrm>
            <a:off x="772314" y="1417050"/>
            <a:ext cx="2708452" cy="2706072"/>
          </a:xfrm>
          <a:prstGeom prst="ellipse">
            <a:avLst/>
          </a:pr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7" name="Oval 8"/>
          <p:cNvSpPr/>
          <p:nvPr/>
        </p:nvSpPr>
        <p:spPr>
          <a:xfrm>
            <a:off x="919874" y="1563419"/>
            <a:ext cx="2413331" cy="2413331"/>
          </a:xfrm>
          <a:prstGeom prst="ellipse">
            <a:avLst/>
          </a:prstGeom>
          <a:blipFill rotWithShape="1">
            <a:blip r:embed="rId5"/>
            <a:stretch>
              <a:fillRect/>
            </a:stretch>
          </a:blipFill>
          <a:ln w="9">
            <a:noFill/>
          </a:ln>
        </p:spPr>
        <p:txBody>
          <a:bodyPr/>
          <a:lstStyle/>
          <a:p>
            <a:pPr lvl="0" eaLnBrk="1" hangingPunct="1"/>
            <a:endParaRPr lang="zh-CN" altLang="en-US" sz="1010" dirty="0">
              <a:solidFill>
                <a:schemeClr val="accent1"/>
              </a:solidFill>
            </a:endParaRPr>
          </a:p>
        </p:txBody>
      </p:sp>
      <p:sp>
        <p:nvSpPr>
          <p:cNvPr id="18" name="Oval 9"/>
          <p:cNvSpPr/>
          <p:nvPr/>
        </p:nvSpPr>
        <p:spPr>
          <a:xfrm>
            <a:off x="2472831" y="3351998"/>
            <a:ext cx="740183" cy="740183"/>
          </a:xfrm>
          <a:prstGeom prst="ellipse">
            <a:avLst/>
          </a:pr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9" name="TextBox 38"/>
          <p:cNvSpPr txBox="1"/>
          <p:nvPr/>
        </p:nvSpPr>
        <p:spPr>
          <a:xfrm>
            <a:off x="2538282" y="3410308"/>
            <a:ext cx="634273" cy="523220"/>
          </a:xfrm>
          <a:prstGeom prst="rect">
            <a:avLst/>
          </a:prstGeom>
          <a:noFill/>
        </p:spPr>
        <p:txBody>
          <a:bodyPr wrap="square" rtlCol="0">
            <a:spAutoFit/>
          </a:bodyPr>
          <a:lstStyle/>
          <a:p>
            <a:pPr algn="ctr" defTabSz="685165" rtl="0">
              <a:defRPr/>
            </a:pPr>
            <a:r>
              <a:rPr lang="zh-CN" altLang="en-US" sz="1400" b="1" dirty="0">
                <a:solidFill>
                  <a:schemeClr val="bg1"/>
                </a:solidFill>
                <a:latin typeface="微软雅黑" panose="020B0503020204020204" pitchFamily="34" charset="-122"/>
                <a:ea typeface="微软雅黑" panose="020B0503020204020204" pitchFamily="34" charset="-122"/>
              </a:rPr>
              <a:t>五个成本</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60"/>
                            </p:stCondLst>
                            <p:childTnLst>
                              <p:par>
                                <p:cTn id="13" presetID="21"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par>
                          <p:cTn id="19" fill="hold">
                            <p:stCondLst>
                              <p:cond delay="2560"/>
                            </p:stCondLst>
                            <p:childTnLst>
                              <p:par>
                                <p:cTn id="20" presetID="52"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Scale>
                                      <p:cBhvr>
                                        <p:cTn id="22"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8"/>
                                        </p:tgtEl>
                                        <p:attrNameLst>
                                          <p:attrName>ppt_x</p:attrName>
                                          <p:attrName>ppt_y</p:attrName>
                                        </p:attrNameLst>
                                      </p:cBhvr>
                                    </p:animMotion>
                                    <p:animEffect transition="in" filter="fade">
                                      <p:cBhvr>
                                        <p:cTn id="24" dur="500"/>
                                        <p:tgtEl>
                                          <p:spTgt spid="18"/>
                                        </p:tgtEl>
                                      </p:cBhvr>
                                    </p:animEffect>
                                  </p:childTnLst>
                                </p:cTn>
                              </p:par>
                            </p:childTnLst>
                          </p:cTn>
                        </p:par>
                        <p:par>
                          <p:cTn id="25" fill="hold">
                            <p:stCondLst>
                              <p:cond delay="3060"/>
                            </p:stCondLst>
                            <p:childTnLst>
                              <p:par>
                                <p:cTn id="26" presetID="3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400" fill="hold"/>
                                        <p:tgtEl>
                                          <p:spTgt spid="19"/>
                                        </p:tgtEl>
                                        <p:attrNameLst>
                                          <p:attrName>ppt_w</p:attrName>
                                        </p:attrNameLst>
                                      </p:cBhvr>
                                      <p:tavLst>
                                        <p:tav tm="0">
                                          <p:val>
                                            <p:fltVal val="0"/>
                                          </p:val>
                                        </p:tav>
                                        <p:tav tm="100000">
                                          <p:val>
                                            <p:strVal val="#ppt_w"/>
                                          </p:val>
                                        </p:tav>
                                      </p:tavLst>
                                    </p:anim>
                                    <p:anim calcmode="lin" valueType="num">
                                      <p:cBhvr>
                                        <p:cTn id="29" dur="400" fill="hold"/>
                                        <p:tgtEl>
                                          <p:spTgt spid="19"/>
                                        </p:tgtEl>
                                        <p:attrNameLst>
                                          <p:attrName>ppt_h</p:attrName>
                                        </p:attrNameLst>
                                      </p:cBhvr>
                                      <p:tavLst>
                                        <p:tav tm="0">
                                          <p:val>
                                            <p:fltVal val="0"/>
                                          </p:val>
                                        </p:tav>
                                        <p:tav tm="100000">
                                          <p:val>
                                            <p:strVal val="#ppt_h"/>
                                          </p:val>
                                        </p:tav>
                                      </p:tavLst>
                                    </p:anim>
                                    <p:anim calcmode="lin" valueType="num">
                                      <p:cBhvr>
                                        <p:cTn id="30" dur="400" fill="hold"/>
                                        <p:tgtEl>
                                          <p:spTgt spid="19"/>
                                        </p:tgtEl>
                                        <p:attrNameLst>
                                          <p:attrName>style.rotation</p:attrName>
                                        </p:attrNameLst>
                                      </p:cBhvr>
                                      <p:tavLst>
                                        <p:tav tm="0">
                                          <p:val>
                                            <p:fltVal val="90"/>
                                          </p:val>
                                        </p:tav>
                                        <p:tav tm="100000">
                                          <p:val>
                                            <p:fltVal val="0"/>
                                          </p:val>
                                        </p:tav>
                                      </p:tavLst>
                                    </p:anim>
                                    <p:animEffect transition="in" filter="fade">
                                      <p:cBhvr>
                                        <p:cTn id="31" dur="400"/>
                                        <p:tgtEl>
                                          <p:spTgt spid="19"/>
                                        </p:tgtEl>
                                      </p:cBhvr>
                                    </p:animEffect>
                                  </p:childTnLst>
                                </p:cTn>
                              </p:par>
                            </p:childTnLst>
                          </p:cTn>
                        </p:par>
                        <p:par>
                          <p:cTn id="32" fill="hold">
                            <p:stCondLst>
                              <p:cond delay="3560"/>
                            </p:stCondLst>
                            <p:childTnLst>
                              <p:par>
                                <p:cTn id="33" presetID="2" presetClass="entr" presetSubtype="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4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1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2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4060"/>
                            </p:stCondLst>
                            <p:childTnLst>
                              <p:par>
                                <p:cTn id="54" presetID="22" presetClass="entr" presetSubtype="8"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Freeform 12"/>
          <p:cNvSpPr/>
          <p:nvPr/>
        </p:nvSpPr>
        <p:spPr bwMode="auto">
          <a:xfrm>
            <a:off x="111561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E58CA0"/>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283891" y="1767069"/>
            <a:ext cx="857250" cy="571500"/>
            <a:chOff x="1283891" y="1695061"/>
            <a:chExt cx="857250" cy="571500"/>
          </a:xfrm>
          <a:solidFill>
            <a:schemeClr val="bg1"/>
          </a:solidFill>
        </p:grpSpPr>
        <p:sp>
          <p:nvSpPr>
            <p:cNvPr id="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320404" y="1695061"/>
              <a:ext cx="820737" cy="522685"/>
              <a:chOff x="1320404" y="1695061"/>
              <a:chExt cx="820737" cy="522685"/>
            </a:xfrm>
            <a:grpFill/>
          </p:grpSpPr>
          <p:sp>
            <p:nvSpPr>
              <p:cNvPr id="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grpSp>
      <p:cxnSp>
        <p:nvCxnSpPr>
          <p:cNvPr id="16" name="直接连接符 15"/>
          <p:cNvCxnSpPr/>
          <p:nvPr/>
        </p:nvCxnSpPr>
        <p:spPr>
          <a:xfrm>
            <a:off x="1115617" y="2580265"/>
            <a:ext cx="1514475" cy="0"/>
          </a:xfrm>
          <a:prstGeom prst="line">
            <a:avLst/>
          </a:prstGeom>
          <a:ln w="25400">
            <a:solidFill>
              <a:srgbClr val="E58CA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661819" y="2211221"/>
            <a:ext cx="1056700" cy="353943"/>
          </a:xfrm>
          <a:prstGeom prst="rect">
            <a:avLst/>
          </a:prstGeom>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18" name="Freeform 12"/>
          <p:cNvSpPr/>
          <p:nvPr/>
        </p:nvSpPr>
        <p:spPr bwMode="auto">
          <a:xfrm>
            <a:off x="2899966"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E99613"/>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069828" y="1767069"/>
            <a:ext cx="855664" cy="571500"/>
            <a:chOff x="3069828" y="1695061"/>
            <a:chExt cx="855664" cy="571500"/>
          </a:xfrm>
          <a:solidFill>
            <a:schemeClr val="bg1"/>
          </a:solidFill>
        </p:grpSpPr>
        <p:sp>
          <p:nvSpPr>
            <p:cNvPr id="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27" name="直接连接符 26"/>
          <p:cNvCxnSpPr/>
          <p:nvPr/>
        </p:nvCxnSpPr>
        <p:spPr>
          <a:xfrm>
            <a:off x="2899966" y="2580265"/>
            <a:ext cx="1516062" cy="0"/>
          </a:xfrm>
          <a:prstGeom prst="line">
            <a:avLst/>
          </a:prstGeom>
          <a:ln w="25400">
            <a:solidFill>
              <a:srgbClr val="E99613"/>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446962" y="2211221"/>
            <a:ext cx="1056700" cy="353943"/>
          </a:xfrm>
          <a:prstGeom prst="rect">
            <a:avLst/>
          </a:prstGeom>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29" name="Freeform 12"/>
          <p:cNvSpPr/>
          <p:nvPr/>
        </p:nvSpPr>
        <p:spPr bwMode="auto">
          <a:xfrm>
            <a:off x="4685903"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C8D661"/>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855766" y="1767069"/>
            <a:ext cx="855662" cy="571500"/>
            <a:chOff x="4855766" y="1695061"/>
            <a:chExt cx="855662" cy="571500"/>
          </a:xfrm>
          <a:solidFill>
            <a:schemeClr val="bg1"/>
          </a:solidFill>
        </p:grpSpPr>
        <p:sp>
          <p:nvSpPr>
            <p:cNvPr id="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a:off x="4685903" y="2580265"/>
            <a:ext cx="1514475" cy="0"/>
          </a:xfrm>
          <a:prstGeom prst="line">
            <a:avLst/>
          </a:prstGeom>
          <a:ln w="25400">
            <a:solidFill>
              <a:srgbClr val="C8D66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5232106" y="2211221"/>
            <a:ext cx="1056700" cy="353943"/>
          </a:xfrm>
          <a:prstGeom prst="rect">
            <a:avLst/>
          </a:prstGeom>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40" name="Freeform 12"/>
          <p:cNvSpPr/>
          <p:nvPr/>
        </p:nvSpPr>
        <p:spPr bwMode="auto">
          <a:xfrm>
            <a:off x="6471841" y="1721825"/>
            <a:ext cx="1111250" cy="858441"/>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68BEE4"/>
          </a:solidFill>
          <a:ln>
            <a:noFill/>
          </a:ln>
        </p:spPr>
        <p:txBody>
          <a:bodyPr/>
          <a:lstStyle/>
          <a:p>
            <a:endParaRPr lang="zh-CN" altLang="en-US">
              <a:solidFill>
                <a:srgbClr val="47494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640116" y="1767069"/>
            <a:ext cx="857250" cy="571500"/>
            <a:chOff x="6640116" y="1695061"/>
            <a:chExt cx="857250" cy="571500"/>
          </a:xfrm>
          <a:solidFill>
            <a:schemeClr val="bg1"/>
          </a:solidFill>
        </p:grpSpPr>
        <p:sp>
          <p:nvSpPr>
            <p:cNvPr id="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sp>
          <p:nvSpPr>
            <p:cNvPr id="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rgbClr val="47494B"/>
                </a:solidFill>
                <a:latin typeface="微软雅黑" panose="020B0503020204020204" pitchFamily="34" charset="-122"/>
                <a:ea typeface="微软雅黑" panose="020B0503020204020204" pitchFamily="34" charset="-122"/>
              </a:endParaRPr>
            </a:p>
          </p:txBody>
        </p:sp>
      </p:grpSp>
      <p:cxnSp>
        <p:nvCxnSpPr>
          <p:cNvPr id="49" name="直接连接符 48"/>
          <p:cNvCxnSpPr/>
          <p:nvPr/>
        </p:nvCxnSpPr>
        <p:spPr>
          <a:xfrm>
            <a:off x="6471842" y="2580265"/>
            <a:ext cx="1514475" cy="0"/>
          </a:xfrm>
          <a:prstGeom prst="line">
            <a:avLst/>
          </a:prstGeom>
          <a:ln w="25400">
            <a:solidFill>
              <a:srgbClr val="68BEE4"/>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018044" y="2211221"/>
            <a:ext cx="1056700" cy="353943"/>
          </a:xfrm>
          <a:prstGeom prst="rect">
            <a:avLst/>
          </a:prstGeom>
          <a:ln>
            <a:noFill/>
          </a:ln>
        </p:spPr>
        <p:txBody>
          <a:bodyPr wrap="none">
            <a:spAutoFit/>
          </a:bodyPr>
          <a:lstStyle/>
          <a:p>
            <a:pPr algn="just">
              <a:defRPr/>
            </a:pPr>
            <a:r>
              <a:rPr lang="zh-CN" altLang="en-US" sz="1700" b="1" dirty="0">
                <a:latin typeface="微软雅黑" panose="020B0503020204020204" pitchFamily="34" charset="-122"/>
                <a:ea typeface="微软雅黑" panose="020B0503020204020204" pitchFamily="34" charset="-122"/>
              </a:rPr>
              <a:t>标题内容</a:t>
            </a:r>
          </a:p>
        </p:txBody>
      </p:sp>
      <p:sp>
        <p:nvSpPr>
          <p:cNvPr id="51" name="文本框 164"/>
          <p:cNvSpPr txBox="1"/>
          <p:nvPr/>
        </p:nvSpPr>
        <p:spPr>
          <a:xfrm>
            <a:off x="1115617" y="2814745"/>
            <a:ext cx="1609685"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
        <p:nvSpPr>
          <p:cNvPr id="52" name="文本框 165"/>
          <p:cNvSpPr txBox="1"/>
          <p:nvPr/>
        </p:nvSpPr>
        <p:spPr>
          <a:xfrm>
            <a:off x="2899965" y="2819276"/>
            <a:ext cx="1610479"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
        <p:nvSpPr>
          <p:cNvPr id="53" name="文本框 166"/>
          <p:cNvSpPr txBox="1"/>
          <p:nvPr/>
        </p:nvSpPr>
        <p:spPr>
          <a:xfrm>
            <a:off x="4685903" y="2814745"/>
            <a:ext cx="1609686"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
        <p:nvSpPr>
          <p:cNvPr id="54" name="文本框 167"/>
          <p:cNvSpPr txBox="1"/>
          <p:nvPr/>
        </p:nvSpPr>
        <p:spPr>
          <a:xfrm>
            <a:off x="6471842" y="2814744"/>
            <a:ext cx="1609685" cy="1192634"/>
          </a:xfrm>
          <a:prstGeom prst="rect">
            <a:avLst/>
          </a:prstGeom>
          <a:noFill/>
        </p:spPr>
        <p:txBody>
          <a:bodyPr wrap="square">
            <a:spAutoFit/>
          </a:bodyPr>
          <a:lstStyle/>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a:p>
            <a:pPr algn="just">
              <a:lnSpc>
                <a:spcPct val="130000"/>
              </a:lnSpc>
              <a:defRPr/>
            </a:pPr>
            <a:r>
              <a:rPr lang="zh-CN" altLang="en-US" sz="1100" kern="0" dirty="0">
                <a:latin typeface="微软雅黑" panose="020B0503020204020204" pitchFamily="34" charset="-122"/>
                <a:ea typeface="微软雅黑" panose="020B0503020204020204" pitchFamily="34" charset="-122"/>
                <a:cs typeface="Arial" panose="020B0604020202020204" pitchFamily="34" charset="0"/>
              </a:rPr>
              <a:t>单击添加标题文本内容</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639"/>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139"/>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1639"/>
                            </p:stCondLst>
                            <p:childTnLst>
                              <p:par>
                                <p:cTn id="21" presetID="2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139"/>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p:stCondLst>
                              <p:cond delay="2639"/>
                            </p:stCondLst>
                            <p:childTnLst>
                              <p:par>
                                <p:cTn id="29" presetID="2" presetClass="entr" presetSubtype="4"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childTnLst>
                          </p:cTn>
                        </p:par>
                        <p:par>
                          <p:cTn id="33" fill="hold">
                            <p:stCondLst>
                              <p:cond delay="3139"/>
                            </p:stCondLst>
                            <p:childTnLst>
                              <p:par>
                                <p:cTn id="34" presetID="22" presetClass="entr" presetSubtype="4"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par>
                          <p:cTn id="37" fill="hold">
                            <p:stCondLst>
                              <p:cond delay="3639"/>
                            </p:stCondLst>
                            <p:childTnLst>
                              <p:par>
                                <p:cTn id="38" presetID="22" presetClass="entr" presetSubtype="4"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4139"/>
                            </p:stCondLst>
                            <p:childTnLst>
                              <p:par>
                                <p:cTn id="42" presetID="22" presetClass="entr" presetSubtype="8"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4639"/>
                            </p:stCondLst>
                            <p:childTnLst>
                              <p:par>
                                <p:cTn id="46" presetID="16" presetClass="entr" presetSubtype="21"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barn(inVertical)">
                                      <p:cBhvr>
                                        <p:cTn id="48" dur="500"/>
                                        <p:tgtEl>
                                          <p:spTgt spid="28"/>
                                        </p:tgtEl>
                                      </p:cBhvr>
                                    </p:animEffect>
                                  </p:childTnLst>
                                </p:cTn>
                              </p:par>
                            </p:childTnLst>
                          </p:cTn>
                        </p:par>
                        <p:par>
                          <p:cTn id="49" fill="hold">
                            <p:stCondLst>
                              <p:cond delay="5139"/>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5639"/>
                            </p:stCondLst>
                            <p:childTnLst>
                              <p:par>
                                <p:cTn id="55" presetID="22" presetClass="entr" presetSubtype="4"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down)">
                                      <p:cBhvr>
                                        <p:cTn id="57" dur="500"/>
                                        <p:tgtEl>
                                          <p:spTgt spid="29"/>
                                        </p:tgtEl>
                                      </p:cBhvr>
                                    </p:animEffect>
                                  </p:childTnLst>
                                </p:cTn>
                              </p:par>
                            </p:childTnLst>
                          </p:cTn>
                        </p:par>
                        <p:par>
                          <p:cTn id="58" fill="hold">
                            <p:stCondLst>
                              <p:cond delay="6139"/>
                            </p:stCondLst>
                            <p:childTnLst>
                              <p:par>
                                <p:cTn id="59" presetID="22" presetClass="entr" presetSubtype="4"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down)">
                                      <p:cBhvr>
                                        <p:cTn id="61" dur="500"/>
                                        <p:tgtEl>
                                          <p:spTgt spid="30"/>
                                        </p:tgtEl>
                                      </p:cBhvr>
                                    </p:animEffect>
                                  </p:childTnLst>
                                </p:cTn>
                              </p:par>
                            </p:childTnLst>
                          </p:cTn>
                        </p:par>
                        <p:par>
                          <p:cTn id="62" fill="hold">
                            <p:stCondLst>
                              <p:cond delay="6639"/>
                            </p:stCondLst>
                            <p:childTnLst>
                              <p:par>
                                <p:cTn id="63" presetID="22" presetClass="entr" presetSubtype="8"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7139"/>
                            </p:stCondLst>
                            <p:childTnLst>
                              <p:par>
                                <p:cTn id="67" presetID="16" presetClass="entr" presetSubtype="21"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barn(inVertical)">
                                      <p:cBhvr>
                                        <p:cTn id="69" dur="500"/>
                                        <p:tgtEl>
                                          <p:spTgt spid="39"/>
                                        </p:tgtEl>
                                      </p:cBhvr>
                                    </p:animEffect>
                                  </p:childTnLst>
                                </p:cTn>
                              </p:par>
                            </p:childTnLst>
                          </p:cTn>
                        </p:par>
                        <p:par>
                          <p:cTn id="70" fill="hold">
                            <p:stCondLst>
                              <p:cond delay="7639"/>
                            </p:stCondLst>
                            <p:childTnLst>
                              <p:par>
                                <p:cTn id="71" presetID="2" presetClass="entr" presetSubtype="4"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ppt_x"/>
                                          </p:val>
                                        </p:tav>
                                        <p:tav tm="100000">
                                          <p:val>
                                            <p:strVal val="#ppt_x"/>
                                          </p:val>
                                        </p:tav>
                                      </p:tavLst>
                                    </p:anim>
                                    <p:anim calcmode="lin" valueType="num">
                                      <p:cBhvr additive="base">
                                        <p:cTn id="74" dur="500" fill="hold"/>
                                        <p:tgtEl>
                                          <p:spTgt spid="53"/>
                                        </p:tgtEl>
                                        <p:attrNameLst>
                                          <p:attrName>ppt_y</p:attrName>
                                        </p:attrNameLst>
                                      </p:cBhvr>
                                      <p:tavLst>
                                        <p:tav tm="0">
                                          <p:val>
                                            <p:strVal val="1+#ppt_h/2"/>
                                          </p:val>
                                        </p:tav>
                                        <p:tav tm="100000">
                                          <p:val>
                                            <p:strVal val="#ppt_y"/>
                                          </p:val>
                                        </p:tav>
                                      </p:tavLst>
                                    </p:anim>
                                  </p:childTnLst>
                                </p:cTn>
                              </p:par>
                            </p:childTnLst>
                          </p:cTn>
                        </p:par>
                        <p:par>
                          <p:cTn id="75" fill="hold">
                            <p:stCondLst>
                              <p:cond delay="8139"/>
                            </p:stCondLst>
                            <p:childTnLst>
                              <p:par>
                                <p:cTn id="76" presetID="22" presetClass="entr" presetSubtype="4"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down)">
                                      <p:cBhvr>
                                        <p:cTn id="78" dur="500"/>
                                        <p:tgtEl>
                                          <p:spTgt spid="40"/>
                                        </p:tgtEl>
                                      </p:cBhvr>
                                    </p:animEffect>
                                  </p:childTnLst>
                                </p:cTn>
                              </p:par>
                            </p:childTnLst>
                          </p:cTn>
                        </p:par>
                        <p:par>
                          <p:cTn id="79" fill="hold">
                            <p:stCondLst>
                              <p:cond delay="8639"/>
                            </p:stCondLst>
                            <p:childTnLst>
                              <p:par>
                                <p:cTn id="80" presetID="22" presetClass="entr" presetSubtype="4"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500"/>
                                        <p:tgtEl>
                                          <p:spTgt spid="41"/>
                                        </p:tgtEl>
                                      </p:cBhvr>
                                    </p:animEffect>
                                  </p:childTnLst>
                                </p:cTn>
                              </p:par>
                            </p:childTnLst>
                          </p:cTn>
                        </p:par>
                        <p:par>
                          <p:cTn id="83" fill="hold">
                            <p:stCondLst>
                              <p:cond delay="9139"/>
                            </p:stCondLst>
                            <p:childTnLst>
                              <p:par>
                                <p:cTn id="84" presetID="22" presetClass="entr" presetSubtype="8" fill="hold" nodeType="after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wipe(left)">
                                      <p:cBhvr>
                                        <p:cTn id="86" dur="500"/>
                                        <p:tgtEl>
                                          <p:spTgt spid="49"/>
                                        </p:tgtEl>
                                      </p:cBhvr>
                                    </p:animEffect>
                                  </p:childTnLst>
                                </p:cTn>
                              </p:par>
                            </p:childTnLst>
                          </p:cTn>
                        </p:par>
                        <p:par>
                          <p:cTn id="87" fill="hold">
                            <p:stCondLst>
                              <p:cond delay="9639"/>
                            </p:stCondLst>
                            <p:childTnLst>
                              <p:par>
                                <p:cTn id="88" presetID="16" presetClass="entr" presetSubtype="21"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barn(inVertical)">
                                      <p:cBhvr>
                                        <p:cTn id="90" dur="500"/>
                                        <p:tgtEl>
                                          <p:spTgt spid="50"/>
                                        </p:tgtEl>
                                      </p:cBhvr>
                                    </p:animEffect>
                                  </p:childTnLst>
                                </p:cTn>
                              </p:par>
                            </p:childTnLst>
                          </p:cTn>
                        </p:par>
                        <p:par>
                          <p:cTn id="91" fill="hold">
                            <p:stCondLst>
                              <p:cond delay="10139"/>
                            </p:stCondLst>
                            <p:childTnLst>
                              <p:par>
                                <p:cTn id="92" presetID="2" presetClass="entr" presetSubtype="4" fill="hold" grpId="0" nodeType="after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fill="hold"/>
                                        <p:tgtEl>
                                          <p:spTgt spid="54"/>
                                        </p:tgtEl>
                                        <p:attrNameLst>
                                          <p:attrName>ppt_x</p:attrName>
                                        </p:attrNameLst>
                                      </p:cBhvr>
                                      <p:tavLst>
                                        <p:tav tm="0">
                                          <p:val>
                                            <p:strVal val="#ppt_x"/>
                                          </p:val>
                                        </p:tav>
                                        <p:tav tm="100000">
                                          <p:val>
                                            <p:strVal val="#ppt_x"/>
                                          </p:val>
                                        </p:tav>
                                      </p:tavLst>
                                    </p:anim>
                                    <p:anim calcmode="lin" valueType="num">
                                      <p:cBhvr additive="base">
                                        <p:cTn id="95"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7" grpId="0"/>
      <p:bldP spid="18" grpId="0" animBg="1"/>
      <p:bldP spid="28" grpId="0"/>
      <p:bldP spid="29" grpId="0" animBg="1"/>
      <p:bldP spid="39" grpId="0"/>
      <p:bldP spid="40" grpId="0" animBg="1"/>
      <p:bldP spid="50" grpId="0"/>
      <p:bldP spid="51" grpId="0"/>
      <p:bldP spid="52" grpId="0"/>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多元化评价机制</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Rectangle 70"/>
          <p:cNvSpPr/>
          <p:nvPr/>
        </p:nvSpPr>
        <p:spPr>
          <a:xfrm>
            <a:off x="6707820" y="2242178"/>
            <a:ext cx="2436180" cy="821332"/>
          </a:xfrm>
          <a:prstGeom prst="rect">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p>
        </p:txBody>
      </p:sp>
      <p:sp>
        <p:nvSpPr>
          <p:cNvPr id="7" name="Rectangle 71"/>
          <p:cNvSpPr/>
          <p:nvPr/>
        </p:nvSpPr>
        <p:spPr>
          <a:xfrm>
            <a:off x="7698348" y="3058480"/>
            <a:ext cx="1445653" cy="821332"/>
          </a:xfrm>
          <a:prstGeom prst="rect">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p>
        </p:txBody>
      </p:sp>
      <p:sp>
        <p:nvSpPr>
          <p:cNvPr id="8" name="椭圆 7"/>
          <p:cNvSpPr/>
          <p:nvPr/>
        </p:nvSpPr>
        <p:spPr>
          <a:xfrm>
            <a:off x="5115801" y="591286"/>
            <a:ext cx="2118464" cy="2118464"/>
          </a:xfrm>
          <a:prstGeom prst="ellipse">
            <a:avLst/>
          </a:prstGeom>
          <a:blipFill>
            <a:blip r:embed="rId5" cstate="print"/>
            <a:srcRect/>
            <a:stretch>
              <a:fillRect/>
            </a:stretch>
          </a:blipFill>
          <a:ln w="88900" cmpd="sng">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椭圆 8"/>
          <p:cNvSpPr/>
          <p:nvPr/>
        </p:nvSpPr>
        <p:spPr>
          <a:xfrm>
            <a:off x="4358577" y="1238042"/>
            <a:ext cx="1238221" cy="1238221"/>
          </a:xfrm>
          <a:prstGeom prst="ellipse">
            <a:avLst/>
          </a:prstGeom>
          <a:blipFill>
            <a:blip r:embed="rId6" cstate="print"/>
            <a:srcRect/>
            <a:stretch>
              <a:fillRect/>
            </a:stretch>
          </a:blipFill>
          <a:ln w="88900" cmpd="sng">
            <a:solidFill>
              <a:srgbClr val="51AF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0" name="椭圆 9"/>
          <p:cNvSpPr/>
          <p:nvPr/>
        </p:nvSpPr>
        <p:spPr>
          <a:xfrm>
            <a:off x="3928158" y="2251661"/>
            <a:ext cx="2118464" cy="2118464"/>
          </a:xfrm>
          <a:prstGeom prst="ellipse">
            <a:avLst/>
          </a:prstGeom>
          <a:blipFill>
            <a:blip r:embed="rId7" cstate="print"/>
            <a:srcRect/>
            <a:stretch>
              <a:fillRect/>
            </a:stretch>
          </a:blipFill>
          <a:ln w="88900" cmpd="sng">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1" name="椭圆 10"/>
          <p:cNvSpPr/>
          <p:nvPr/>
        </p:nvSpPr>
        <p:spPr>
          <a:xfrm>
            <a:off x="5596797" y="1925586"/>
            <a:ext cx="1239300" cy="1239300"/>
          </a:xfrm>
          <a:prstGeom prst="ellipse">
            <a:avLst/>
          </a:prstGeom>
          <a:blipFill>
            <a:blip r:embed="rId8" cstate="print"/>
            <a:srcRect/>
            <a:stretch>
              <a:fillRect/>
            </a:stretch>
          </a:blipFill>
          <a:ln w="88900" cmpd="sng">
            <a:solidFill>
              <a:srgbClr val="C8D6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椭圆 11"/>
          <p:cNvSpPr/>
          <p:nvPr/>
        </p:nvSpPr>
        <p:spPr>
          <a:xfrm>
            <a:off x="6373345" y="2541202"/>
            <a:ext cx="2118464" cy="2118464"/>
          </a:xfrm>
          <a:prstGeom prst="ellipse">
            <a:avLst/>
          </a:prstGeom>
          <a:blipFill>
            <a:blip r:embed="rId9" cstate="print"/>
            <a:srcRect/>
            <a:stretch>
              <a:fillRect/>
            </a:stretch>
          </a:blipFill>
          <a:ln w="88900" cmpd="sng">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3" name="椭圆 12"/>
          <p:cNvSpPr/>
          <p:nvPr/>
        </p:nvSpPr>
        <p:spPr>
          <a:xfrm>
            <a:off x="5378116" y="3233320"/>
            <a:ext cx="1238221" cy="1238221"/>
          </a:xfrm>
          <a:prstGeom prst="ellipse">
            <a:avLst/>
          </a:prstGeom>
          <a:blipFill>
            <a:blip r:embed="rId10" cstate="print"/>
            <a:srcRect/>
            <a:stretch>
              <a:fillRect/>
            </a:stretch>
          </a:blipFill>
          <a:ln w="88900" cmpd="sng">
            <a:solidFill>
              <a:srgbClr val="98C0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4" name="椭圆 13"/>
          <p:cNvSpPr/>
          <p:nvPr/>
        </p:nvSpPr>
        <p:spPr>
          <a:xfrm>
            <a:off x="6734256" y="1557048"/>
            <a:ext cx="1238221" cy="1238221"/>
          </a:xfrm>
          <a:prstGeom prst="ellipse">
            <a:avLst/>
          </a:prstGeom>
          <a:blipFill>
            <a:blip r:embed="rId11" cstate="print"/>
            <a:srcRect/>
            <a:stretch>
              <a:fillRect/>
            </a:stretch>
          </a:blipFill>
          <a:ln w="88900" cmpd="sng">
            <a:solidFill>
              <a:srgbClr val="E996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文本框 11"/>
          <p:cNvSpPr txBox="1"/>
          <p:nvPr/>
        </p:nvSpPr>
        <p:spPr>
          <a:xfrm>
            <a:off x="1434634" y="1569983"/>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6" name="矩形 15"/>
          <p:cNvSpPr/>
          <p:nvPr/>
        </p:nvSpPr>
        <p:spPr>
          <a:xfrm>
            <a:off x="1434635" y="1899698"/>
            <a:ext cx="2368014" cy="6740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在此录入上述图表的分析说明，在此录入上述图表的分析说明，在此录入上述图表的综合分析说明。</a:t>
            </a:r>
            <a:endParaRPr lang="zh-CN" altLang="en-US" sz="1050" dirty="0">
              <a:solidFill>
                <a:schemeClr val="tx1">
                  <a:lumMod val="65000"/>
                  <a:lumOff val="35000"/>
                </a:schemeClr>
              </a:solidFill>
              <a:ea typeface="微软雅黑" panose="020B0503020204020204" pitchFamily="34" charset="-122"/>
            </a:endParaRPr>
          </a:p>
        </p:txBody>
      </p:sp>
      <p:sp>
        <p:nvSpPr>
          <p:cNvPr id="17" name="文本框 11"/>
          <p:cNvSpPr txBox="1"/>
          <p:nvPr/>
        </p:nvSpPr>
        <p:spPr>
          <a:xfrm>
            <a:off x="1434634" y="2686994"/>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18" name="矩形 17"/>
          <p:cNvSpPr/>
          <p:nvPr/>
        </p:nvSpPr>
        <p:spPr>
          <a:xfrm>
            <a:off x="1434635" y="3016709"/>
            <a:ext cx="2368014" cy="4801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在此录入上述图表的分析说明，在此录入上述图表的分析说明。</a:t>
            </a:r>
            <a:endParaRPr lang="zh-CN" altLang="en-US" sz="1050" dirty="0">
              <a:solidFill>
                <a:schemeClr val="tx1">
                  <a:lumMod val="65000"/>
                  <a:lumOff val="35000"/>
                </a:schemeClr>
              </a:solidFill>
              <a:ea typeface="微软雅黑" panose="020B0503020204020204" pitchFamily="34" charset="-122"/>
            </a:endParaRPr>
          </a:p>
        </p:txBody>
      </p:sp>
      <p:sp>
        <p:nvSpPr>
          <p:cNvPr id="19" name="文本框 11"/>
          <p:cNvSpPr txBox="1"/>
          <p:nvPr/>
        </p:nvSpPr>
        <p:spPr>
          <a:xfrm>
            <a:off x="1434634" y="3624355"/>
            <a:ext cx="1031051" cy="346249"/>
          </a:xfrm>
          <a:prstGeom prst="rect">
            <a:avLst/>
          </a:prstGeom>
          <a:noFill/>
        </p:spPr>
        <p:txBody>
          <a:bodyPr wrap="none" rtlCol="0">
            <a:spAutoFit/>
          </a:bodyPr>
          <a:lstStyle/>
          <a:p>
            <a:r>
              <a:rPr lang="zh-CN" altLang="en-US" sz="165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0" name="矩形 19"/>
          <p:cNvSpPr/>
          <p:nvPr/>
        </p:nvSpPr>
        <p:spPr>
          <a:xfrm>
            <a:off x="1434635" y="3954070"/>
            <a:ext cx="2368014" cy="674031"/>
          </a:xfrm>
          <a:prstGeom prst="rect">
            <a:avLst/>
          </a:prstGeom>
        </p:spPr>
        <p:txBody>
          <a:bodyPr wrap="square">
            <a:spAutoFit/>
          </a:bodyPr>
          <a:lstStyle/>
          <a:p>
            <a:pPr>
              <a:lnSpc>
                <a:spcPct val="12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在此录入上述图表的分析说明，在此录入上述图表的分析说明，在此录入上述图表的综合分析说明。</a:t>
            </a:r>
            <a:endParaRPr lang="zh-CN" altLang="en-US" sz="1050" dirty="0">
              <a:solidFill>
                <a:schemeClr val="tx1">
                  <a:lumMod val="65000"/>
                  <a:lumOff val="35000"/>
                </a:schemeClr>
              </a:solidFill>
              <a:ea typeface="微软雅黑" panose="020B0503020204020204" pitchFamily="34" charset="-122"/>
            </a:endParaRPr>
          </a:p>
        </p:txBody>
      </p:sp>
      <p:grpSp>
        <p:nvGrpSpPr>
          <p:cNvPr id="21" name="组合 20"/>
          <p:cNvGrpSpPr/>
          <p:nvPr/>
        </p:nvGrpSpPr>
        <p:grpSpPr>
          <a:xfrm>
            <a:off x="811870" y="3651834"/>
            <a:ext cx="531410" cy="531410"/>
            <a:chOff x="641132" y="4608587"/>
            <a:chExt cx="708547" cy="708547"/>
          </a:xfrm>
        </p:grpSpPr>
        <p:sp>
          <p:nvSpPr>
            <p:cNvPr id="22" name="椭圆 21"/>
            <p:cNvSpPr/>
            <p:nvPr/>
          </p:nvSpPr>
          <p:spPr>
            <a:xfrm>
              <a:off x="641132" y="4608587"/>
              <a:ext cx="708547" cy="708547"/>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3" name="Freeform 23"/>
            <p:cNvSpPr>
              <a:spLocks noEditPoints="1"/>
            </p:cNvSpPr>
            <p:nvPr/>
          </p:nvSpPr>
          <p:spPr bwMode="auto">
            <a:xfrm>
              <a:off x="750136"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lstStyle/>
            <a:p>
              <a:endParaRPr lang="id-ID" sz="1050"/>
            </a:p>
          </p:txBody>
        </p:sp>
      </p:grpSp>
      <p:grpSp>
        <p:nvGrpSpPr>
          <p:cNvPr id="24" name="组合 23"/>
          <p:cNvGrpSpPr/>
          <p:nvPr/>
        </p:nvGrpSpPr>
        <p:grpSpPr>
          <a:xfrm>
            <a:off x="811870" y="2716528"/>
            <a:ext cx="531410" cy="531410"/>
            <a:chOff x="641132" y="3404521"/>
            <a:chExt cx="708547" cy="708547"/>
          </a:xfrm>
        </p:grpSpPr>
        <p:sp>
          <p:nvSpPr>
            <p:cNvPr id="25" name="椭圆 24"/>
            <p:cNvSpPr/>
            <p:nvPr/>
          </p:nvSpPr>
          <p:spPr>
            <a:xfrm>
              <a:off x="641132" y="3404521"/>
              <a:ext cx="708547" cy="708547"/>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6" name="Freeform 17"/>
            <p:cNvSpPr>
              <a:spLocks noEditPoints="1"/>
            </p:cNvSpPr>
            <p:nvPr/>
          </p:nvSpPr>
          <p:spPr bwMode="auto">
            <a:xfrm>
              <a:off x="810080" y="3543012"/>
              <a:ext cx="370650" cy="431565"/>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solidFill>
            <a:ln w="9525">
              <a:noFill/>
              <a:round/>
            </a:ln>
          </p:spPr>
          <p:txBody>
            <a:bodyPr/>
            <a:lstStyle/>
            <a:p>
              <a:pPr>
                <a:defRPr/>
              </a:pPr>
              <a:endParaRPr lang="en-US" sz="105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11870" y="1606140"/>
            <a:ext cx="531410" cy="531410"/>
            <a:chOff x="641132" y="1897168"/>
            <a:chExt cx="708547" cy="708547"/>
          </a:xfrm>
        </p:grpSpPr>
        <p:sp>
          <p:nvSpPr>
            <p:cNvPr id="28" name="椭圆 27"/>
            <p:cNvSpPr/>
            <p:nvPr/>
          </p:nvSpPr>
          <p:spPr>
            <a:xfrm>
              <a:off x="641132" y="1897168"/>
              <a:ext cx="708547" cy="708547"/>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9" name="Freeform 102"/>
            <p:cNvSpPr/>
            <p:nvPr/>
          </p:nvSpPr>
          <p:spPr bwMode="auto">
            <a:xfrm>
              <a:off x="776861" y="2048990"/>
              <a:ext cx="437089"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chemeClr val="bg1"/>
            </a:solidFill>
            <a:ln>
              <a:noFill/>
            </a:ln>
          </p:spPr>
          <p:txBody>
            <a:bodyPr vert="horz" wrap="square" lIns="68580" tIns="34290" rIns="68580" bIns="34290" numCol="1" anchor="t" anchorCtr="0" compatLnSpc="1"/>
            <a:lstStyle/>
            <a:p>
              <a:endParaRPr lang="id-ID" sz="1050"/>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639"/>
                            </p:stCondLst>
                            <p:childTnLst>
                              <p:par>
                                <p:cTn id="13" presetID="22" presetClass="entr" presetSubtype="2" fill="hold" grpId="0" nodeType="after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1000"/>
                                        <p:tgtEl>
                                          <p:spTgt spid="6"/>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1000"/>
                                        <p:tgtEl>
                                          <p:spTgt spid="7"/>
                                        </p:tgtEl>
                                      </p:cBhvr>
                                    </p:animEffect>
                                  </p:childTnLst>
                                </p:cTn>
                              </p:par>
                              <p:par>
                                <p:cTn id="19" presetID="2" presetClass="entr" presetSubtype="2" fill="hold" grpId="0"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250"/>
                                  </p:stCondLst>
                                  <p:childTnLst>
                                    <p:animRot by="21600000">
                                      <p:cBhvr>
                                        <p:cTn id="24" dur="1500" fill="hold"/>
                                        <p:tgtEl>
                                          <p:spTgt spid="11"/>
                                        </p:tgtEl>
                                        <p:attrNameLst>
                                          <p:attrName>r</p:attrName>
                                        </p:attrNameLst>
                                      </p:cBhvr>
                                    </p:animRot>
                                  </p:childTnLst>
                                </p:cTn>
                              </p:par>
                              <p:par>
                                <p:cTn id="25" presetID="2" presetClass="entr" presetSubtype="2" fill="hold" grpId="0" nodeType="withEffect">
                                  <p:stCondLst>
                                    <p:cond delay="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500"/>
                                  </p:stCondLst>
                                  <p:childTnLst>
                                    <p:animRot by="21600000">
                                      <p:cBhvr>
                                        <p:cTn id="30" dur="1500" fill="hold"/>
                                        <p:tgtEl>
                                          <p:spTgt spid="12"/>
                                        </p:tgtEl>
                                        <p:attrNameLst>
                                          <p:attrName>r</p:attrName>
                                        </p:attrNameLst>
                                      </p:cBhvr>
                                    </p:animRot>
                                  </p:childTnLst>
                                </p:cTn>
                              </p:par>
                              <p:par>
                                <p:cTn id="31" presetID="2" presetClass="entr" presetSubtype="3" fill="hold" grpId="0" nodeType="withEffect">
                                  <p:stCondLst>
                                    <p:cond delay="10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0-#ppt_h/2"/>
                                          </p:val>
                                        </p:tav>
                                        <p:tav tm="100000">
                                          <p:val>
                                            <p:strVal val="#ppt_y"/>
                                          </p:val>
                                        </p:tav>
                                      </p:tavLst>
                                    </p:anim>
                                  </p:childTnLst>
                                </p:cTn>
                              </p:par>
                              <p:par>
                                <p:cTn id="35" presetID="8" presetClass="emph" presetSubtype="0" fill="hold" grpId="1" nodeType="withEffect">
                                  <p:stCondLst>
                                    <p:cond delay="750"/>
                                  </p:stCondLst>
                                  <p:childTnLst>
                                    <p:animRot by="21600000">
                                      <p:cBhvr>
                                        <p:cTn id="36" dur="1500" fill="hold"/>
                                        <p:tgtEl>
                                          <p:spTgt spid="8"/>
                                        </p:tgtEl>
                                        <p:attrNameLst>
                                          <p:attrName>r</p:attrName>
                                        </p:attrNameLst>
                                      </p:cBhvr>
                                    </p:animRot>
                                  </p:childTnLst>
                                </p:cTn>
                              </p:par>
                              <p:par>
                                <p:cTn id="37" presetID="2" presetClass="entr" presetSubtype="4"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8" presetClass="emph" presetSubtype="0" fill="hold" grpId="1" nodeType="withEffect">
                                  <p:stCondLst>
                                    <p:cond delay="750"/>
                                  </p:stCondLst>
                                  <p:childTnLst>
                                    <p:animRot by="21600000">
                                      <p:cBhvr>
                                        <p:cTn id="42" dur="1500" fill="hold"/>
                                        <p:tgtEl>
                                          <p:spTgt spid="10"/>
                                        </p:tgtEl>
                                        <p:attrNameLst>
                                          <p:attrName>r</p:attrName>
                                        </p:attrNameLst>
                                      </p:cBhvr>
                                    </p:animRot>
                                  </p:childTnLst>
                                </p:cTn>
                              </p:par>
                              <p:par>
                                <p:cTn id="43" presetID="10" presetClass="entr" presetSubtype="0" fill="hold" grpId="0" nodeType="withEffect">
                                  <p:stCondLst>
                                    <p:cond delay="125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1889"/>
                            </p:stCondLst>
                            <p:childTnLst>
                              <p:par>
                                <p:cTn id="53" presetID="47"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2389"/>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childTnLst>
                          </p:cTn>
                        </p:par>
                        <p:par>
                          <p:cTn id="65" fill="hold">
                            <p:stCondLst>
                              <p:cond delay="2889"/>
                            </p:stCondLst>
                            <p:childTnLst>
                              <p:par>
                                <p:cTn id="66" presetID="47" presetClass="entr" presetSubtype="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anim calcmode="lin" valueType="num">
                                      <p:cBhvr>
                                        <p:cTn id="69" dur="500" fill="hold"/>
                                        <p:tgtEl>
                                          <p:spTgt spid="24"/>
                                        </p:tgtEl>
                                        <p:attrNameLst>
                                          <p:attrName>ppt_x</p:attrName>
                                        </p:attrNameLst>
                                      </p:cBhvr>
                                      <p:tavLst>
                                        <p:tav tm="0">
                                          <p:val>
                                            <p:strVal val="#ppt_x"/>
                                          </p:val>
                                        </p:tav>
                                        <p:tav tm="100000">
                                          <p:val>
                                            <p:strVal val="#ppt_x"/>
                                          </p:val>
                                        </p:tav>
                                      </p:tavLst>
                                    </p:anim>
                                    <p:anim calcmode="lin" valueType="num">
                                      <p:cBhvr>
                                        <p:cTn id="70" dur="500" fill="hold"/>
                                        <p:tgtEl>
                                          <p:spTgt spid="24"/>
                                        </p:tgtEl>
                                        <p:attrNameLst>
                                          <p:attrName>ppt_y</p:attrName>
                                        </p:attrNameLst>
                                      </p:cBhvr>
                                      <p:tavLst>
                                        <p:tav tm="0">
                                          <p:val>
                                            <p:strVal val="#ppt_y-.1"/>
                                          </p:val>
                                        </p:tav>
                                        <p:tav tm="100000">
                                          <p:val>
                                            <p:strVal val="#ppt_y"/>
                                          </p:val>
                                        </p:tav>
                                      </p:tavLst>
                                    </p:anim>
                                  </p:childTnLst>
                                </p:cTn>
                              </p:par>
                            </p:childTnLst>
                          </p:cTn>
                        </p:par>
                        <p:par>
                          <p:cTn id="71" fill="hold">
                            <p:stCondLst>
                              <p:cond delay="3389"/>
                            </p:stCondLst>
                            <p:childTnLst>
                              <p:par>
                                <p:cTn id="72" presetID="22" presetClass="entr" presetSubtype="8"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left)">
                                      <p:cBhvr>
                                        <p:cTn id="74" dur="500"/>
                                        <p:tgtEl>
                                          <p:spTgt spid="1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par>
                          <p:cTn id="78" fill="hold">
                            <p:stCondLst>
                              <p:cond delay="3889"/>
                            </p:stCondLst>
                            <p:childTnLst>
                              <p:par>
                                <p:cTn id="79" presetID="47" presetClass="entr" presetSubtype="0"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anim calcmode="lin" valueType="num">
                                      <p:cBhvr>
                                        <p:cTn id="82" dur="500" fill="hold"/>
                                        <p:tgtEl>
                                          <p:spTgt spid="21"/>
                                        </p:tgtEl>
                                        <p:attrNameLst>
                                          <p:attrName>ppt_x</p:attrName>
                                        </p:attrNameLst>
                                      </p:cBhvr>
                                      <p:tavLst>
                                        <p:tav tm="0">
                                          <p:val>
                                            <p:strVal val="#ppt_x"/>
                                          </p:val>
                                        </p:tav>
                                        <p:tav tm="100000">
                                          <p:val>
                                            <p:strVal val="#ppt_x"/>
                                          </p:val>
                                        </p:tav>
                                      </p:tavLst>
                                    </p:anim>
                                    <p:anim calcmode="lin" valueType="num">
                                      <p:cBhvr>
                                        <p:cTn id="83" dur="500" fill="hold"/>
                                        <p:tgtEl>
                                          <p:spTgt spid="21"/>
                                        </p:tgtEl>
                                        <p:attrNameLst>
                                          <p:attrName>ppt_y</p:attrName>
                                        </p:attrNameLst>
                                      </p:cBhvr>
                                      <p:tavLst>
                                        <p:tav tm="0">
                                          <p:val>
                                            <p:strVal val="#ppt_y-.1"/>
                                          </p:val>
                                        </p:tav>
                                        <p:tav tm="100000">
                                          <p:val>
                                            <p:strVal val="#ppt_y"/>
                                          </p:val>
                                        </p:tav>
                                      </p:tavLst>
                                    </p:anim>
                                  </p:childTnLst>
                                </p:cTn>
                              </p:par>
                            </p:childTnLst>
                          </p:cTn>
                        </p:par>
                        <p:par>
                          <p:cTn id="84" fill="hold">
                            <p:stCondLst>
                              <p:cond delay="4389"/>
                            </p:stCondLst>
                            <p:childTnLst>
                              <p:par>
                                <p:cTn id="85" presetID="22" presetClass="entr" presetSubtype="8"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left)">
                                      <p:cBhvr>
                                        <p:cTn id="87" dur="500"/>
                                        <p:tgtEl>
                                          <p:spTgt spid="1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left)">
                                      <p:cBhvr>
                                        <p:cTn id="9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8" grpId="1" animBg="1"/>
      <p:bldP spid="9" grpId="0" animBg="1"/>
      <p:bldP spid="10" grpId="0" animBg="1"/>
      <p:bldP spid="10" grpId="1" animBg="1"/>
      <p:bldP spid="11" grpId="0" animBg="1"/>
      <p:bldP spid="11" grpId="1" animBg="1"/>
      <p:bldP spid="12" grpId="0" animBg="1"/>
      <p:bldP spid="12" grpId="1" animBg="1"/>
      <p:bldP spid="13" grpId="0" animBg="1"/>
      <p:bldP spid="14" grpId="0" animBg="1"/>
      <p:bldP spid="15" grpId="0"/>
      <p:bldP spid="16" grpId="0"/>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058167" y="3784688"/>
            <a:ext cx="448121" cy="448121"/>
            <a:chOff x="1622288" y="2631136"/>
            <a:chExt cx="597494" cy="597494"/>
          </a:xfrm>
        </p:grpSpPr>
        <p:sp>
          <p:nvSpPr>
            <p:cNvPr id="7" name="泪滴形 6"/>
            <p:cNvSpPr/>
            <p:nvPr/>
          </p:nvSpPr>
          <p:spPr>
            <a:xfrm rot="5400000">
              <a:off x="1622288" y="26311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8" name="Freeform 23"/>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9" name="Freeform 27"/>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0" name="组合 9"/>
          <p:cNvGrpSpPr/>
          <p:nvPr/>
        </p:nvGrpSpPr>
        <p:grpSpPr>
          <a:xfrm>
            <a:off x="3522227" y="3784688"/>
            <a:ext cx="448121" cy="448121"/>
            <a:chOff x="1622288" y="1296650"/>
            <a:chExt cx="597494" cy="597494"/>
          </a:xfrm>
        </p:grpSpPr>
        <p:sp>
          <p:nvSpPr>
            <p:cNvPr id="11" name="泪滴形 10"/>
            <p:cNvSpPr/>
            <p:nvPr/>
          </p:nvSpPr>
          <p:spPr>
            <a:xfrm rot="5400000">
              <a:off x="1622288" y="1296650"/>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2"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3"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4" name="组合 13"/>
          <p:cNvGrpSpPr/>
          <p:nvPr/>
        </p:nvGrpSpPr>
        <p:grpSpPr>
          <a:xfrm>
            <a:off x="5978982" y="3784688"/>
            <a:ext cx="448121" cy="448121"/>
            <a:chOff x="1622288" y="3942436"/>
            <a:chExt cx="597494" cy="597494"/>
          </a:xfrm>
        </p:grpSpPr>
        <p:sp>
          <p:nvSpPr>
            <p:cNvPr id="15" name="泪滴形 14"/>
            <p:cNvSpPr/>
            <p:nvPr/>
          </p:nvSpPr>
          <p:spPr>
            <a:xfrm rot="5400000">
              <a:off x="1622288" y="3942436"/>
              <a:ext cx="597494" cy="597494"/>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6" name="Freeform 31"/>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sp>
          <p:nvSpPr>
            <p:cNvPr id="17" name="Freeform 35"/>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68580" tIns="34290" rIns="68580" bIns="34290" numCol="1" anchor="t" anchorCtr="0" compatLnSpc="1"/>
            <a:lstStyle/>
            <a:p>
              <a:endParaRPr lang="zh-CN" altLang="en-US" sz="1050" dirty="0">
                <a:ea typeface="微软雅黑" panose="020B0503020204020204" pitchFamily="34" charset="-122"/>
              </a:endParaRPr>
            </a:p>
          </p:txBody>
        </p:sp>
      </p:grpSp>
      <p:grpSp>
        <p:nvGrpSpPr>
          <p:cNvPr id="18" name="组合 17"/>
          <p:cNvGrpSpPr/>
          <p:nvPr/>
        </p:nvGrpSpPr>
        <p:grpSpPr>
          <a:xfrm>
            <a:off x="1129823" y="1167899"/>
            <a:ext cx="1952904" cy="2410620"/>
            <a:chOff x="1790707" y="1556140"/>
            <a:chExt cx="2603872" cy="3214160"/>
          </a:xfrm>
        </p:grpSpPr>
        <p:sp>
          <p:nvSpPr>
            <p:cNvPr id="19" name="任意多边形 18"/>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0" name="矩形 19"/>
            <p:cNvSpPr/>
            <p:nvPr/>
          </p:nvSpPr>
          <p:spPr>
            <a:xfrm>
              <a:off x="1944403" y="1967771"/>
              <a:ext cx="2296480" cy="2678687"/>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1" name="组合 20"/>
          <p:cNvGrpSpPr/>
          <p:nvPr/>
        </p:nvGrpSpPr>
        <p:grpSpPr>
          <a:xfrm>
            <a:off x="3595548" y="1167899"/>
            <a:ext cx="1952904" cy="2410620"/>
            <a:chOff x="1790707" y="1556140"/>
            <a:chExt cx="2603872" cy="3214160"/>
          </a:xfrm>
        </p:grpSpPr>
        <p:sp>
          <p:nvSpPr>
            <p:cNvPr id="22" name="任意多边形 21"/>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3" name="矩形 22"/>
            <p:cNvSpPr/>
            <p:nvPr/>
          </p:nvSpPr>
          <p:spPr>
            <a:xfrm>
              <a:off x="1944403" y="1967771"/>
              <a:ext cx="2296480" cy="2678687"/>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24" name="组合 23"/>
          <p:cNvGrpSpPr/>
          <p:nvPr/>
        </p:nvGrpSpPr>
        <p:grpSpPr>
          <a:xfrm>
            <a:off x="6061273" y="1167899"/>
            <a:ext cx="1952904" cy="2410620"/>
            <a:chOff x="1790707" y="1556140"/>
            <a:chExt cx="2603872" cy="3214160"/>
          </a:xfrm>
        </p:grpSpPr>
        <p:sp>
          <p:nvSpPr>
            <p:cNvPr id="25" name="任意多边形 24"/>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6" name="矩形 25"/>
            <p:cNvSpPr/>
            <p:nvPr/>
          </p:nvSpPr>
          <p:spPr>
            <a:xfrm>
              <a:off x="1944403" y="1967771"/>
              <a:ext cx="2296480" cy="2678687"/>
            </a:xfrm>
            <a:prstGeom prst="rect">
              <a:avLst/>
            </a:prstGeom>
            <a:blipFill>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27" name="矩形 26"/>
          <p:cNvSpPr/>
          <p:nvPr/>
        </p:nvSpPr>
        <p:spPr>
          <a:xfrm>
            <a:off x="1565006"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1565005" y="4044310"/>
            <a:ext cx="1611371"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29" name="矩形 28"/>
          <p:cNvSpPr/>
          <p:nvPr/>
        </p:nvSpPr>
        <p:spPr>
          <a:xfrm>
            <a:off x="4034073"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矩形 47"/>
          <p:cNvSpPr>
            <a:spLocks noChangeArrowheads="1"/>
          </p:cNvSpPr>
          <p:nvPr/>
        </p:nvSpPr>
        <p:spPr bwMode="auto">
          <a:xfrm>
            <a:off x="4034073" y="4044310"/>
            <a:ext cx="1613387"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
        <p:nvSpPr>
          <p:cNvPr id="31" name="矩形 30"/>
          <p:cNvSpPr/>
          <p:nvPr/>
        </p:nvSpPr>
        <p:spPr>
          <a:xfrm>
            <a:off x="6507048" y="3732615"/>
            <a:ext cx="984871" cy="323159"/>
          </a:xfrm>
          <a:prstGeom prst="rect">
            <a:avLst/>
          </a:prstGeom>
        </p:spPr>
        <p:txBody>
          <a:bodyPr wrap="none" lIns="68573" tIns="34287" rIns="68573" bIns="34287">
            <a:spAutoFit/>
          </a:bodyPr>
          <a:lstStyle/>
          <a:p>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47"/>
          <p:cNvSpPr>
            <a:spLocks noChangeArrowheads="1"/>
          </p:cNvSpPr>
          <p:nvPr/>
        </p:nvSpPr>
        <p:spPr bwMode="auto">
          <a:xfrm>
            <a:off x="6507047" y="4044310"/>
            <a:ext cx="1732788" cy="69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1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childTnLst>
                                </p:cTn>
                              </p:par>
                              <p:par>
                                <p:cTn id="25" presetID="49" presetClass="entr" presetSubtype="0" decel="100000" fill="hold" nodeType="withEffect">
                                  <p:stCondLst>
                                    <p:cond delay="75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14" presetClass="entr" presetSubtype="10" fill="hold" grpId="0" nodeType="withEffect">
                                  <p:stCondLst>
                                    <p:cond delay="1000"/>
                                  </p:stCondLst>
                                  <p:childTnLst>
                                    <p:set>
                                      <p:cBhvr>
                                        <p:cTn id="32" dur="1" fill="hold">
                                          <p:stCondLst>
                                            <p:cond delay="0"/>
                                          </p:stCondLst>
                                        </p:cTn>
                                        <p:tgtEl>
                                          <p:spTgt spid="27"/>
                                        </p:tgtEl>
                                        <p:attrNameLst>
                                          <p:attrName>style.visibility</p:attrName>
                                        </p:attrNameLst>
                                      </p:cBhvr>
                                      <p:to>
                                        <p:strVal val="visible"/>
                                      </p:to>
                                    </p:set>
                                    <p:animEffect transition="in" filter="randombar(horizontal)">
                                      <p:cBhvr>
                                        <p:cTn id="33" dur="400"/>
                                        <p:tgtEl>
                                          <p:spTgt spid="27"/>
                                        </p:tgtEl>
                                      </p:cBhvr>
                                    </p:animEffect>
                                  </p:childTnLst>
                                </p:cTn>
                              </p:par>
                              <p:par>
                                <p:cTn id="34" presetID="14" presetClass="entr" presetSubtype="10" fill="hold" grpId="0" nodeType="withEffect">
                                  <p:stCondLst>
                                    <p:cond delay="1000"/>
                                  </p:stCondLst>
                                  <p:childTnLst>
                                    <p:set>
                                      <p:cBhvr>
                                        <p:cTn id="35" dur="1" fill="hold">
                                          <p:stCondLst>
                                            <p:cond delay="0"/>
                                          </p:stCondLst>
                                        </p:cTn>
                                        <p:tgtEl>
                                          <p:spTgt spid="28"/>
                                        </p:tgtEl>
                                        <p:attrNameLst>
                                          <p:attrName>style.visibility</p:attrName>
                                        </p:attrNameLst>
                                      </p:cBhvr>
                                      <p:to>
                                        <p:strVal val="visible"/>
                                      </p:to>
                                    </p:set>
                                    <p:animEffect transition="in" filter="randombar(horizontal)">
                                      <p:cBhvr>
                                        <p:cTn id="36" dur="400"/>
                                        <p:tgtEl>
                                          <p:spTgt spid="28"/>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 calcmode="lin" valueType="num">
                                      <p:cBhvr>
                                        <p:cTn id="41" dur="500" fill="hold"/>
                                        <p:tgtEl>
                                          <p:spTgt spid="10"/>
                                        </p:tgtEl>
                                        <p:attrNameLst>
                                          <p:attrName>style.rotation</p:attrName>
                                        </p:attrNameLst>
                                      </p:cBhvr>
                                      <p:tavLst>
                                        <p:tav tm="0">
                                          <p:val>
                                            <p:fltVal val="360"/>
                                          </p:val>
                                        </p:tav>
                                        <p:tav tm="100000">
                                          <p:val>
                                            <p:fltVal val="0"/>
                                          </p:val>
                                        </p:tav>
                                      </p:tavLst>
                                    </p:anim>
                                    <p:animEffect transition="in" filter="fade">
                                      <p:cBhvr>
                                        <p:cTn id="42" dur="500"/>
                                        <p:tgtEl>
                                          <p:spTgt spid="10"/>
                                        </p:tgtEl>
                                      </p:cBhvr>
                                    </p:animEffect>
                                  </p:childTnLst>
                                </p:cTn>
                              </p:par>
                              <p:par>
                                <p:cTn id="43" presetID="14" presetClass="entr" presetSubtype="10" fill="hold" grpId="0" nodeType="withEffect">
                                  <p:stCondLst>
                                    <p:cond delay="1250"/>
                                  </p:stCondLst>
                                  <p:childTnLst>
                                    <p:set>
                                      <p:cBhvr>
                                        <p:cTn id="44" dur="1" fill="hold">
                                          <p:stCondLst>
                                            <p:cond delay="0"/>
                                          </p:stCondLst>
                                        </p:cTn>
                                        <p:tgtEl>
                                          <p:spTgt spid="29"/>
                                        </p:tgtEl>
                                        <p:attrNameLst>
                                          <p:attrName>style.visibility</p:attrName>
                                        </p:attrNameLst>
                                      </p:cBhvr>
                                      <p:to>
                                        <p:strVal val="visible"/>
                                      </p:to>
                                    </p:set>
                                    <p:animEffect transition="in" filter="randombar(horizontal)">
                                      <p:cBhvr>
                                        <p:cTn id="45" dur="400"/>
                                        <p:tgtEl>
                                          <p:spTgt spid="29"/>
                                        </p:tgtEl>
                                      </p:cBhvr>
                                    </p:animEffect>
                                  </p:childTnLst>
                                </p:cTn>
                              </p:par>
                              <p:par>
                                <p:cTn id="46" presetID="14" presetClass="entr" presetSubtype="10" fill="hold" grpId="0" nodeType="withEffect">
                                  <p:stCondLst>
                                    <p:cond delay="1250"/>
                                  </p:stCondLst>
                                  <p:childTnLst>
                                    <p:set>
                                      <p:cBhvr>
                                        <p:cTn id="47" dur="1" fill="hold">
                                          <p:stCondLst>
                                            <p:cond delay="0"/>
                                          </p:stCondLst>
                                        </p:cTn>
                                        <p:tgtEl>
                                          <p:spTgt spid="30"/>
                                        </p:tgtEl>
                                        <p:attrNameLst>
                                          <p:attrName>style.visibility</p:attrName>
                                        </p:attrNameLst>
                                      </p:cBhvr>
                                      <p:to>
                                        <p:strVal val="visible"/>
                                      </p:to>
                                    </p:set>
                                    <p:animEffect transition="in" filter="randombar(horizontal)">
                                      <p:cBhvr>
                                        <p:cTn id="48" dur="400"/>
                                        <p:tgtEl>
                                          <p:spTgt spid="30"/>
                                        </p:tgtEl>
                                      </p:cBhvr>
                                    </p:animEffect>
                                  </p:childTnLst>
                                </p:cTn>
                              </p:par>
                              <p:par>
                                <p:cTn id="49" presetID="49" presetClass="entr" presetSubtype="0" decel="100000" fill="hold" nodeType="withEffect">
                                  <p:stCondLst>
                                    <p:cond delay="125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par>
                                <p:cTn id="55" presetID="14" presetClass="entr" presetSubtype="10" fill="hold" grpId="0" nodeType="withEffect">
                                  <p:stCondLst>
                                    <p:cond delay="1500"/>
                                  </p:stCondLst>
                                  <p:childTnLst>
                                    <p:set>
                                      <p:cBhvr>
                                        <p:cTn id="56" dur="1" fill="hold">
                                          <p:stCondLst>
                                            <p:cond delay="0"/>
                                          </p:stCondLst>
                                        </p:cTn>
                                        <p:tgtEl>
                                          <p:spTgt spid="31"/>
                                        </p:tgtEl>
                                        <p:attrNameLst>
                                          <p:attrName>style.visibility</p:attrName>
                                        </p:attrNameLst>
                                      </p:cBhvr>
                                      <p:to>
                                        <p:strVal val="visible"/>
                                      </p:to>
                                    </p:set>
                                    <p:animEffect transition="in" filter="randombar(horizontal)">
                                      <p:cBhvr>
                                        <p:cTn id="57" dur="400"/>
                                        <p:tgtEl>
                                          <p:spTgt spid="31"/>
                                        </p:tgtEl>
                                      </p:cBhvr>
                                    </p:animEffect>
                                  </p:childTnLst>
                                </p:cTn>
                              </p:par>
                              <p:par>
                                <p:cTn id="58" presetID="14" presetClass="entr" presetSubtype="10" fill="hold" grpId="0" nodeType="withEffect">
                                  <p:stCondLst>
                                    <p:cond delay="1500"/>
                                  </p:stCondLst>
                                  <p:childTnLst>
                                    <p:set>
                                      <p:cBhvr>
                                        <p:cTn id="59" dur="1" fill="hold">
                                          <p:stCondLst>
                                            <p:cond delay="0"/>
                                          </p:stCondLst>
                                        </p:cTn>
                                        <p:tgtEl>
                                          <p:spTgt spid="32"/>
                                        </p:tgtEl>
                                        <p:attrNameLst>
                                          <p:attrName>style.visibility</p:attrName>
                                        </p:attrNameLst>
                                      </p:cBhvr>
                                      <p:to>
                                        <p:strVal val="visible"/>
                                      </p:to>
                                    </p:set>
                                    <p:animEffect transition="in" filter="randombar(horizontal)">
                                      <p:cBhvr>
                                        <p:cTn id="60"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0" grpId="0"/>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819634" y="3001568"/>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6"/>
          <p:cNvSpPr txBox="1"/>
          <p:nvPr/>
        </p:nvSpPr>
        <p:spPr>
          <a:xfrm>
            <a:off x="4985301" y="3369588"/>
            <a:ext cx="3391339" cy="1038740"/>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在此录入图表的综合描述说明，在此录入图表的综合描述说明。在此录入图表的综合描述说明，在此录入图表的综合描述说明，在此录入图表的综合描述说明。</a:t>
            </a:r>
          </a:p>
        </p:txBody>
      </p:sp>
      <p:sp>
        <p:nvSpPr>
          <p:cNvPr id="8" name="文本框 7"/>
          <p:cNvSpPr txBox="1"/>
          <p:nvPr/>
        </p:nvSpPr>
        <p:spPr>
          <a:xfrm>
            <a:off x="6768237" y="1128797"/>
            <a:ext cx="1608403"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6310006" y="1461606"/>
            <a:ext cx="2200899"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0" name="文本框 9"/>
          <p:cNvSpPr txBox="1"/>
          <p:nvPr/>
        </p:nvSpPr>
        <p:spPr>
          <a:xfrm>
            <a:off x="803018" y="3590450"/>
            <a:ext cx="1637177"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nvSpPr>
        <p:spPr>
          <a:xfrm>
            <a:off x="803017" y="3919146"/>
            <a:ext cx="2074475"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2" name="文本框 11"/>
          <p:cNvSpPr txBox="1"/>
          <p:nvPr/>
        </p:nvSpPr>
        <p:spPr>
          <a:xfrm>
            <a:off x="2404750" y="3540470"/>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1390992" y="1383508"/>
            <a:ext cx="1372284"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803017" y="1712204"/>
            <a:ext cx="2402321" cy="650941"/>
          </a:xfrm>
          <a:prstGeom prst="rect">
            <a:avLst/>
          </a:prstGeom>
          <a:noFill/>
        </p:spPr>
        <p:txBody>
          <a:bodyPr wrap="square" lIns="68576" tIns="34287" rIns="68576" bIns="34287" rtlCol="0">
            <a:spAutoFit/>
          </a:bodyPr>
          <a:lstStyle/>
          <a:p>
            <a:pPr algn="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在此录入图表的描述说明，在此录入图表的描述说明，在此录入图表的描述说明。</a:t>
            </a:r>
          </a:p>
        </p:txBody>
      </p:sp>
      <p:sp>
        <p:nvSpPr>
          <p:cNvPr id="15" name="文本框 14"/>
          <p:cNvSpPr txBox="1"/>
          <p:nvPr/>
        </p:nvSpPr>
        <p:spPr>
          <a:xfrm>
            <a:off x="2718309" y="1333529"/>
            <a:ext cx="490918" cy="438576"/>
          </a:xfrm>
          <a:prstGeom prst="rect">
            <a:avLst/>
          </a:prstGeom>
          <a:noFill/>
        </p:spPr>
        <p:txBody>
          <a:bodyPr wrap="square" lIns="68576" tIns="34287" rIns="68576" bIns="34287" rtlCol="0">
            <a:spAutoFit/>
          </a:bodyPr>
          <a:lstStyle/>
          <a:p>
            <a:pPr algn="r"/>
            <a:r>
              <a:rPr lang="en-US" altLang="zh-CN"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6" name="组合 15"/>
          <p:cNvGrpSpPr/>
          <p:nvPr/>
        </p:nvGrpSpPr>
        <p:grpSpPr>
          <a:xfrm>
            <a:off x="3303619" y="1359246"/>
            <a:ext cx="1215000" cy="1215000"/>
            <a:chOff x="4679217" y="1783973"/>
            <a:chExt cx="1620000" cy="1620000"/>
          </a:xfrm>
        </p:grpSpPr>
        <p:sp>
          <p:nvSpPr>
            <p:cNvPr id="17" name="泪滴形 16"/>
            <p:cNvSpPr/>
            <p:nvPr/>
          </p:nvSpPr>
          <p:spPr>
            <a:xfrm rot="5400000">
              <a:off x="4679217" y="1783973"/>
              <a:ext cx="1620000" cy="1620000"/>
            </a:xfrm>
            <a:prstGeom prst="teardrop">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8" name="组合 17"/>
            <p:cNvGrpSpPr>
              <a:grpSpLocks noChangeAspect="1"/>
            </p:cNvGrpSpPr>
            <p:nvPr/>
          </p:nvGrpSpPr>
          <p:grpSpPr>
            <a:xfrm>
              <a:off x="5357079" y="2323973"/>
              <a:ext cx="337232" cy="540000"/>
              <a:chOff x="8902075" y="6748292"/>
              <a:chExt cx="250825" cy="401638"/>
            </a:xfrm>
            <a:solidFill>
              <a:srgbClr val="9DA8B1"/>
            </a:solidFill>
          </p:grpSpPr>
          <p:sp>
            <p:nvSpPr>
              <p:cNvPr id="19" name="Freeform 550"/>
              <p:cNvSpPr/>
              <p:nvPr/>
            </p:nvSpPr>
            <p:spPr bwMode="auto">
              <a:xfrm>
                <a:off x="8902075"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551"/>
              <p:cNvSpPr/>
              <p:nvPr/>
            </p:nvSpPr>
            <p:spPr bwMode="auto">
              <a:xfrm>
                <a:off x="8967162"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1" name="组合 20"/>
          <p:cNvGrpSpPr/>
          <p:nvPr/>
        </p:nvGrpSpPr>
        <p:grpSpPr>
          <a:xfrm>
            <a:off x="2957503" y="2697847"/>
            <a:ext cx="1562321" cy="1562319"/>
            <a:chOff x="4217730" y="3568774"/>
            <a:chExt cx="2083094" cy="2083092"/>
          </a:xfrm>
        </p:grpSpPr>
        <p:sp>
          <p:nvSpPr>
            <p:cNvPr id="22" name="泪滴形 21"/>
            <p:cNvSpPr/>
            <p:nvPr/>
          </p:nvSpPr>
          <p:spPr>
            <a:xfrm>
              <a:off x="4217730" y="3568774"/>
              <a:ext cx="2083094" cy="2083092"/>
            </a:xfrm>
            <a:prstGeom prst="teardrop">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3" name="组合 22"/>
            <p:cNvGrpSpPr>
              <a:grpSpLocks noChangeAspect="1"/>
            </p:cNvGrpSpPr>
            <p:nvPr/>
          </p:nvGrpSpPr>
          <p:grpSpPr>
            <a:xfrm>
              <a:off x="5035146" y="4244787"/>
              <a:ext cx="525001" cy="540000"/>
              <a:chOff x="7240588" y="6794047"/>
              <a:chExt cx="388938" cy="400050"/>
            </a:xfrm>
            <a:solidFill>
              <a:srgbClr val="9DA8B1"/>
            </a:solidFill>
          </p:grpSpPr>
          <p:sp>
            <p:nvSpPr>
              <p:cNvPr id="24"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7" name="组合 26"/>
          <p:cNvGrpSpPr/>
          <p:nvPr/>
        </p:nvGrpSpPr>
        <p:grpSpPr>
          <a:xfrm>
            <a:off x="4639168" y="1011927"/>
            <a:ext cx="1562321" cy="1562319"/>
            <a:chOff x="6443907" y="1320881"/>
            <a:chExt cx="2083094" cy="2083092"/>
          </a:xfrm>
        </p:grpSpPr>
        <p:sp>
          <p:nvSpPr>
            <p:cNvPr id="28" name="泪滴形 27"/>
            <p:cNvSpPr/>
            <p:nvPr/>
          </p:nvSpPr>
          <p:spPr>
            <a:xfrm rot="10800000">
              <a:off x="6443907" y="1320881"/>
              <a:ext cx="2083094" cy="2083092"/>
            </a:xfrm>
            <a:prstGeom prst="teardrop">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169"/>
            <p:cNvSpPr>
              <a:spLocks noChangeAspect="1"/>
            </p:cNvSpPr>
            <p:nvPr/>
          </p:nvSpPr>
          <p:spPr bwMode="auto">
            <a:xfrm>
              <a:off x="7251529" y="2036775"/>
              <a:ext cx="394111" cy="5911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childTnLst>
                                </p:cTn>
                              </p:par>
                              <p:par>
                                <p:cTn id="17" presetID="22" presetClass="entr" presetSubtype="2"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300"/>
                                        <p:tgtEl>
                                          <p:spTgt spid="15"/>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750"/>
                                        <p:tgtEl>
                                          <p:spTgt spid="14"/>
                                        </p:tgtEl>
                                      </p:cBhvr>
                                    </p:animEffect>
                                  </p:childTnLst>
                                </p:cTn>
                              </p:par>
                              <p:par>
                                <p:cTn id="23" presetID="22" presetClass="entr" presetSubtype="2" fill="hold" grpId="0" nodeType="withEffect">
                                  <p:stCondLst>
                                    <p:cond delay="55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350"/>
                                        <p:tgtEl>
                                          <p:spTgt spid="13"/>
                                        </p:tgtEl>
                                      </p:cBhvr>
                                    </p:animEffect>
                                  </p:childTnLst>
                                </p:cTn>
                              </p:par>
                            </p:childTnLst>
                          </p:cTn>
                        </p:par>
                        <p:par>
                          <p:cTn id="26" fill="hold">
                            <p:stCondLst>
                              <p:cond delay="1019"/>
                            </p:stCondLst>
                            <p:childTnLst>
                              <p:par>
                                <p:cTn id="27" presetID="23" presetClass="entr" presetSubtype="16"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750" fill="hold"/>
                                        <p:tgtEl>
                                          <p:spTgt spid="27"/>
                                        </p:tgtEl>
                                        <p:attrNameLst>
                                          <p:attrName>ppt_w</p:attrName>
                                        </p:attrNameLst>
                                      </p:cBhvr>
                                      <p:tavLst>
                                        <p:tav tm="0">
                                          <p:val>
                                            <p:fltVal val="0"/>
                                          </p:val>
                                        </p:tav>
                                        <p:tav tm="100000">
                                          <p:val>
                                            <p:strVal val="#ppt_w"/>
                                          </p:val>
                                        </p:tav>
                                      </p:tavLst>
                                    </p:anim>
                                    <p:anim calcmode="lin" valueType="num">
                                      <p:cBhvr>
                                        <p:cTn id="30" dur="750" fill="hold"/>
                                        <p:tgtEl>
                                          <p:spTgt spid="27"/>
                                        </p:tgtEl>
                                        <p:attrNameLst>
                                          <p:attrName>ppt_h</p:attrName>
                                        </p:attrNameLst>
                                      </p:cBhvr>
                                      <p:tavLst>
                                        <p:tav tm="0">
                                          <p:val>
                                            <p:fltVal val="0"/>
                                          </p:val>
                                        </p:tav>
                                        <p:tav tm="100000">
                                          <p:val>
                                            <p:strVal val="#ppt_h"/>
                                          </p:val>
                                        </p:tav>
                                      </p:tavLst>
                                    </p:anim>
                                  </p:childTnLst>
                                </p:cTn>
                              </p:par>
                              <p:par>
                                <p:cTn id="31" presetID="22" presetClass="entr" presetSubtype="8" fill="hold" grpId="0" nodeType="withEffect">
                                  <p:stCondLst>
                                    <p:cond delay="25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750"/>
                                        <p:tgtEl>
                                          <p:spTgt spid="9"/>
                                        </p:tgtEl>
                                      </p:cBhvr>
                                    </p:animEffect>
                                  </p:childTnLst>
                                </p:cTn>
                              </p:par>
                              <p:par>
                                <p:cTn id="34" presetID="22" presetClass="entr" presetSubtype="8" fill="hold" grpId="0" nodeType="withEffect">
                                  <p:stCondLst>
                                    <p:cond delay="55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350"/>
                                        <p:tgtEl>
                                          <p:spTgt spid="8"/>
                                        </p:tgtEl>
                                      </p:cBhvr>
                                    </p:animEffect>
                                  </p:childTnLst>
                                </p:cTn>
                              </p:par>
                            </p:childTnLst>
                          </p:cTn>
                        </p:par>
                        <p:par>
                          <p:cTn id="37" fill="hold">
                            <p:stCondLst>
                              <p:cond delay="2019"/>
                            </p:stCondLst>
                            <p:childTnLst>
                              <p:par>
                                <p:cTn id="38" presetID="2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750" fill="hold"/>
                                        <p:tgtEl>
                                          <p:spTgt spid="21"/>
                                        </p:tgtEl>
                                        <p:attrNameLst>
                                          <p:attrName>ppt_w</p:attrName>
                                        </p:attrNameLst>
                                      </p:cBhvr>
                                      <p:tavLst>
                                        <p:tav tm="0">
                                          <p:val>
                                            <p:fltVal val="0"/>
                                          </p:val>
                                        </p:tav>
                                        <p:tav tm="100000">
                                          <p:val>
                                            <p:strVal val="#ppt_w"/>
                                          </p:val>
                                        </p:tav>
                                      </p:tavLst>
                                    </p:anim>
                                    <p:anim calcmode="lin" valueType="num">
                                      <p:cBhvr>
                                        <p:cTn id="41" dur="750" fill="hold"/>
                                        <p:tgtEl>
                                          <p:spTgt spid="21"/>
                                        </p:tgtEl>
                                        <p:attrNameLst>
                                          <p:attrName>ppt_h</p:attrName>
                                        </p:attrNameLst>
                                      </p:cBhvr>
                                      <p:tavLst>
                                        <p:tav tm="0">
                                          <p:val>
                                            <p:fltVal val="0"/>
                                          </p:val>
                                        </p:tav>
                                        <p:tav tm="100000">
                                          <p:val>
                                            <p:strVal val="#ppt_h"/>
                                          </p:val>
                                        </p:tav>
                                      </p:tavLst>
                                    </p:anim>
                                  </p:childTnLst>
                                </p:cTn>
                              </p:par>
                              <p:par>
                                <p:cTn id="42" presetID="22" presetClass="entr" presetSubtype="2" fill="hold" grpId="0" nodeType="withEffect">
                                  <p:stCondLst>
                                    <p:cond delay="25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300"/>
                                        <p:tgtEl>
                                          <p:spTgt spid="12"/>
                                        </p:tgtEl>
                                      </p:cBhvr>
                                    </p:animEffect>
                                  </p:childTnLst>
                                </p:cTn>
                              </p:par>
                              <p:par>
                                <p:cTn id="45" presetID="22" presetClass="entr" presetSubtype="2" fill="hold" grpId="0" nodeType="withEffect">
                                  <p:stCondLst>
                                    <p:cond delay="250"/>
                                  </p:stCondLst>
                                  <p:childTnLst>
                                    <p:set>
                                      <p:cBhvr>
                                        <p:cTn id="46" dur="1" fill="hold">
                                          <p:stCondLst>
                                            <p:cond delay="0"/>
                                          </p:stCondLst>
                                        </p:cTn>
                                        <p:tgtEl>
                                          <p:spTgt spid="11"/>
                                        </p:tgtEl>
                                        <p:attrNameLst>
                                          <p:attrName>style.visibility</p:attrName>
                                        </p:attrNameLst>
                                      </p:cBhvr>
                                      <p:to>
                                        <p:strVal val="visible"/>
                                      </p:to>
                                    </p:set>
                                    <p:animEffect transition="in" filter="wipe(right)">
                                      <p:cBhvr>
                                        <p:cTn id="47" dur="750"/>
                                        <p:tgtEl>
                                          <p:spTgt spid="11"/>
                                        </p:tgtEl>
                                      </p:cBhvr>
                                    </p:animEffect>
                                  </p:childTnLst>
                                </p:cTn>
                              </p:par>
                              <p:par>
                                <p:cTn id="48" presetID="22" presetClass="entr" presetSubtype="2" fill="hold" grpId="0" nodeType="withEffect">
                                  <p:stCondLst>
                                    <p:cond delay="55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350"/>
                                        <p:tgtEl>
                                          <p:spTgt spid="10"/>
                                        </p:tgtEl>
                                      </p:cBhvr>
                                    </p:animEffect>
                                  </p:childTnLst>
                                </p:cTn>
                              </p:par>
                            </p:childTnLst>
                          </p:cTn>
                        </p:par>
                        <p:par>
                          <p:cTn id="51" fill="hold">
                            <p:stCondLst>
                              <p:cond delay="3019"/>
                            </p:stCondLst>
                            <p:childTnLst>
                              <p:par>
                                <p:cTn id="52" presetID="22" presetClass="entr" presetSubtype="8" fill="hold" grpId="0" nodeType="afterEffect">
                                  <p:stCondLst>
                                    <p:cond delay="0"/>
                                  </p:stCondLst>
                                  <p:childTnLst>
                                    <p:set>
                                      <p:cBhvr>
                                        <p:cTn id="53" dur="1" fill="hold">
                                          <p:stCondLst>
                                            <p:cond delay="0"/>
                                          </p:stCondLst>
                                        </p:cTn>
                                        <p:tgtEl>
                                          <p:spTgt spid="6">
                                            <p:txEl>
                                              <p:pRg st="0" end="0"/>
                                            </p:txEl>
                                          </p:spTgt>
                                        </p:tgtEl>
                                        <p:attrNameLst>
                                          <p:attrName>style.visibility</p:attrName>
                                        </p:attrNameLst>
                                      </p:cBhvr>
                                      <p:to>
                                        <p:strVal val="visible"/>
                                      </p:to>
                                    </p:set>
                                    <p:animEffect transition="in" filter="wipe(left)">
                                      <p:cBhvr>
                                        <p:cTn id="54" dur="750"/>
                                        <p:tgtEl>
                                          <p:spTgt spid="6">
                                            <p:txEl>
                                              <p:pRg st="0" end="0"/>
                                            </p:txEl>
                                          </p:spTgt>
                                        </p:tgtEl>
                                      </p:cBhvr>
                                    </p:animEffect>
                                  </p:childTnLst>
                                </p:cTn>
                              </p:par>
                            </p:childTnLst>
                          </p:cTn>
                        </p:par>
                        <p:par>
                          <p:cTn id="55" fill="hold">
                            <p:stCondLst>
                              <p:cond delay="4019"/>
                            </p:stCondLst>
                            <p:childTnLst>
                              <p:par>
                                <p:cTn id="56" presetID="41" presetClass="entr" presetSubtype="0" fill="hold" grpId="0" nodeType="afterEffect">
                                  <p:stCondLst>
                                    <p:cond delay="0"/>
                                  </p:stCondLst>
                                  <p:iterate type="lt">
                                    <p:tmPct val="3623"/>
                                  </p:iterate>
                                  <p:childTnLst>
                                    <p:set>
                                      <p:cBhvr>
                                        <p:cTn id="57" dur="1" fill="hold">
                                          <p:stCondLst>
                                            <p:cond delay="0"/>
                                          </p:stCondLst>
                                        </p:cTn>
                                        <p:tgtEl>
                                          <p:spTgt spid="7"/>
                                        </p:tgtEl>
                                        <p:attrNameLst>
                                          <p:attrName>style.visibility</p:attrName>
                                        </p:attrNameLst>
                                      </p:cBhvr>
                                      <p:to>
                                        <p:strVal val="visible"/>
                                      </p:to>
                                    </p:set>
                                    <p:anim calcmode="lin" valueType="num">
                                      <p:cBhvr>
                                        <p:cTn id="58"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9" dur="750" fill="hold"/>
                                        <p:tgtEl>
                                          <p:spTgt spid="7"/>
                                        </p:tgtEl>
                                        <p:attrNameLst>
                                          <p:attrName>ppt_y</p:attrName>
                                        </p:attrNameLst>
                                      </p:cBhvr>
                                      <p:tavLst>
                                        <p:tav tm="0">
                                          <p:val>
                                            <p:strVal val="#ppt_y"/>
                                          </p:val>
                                        </p:tav>
                                        <p:tav tm="100000">
                                          <p:val>
                                            <p:strVal val="#ppt_y"/>
                                          </p:val>
                                        </p:tav>
                                      </p:tavLst>
                                    </p:anim>
                                    <p:anim calcmode="lin" valueType="num">
                                      <p:cBhvr>
                                        <p:cTn id="60"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1"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2" dur="7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p:bldP spid="8" grpId="0"/>
      <p:bldP spid="9" grpId="0"/>
      <p:bldP spid="10" grpId="0"/>
      <p:bldP spid="11" grpId="0"/>
      <p:bldP spid="12" grpId="0"/>
      <p:bldP spid="13"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021" r="-5071" b="-15173"/>
          <a:stretch>
            <a:fillRect/>
          </a:stretch>
        </p:blipFill>
        <p:spPr>
          <a:xfrm>
            <a:off x="2781300" y="1381126"/>
            <a:ext cx="3857625" cy="1428750"/>
          </a:xfrm>
          <a:prstGeom prst="rect">
            <a:avLst/>
          </a:prstGeom>
        </p:spPr>
      </p:pic>
      <p:sp>
        <p:nvSpPr>
          <p:cNvPr id="38" name="矩形 37"/>
          <p:cNvSpPr/>
          <p:nvPr/>
        </p:nvSpPr>
        <p:spPr>
          <a:xfrm>
            <a:off x="3557337" y="1863712"/>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a:solidFill>
                  <a:srgbClr val="68BEE4"/>
                </a:solidFill>
                <a:latin typeface="微软雅黑" panose="020B0503020204020204" pitchFamily="34" charset="-122"/>
                <a:ea typeface="微软雅黑" panose="020B0503020204020204" pitchFamily="34" charset="-122"/>
              </a:rPr>
              <a:t>教学分析</a:t>
            </a:r>
            <a:endParaRPr lang="zh-CN" altLang="en-US" sz="4000" b="1" dirty="0">
              <a:solidFill>
                <a:srgbClr val="68BEE4"/>
              </a:solidFill>
              <a:latin typeface="微软雅黑" panose="020B0503020204020204" pitchFamily="34" charset="-122"/>
              <a:ea typeface="微软雅黑" panose="020B0503020204020204" pitchFamily="34" charset="-122"/>
            </a:endParaRPr>
          </a:p>
        </p:txBody>
      </p:sp>
      <p:sp>
        <p:nvSpPr>
          <p:cNvPr id="39" name="TextBox 25"/>
          <p:cNvSpPr txBox="1"/>
          <p:nvPr/>
        </p:nvSpPr>
        <p:spPr>
          <a:xfrm>
            <a:off x="2703493" y="28098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26"/>
          <p:cNvSpPr txBox="1"/>
          <p:nvPr/>
        </p:nvSpPr>
        <p:spPr>
          <a:xfrm>
            <a:off x="4306431" y="2809876"/>
            <a:ext cx="1206665" cy="323037"/>
          </a:xfrm>
          <a:prstGeom prst="rect">
            <a:avLst/>
          </a:prstGeom>
          <a:noFill/>
          <a:ln w="9525">
            <a:noFill/>
          </a:ln>
        </p:spPr>
        <p:txBody>
          <a:bodyPr>
            <a:spAutoFit/>
          </a:bodyPr>
          <a:lstStyle/>
          <a:p>
            <a:pPr defTabSz="685165" fontAlgn="base">
              <a:spcBef>
                <a:spcPct val="0"/>
              </a:spcBef>
              <a:spcAft>
                <a:spcPct val="0"/>
              </a:spcAft>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a:xfrm>
            <a:off x="2491673"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2" name="Freeform 22"/>
          <p:cNvSpPr>
            <a:spLocks noEditPoints="1"/>
          </p:cNvSpPr>
          <p:nvPr/>
        </p:nvSpPr>
        <p:spPr>
          <a:xfrm>
            <a:off x="4083899"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3" name="TextBox 13"/>
          <p:cNvSpPr txBox="1"/>
          <p:nvPr/>
        </p:nvSpPr>
        <p:spPr>
          <a:xfrm>
            <a:off x="5964108" y="2809876"/>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Freeform 22"/>
          <p:cNvSpPr>
            <a:spLocks noEditPoints="1"/>
          </p:cNvSpPr>
          <p:nvPr/>
        </p:nvSpPr>
        <p:spPr>
          <a:xfrm>
            <a:off x="5740387"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79" name="TextBox 13"/>
          <p:cNvSpPr txBox="1"/>
          <p:nvPr/>
        </p:nvSpPr>
        <p:spPr>
          <a:xfrm>
            <a:off x="2701119" y="31988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Freeform 22"/>
          <p:cNvSpPr>
            <a:spLocks noEditPoints="1"/>
          </p:cNvSpPr>
          <p:nvPr/>
        </p:nvSpPr>
        <p:spPr>
          <a:xfrm>
            <a:off x="2496448"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81" name="TextBox 13"/>
          <p:cNvSpPr txBox="1"/>
          <p:nvPr/>
        </p:nvSpPr>
        <p:spPr>
          <a:xfrm>
            <a:off x="4306431" y="3198882"/>
            <a:ext cx="1519637" cy="323037"/>
          </a:xfrm>
          <a:prstGeom prst="rect">
            <a:avLst/>
          </a:prstGeom>
          <a:noFill/>
          <a:ln w="9525">
            <a:noFill/>
          </a:ln>
        </p:spPr>
        <p:txBody>
          <a:bodyPr>
            <a:spAutoFit/>
          </a:bodyPr>
          <a:lstStyle/>
          <a:p>
            <a:pPr defTabSz="685165" fontAlgn="base">
              <a:spcBef>
                <a:spcPct val="0"/>
              </a:spcBef>
              <a:spcAft>
                <a:spcPct val="0"/>
              </a:spcAft>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Freeform 22"/>
          <p:cNvSpPr>
            <a:spLocks noEditPoints="1"/>
          </p:cNvSpPr>
          <p:nvPr/>
        </p:nvSpPr>
        <p:spPr>
          <a:xfrm>
            <a:off x="4092235"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by="(-#ppt_w*2)" calcmode="lin" valueType="num">
                                      <p:cBhvr rctx="PPT">
                                        <p:cTn id="11" dur="300" autoRev="1" fill="hold">
                                          <p:stCondLst>
                                            <p:cond delay="0"/>
                                          </p:stCondLst>
                                        </p:cTn>
                                        <p:tgtEl>
                                          <p:spTgt spid="38"/>
                                        </p:tgtEl>
                                        <p:attrNameLst>
                                          <p:attrName>ppt_w</p:attrName>
                                        </p:attrNameLst>
                                      </p:cBhvr>
                                    </p:anim>
                                    <p:anim by="(#ppt_w*0.50)" calcmode="lin" valueType="num">
                                      <p:cBhvr>
                                        <p:cTn id="12" dur="300" decel="50000" autoRev="1" fill="hold">
                                          <p:stCondLst>
                                            <p:cond delay="0"/>
                                          </p:stCondLst>
                                        </p:cTn>
                                        <p:tgtEl>
                                          <p:spTgt spid="38"/>
                                        </p:tgtEl>
                                        <p:attrNameLst>
                                          <p:attrName>ppt_x</p:attrName>
                                        </p:attrNameLst>
                                      </p:cBhvr>
                                    </p:anim>
                                    <p:anim from="(-#ppt_h/2)" to="(#ppt_y)" calcmode="lin" valueType="num">
                                      <p:cBhvr>
                                        <p:cTn id="13" dur="600" fill="hold">
                                          <p:stCondLst>
                                            <p:cond delay="0"/>
                                          </p:stCondLst>
                                        </p:cTn>
                                        <p:tgtEl>
                                          <p:spTgt spid="38"/>
                                        </p:tgtEl>
                                        <p:attrNameLst>
                                          <p:attrName>ppt_y</p:attrName>
                                        </p:attrNameLst>
                                      </p:cBhvr>
                                    </p:anim>
                                    <p:animRot by="21600000">
                                      <p:cBhvr>
                                        <p:cTn id="14" dur="600" fill="hold">
                                          <p:stCondLst>
                                            <p:cond delay="0"/>
                                          </p:stCondLst>
                                        </p:cTn>
                                        <p:tgtEl>
                                          <p:spTgt spid="38"/>
                                        </p:tgtEl>
                                        <p:attrNameLst>
                                          <p:attrName>r</p:attrName>
                                        </p:attrNameLst>
                                      </p:cBhvr>
                                    </p:animRot>
                                  </p:childTnLst>
                                </p:cTn>
                              </p:par>
                            </p:childTnLst>
                          </p:cTn>
                        </p:par>
                        <p:par>
                          <p:cTn id="15" fill="hold">
                            <p:stCondLst>
                              <p:cond delay="1279"/>
                            </p:stCondLst>
                            <p:childTnLst>
                              <p:par>
                                <p:cTn id="16" presetID="2" presetClass="entr" presetSubtype="1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childTnLst>
                          </p:cTn>
                        </p:par>
                        <p:par>
                          <p:cTn id="36" fill="hold">
                            <p:stCondLst>
                              <p:cond delay="1779"/>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3" grpId="0"/>
      <p:bldP spid="79" grpId="0"/>
      <p:bldP spid="81"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空心弧 5"/>
          <p:cNvSpPr/>
          <p:nvPr/>
        </p:nvSpPr>
        <p:spPr>
          <a:xfrm rot="5400000">
            <a:off x="3201669" y="1403103"/>
            <a:ext cx="1335789" cy="1335789"/>
          </a:xfrm>
          <a:prstGeom prst="blockArc">
            <a:avLst>
              <a:gd name="adj1" fmla="val 10800000"/>
              <a:gd name="adj2" fmla="val 95469"/>
              <a:gd name="adj3" fmla="val 23519"/>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空心弧 6"/>
          <p:cNvSpPr/>
          <p:nvPr/>
        </p:nvSpPr>
        <p:spPr>
          <a:xfrm rot="5400000">
            <a:off x="3201669" y="2749128"/>
            <a:ext cx="1335789" cy="1335789"/>
          </a:xfrm>
          <a:prstGeom prst="blockArc">
            <a:avLst>
              <a:gd name="adj1" fmla="val 10800000"/>
              <a:gd name="adj2" fmla="val 95469"/>
              <a:gd name="adj3" fmla="val 23519"/>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空心弧 7"/>
          <p:cNvSpPr/>
          <p:nvPr/>
        </p:nvSpPr>
        <p:spPr>
          <a:xfrm rot="16200000" flipH="1">
            <a:off x="4606543" y="1403103"/>
            <a:ext cx="1335789" cy="1335789"/>
          </a:xfrm>
          <a:prstGeom prst="blockArc">
            <a:avLst>
              <a:gd name="adj1" fmla="val 10800000"/>
              <a:gd name="adj2" fmla="val 95469"/>
              <a:gd name="adj3" fmla="val 23519"/>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空心弧 8"/>
          <p:cNvSpPr/>
          <p:nvPr/>
        </p:nvSpPr>
        <p:spPr>
          <a:xfrm rot="16200000" flipH="1">
            <a:off x="4606543" y="2749128"/>
            <a:ext cx="1335789" cy="1335789"/>
          </a:xfrm>
          <a:prstGeom prst="blockArc">
            <a:avLst>
              <a:gd name="adj1" fmla="val 10800000"/>
              <a:gd name="adj2" fmla="val 95469"/>
              <a:gd name="adj3" fmla="val 23519"/>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9"/>
          <p:cNvSpPr txBox="1"/>
          <p:nvPr/>
        </p:nvSpPr>
        <p:spPr>
          <a:xfrm>
            <a:off x="5584341" y="1543933"/>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nvSpPr>
        <p:spPr>
          <a:xfrm>
            <a:off x="5584341" y="1882728"/>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2" name="文本框 11"/>
          <p:cNvSpPr txBox="1"/>
          <p:nvPr/>
        </p:nvSpPr>
        <p:spPr>
          <a:xfrm>
            <a:off x="5584341" y="2956476"/>
            <a:ext cx="1505608" cy="323159"/>
          </a:xfrm>
          <a:prstGeom prst="rect">
            <a:avLst/>
          </a:prstGeom>
          <a:noFill/>
        </p:spPr>
        <p:txBody>
          <a:bodyPr wrap="square" lIns="68576" tIns="34287" rIns="68576" bIns="34287" rtlCol="0">
            <a:spAutoFit/>
          </a:bodyPr>
          <a:lstStyle/>
          <a:p>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5584341" y="3295271"/>
            <a:ext cx="2778326" cy="650941"/>
          </a:xfrm>
          <a:prstGeom prst="rect">
            <a:avLst/>
          </a:prstGeom>
          <a:noFill/>
        </p:spPr>
        <p:txBody>
          <a:bodyPr wrap="square" lIns="68576" tIns="34287" rIns="68576" bIns="34287"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4" name="文本框 13"/>
          <p:cNvSpPr txBox="1"/>
          <p:nvPr/>
        </p:nvSpPr>
        <p:spPr>
          <a:xfrm>
            <a:off x="1994338" y="1543933"/>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nvSpPr>
        <p:spPr>
          <a:xfrm>
            <a:off x="721620" y="1882728"/>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sp>
        <p:nvSpPr>
          <p:cNvPr id="16" name="文本框 15"/>
          <p:cNvSpPr txBox="1"/>
          <p:nvPr/>
        </p:nvSpPr>
        <p:spPr>
          <a:xfrm>
            <a:off x="1994338" y="2956476"/>
            <a:ext cx="1505608" cy="323159"/>
          </a:xfrm>
          <a:prstGeom prst="rect">
            <a:avLst/>
          </a:prstGeom>
          <a:noFill/>
        </p:spPr>
        <p:txBody>
          <a:bodyPr wrap="square" lIns="68576" tIns="34287" rIns="68576" bIns="34287" rtlCol="0">
            <a:spAutoFit/>
          </a:bodyPr>
          <a:lstStyle/>
          <a:p>
            <a:pPr algn="r"/>
            <a:r>
              <a:rPr lang="zh-CN" altLang="en-US" sz="165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1650" b="1" baseline="-30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721620" y="3295271"/>
            <a:ext cx="2778326" cy="650941"/>
          </a:xfrm>
          <a:prstGeom prst="rect">
            <a:avLst/>
          </a:prstGeom>
          <a:noFill/>
        </p:spPr>
        <p:txBody>
          <a:bodyPr wrap="square" lIns="68576" tIns="34287" rIns="68576" bIns="34287"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在此录入图表的综合描述说明，在此录入图表的综合描述说明，在此录入图表的综合描述说明。</a:t>
            </a:r>
          </a:p>
        </p:txBody>
      </p:sp>
      <p:grpSp>
        <p:nvGrpSpPr>
          <p:cNvPr id="18" name="组合 17"/>
          <p:cNvGrpSpPr/>
          <p:nvPr/>
        </p:nvGrpSpPr>
        <p:grpSpPr>
          <a:xfrm>
            <a:off x="3847964" y="996867"/>
            <a:ext cx="1448074" cy="353839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20" name="矩形 19"/>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16" presetClass="entr" presetSubtype="42"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outHorizontal)">
                                      <p:cBhvr>
                                        <p:cTn id="15" dur="500"/>
                                        <p:tgtEl>
                                          <p:spTgt spid="18"/>
                                        </p:tgtEl>
                                      </p:cBhvr>
                                    </p:animEffect>
                                  </p:childTnLst>
                                </p:cTn>
                              </p:par>
                            </p:childTnLst>
                          </p:cTn>
                        </p:par>
                        <p:par>
                          <p:cTn id="16" fill="hold">
                            <p:stCondLst>
                              <p:cond delay="1019"/>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19"/>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50" fill="hold"/>
                                        <p:tgtEl>
                                          <p:spTgt spid="14"/>
                                        </p:tgtEl>
                                        <p:attrNameLst>
                                          <p:attrName>ppt_x</p:attrName>
                                        </p:attrNameLst>
                                      </p:cBhvr>
                                      <p:tavLst>
                                        <p:tav tm="0">
                                          <p:val>
                                            <p:strVal val="0-#ppt_w/2"/>
                                          </p:val>
                                        </p:tav>
                                        <p:tav tm="100000">
                                          <p:val>
                                            <p:strVal val="#ppt_x"/>
                                          </p:val>
                                        </p:tav>
                                      </p:tavLst>
                                    </p:anim>
                                    <p:anim calcmode="lin" valueType="num">
                                      <p:cBhvr additive="base">
                                        <p:cTn id="26" dur="25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250" fill="hold"/>
                                        <p:tgtEl>
                                          <p:spTgt spid="15"/>
                                        </p:tgtEl>
                                        <p:attrNameLst>
                                          <p:attrName>ppt_x</p:attrName>
                                        </p:attrNameLst>
                                      </p:cBhvr>
                                      <p:tavLst>
                                        <p:tav tm="0">
                                          <p:val>
                                            <p:strVal val="0-#ppt_w/2"/>
                                          </p:val>
                                        </p:tav>
                                        <p:tav tm="100000">
                                          <p:val>
                                            <p:strVal val="#ppt_x"/>
                                          </p:val>
                                        </p:tav>
                                      </p:tavLst>
                                    </p:anim>
                                    <p:anim calcmode="lin" valueType="num">
                                      <p:cBhvr additive="base">
                                        <p:cTn id="30" dur="25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19"/>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childTnLst>
                          </p:cTn>
                        </p:par>
                        <p:par>
                          <p:cTn id="37" fill="hold">
                            <p:stCondLst>
                              <p:cond delay="2519"/>
                            </p:stCondLst>
                            <p:childTnLst>
                              <p:par>
                                <p:cTn id="38" presetID="2" presetClass="entr" presetSubtype="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250" fill="hold"/>
                                        <p:tgtEl>
                                          <p:spTgt spid="16"/>
                                        </p:tgtEl>
                                        <p:attrNameLst>
                                          <p:attrName>ppt_x</p:attrName>
                                        </p:attrNameLst>
                                      </p:cBhvr>
                                      <p:tavLst>
                                        <p:tav tm="0">
                                          <p:val>
                                            <p:strVal val="0-#ppt_w/2"/>
                                          </p:val>
                                        </p:tav>
                                        <p:tav tm="100000">
                                          <p:val>
                                            <p:strVal val="#ppt_x"/>
                                          </p:val>
                                        </p:tav>
                                      </p:tavLst>
                                    </p:anim>
                                    <p:anim calcmode="lin" valueType="num">
                                      <p:cBhvr additive="base">
                                        <p:cTn id="41" dur="250" fill="hold"/>
                                        <p:tgtEl>
                                          <p:spTgt spid="1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250" fill="hold"/>
                                        <p:tgtEl>
                                          <p:spTgt spid="17"/>
                                        </p:tgtEl>
                                        <p:attrNameLst>
                                          <p:attrName>ppt_x</p:attrName>
                                        </p:attrNameLst>
                                      </p:cBhvr>
                                      <p:tavLst>
                                        <p:tav tm="0">
                                          <p:val>
                                            <p:strVal val="0-#ppt_w/2"/>
                                          </p:val>
                                        </p:tav>
                                        <p:tav tm="100000">
                                          <p:val>
                                            <p:strVal val="#ppt_x"/>
                                          </p:val>
                                        </p:tav>
                                      </p:tavLst>
                                    </p:anim>
                                    <p:anim calcmode="lin" valueType="num">
                                      <p:cBhvr additive="base">
                                        <p:cTn id="45" dur="250" fill="hold"/>
                                        <p:tgtEl>
                                          <p:spTgt spid="17"/>
                                        </p:tgtEl>
                                        <p:attrNameLst>
                                          <p:attrName>ppt_y</p:attrName>
                                        </p:attrNameLst>
                                      </p:cBhvr>
                                      <p:tavLst>
                                        <p:tav tm="0">
                                          <p:val>
                                            <p:strVal val="#ppt_y"/>
                                          </p:val>
                                        </p:tav>
                                        <p:tav tm="100000">
                                          <p:val>
                                            <p:strVal val="#ppt_y"/>
                                          </p:val>
                                        </p:tav>
                                      </p:tavLst>
                                    </p:anim>
                                  </p:childTnLst>
                                </p:cTn>
                              </p:par>
                            </p:childTnLst>
                          </p:cTn>
                        </p:par>
                        <p:par>
                          <p:cTn id="46" fill="hold">
                            <p:stCondLst>
                              <p:cond delay="3019"/>
                            </p:stCondLst>
                            <p:childTnLst>
                              <p:par>
                                <p:cTn id="47" presetID="47"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anim calcmode="lin" valueType="num">
                                      <p:cBhvr>
                                        <p:cTn id="50" dur="500" fill="hold"/>
                                        <p:tgtEl>
                                          <p:spTgt spid="8"/>
                                        </p:tgtEl>
                                        <p:attrNameLst>
                                          <p:attrName>ppt_x</p:attrName>
                                        </p:attrNameLst>
                                      </p:cBhvr>
                                      <p:tavLst>
                                        <p:tav tm="0">
                                          <p:val>
                                            <p:strVal val="#ppt_x"/>
                                          </p:val>
                                        </p:tav>
                                        <p:tav tm="100000">
                                          <p:val>
                                            <p:strVal val="#ppt_x"/>
                                          </p:val>
                                        </p:tav>
                                      </p:tavLst>
                                    </p:anim>
                                    <p:anim calcmode="lin" valueType="num">
                                      <p:cBhvr>
                                        <p:cTn id="51" dur="5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3519"/>
                            </p:stCondLst>
                            <p:childTnLst>
                              <p:par>
                                <p:cTn id="53" presetID="2" presetClass="entr" presetSubtype="2"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250" fill="hold"/>
                                        <p:tgtEl>
                                          <p:spTgt spid="10"/>
                                        </p:tgtEl>
                                        <p:attrNameLst>
                                          <p:attrName>ppt_x</p:attrName>
                                        </p:attrNameLst>
                                      </p:cBhvr>
                                      <p:tavLst>
                                        <p:tav tm="0">
                                          <p:val>
                                            <p:strVal val="1+#ppt_w/2"/>
                                          </p:val>
                                        </p:tav>
                                        <p:tav tm="100000">
                                          <p:val>
                                            <p:strVal val="#ppt_x"/>
                                          </p:val>
                                        </p:tav>
                                      </p:tavLst>
                                    </p:anim>
                                    <p:anim calcmode="lin" valueType="num">
                                      <p:cBhvr additive="base">
                                        <p:cTn id="56" dur="250" fill="hold"/>
                                        <p:tgtEl>
                                          <p:spTgt spid="1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250" fill="hold"/>
                                        <p:tgtEl>
                                          <p:spTgt spid="11"/>
                                        </p:tgtEl>
                                        <p:attrNameLst>
                                          <p:attrName>ppt_x</p:attrName>
                                        </p:attrNameLst>
                                      </p:cBhvr>
                                      <p:tavLst>
                                        <p:tav tm="0">
                                          <p:val>
                                            <p:strVal val="1+#ppt_w/2"/>
                                          </p:val>
                                        </p:tav>
                                        <p:tav tm="100000">
                                          <p:val>
                                            <p:strVal val="#ppt_x"/>
                                          </p:val>
                                        </p:tav>
                                      </p:tavLst>
                                    </p:anim>
                                    <p:anim calcmode="lin" valueType="num">
                                      <p:cBhvr additive="base">
                                        <p:cTn id="60" dur="250" fill="hold"/>
                                        <p:tgtEl>
                                          <p:spTgt spid="11"/>
                                        </p:tgtEl>
                                        <p:attrNameLst>
                                          <p:attrName>ppt_y</p:attrName>
                                        </p:attrNameLst>
                                      </p:cBhvr>
                                      <p:tavLst>
                                        <p:tav tm="0">
                                          <p:val>
                                            <p:strVal val="#ppt_y"/>
                                          </p:val>
                                        </p:tav>
                                        <p:tav tm="100000">
                                          <p:val>
                                            <p:strVal val="#ppt_y"/>
                                          </p:val>
                                        </p:tav>
                                      </p:tavLst>
                                    </p:anim>
                                  </p:childTnLst>
                                </p:cTn>
                              </p:par>
                            </p:childTnLst>
                          </p:cTn>
                        </p:par>
                        <p:par>
                          <p:cTn id="61" fill="hold">
                            <p:stCondLst>
                              <p:cond delay="4019"/>
                            </p:stCondLst>
                            <p:childTnLst>
                              <p:par>
                                <p:cTn id="62" presetID="42"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anim calcmode="lin" valueType="num">
                                      <p:cBhvr>
                                        <p:cTn id="65" dur="500" fill="hold"/>
                                        <p:tgtEl>
                                          <p:spTgt spid="9"/>
                                        </p:tgtEl>
                                        <p:attrNameLst>
                                          <p:attrName>ppt_x</p:attrName>
                                        </p:attrNameLst>
                                      </p:cBhvr>
                                      <p:tavLst>
                                        <p:tav tm="0">
                                          <p:val>
                                            <p:strVal val="#ppt_x"/>
                                          </p:val>
                                        </p:tav>
                                        <p:tav tm="100000">
                                          <p:val>
                                            <p:strVal val="#ppt_x"/>
                                          </p:val>
                                        </p:tav>
                                      </p:tavLst>
                                    </p:anim>
                                    <p:anim calcmode="lin" valueType="num">
                                      <p:cBhvr>
                                        <p:cTn id="66" dur="500" fill="hold"/>
                                        <p:tgtEl>
                                          <p:spTgt spid="9"/>
                                        </p:tgtEl>
                                        <p:attrNameLst>
                                          <p:attrName>ppt_y</p:attrName>
                                        </p:attrNameLst>
                                      </p:cBhvr>
                                      <p:tavLst>
                                        <p:tav tm="0">
                                          <p:val>
                                            <p:strVal val="#ppt_y+.1"/>
                                          </p:val>
                                        </p:tav>
                                        <p:tav tm="100000">
                                          <p:val>
                                            <p:strVal val="#ppt_y"/>
                                          </p:val>
                                        </p:tav>
                                      </p:tavLst>
                                    </p:anim>
                                  </p:childTnLst>
                                </p:cTn>
                              </p:par>
                            </p:childTnLst>
                          </p:cTn>
                        </p:par>
                        <p:par>
                          <p:cTn id="67" fill="hold">
                            <p:stCondLst>
                              <p:cond delay="4519"/>
                            </p:stCondLst>
                            <p:childTnLst>
                              <p:par>
                                <p:cTn id="68" presetID="2" presetClass="entr" presetSubtype="2"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250" fill="hold"/>
                                        <p:tgtEl>
                                          <p:spTgt spid="12"/>
                                        </p:tgtEl>
                                        <p:attrNameLst>
                                          <p:attrName>ppt_x</p:attrName>
                                        </p:attrNameLst>
                                      </p:cBhvr>
                                      <p:tavLst>
                                        <p:tav tm="0">
                                          <p:val>
                                            <p:strVal val="1+#ppt_w/2"/>
                                          </p:val>
                                        </p:tav>
                                        <p:tav tm="100000">
                                          <p:val>
                                            <p:strVal val="#ppt_x"/>
                                          </p:val>
                                        </p:tav>
                                      </p:tavLst>
                                    </p:anim>
                                    <p:anim calcmode="lin" valueType="num">
                                      <p:cBhvr additive="base">
                                        <p:cTn id="71" dur="250" fill="hold"/>
                                        <p:tgtEl>
                                          <p:spTgt spid="1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250" fill="hold"/>
                                        <p:tgtEl>
                                          <p:spTgt spid="13"/>
                                        </p:tgtEl>
                                        <p:attrNameLst>
                                          <p:attrName>ppt_x</p:attrName>
                                        </p:attrNameLst>
                                      </p:cBhvr>
                                      <p:tavLst>
                                        <p:tav tm="0">
                                          <p:val>
                                            <p:strVal val="1+#ppt_w/2"/>
                                          </p:val>
                                        </p:tav>
                                        <p:tav tm="100000">
                                          <p:val>
                                            <p:strVal val="#ppt_x"/>
                                          </p:val>
                                        </p:tav>
                                      </p:tavLst>
                                    </p:anim>
                                    <p:anim calcmode="lin" valueType="num">
                                      <p:cBhvr additive="base">
                                        <p:cTn id="75" dur="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115616" y="1347614"/>
            <a:ext cx="2160240" cy="2937880"/>
            <a:chOff x="1076784" y="1421803"/>
            <a:chExt cx="2160240" cy="2937880"/>
          </a:xfrm>
          <a:solidFill>
            <a:srgbClr val="C8D661"/>
          </a:solidFill>
        </p:grpSpPr>
        <p:sp>
          <p:nvSpPr>
            <p:cNvPr id="7"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1" fmla="*/ 1620180 w 2160240"/>
                <a:gd name="connsiteY0-2" fmla="*/ 0 h 3528392"/>
                <a:gd name="connsiteX1-3" fmla="*/ 1620180 w 2160240"/>
                <a:gd name="connsiteY1-4" fmla="*/ 2448272 h 3528392"/>
                <a:gd name="connsiteX2-5" fmla="*/ 2160240 w 2160240"/>
                <a:gd name="connsiteY2-6" fmla="*/ 2448272 h 3528392"/>
                <a:gd name="connsiteX3-7" fmla="*/ 1080120 w 2160240"/>
                <a:gd name="connsiteY3-8" fmla="*/ 3528392 h 3528392"/>
                <a:gd name="connsiteX4-9" fmla="*/ 0 w 2160240"/>
                <a:gd name="connsiteY4-10" fmla="*/ 2448272 h 3528392"/>
                <a:gd name="connsiteX5-11" fmla="*/ 540060 w 2160240"/>
                <a:gd name="connsiteY5-12" fmla="*/ 2448272 h 3528392"/>
                <a:gd name="connsiteX6-13" fmla="*/ 540060 w 2160240"/>
                <a:gd name="connsiteY6-14" fmla="*/ 0 h 3528392"/>
                <a:gd name="connsiteX7-15" fmla="*/ 1711620 w 2160240"/>
                <a:gd name="connsiteY7-16" fmla="*/ 91440 h 3528392"/>
                <a:gd name="connsiteX0-17" fmla="*/ 1620180 w 2160240"/>
                <a:gd name="connsiteY0-18" fmla="*/ 0 h 3528392"/>
                <a:gd name="connsiteX1-19" fmla="*/ 1620180 w 2160240"/>
                <a:gd name="connsiteY1-20" fmla="*/ 2448272 h 3528392"/>
                <a:gd name="connsiteX2-21" fmla="*/ 2160240 w 2160240"/>
                <a:gd name="connsiteY2-22" fmla="*/ 2448272 h 3528392"/>
                <a:gd name="connsiteX3-23" fmla="*/ 1080120 w 2160240"/>
                <a:gd name="connsiteY3-24" fmla="*/ 3528392 h 3528392"/>
                <a:gd name="connsiteX4-25" fmla="*/ 0 w 2160240"/>
                <a:gd name="connsiteY4-26" fmla="*/ 2448272 h 3528392"/>
                <a:gd name="connsiteX5-27" fmla="*/ 540060 w 2160240"/>
                <a:gd name="connsiteY5-28" fmla="*/ 2448272 h 3528392"/>
                <a:gd name="connsiteX6-29" fmla="*/ 540060 w 2160240"/>
                <a:gd name="connsiteY6-30" fmla="*/ 0 h 3528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200">
                <a:solidFill>
                  <a:schemeClr val="lt1"/>
                </a:solidFill>
                <a:latin typeface="微软雅黑" panose="020B0503020204020204" pitchFamily="34" charset="-122"/>
                <a:ea typeface="微软雅黑" panose="020B0503020204020204" pitchFamily="34" charset="-122"/>
              </a:endParaRPr>
            </a:p>
          </p:txBody>
        </p:sp>
        <p:sp>
          <p:nvSpPr>
            <p:cNvPr id="8" name="TextBox 5"/>
            <p:cNvSpPr txBox="1"/>
            <p:nvPr/>
          </p:nvSpPr>
          <p:spPr>
            <a:xfrm>
              <a:off x="1743720" y="3507854"/>
              <a:ext cx="930024" cy="40011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标题</a:t>
              </a:r>
            </a:p>
          </p:txBody>
        </p:sp>
        <p:sp>
          <p:nvSpPr>
            <p:cNvPr id="9" name="TextBox 7"/>
            <p:cNvSpPr txBox="1"/>
            <p:nvPr/>
          </p:nvSpPr>
          <p:spPr>
            <a:xfrm>
              <a:off x="1696075" y="1616240"/>
              <a:ext cx="1008112" cy="156966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grpSp>
      <p:grpSp>
        <p:nvGrpSpPr>
          <p:cNvPr id="10" name="组合 9"/>
          <p:cNvGrpSpPr/>
          <p:nvPr/>
        </p:nvGrpSpPr>
        <p:grpSpPr>
          <a:xfrm>
            <a:off x="3347864" y="1347614"/>
            <a:ext cx="2160240" cy="2937880"/>
            <a:chOff x="1076784" y="1421803"/>
            <a:chExt cx="2160240" cy="2937880"/>
          </a:xfrm>
          <a:solidFill>
            <a:srgbClr val="68BEE4"/>
          </a:solidFill>
        </p:grpSpPr>
        <p:sp>
          <p:nvSpPr>
            <p:cNvPr id="11"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1" fmla="*/ 1620180 w 2160240"/>
                <a:gd name="connsiteY0-2" fmla="*/ 0 h 3528392"/>
                <a:gd name="connsiteX1-3" fmla="*/ 1620180 w 2160240"/>
                <a:gd name="connsiteY1-4" fmla="*/ 2448272 h 3528392"/>
                <a:gd name="connsiteX2-5" fmla="*/ 2160240 w 2160240"/>
                <a:gd name="connsiteY2-6" fmla="*/ 2448272 h 3528392"/>
                <a:gd name="connsiteX3-7" fmla="*/ 1080120 w 2160240"/>
                <a:gd name="connsiteY3-8" fmla="*/ 3528392 h 3528392"/>
                <a:gd name="connsiteX4-9" fmla="*/ 0 w 2160240"/>
                <a:gd name="connsiteY4-10" fmla="*/ 2448272 h 3528392"/>
                <a:gd name="connsiteX5-11" fmla="*/ 540060 w 2160240"/>
                <a:gd name="connsiteY5-12" fmla="*/ 2448272 h 3528392"/>
                <a:gd name="connsiteX6-13" fmla="*/ 540060 w 2160240"/>
                <a:gd name="connsiteY6-14" fmla="*/ 0 h 3528392"/>
                <a:gd name="connsiteX7-15" fmla="*/ 1711620 w 2160240"/>
                <a:gd name="connsiteY7-16" fmla="*/ 91440 h 3528392"/>
                <a:gd name="connsiteX0-17" fmla="*/ 1620180 w 2160240"/>
                <a:gd name="connsiteY0-18" fmla="*/ 0 h 3528392"/>
                <a:gd name="connsiteX1-19" fmla="*/ 1620180 w 2160240"/>
                <a:gd name="connsiteY1-20" fmla="*/ 2448272 h 3528392"/>
                <a:gd name="connsiteX2-21" fmla="*/ 2160240 w 2160240"/>
                <a:gd name="connsiteY2-22" fmla="*/ 2448272 h 3528392"/>
                <a:gd name="connsiteX3-23" fmla="*/ 1080120 w 2160240"/>
                <a:gd name="connsiteY3-24" fmla="*/ 3528392 h 3528392"/>
                <a:gd name="connsiteX4-25" fmla="*/ 0 w 2160240"/>
                <a:gd name="connsiteY4-26" fmla="*/ 2448272 h 3528392"/>
                <a:gd name="connsiteX5-27" fmla="*/ 540060 w 2160240"/>
                <a:gd name="connsiteY5-28" fmla="*/ 2448272 h 3528392"/>
                <a:gd name="connsiteX6-29" fmla="*/ 540060 w 2160240"/>
                <a:gd name="connsiteY6-30" fmla="*/ 0 h 3528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200">
                <a:solidFill>
                  <a:schemeClr val="lt1"/>
                </a:solidFill>
                <a:latin typeface="微软雅黑" panose="020B0503020204020204" pitchFamily="34" charset="-122"/>
                <a:ea typeface="微软雅黑" panose="020B0503020204020204" pitchFamily="34" charset="-122"/>
              </a:endParaRPr>
            </a:p>
          </p:txBody>
        </p:sp>
        <p:sp>
          <p:nvSpPr>
            <p:cNvPr id="12" name="TextBox 24"/>
            <p:cNvSpPr txBox="1"/>
            <p:nvPr/>
          </p:nvSpPr>
          <p:spPr>
            <a:xfrm>
              <a:off x="1743720" y="3507854"/>
              <a:ext cx="930024" cy="40011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标题</a:t>
              </a:r>
            </a:p>
          </p:txBody>
        </p:sp>
        <p:sp>
          <p:nvSpPr>
            <p:cNvPr id="13" name="TextBox 25"/>
            <p:cNvSpPr txBox="1"/>
            <p:nvPr/>
          </p:nvSpPr>
          <p:spPr>
            <a:xfrm>
              <a:off x="1696075" y="1616240"/>
              <a:ext cx="1008112" cy="156966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grpSp>
      <p:grpSp>
        <p:nvGrpSpPr>
          <p:cNvPr id="14" name="组合 13"/>
          <p:cNvGrpSpPr/>
          <p:nvPr/>
        </p:nvGrpSpPr>
        <p:grpSpPr>
          <a:xfrm>
            <a:off x="5652120" y="1347614"/>
            <a:ext cx="2160240" cy="2937880"/>
            <a:chOff x="1076784" y="1421803"/>
            <a:chExt cx="2160240" cy="2937880"/>
          </a:xfrm>
          <a:solidFill>
            <a:srgbClr val="E99613"/>
          </a:solidFill>
        </p:grpSpPr>
        <p:sp>
          <p:nvSpPr>
            <p:cNvPr id="15"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1" fmla="*/ 1620180 w 2160240"/>
                <a:gd name="connsiteY0-2" fmla="*/ 0 h 3528392"/>
                <a:gd name="connsiteX1-3" fmla="*/ 1620180 w 2160240"/>
                <a:gd name="connsiteY1-4" fmla="*/ 2448272 h 3528392"/>
                <a:gd name="connsiteX2-5" fmla="*/ 2160240 w 2160240"/>
                <a:gd name="connsiteY2-6" fmla="*/ 2448272 h 3528392"/>
                <a:gd name="connsiteX3-7" fmla="*/ 1080120 w 2160240"/>
                <a:gd name="connsiteY3-8" fmla="*/ 3528392 h 3528392"/>
                <a:gd name="connsiteX4-9" fmla="*/ 0 w 2160240"/>
                <a:gd name="connsiteY4-10" fmla="*/ 2448272 h 3528392"/>
                <a:gd name="connsiteX5-11" fmla="*/ 540060 w 2160240"/>
                <a:gd name="connsiteY5-12" fmla="*/ 2448272 h 3528392"/>
                <a:gd name="connsiteX6-13" fmla="*/ 540060 w 2160240"/>
                <a:gd name="connsiteY6-14" fmla="*/ 0 h 3528392"/>
                <a:gd name="connsiteX7-15" fmla="*/ 1711620 w 2160240"/>
                <a:gd name="connsiteY7-16" fmla="*/ 91440 h 3528392"/>
                <a:gd name="connsiteX0-17" fmla="*/ 1620180 w 2160240"/>
                <a:gd name="connsiteY0-18" fmla="*/ 0 h 3528392"/>
                <a:gd name="connsiteX1-19" fmla="*/ 1620180 w 2160240"/>
                <a:gd name="connsiteY1-20" fmla="*/ 2448272 h 3528392"/>
                <a:gd name="connsiteX2-21" fmla="*/ 2160240 w 2160240"/>
                <a:gd name="connsiteY2-22" fmla="*/ 2448272 h 3528392"/>
                <a:gd name="connsiteX3-23" fmla="*/ 1080120 w 2160240"/>
                <a:gd name="connsiteY3-24" fmla="*/ 3528392 h 3528392"/>
                <a:gd name="connsiteX4-25" fmla="*/ 0 w 2160240"/>
                <a:gd name="connsiteY4-26" fmla="*/ 2448272 h 3528392"/>
                <a:gd name="connsiteX5-27" fmla="*/ 540060 w 2160240"/>
                <a:gd name="connsiteY5-28" fmla="*/ 2448272 h 3528392"/>
                <a:gd name="connsiteX6-29" fmla="*/ 540060 w 2160240"/>
                <a:gd name="connsiteY6-30" fmla="*/ 0 h 35283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1200">
                <a:solidFill>
                  <a:schemeClr val="lt1"/>
                </a:solidFill>
                <a:latin typeface="微软雅黑" panose="020B0503020204020204" pitchFamily="34" charset="-122"/>
                <a:ea typeface="微软雅黑" panose="020B0503020204020204" pitchFamily="34" charset="-122"/>
              </a:endParaRPr>
            </a:p>
          </p:txBody>
        </p:sp>
        <p:sp>
          <p:nvSpPr>
            <p:cNvPr id="16" name="TextBox 28"/>
            <p:cNvSpPr txBox="1"/>
            <p:nvPr/>
          </p:nvSpPr>
          <p:spPr>
            <a:xfrm>
              <a:off x="1743720" y="3507854"/>
              <a:ext cx="930024" cy="40011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标题</a:t>
              </a:r>
            </a:p>
          </p:txBody>
        </p:sp>
        <p:sp>
          <p:nvSpPr>
            <p:cNvPr id="17" name="TextBox 29"/>
            <p:cNvSpPr txBox="1"/>
            <p:nvPr/>
          </p:nvSpPr>
          <p:spPr>
            <a:xfrm>
              <a:off x="1696075" y="1616240"/>
              <a:ext cx="1008112" cy="156966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zh-CN"/>
              </a:defPPr>
              <a:lvl1pPr algn="ctr">
                <a:defRPr kumimoji="1" sz="24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47"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519"/>
                            </p:stCondLst>
                            <p:childTnLst>
                              <p:par>
                                <p:cTn id="19" presetID="47"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19"/>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3975808" y="835136"/>
            <a:ext cx="3940107" cy="324872"/>
          </a:xfrm>
          <a:prstGeom prst="rect">
            <a:avLst/>
          </a:pr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7" name="矩形 6"/>
          <p:cNvSpPr/>
          <p:nvPr/>
        </p:nvSpPr>
        <p:spPr>
          <a:xfrm>
            <a:off x="3975808" y="2104873"/>
            <a:ext cx="3940107" cy="323681"/>
          </a:xfrm>
          <a:prstGeom prst="rect">
            <a:avLst/>
          </a:pr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p>
        </p:txBody>
      </p:sp>
      <p:sp>
        <p:nvSpPr>
          <p:cNvPr id="8" name="矩形 7"/>
          <p:cNvSpPr/>
          <p:nvPr/>
        </p:nvSpPr>
        <p:spPr>
          <a:xfrm>
            <a:off x="3975808" y="3485279"/>
            <a:ext cx="3940107" cy="323681"/>
          </a:xfrm>
          <a:prstGeom prst="rect">
            <a:avLst/>
          </a:pr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9" name="TextBox 7"/>
          <p:cNvSpPr txBox="1"/>
          <p:nvPr/>
        </p:nvSpPr>
        <p:spPr>
          <a:xfrm>
            <a:off x="3975808" y="835137"/>
            <a:ext cx="3292745" cy="323037"/>
          </a:xfrm>
          <a:prstGeom prst="rect">
            <a:avLst/>
          </a:prstGeom>
          <a:solidFill>
            <a:srgbClr val="E99613"/>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执行力有所增强</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0" name="Freeform 6"/>
          <p:cNvSpPr/>
          <p:nvPr/>
        </p:nvSpPr>
        <p:spPr>
          <a:xfrm>
            <a:off x="3652127" y="848227"/>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1" name="Freeform 6"/>
          <p:cNvSpPr/>
          <p:nvPr/>
        </p:nvSpPr>
        <p:spPr>
          <a:xfrm>
            <a:off x="3652127" y="2116773"/>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2" name="Freeform 6"/>
          <p:cNvSpPr/>
          <p:nvPr/>
        </p:nvSpPr>
        <p:spPr>
          <a:xfrm>
            <a:off x="3652127" y="3487659"/>
            <a:ext cx="254661" cy="291551"/>
          </a:xfrm>
          <a:custGeom>
            <a:avLst/>
            <a:gdLst/>
            <a:ahLst/>
            <a:cxnLst>
              <a:cxn ang="0">
                <a:pos x="0" y="194850"/>
              </a:cxn>
              <a:cxn ang="0">
                <a:pos x="169480" y="97425"/>
              </a:cxn>
              <a:cxn ang="0">
                <a:pos x="339726" y="0"/>
              </a:cxn>
              <a:cxn ang="0">
                <a:pos x="339726" y="194850"/>
              </a:cxn>
              <a:cxn ang="0">
                <a:pos x="339726" y="388938"/>
              </a:cxn>
              <a:cxn ang="0">
                <a:pos x="169480" y="292274"/>
              </a:cxn>
              <a:cxn ang="0">
                <a:pos x="0" y="194850"/>
              </a:cxn>
            </a:cxnLst>
            <a:rect l="0" t="0" r="0" b="0"/>
            <a:pathLst>
              <a:path w="443" h="511">
                <a:moveTo>
                  <a:pt x="0" y="256"/>
                </a:moveTo>
                <a:lnTo>
                  <a:pt x="221" y="128"/>
                </a:lnTo>
                <a:lnTo>
                  <a:pt x="443" y="0"/>
                </a:lnTo>
                <a:lnTo>
                  <a:pt x="443" y="256"/>
                </a:lnTo>
                <a:lnTo>
                  <a:pt x="443" y="511"/>
                </a:lnTo>
                <a:lnTo>
                  <a:pt x="221" y="384"/>
                </a:lnTo>
                <a:lnTo>
                  <a:pt x="0" y="256"/>
                </a:lnTo>
                <a:close/>
              </a:path>
            </a:pathLst>
          </a:cu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lt1"/>
              </a:solidFill>
            </a:endParaRPr>
          </a:p>
        </p:txBody>
      </p:sp>
      <p:sp>
        <p:nvSpPr>
          <p:cNvPr id="13" name="TextBox 11"/>
          <p:cNvSpPr txBox="1"/>
          <p:nvPr/>
        </p:nvSpPr>
        <p:spPr>
          <a:xfrm>
            <a:off x="3975808" y="2114393"/>
            <a:ext cx="3292745" cy="323037"/>
          </a:xfrm>
          <a:prstGeom prst="rect">
            <a:avLst/>
          </a:prstGeom>
          <a:solidFill>
            <a:srgbClr val="68BEE4"/>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放牧式管理有所改善</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4" name="TextBox 12"/>
          <p:cNvSpPr txBox="1"/>
          <p:nvPr/>
        </p:nvSpPr>
        <p:spPr>
          <a:xfrm>
            <a:off x="3975808" y="3485279"/>
            <a:ext cx="3292745" cy="323037"/>
          </a:xfrm>
          <a:prstGeom prst="rect">
            <a:avLst/>
          </a:prstGeom>
          <a:solidFill>
            <a:srgbClr val="E58CA0"/>
          </a:solidFill>
        </p:spPr>
        <p:txBody>
          <a:bodyPr wrap="square" rtlCol="0">
            <a:spAutoFit/>
          </a:bodyPr>
          <a:lstStyle/>
          <a:p>
            <a:pPr defTabSz="685165" rtl="0">
              <a:defRPr/>
            </a:pPr>
            <a:r>
              <a:rPr lang="zh-CN" altLang="en-US" sz="1500" dirty="0">
                <a:solidFill>
                  <a:schemeClr val="bg1"/>
                </a:solidFill>
                <a:latin typeface="微软雅黑" panose="020B0503020204020204" pitchFamily="34" charset="-122"/>
                <a:ea typeface="微软雅黑" panose="020B0503020204020204" pitchFamily="34" charset="-122"/>
              </a:rPr>
              <a:t>积极性有所提高</a:t>
            </a:r>
            <a:endParaRPr lang="en-US" altLang="zh-CN" sz="1500" dirty="0">
              <a:solidFill>
                <a:schemeClr val="bg1"/>
              </a:solidFill>
              <a:latin typeface="微软雅黑" panose="020B0503020204020204" pitchFamily="34" charset="-122"/>
              <a:ea typeface="微软雅黑" panose="020B0503020204020204" pitchFamily="34" charset="-122"/>
            </a:endParaRPr>
          </a:p>
        </p:txBody>
      </p:sp>
      <p:sp>
        <p:nvSpPr>
          <p:cNvPr id="15" name="TextBox 13"/>
          <p:cNvSpPr txBox="1"/>
          <p:nvPr/>
        </p:nvSpPr>
        <p:spPr>
          <a:xfrm>
            <a:off x="3973428" y="1160008"/>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坚持“让能干事者有机会、干成事者有舞台”的原则，进行一系列人事改革，团队的执行力，积极性均有所提高。</a:t>
            </a:r>
          </a:p>
        </p:txBody>
      </p:sp>
      <p:sp>
        <p:nvSpPr>
          <p:cNvPr id="16" name="TextBox 14"/>
          <p:cNvSpPr txBox="1"/>
          <p:nvPr/>
        </p:nvSpPr>
        <p:spPr>
          <a:xfrm>
            <a:off x="3973428" y="2547554"/>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强化考核，严明纪律，精细化管理，销售人员的“放牧式”现象基本消除，营销团队的管理加强。</a:t>
            </a:r>
          </a:p>
        </p:txBody>
      </p:sp>
      <p:sp>
        <p:nvSpPr>
          <p:cNvPr id="17" name="TextBox 15"/>
          <p:cNvSpPr txBox="1"/>
          <p:nvPr/>
        </p:nvSpPr>
        <p:spPr>
          <a:xfrm>
            <a:off x="3973428" y="3898210"/>
            <a:ext cx="3942487" cy="403828"/>
          </a:xfrm>
          <a:prstGeom prst="rect">
            <a:avLst/>
          </a:prstGeom>
          <a:noFill/>
          <a:ln w="9525">
            <a:noFill/>
          </a:ln>
        </p:spPr>
        <p:txBody>
          <a:bodyPr>
            <a:spAutoFit/>
          </a:bodyPr>
          <a:lstStyle/>
          <a:p>
            <a:pPr lvl="0" eaLnBrk="1" hangingPunct="1"/>
            <a:r>
              <a:rPr lang="zh-CN" altLang="en-US" sz="1010" dirty="0">
                <a:latin typeface="微软雅黑" panose="020B0503020204020204" pitchFamily="34" charset="-122"/>
                <a:ea typeface="微软雅黑" panose="020B0503020204020204" pitchFamily="34" charset="-122"/>
              </a:rPr>
              <a:t>待遇方面，基本消费了“大锅饭现象”，薪资待遇的挑战性增强，标准更科学合理。</a:t>
            </a: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89" y="1128389"/>
            <a:ext cx="3520035" cy="291924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 presetClass="entr" presetSubtype="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019"/>
                            </p:stCondLst>
                            <p:childTnLst>
                              <p:par>
                                <p:cTn id="26" presetID="1"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par>
                                <p:cTn id="28" presetID="49" presetClass="path" presetSubtype="0" accel="50000" decel="50000" fill="hold" nodeType="withEffect">
                                  <p:stCondLst>
                                    <p:cond delay="0"/>
                                  </p:stCondLst>
                                  <p:childTnLst>
                                    <p:animMotion origin="layout" path="M -4.58176E-6 -2.59259E-6 L 0.09003 -2.59259E-6 " pathEditMode="relative" rAng="0" ptsTypes="AA">
                                      <p:cBhvr>
                                        <p:cTn id="29" dur="500" spd="-100000" fill="hold"/>
                                        <p:tgtEl>
                                          <p:spTgt spid="10"/>
                                        </p:tgtEl>
                                        <p:attrNameLst>
                                          <p:attrName>ppt_x</p:attrName>
                                          <p:attrName>ppt_y</p:attrName>
                                        </p:attrNameLst>
                                      </p:cBhvr>
                                      <p:rCtr x="4500" y="0"/>
                                    </p:animMotion>
                                  </p:childTnLst>
                                </p:cTn>
                              </p:par>
                              <p:par>
                                <p:cTn id="30" presetID="1"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par>
                                <p:cTn id="32" presetID="49" presetClass="path" presetSubtype="0" accel="50000" decel="50000" fill="hold" nodeType="withEffect">
                                  <p:stCondLst>
                                    <p:cond delay="0"/>
                                  </p:stCondLst>
                                  <p:childTnLst>
                                    <p:animMotion origin="layout" path="M -4.58176E-6 -2.59259E-6 L 0.09003 -2.59259E-6 " pathEditMode="relative" rAng="0" ptsTypes="AA">
                                      <p:cBhvr>
                                        <p:cTn id="33" dur="500" spd="-100000" fill="hold"/>
                                        <p:tgtEl>
                                          <p:spTgt spid="11"/>
                                        </p:tgtEl>
                                        <p:attrNameLst>
                                          <p:attrName>ppt_x</p:attrName>
                                          <p:attrName>ppt_y</p:attrName>
                                        </p:attrNameLst>
                                      </p:cBhvr>
                                      <p:rCtr x="4500" y="0"/>
                                    </p:animMotion>
                                  </p:childTnLst>
                                </p:cTn>
                              </p:par>
                              <p:par>
                                <p:cTn id="34" presetID="1"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par>
                                <p:cTn id="36" presetID="49" presetClass="path" presetSubtype="0" accel="50000" decel="50000" fill="hold" nodeType="withEffect">
                                  <p:stCondLst>
                                    <p:cond delay="0"/>
                                  </p:stCondLst>
                                  <p:childTnLst>
                                    <p:animMotion origin="layout" path="M -4.58176E-6 -2.59259E-6 L 0.09003 -2.59259E-6 " pathEditMode="relative" rAng="0" ptsTypes="AA">
                                      <p:cBhvr>
                                        <p:cTn id="37" dur="500" spd="-100000" fill="hold"/>
                                        <p:tgtEl>
                                          <p:spTgt spid="12"/>
                                        </p:tgtEl>
                                        <p:attrNameLst>
                                          <p:attrName>ppt_x</p:attrName>
                                          <p:attrName>ppt_y</p:attrName>
                                        </p:attrNameLst>
                                      </p:cBhvr>
                                      <p:rCtr x="4500" y="0"/>
                                    </p:animMotion>
                                  </p:childTnLst>
                                </p:cTn>
                              </p:par>
                            </p:childTnLst>
                          </p:cTn>
                        </p:par>
                        <p:par>
                          <p:cTn id="38" fill="hold">
                            <p:stCondLst>
                              <p:cond delay="1019"/>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1519"/>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2019"/>
                            </p:stCondLst>
                            <p:childTnLst>
                              <p:par>
                                <p:cTn id="59" presetID="42" presetClass="entr" presetSubtype="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3" grpId="0" animBg="1"/>
      <p:bldP spid="14" grpId="0" animBg="1"/>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Straight Connector 247"/>
          <p:cNvCxnSpPr/>
          <p:nvPr/>
        </p:nvCxnSpPr>
        <p:spPr>
          <a:xfrm>
            <a:off x="782232" y="4109000"/>
            <a:ext cx="757953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7" name="Group 74"/>
          <p:cNvGrpSpPr/>
          <p:nvPr/>
        </p:nvGrpSpPr>
        <p:grpSpPr>
          <a:xfrm>
            <a:off x="1634044" y="1305190"/>
            <a:ext cx="921712" cy="2592315"/>
            <a:chOff x="1634044" y="1304396"/>
            <a:chExt cx="921712" cy="2592315"/>
          </a:xfrm>
        </p:grpSpPr>
        <p:sp>
          <p:nvSpPr>
            <p:cNvPr id="48" name="Rounded Rectangle 38"/>
            <p:cNvSpPr/>
            <p:nvPr/>
          </p:nvSpPr>
          <p:spPr>
            <a:xfrm>
              <a:off x="1634044" y="1304396"/>
              <a:ext cx="921712" cy="2592315"/>
            </a:xfrm>
            <a:prstGeom prst="roundRect">
              <a:avLst>
                <a:gd name="adj" fmla="val 5000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49" name="Group 46"/>
            <p:cNvGrpSpPr/>
            <p:nvPr/>
          </p:nvGrpSpPr>
          <p:grpSpPr>
            <a:xfrm>
              <a:off x="1703480" y="3032606"/>
              <a:ext cx="782840" cy="782838"/>
              <a:chOff x="1703480" y="3032606"/>
              <a:chExt cx="782840" cy="782838"/>
            </a:xfrm>
          </p:grpSpPr>
          <p:sp>
            <p:nvSpPr>
              <p:cNvPr id="53"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54"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50" name="Group 61"/>
            <p:cNvGrpSpPr/>
            <p:nvPr/>
          </p:nvGrpSpPr>
          <p:grpSpPr>
            <a:xfrm>
              <a:off x="1669944" y="1477217"/>
              <a:ext cx="849913" cy="2108391"/>
              <a:chOff x="1669944" y="1477217"/>
              <a:chExt cx="849913" cy="2108391"/>
            </a:xfrm>
          </p:grpSpPr>
          <p:sp>
            <p:nvSpPr>
              <p:cNvPr id="51" name="Text Placeholder 3"/>
              <p:cNvSpPr txBox="1"/>
              <p:nvPr/>
            </p:nvSpPr>
            <p:spPr>
              <a:xfrm>
                <a:off x="1907297" y="3262443"/>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Rectangle 6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55" name="Group 75"/>
          <p:cNvGrpSpPr/>
          <p:nvPr/>
        </p:nvGrpSpPr>
        <p:grpSpPr>
          <a:xfrm>
            <a:off x="2872594" y="1708440"/>
            <a:ext cx="921712" cy="2189066"/>
            <a:chOff x="2872594" y="1707645"/>
            <a:chExt cx="921712" cy="2189066"/>
          </a:xfrm>
        </p:grpSpPr>
        <p:sp>
          <p:nvSpPr>
            <p:cNvPr id="56" name="Rounded Rectangle 40"/>
            <p:cNvSpPr/>
            <p:nvPr/>
          </p:nvSpPr>
          <p:spPr>
            <a:xfrm>
              <a:off x="2872594" y="1707645"/>
              <a:ext cx="921712" cy="2189066"/>
            </a:xfrm>
            <a:prstGeom prst="roundRect">
              <a:avLst>
                <a:gd name="adj" fmla="val 50000"/>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57" name="Group 47"/>
            <p:cNvGrpSpPr/>
            <p:nvPr/>
          </p:nvGrpSpPr>
          <p:grpSpPr>
            <a:xfrm>
              <a:off x="2942030" y="3032606"/>
              <a:ext cx="782840" cy="782838"/>
              <a:chOff x="1703480" y="3032606"/>
              <a:chExt cx="782840" cy="782838"/>
            </a:xfrm>
          </p:grpSpPr>
          <p:sp>
            <p:nvSpPr>
              <p:cNvPr id="61"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sp>
            <p:nvSpPr>
              <p:cNvPr id="62"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latin typeface="微软雅黑" panose="020B0503020204020204" pitchFamily="34" charset="-122"/>
                  <a:ea typeface="微软雅黑" panose="020B0503020204020204" pitchFamily="34" charset="-122"/>
                </a:endParaRPr>
              </a:p>
            </p:txBody>
          </p:sp>
        </p:grpSp>
        <p:grpSp>
          <p:nvGrpSpPr>
            <p:cNvPr id="58" name="Group 62"/>
            <p:cNvGrpSpPr/>
            <p:nvPr/>
          </p:nvGrpSpPr>
          <p:grpSpPr>
            <a:xfrm>
              <a:off x="2903209" y="1825998"/>
              <a:ext cx="849913" cy="1759609"/>
              <a:chOff x="1669944" y="1750267"/>
              <a:chExt cx="849913" cy="1759609"/>
            </a:xfrm>
          </p:grpSpPr>
          <p:sp>
            <p:nvSpPr>
              <p:cNvPr id="59" name="Text Placeholder 3"/>
              <p:cNvSpPr txBox="1"/>
              <p:nvPr/>
            </p:nvSpPr>
            <p:spPr>
              <a:xfrm>
                <a:off x="1911900" y="3186711"/>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Rectangle 64"/>
              <p:cNvSpPr/>
              <p:nvPr/>
            </p:nvSpPr>
            <p:spPr>
              <a:xfrm>
                <a:off x="1669944" y="175026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80%</a:t>
                </a:r>
              </a:p>
            </p:txBody>
          </p:sp>
        </p:grpSp>
      </p:grpSp>
      <p:grpSp>
        <p:nvGrpSpPr>
          <p:cNvPr id="63" name="Group 76"/>
          <p:cNvGrpSpPr/>
          <p:nvPr/>
        </p:nvGrpSpPr>
        <p:grpSpPr>
          <a:xfrm>
            <a:off x="4053760" y="729121"/>
            <a:ext cx="1039067" cy="3168385"/>
            <a:chOff x="4049140" y="728326"/>
            <a:chExt cx="1039068" cy="3168385"/>
          </a:xfrm>
        </p:grpSpPr>
        <p:sp>
          <p:nvSpPr>
            <p:cNvPr id="64" name="Rounded Rectangle 41"/>
            <p:cNvSpPr/>
            <p:nvPr/>
          </p:nvSpPr>
          <p:spPr>
            <a:xfrm>
              <a:off x="4106521" y="728326"/>
              <a:ext cx="921712" cy="3168385"/>
            </a:xfrm>
            <a:prstGeom prst="roundRect">
              <a:avLst>
                <a:gd name="adj" fmla="val 50000"/>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65" name="Group 50"/>
            <p:cNvGrpSpPr/>
            <p:nvPr/>
          </p:nvGrpSpPr>
          <p:grpSpPr>
            <a:xfrm>
              <a:off x="4175957" y="3032606"/>
              <a:ext cx="782840" cy="782838"/>
              <a:chOff x="1703480" y="3032606"/>
              <a:chExt cx="782840" cy="782838"/>
            </a:xfrm>
          </p:grpSpPr>
          <p:sp>
            <p:nvSpPr>
              <p:cNvPr id="69"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latin typeface="微软雅黑" panose="020B0503020204020204" pitchFamily="34" charset="-122"/>
                  <a:ea typeface="微软雅黑" panose="020B0503020204020204" pitchFamily="34" charset="-122"/>
                </a:endParaRPr>
              </a:p>
            </p:txBody>
          </p:sp>
          <p:sp>
            <p:nvSpPr>
              <p:cNvPr id="70"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3F3F"/>
                  </a:solidFill>
                  <a:latin typeface="微软雅黑" panose="020B0503020204020204" pitchFamily="34" charset="-122"/>
                  <a:ea typeface="微软雅黑" panose="020B0503020204020204" pitchFamily="34" charset="-122"/>
                </a:endParaRPr>
              </a:p>
            </p:txBody>
          </p:sp>
        </p:grpSp>
        <p:grpSp>
          <p:nvGrpSpPr>
            <p:cNvPr id="66" name="Group 65"/>
            <p:cNvGrpSpPr/>
            <p:nvPr/>
          </p:nvGrpSpPr>
          <p:grpSpPr>
            <a:xfrm>
              <a:off x="4049140" y="958754"/>
              <a:ext cx="1039068" cy="2626852"/>
              <a:chOff x="1580903" y="1174197"/>
              <a:chExt cx="1039068" cy="2626852"/>
            </a:xfrm>
          </p:grpSpPr>
          <p:sp>
            <p:nvSpPr>
              <p:cNvPr id="67" name="Text Placeholder 3"/>
              <p:cNvSpPr txBox="1"/>
              <p:nvPr/>
            </p:nvSpPr>
            <p:spPr>
              <a:xfrm>
                <a:off x="1924450" y="3477884"/>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Rectangle 67"/>
              <p:cNvSpPr/>
              <p:nvPr/>
            </p:nvSpPr>
            <p:spPr>
              <a:xfrm>
                <a:off x="1580903" y="1174197"/>
                <a:ext cx="1039068"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100%</a:t>
                </a:r>
              </a:p>
            </p:txBody>
          </p:sp>
        </p:grpSp>
      </p:grpSp>
      <p:grpSp>
        <p:nvGrpSpPr>
          <p:cNvPr id="71" name="Group 79"/>
          <p:cNvGrpSpPr/>
          <p:nvPr/>
        </p:nvGrpSpPr>
        <p:grpSpPr>
          <a:xfrm>
            <a:off x="6588244" y="1305190"/>
            <a:ext cx="921712" cy="2592315"/>
            <a:chOff x="6588245" y="1304396"/>
            <a:chExt cx="921712" cy="2592315"/>
          </a:xfrm>
        </p:grpSpPr>
        <p:sp>
          <p:nvSpPr>
            <p:cNvPr id="72" name="Rounded Rectangle 43"/>
            <p:cNvSpPr/>
            <p:nvPr/>
          </p:nvSpPr>
          <p:spPr>
            <a:xfrm>
              <a:off x="6588245" y="1304396"/>
              <a:ext cx="921712" cy="2592315"/>
            </a:xfrm>
            <a:prstGeom prst="roundRect">
              <a:avLst>
                <a:gd name="adj" fmla="val 5000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73" name="Group 56"/>
            <p:cNvGrpSpPr/>
            <p:nvPr/>
          </p:nvGrpSpPr>
          <p:grpSpPr>
            <a:xfrm>
              <a:off x="6657681" y="3032606"/>
              <a:ext cx="782840" cy="782838"/>
              <a:chOff x="1703480" y="3032606"/>
              <a:chExt cx="782840" cy="782838"/>
            </a:xfrm>
          </p:grpSpPr>
          <p:sp>
            <p:nvSpPr>
              <p:cNvPr id="77"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latin typeface="微软雅黑" panose="020B0503020204020204" pitchFamily="34" charset="-122"/>
                  <a:ea typeface="微软雅黑" panose="020B0503020204020204" pitchFamily="34" charset="-122"/>
                </a:endParaRPr>
              </a:p>
            </p:txBody>
          </p:sp>
          <p:sp>
            <p:nvSpPr>
              <p:cNvPr id="78"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latin typeface="微软雅黑" panose="020B0503020204020204" pitchFamily="34" charset="-122"/>
                  <a:ea typeface="微软雅黑" panose="020B0503020204020204" pitchFamily="34" charset="-122"/>
                </a:endParaRPr>
              </a:p>
            </p:txBody>
          </p:sp>
        </p:grpSp>
        <p:grpSp>
          <p:nvGrpSpPr>
            <p:cNvPr id="74" name="Group 68"/>
            <p:cNvGrpSpPr/>
            <p:nvPr/>
          </p:nvGrpSpPr>
          <p:grpSpPr>
            <a:xfrm>
              <a:off x="6618860" y="1477217"/>
              <a:ext cx="849913" cy="2108389"/>
              <a:chOff x="1669944" y="1477217"/>
              <a:chExt cx="849913" cy="2108389"/>
            </a:xfrm>
          </p:grpSpPr>
          <p:sp>
            <p:nvSpPr>
              <p:cNvPr id="75" name="Text Placeholder 3"/>
              <p:cNvSpPr txBox="1"/>
              <p:nvPr/>
            </p:nvSpPr>
            <p:spPr>
              <a:xfrm>
                <a:off x="1950645" y="3262441"/>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Rectangle 70"/>
              <p:cNvSpPr/>
              <p:nvPr/>
            </p:nvSpPr>
            <p:spPr>
              <a:xfrm>
                <a:off x="1669944" y="1477217"/>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90%</a:t>
                </a:r>
              </a:p>
            </p:txBody>
          </p:sp>
        </p:grpSp>
      </p:grpSp>
      <p:grpSp>
        <p:nvGrpSpPr>
          <p:cNvPr id="79" name="Group 78"/>
          <p:cNvGrpSpPr/>
          <p:nvPr/>
        </p:nvGrpSpPr>
        <p:grpSpPr>
          <a:xfrm>
            <a:off x="5349694" y="1881261"/>
            <a:ext cx="921712" cy="1997312"/>
            <a:chOff x="5349694" y="1880466"/>
            <a:chExt cx="921712" cy="1997312"/>
          </a:xfrm>
        </p:grpSpPr>
        <p:sp>
          <p:nvSpPr>
            <p:cNvPr id="80" name="Rounded Rectangle 42"/>
            <p:cNvSpPr/>
            <p:nvPr/>
          </p:nvSpPr>
          <p:spPr>
            <a:xfrm>
              <a:off x="5349694" y="1880466"/>
              <a:ext cx="921712" cy="1997312"/>
            </a:xfrm>
            <a:prstGeom prst="roundRect">
              <a:avLst>
                <a:gd name="adj" fmla="val 50000"/>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latin typeface="微软雅黑" panose="020B0503020204020204" pitchFamily="34" charset="-122"/>
                <a:ea typeface="微软雅黑" panose="020B0503020204020204" pitchFamily="34" charset="-122"/>
              </a:endParaRPr>
            </a:p>
          </p:txBody>
        </p:sp>
        <p:grpSp>
          <p:nvGrpSpPr>
            <p:cNvPr id="81" name="Group 77"/>
            <p:cNvGrpSpPr/>
            <p:nvPr/>
          </p:nvGrpSpPr>
          <p:grpSpPr>
            <a:xfrm>
              <a:off x="5383429" y="1960262"/>
              <a:ext cx="849913" cy="1840285"/>
              <a:chOff x="5383429" y="1960262"/>
              <a:chExt cx="849913" cy="1840285"/>
            </a:xfrm>
          </p:grpSpPr>
          <p:grpSp>
            <p:nvGrpSpPr>
              <p:cNvPr id="82" name="Group 53"/>
              <p:cNvGrpSpPr/>
              <p:nvPr/>
            </p:nvGrpSpPr>
            <p:grpSpPr>
              <a:xfrm>
                <a:off x="5419130" y="3017709"/>
                <a:ext cx="782840" cy="782838"/>
                <a:chOff x="1703480" y="3032606"/>
                <a:chExt cx="782840" cy="782838"/>
              </a:xfrm>
            </p:grpSpPr>
            <p:sp>
              <p:nvSpPr>
                <p:cNvPr id="86"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微软雅黑" panose="020B0503020204020204" pitchFamily="34" charset="-122"/>
                    <a:ea typeface="微软雅黑" panose="020B0503020204020204" pitchFamily="34" charset="-122"/>
                  </a:endParaRPr>
                </a:p>
              </p:txBody>
            </p:sp>
            <p:sp>
              <p:nvSpPr>
                <p:cNvPr id="8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C000"/>
                    </a:solidFill>
                    <a:latin typeface="微软雅黑" panose="020B0503020204020204" pitchFamily="34" charset="-122"/>
                    <a:ea typeface="微软雅黑" panose="020B0503020204020204" pitchFamily="34" charset="-122"/>
                  </a:endParaRPr>
                </a:p>
              </p:txBody>
            </p:sp>
          </p:grpSp>
          <p:grpSp>
            <p:nvGrpSpPr>
              <p:cNvPr id="83" name="Group 71"/>
              <p:cNvGrpSpPr/>
              <p:nvPr/>
            </p:nvGrpSpPr>
            <p:grpSpPr>
              <a:xfrm>
                <a:off x="5383429" y="1960262"/>
                <a:ext cx="849913" cy="1610450"/>
                <a:chOff x="1669943" y="1865481"/>
                <a:chExt cx="849913" cy="1610450"/>
              </a:xfrm>
            </p:grpSpPr>
            <p:sp>
              <p:nvSpPr>
                <p:cNvPr id="84" name="Text Placeholder 3"/>
                <p:cNvSpPr txBox="1"/>
                <p:nvPr/>
              </p:nvSpPr>
              <p:spPr>
                <a:xfrm>
                  <a:off x="1953286" y="3152766"/>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0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73"/>
                <p:cNvSpPr/>
                <p:nvPr/>
              </p:nvSpPr>
              <p:spPr>
                <a:xfrm>
                  <a:off x="1669943" y="1865481"/>
                  <a:ext cx="849913" cy="461665"/>
                </a:xfrm>
                <a:prstGeom prst="rect">
                  <a:avLst/>
                </a:prstGeom>
              </p:spPr>
              <p:txBody>
                <a:bodyPr wrap="none">
                  <a:spAutoFit/>
                </a:bodyPr>
                <a:lstStyle/>
                <a:p>
                  <a:pPr algn="ctr" defTabSz="913765">
                    <a:spcBef>
                      <a:spcPct val="20000"/>
                    </a:spcBef>
                    <a:defRPr/>
                  </a:pPr>
                  <a:r>
                    <a:rPr lang="en-US" sz="2400" b="1" dirty="0">
                      <a:solidFill>
                        <a:schemeClr val="bg1"/>
                      </a:solidFill>
                      <a:latin typeface="微软雅黑" panose="020B0503020204020204" pitchFamily="34" charset="-122"/>
                      <a:ea typeface="微软雅黑" panose="020B0503020204020204" pitchFamily="34" charset="-122"/>
                    </a:rPr>
                    <a:t>70%</a:t>
                  </a:r>
                </a:p>
              </p:txBody>
            </p:sp>
          </p:grpSp>
        </p:grpSp>
      </p:grpSp>
      <p:sp>
        <p:nvSpPr>
          <p:cNvPr id="88" name="TextBox 107"/>
          <p:cNvSpPr txBox="1"/>
          <p:nvPr/>
        </p:nvSpPr>
        <p:spPr>
          <a:xfrm>
            <a:off x="776086" y="4210031"/>
            <a:ext cx="7591831"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1050"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89" name="文本框 13"/>
          <p:cNvSpPr txBox="1"/>
          <p:nvPr/>
        </p:nvSpPr>
        <p:spPr>
          <a:xfrm>
            <a:off x="1703480" y="2096806"/>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90" name="文本框 13"/>
          <p:cNvSpPr txBox="1"/>
          <p:nvPr/>
        </p:nvSpPr>
        <p:spPr>
          <a:xfrm>
            <a:off x="2931199" y="2395440"/>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91" name="文本框 13"/>
          <p:cNvSpPr txBox="1"/>
          <p:nvPr/>
        </p:nvSpPr>
        <p:spPr>
          <a:xfrm>
            <a:off x="6652946" y="2096806"/>
            <a:ext cx="804502"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92" name="文本框 13"/>
          <p:cNvSpPr txBox="1"/>
          <p:nvPr/>
        </p:nvSpPr>
        <p:spPr>
          <a:xfrm>
            <a:off x="5422684" y="2395440"/>
            <a:ext cx="793671" cy="609392"/>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93" name="文本框 13"/>
          <p:cNvSpPr txBox="1"/>
          <p:nvPr/>
        </p:nvSpPr>
        <p:spPr>
          <a:xfrm>
            <a:off x="4171688" y="1542305"/>
            <a:ext cx="793671" cy="1329589"/>
          </a:xfrm>
          <a:prstGeom prst="rect">
            <a:avLst/>
          </a:prstGeom>
          <a:noFill/>
        </p:spPr>
        <p:txBody>
          <a:bodyPr wrap="square" lIns="68576" tIns="34287" rIns="68576" bIns="34287" rtlCol="0">
            <a:spAutoFit/>
          </a:bodyPr>
          <a:lstStyle/>
          <a:p>
            <a:pPr>
              <a:lnSpc>
                <a:spcPct val="120000"/>
              </a:lnSpc>
              <a:spcBef>
                <a:spcPct val="0"/>
              </a:spcBef>
              <a:buNone/>
            </a:pPr>
            <a:r>
              <a:rPr lang="zh-CN" altLang="en-US" sz="975"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 presetClass="entr" presetSubtype="4" accel="50000" decel="5000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childTnLst>
                          </p:cTn>
                        </p:par>
                        <p:par>
                          <p:cTn id="17" fill="hold">
                            <p:stCondLst>
                              <p:cond delay="1019"/>
                            </p:stCondLst>
                            <p:childTnLst>
                              <p:par>
                                <p:cTn id="18" presetID="2" presetClass="entr" presetSubtype="4" accel="50000" decel="5000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ppt_x"/>
                                          </p:val>
                                        </p:tav>
                                        <p:tav tm="100000">
                                          <p:val>
                                            <p:strVal val="#ppt_x"/>
                                          </p:val>
                                        </p:tav>
                                      </p:tavLst>
                                    </p:anim>
                                    <p:anim calcmode="lin" valueType="num">
                                      <p:cBhvr additive="base">
                                        <p:cTn id="21" dur="500" fill="hold"/>
                                        <p:tgtEl>
                                          <p:spTgt spid="55"/>
                                        </p:tgtEl>
                                        <p:attrNameLst>
                                          <p:attrName>ppt_y</p:attrName>
                                        </p:attrNameLst>
                                      </p:cBhvr>
                                      <p:tavLst>
                                        <p:tav tm="0">
                                          <p:val>
                                            <p:strVal val="1+#ppt_h/2"/>
                                          </p:val>
                                        </p:tav>
                                        <p:tav tm="100000">
                                          <p:val>
                                            <p:strVal val="#ppt_y"/>
                                          </p:val>
                                        </p:tav>
                                      </p:tavLst>
                                    </p:anim>
                                  </p:childTnLst>
                                </p:cTn>
                              </p:par>
                            </p:childTnLst>
                          </p:cTn>
                        </p:par>
                        <p:par>
                          <p:cTn id="22" fill="hold">
                            <p:stCondLst>
                              <p:cond delay="1519"/>
                            </p:stCondLst>
                            <p:childTnLst>
                              <p:par>
                                <p:cTn id="23" presetID="2" presetClass="entr" presetSubtype="4" accel="50000" decel="5000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par>
                          <p:cTn id="27" fill="hold">
                            <p:stCondLst>
                              <p:cond delay="2019"/>
                            </p:stCondLst>
                            <p:childTnLst>
                              <p:par>
                                <p:cTn id="28" presetID="2" presetClass="entr" presetSubtype="4" accel="50000" decel="50000" fill="hold" nodeType="afterEffect">
                                  <p:stCondLst>
                                    <p:cond delay="0"/>
                                  </p:stCondLst>
                                  <p:childTnLst>
                                    <p:set>
                                      <p:cBhvr>
                                        <p:cTn id="29" dur="1" fill="hold">
                                          <p:stCondLst>
                                            <p:cond delay="0"/>
                                          </p:stCondLst>
                                        </p:cTn>
                                        <p:tgtEl>
                                          <p:spTgt spid="79"/>
                                        </p:tgtEl>
                                        <p:attrNameLst>
                                          <p:attrName>style.visibility</p:attrName>
                                        </p:attrNameLst>
                                      </p:cBhvr>
                                      <p:to>
                                        <p:strVal val="visible"/>
                                      </p:to>
                                    </p:set>
                                    <p:anim calcmode="lin" valueType="num">
                                      <p:cBhvr additive="base">
                                        <p:cTn id="30" dur="500" fill="hold"/>
                                        <p:tgtEl>
                                          <p:spTgt spid="79"/>
                                        </p:tgtEl>
                                        <p:attrNameLst>
                                          <p:attrName>ppt_x</p:attrName>
                                        </p:attrNameLst>
                                      </p:cBhvr>
                                      <p:tavLst>
                                        <p:tav tm="0">
                                          <p:val>
                                            <p:strVal val="#ppt_x"/>
                                          </p:val>
                                        </p:tav>
                                        <p:tav tm="100000">
                                          <p:val>
                                            <p:strVal val="#ppt_x"/>
                                          </p:val>
                                        </p:tav>
                                      </p:tavLst>
                                    </p:anim>
                                    <p:anim calcmode="lin" valueType="num">
                                      <p:cBhvr additive="base">
                                        <p:cTn id="31" dur="500" fill="hold"/>
                                        <p:tgtEl>
                                          <p:spTgt spid="79"/>
                                        </p:tgtEl>
                                        <p:attrNameLst>
                                          <p:attrName>ppt_y</p:attrName>
                                        </p:attrNameLst>
                                      </p:cBhvr>
                                      <p:tavLst>
                                        <p:tav tm="0">
                                          <p:val>
                                            <p:strVal val="1+#ppt_h/2"/>
                                          </p:val>
                                        </p:tav>
                                        <p:tav tm="100000">
                                          <p:val>
                                            <p:strVal val="#ppt_y"/>
                                          </p:val>
                                        </p:tav>
                                      </p:tavLst>
                                    </p:anim>
                                  </p:childTnLst>
                                </p:cTn>
                              </p:par>
                            </p:childTnLst>
                          </p:cTn>
                        </p:par>
                        <p:par>
                          <p:cTn id="32" fill="hold">
                            <p:stCondLst>
                              <p:cond delay="2519"/>
                            </p:stCondLst>
                            <p:childTnLst>
                              <p:par>
                                <p:cTn id="33" presetID="2" presetClass="entr" presetSubtype="4" accel="50000" decel="50000"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additive="base">
                                        <p:cTn id="35" dur="500" fill="hold"/>
                                        <p:tgtEl>
                                          <p:spTgt spid="71"/>
                                        </p:tgtEl>
                                        <p:attrNameLst>
                                          <p:attrName>ppt_x</p:attrName>
                                        </p:attrNameLst>
                                      </p:cBhvr>
                                      <p:tavLst>
                                        <p:tav tm="0">
                                          <p:val>
                                            <p:strVal val="#ppt_x"/>
                                          </p:val>
                                        </p:tav>
                                        <p:tav tm="100000">
                                          <p:val>
                                            <p:strVal val="#ppt_x"/>
                                          </p:val>
                                        </p:tav>
                                      </p:tavLst>
                                    </p:anim>
                                    <p:anim calcmode="lin" valueType="num">
                                      <p:cBhvr additive="base">
                                        <p:cTn id="36" dur="500" fill="hold"/>
                                        <p:tgtEl>
                                          <p:spTgt spid="71"/>
                                        </p:tgtEl>
                                        <p:attrNameLst>
                                          <p:attrName>ppt_y</p:attrName>
                                        </p:attrNameLst>
                                      </p:cBhvr>
                                      <p:tavLst>
                                        <p:tav tm="0">
                                          <p:val>
                                            <p:strVal val="1+#ppt_h/2"/>
                                          </p:val>
                                        </p:tav>
                                        <p:tav tm="100000">
                                          <p:val>
                                            <p:strVal val="#ppt_y"/>
                                          </p:val>
                                        </p:tav>
                                      </p:tavLst>
                                    </p:anim>
                                  </p:childTnLst>
                                </p:cTn>
                              </p:par>
                            </p:childTnLst>
                          </p:cTn>
                        </p:par>
                        <p:par>
                          <p:cTn id="37" fill="hold">
                            <p:stCondLst>
                              <p:cond delay="3019"/>
                            </p:stCondLst>
                            <p:childTnLst>
                              <p:par>
                                <p:cTn id="38" presetID="9" presetClass="entr" presetSubtype="0" fill="hold" grpId="0"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dissolve">
                                      <p:cBhvr>
                                        <p:cTn id="40" dur="500"/>
                                        <p:tgtEl>
                                          <p:spTgt spid="8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dissolve">
                                      <p:cBhvr>
                                        <p:cTn id="43" dur="500"/>
                                        <p:tgtEl>
                                          <p:spTgt spid="9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dissolve">
                                      <p:cBhvr>
                                        <p:cTn id="46" dur="500"/>
                                        <p:tgtEl>
                                          <p:spTgt spid="9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dissolve">
                                      <p:cBhvr>
                                        <p:cTn id="49" dur="500"/>
                                        <p:tgtEl>
                                          <p:spTgt spid="9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dissolve">
                                      <p:cBhvr>
                                        <p:cTn id="52" dur="500"/>
                                        <p:tgtEl>
                                          <p:spTgt spid="93"/>
                                        </p:tgtEl>
                                      </p:cBhvr>
                                    </p:animEffect>
                                  </p:childTnLst>
                                </p:cTn>
                              </p:par>
                            </p:childTnLst>
                          </p:cTn>
                        </p:par>
                        <p:par>
                          <p:cTn id="53" fill="hold">
                            <p:stCondLst>
                              <p:cond delay="3519"/>
                            </p:stCondLst>
                            <p:childTnLst>
                              <p:par>
                                <p:cTn id="54" presetID="18" presetClass="entr" presetSubtype="3" fill="hold" nodeType="afterEffect">
                                  <p:stCondLst>
                                    <p:cond delay="250"/>
                                  </p:stCondLst>
                                  <p:childTnLst>
                                    <p:set>
                                      <p:cBhvr>
                                        <p:cTn id="55" dur="1" fill="hold">
                                          <p:stCondLst>
                                            <p:cond delay="0"/>
                                          </p:stCondLst>
                                        </p:cTn>
                                        <p:tgtEl>
                                          <p:spTgt spid="46"/>
                                        </p:tgtEl>
                                        <p:attrNameLst>
                                          <p:attrName>style.visibility</p:attrName>
                                        </p:attrNameLst>
                                      </p:cBhvr>
                                      <p:to>
                                        <p:strVal val="visible"/>
                                      </p:to>
                                    </p:set>
                                    <p:animEffect transition="in" filter="strips(upRight)">
                                      <p:cBhvr>
                                        <p:cTn id="56" dur="500"/>
                                        <p:tgtEl>
                                          <p:spTgt spid="46"/>
                                        </p:tgtEl>
                                      </p:cBhvr>
                                    </p:animEffect>
                                  </p:childTnLst>
                                </p:cTn>
                              </p:par>
                            </p:childTnLst>
                          </p:cTn>
                        </p:par>
                        <p:par>
                          <p:cTn id="57" fill="hold">
                            <p:stCondLst>
                              <p:cond delay="4269"/>
                            </p:stCondLst>
                            <p:childTnLst>
                              <p:par>
                                <p:cTn id="58" presetID="10" presetClass="entr" presetSubtype="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8" grpId="0"/>
      <p:bldP spid="89" grpId="0"/>
      <p:bldP spid="90" grpId="0"/>
      <p:bldP spid="91" grpId="0"/>
      <p:bldP spid="92" grpId="0"/>
      <p:bldP spid="9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bwMode="auto">
          <a:xfrm>
            <a:off x="2984500" y="1293787"/>
            <a:ext cx="1620838" cy="1619250"/>
            <a:chOff x="3979863" y="1341438"/>
            <a:chExt cx="2160587" cy="2158999"/>
          </a:xfrm>
          <a:solidFill>
            <a:srgbClr val="6D4409"/>
          </a:solidFill>
        </p:grpSpPr>
        <p:sp>
          <p:nvSpPr>
            <p:cNvPr id="7" name="椭圆 6"/>
            <p:cNvSpPr/>
            <p:nvPr/>
          </p:nvSpPr>
          <p:spPr>
            <a:xfrm>
              <a:off x="3979863" y="1341438"/>
              <a:ext cx="2160587" cy="2158999"/>
            </a:xfrm>
            <a:prstGeom prst="ellipse">
              <a:avLst/>
            </a:prstGeom>
            <a:solidFill>
              <a:srgbClr val="C8D66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8" name="文本框 3"/>
            <p:cNvSpPr txBox="1">
              <a:spLocks noChangeArrowheads="1"/>
            </p:cNvSpPr>
            <p:nvPr/>
          </p:nvSpPr>
          <p:spPr bwMode="auto">
            <a:xfrm>
              <a:off x="4382212" y="1457849"/>
              <a:ext cx="1277484" cy="697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9" name="文本框 5"/>
            <p:cNvSpPr txBox="1">
              <a:spLocks noChangeArrowheads="1"/>
            </p:cNvSpPr>
            <p:nvPr/>
          </p:nvSpPr>
          <p:spPr bwMode="auto">
            <a:xfrm>
              <a:off x="4129088" y="2047875"/>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10" name="组合 9"/>
          <p:cNvGrpSpPr/>
          <p:nvPr/>
        </p:nvGrpSpPr>
        <p:grpSpPr bwMode="auto">
          <a:xfrm>
            <a:off x="1704975" y="1941487"/>
            <a:ext cx="5534025" cy="1782763"/>
            <a:chOff x="2273300" y="2205038"/>
            <a:chExt cx="7378700" cy="2376487"/>
          </a:xfrm>
        </p:grpSpPr>
        <p:sp>
          <p:nvSpPr>
            <p:cNvPr id="11" name="矩形 10"/>
            <p:cNvSpPr/>
            <p:nvPr/>
          </p:nvSpPr>
          <p:spPr>
            <a:xfrm>
              <a:off x="2273300" y="2205038"/>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12" name="矩形 11"/>
            <p:cNvSpPr/>
            <p:nvPr/>
          </p:nvSpPr>
          <p:spPr>
            <a:xfrm>
              <a:off x="2273300" y="4149821"/>
              <a:ext cx="1513417"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13" name="矩形 12"/>
            <p:cNvSpPr/>
            <p:nvPr/>
          </p:nvSpPr>
          <p:spPr>
            <a:xfrm>
              <a:off x="8140700" y="2205038"/>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sp>
          <p:nvSpPr>
            <p:cNvPr id="14" name="矩形 13"/>
            <p:cNvSpPr/>
            <p:nvPr/>
          </p:nvSpPr>
          <p:spPr>
            <a:xfrm>
              <a:off x="8140700" y="4149821"/>
              <a:ext cx="1511300" cy="431704"/>
            </a:xfrm>
            <a:prstGeom prst="rect">
              <a:avLst/>
            </a:prstGeom>
            <a:no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54545"/>
                  </a:solidFill>
                  <a:effectLst/>
                  <a:uLnTx/>
                  <a:uFillTx/>
                  <a:latin typeface="Impact" panose="020B0806030902050204" pitchFamily="34" charset="0"/>
                  <a:ea typeface="Hiragino Sans GB W3" pitchFamily="34" charset="-122"/>
                </a:rPr>
                <a:t>标题文字内容</a:t>
              </a:r>
            </a:p>
          </p:txBody>
        </p:sp>
      </p:grpSp>
      <p:grpSp>
        <p:nvGrpSpPr>
          <p:cNvPr id="15" name="组合 14"/>
          <p:cNvGrpSpPr/>
          <p:nvPr/>
        </p:nvGrpSpPr>
        <p:grpSpPr bwMode="auto">
          <a:xfrm>
            <a:off x="4410075" y="1293787"/>
            <a:ext cx="1620838" cy="1619250"/>
            <a:chOff x="5880100" y="1341438"/>
            <a:chExt cx="2160588" cy="2159000"/>
          </a:xfrm>
          <a:solidFill>
            <a:srgbClr val="66845E"/>
          </a:solidFill>
        </p:grpSpPr>
        <p:sp>
          <p:nvSpPr>
            <p:cNvPr id="16" name="椭圆 15"/>
            <p:cNvSpPr/>
            <p:nvPr/>
          </p:nvSpPr>
          <p:spPr>
            <a:xfrm>
              <a:off x="5880100" y="1341438"/>
              <a:ext cx="2160588" cy="2159000"/>
            </a:xfrm>
            <a:prstGeom prst="ellipse">
              <a:avLst/>
            </a:prstGeom>
            <a:solidFill>
              <a:srgbClr val="E9961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17" name="文本框 69"/>
            <p:cNvSpPr txBox="1">
              <a:spLocks noChangeArrowheads="1"/>
            </p:cNvSpPr>
            <p:nvPr/>
          </p:nvSpPr>
          <p:spPr bwMode="auto">
            <a:xfrm>
              <a:off x="6245172" y="1481971"/>
              <a:ext cx="1427226"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18" name="文本框 5"/>
            <p:cNvSpPr txBox="1">
              <a:spLocks noChangeArrowheads="1"/>
            </p:cNvSpPr>
            <p:nvPr/>
          </p:nvSpPr>
          <p:spPr bwMode="auto">
            <a:xfrm>
              <a:off x="6172200" y="2047875"/>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19" name="组合 18"/>
          <p:cNvGrpSpPr/>
          <p:nvPr/>
        </p:nvGrpSpPr>
        <p:grpSpPr bwMode="auto">
          <a:xfrm>
            <a:off x="2986088" y="2751112"/>
            <a:ext cx="1620837" cy="1620838"/>
            <a:chOff x="3981450" y="3284538"/>
            <a:chExt cx="2160588" cy="2160587"/>
          </a:xfrm>
          <a:solidFill>
            <a:srgbClr val="66845E"/>
          </a:solidFill>
        </p:grpSpPr>
        <p:sp>
          <p:nvSpPr>
            <p:cNvPr id="20" name="椭圆 19"/>
            <p:cNvSpPr/>
            <p:nvPr/>
          </p:nvSpPr>
          <p:spPr>
            <a:xfrm>
              <a:off x="3981450" y="3284538"/>
              <a:ext cx="2160588" cy="2160587"/>
            </a:xfrm>
            <a:prstGeom prst="ellipse">
              <a:avLst/>
            </a:prstGeom>
            <a:solidFill>
              <a:srgbClr val="68BEE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21" name="文本框 98"/>
            <p:cNvSpPr txBox="1">
              <a:spLocks noChangeArrowheads="1"/>
            </p:cNvSpPr>
            <p:nvPr/>
          </p:nvSpPr>
          <p:spPr bwMode="auto">
            <a:xfrm>
              <a:off x="4428894" y="3554413"/>
              <a:ext cx="1293812"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22" name="文本框 5"/>
            <p:cNvSpPr txBox="1">
              <a:spLocks noChangeArrowheads="1"/>
            </p:cNvSpPr>
            <p:nvPr/>
          </p:nvSpPr>
          <p:spPr bwMode="auto">
            <a:xfrm>
              <a:off x="4129089" y="4119859"/>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grpSp>
        <p:nvGrpSpPr>
          <p:cNvPr id="23" name="组合 22"/>
          <p:cNvGrpSpPr/>
          <p:nvPr/>
        </p:nvGrpSpPr>
        <p:grpSpPr bwMode="auto">
          <a:xfrm>
            <a:off x="4410075" y="2751112"/>
            <a:ext cx="1620838" cy="1620838"/>
            <a:chOff x="5880100" y="3284538"/>
            <a:chExt cx="2160588" cy="2160587"/>
          </a:xfrm>
          <a:solidFill>
            <a:srgbClr val="6D4409"/>
          </a:solidFill>
        </p:grpSpPr>
        <p:sp>
          <p:nvSpPr>
            <p:cNvPr id="24" name="椭圆 23"/>
            <p:cNvSpPr/>
            <p:nvPr/>
          </p:nvSpPr>
          <p:spPr>
            <a:xfrm>
              <a:off x="5880100" y="3284538"/>
              <a:ext cx="2160588" cy="2160587"/>
            </a:xfrm>
            <a:prstGeom prst="ellipse">
              <a:avLst/>
            </a:prstGeom>
            <a:solidFill>
              <a:srgbClr val="E58CA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a:ea typeface="宋体" panose="02010600030101010101" pitchFamily="2" charset="-122"/>
              </a:endParaRPr>
            </a:p>
          </p:txBody>
        </p:sp>
        <p:sp>
          <p:nvSpPr>
            <p:cNvPr id="25" name="文本框 97"/>
            <p:cNvSpPr txBox="1">
              <a:spLocks noChangeArrowheads="1"/>
            </p:cNvSpPr>
            <p:nvPr/>
          </p:nvSpPr>
          <p:spPr bwMode="auto">
            <a:xfrm>
              <a:off x="6241961" y="3554412"/>
              <a:ext cx="1494871" cy="69762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rPr>
                <a:t>28%</a:t>
              </a:r>
              <a:endParaRPr kumimoji="0" lang="zh-CN" altLang="en-US" sz="2800" b="0" i="0" u="none" strike="noStrike" kern="0" cap="none" spc="0" normalizeH="0" baseline="0" noProof="0">
                <a:ln>
                  <a:noFill/>
                </a:ln>
                <a:solidFill>
                  <a:srgbClr val="FFFFFF"/>
                </a:solidFill>
                <a:effectLst/>
                <a:uLnTx/>
                <a:uFillTx/>
                <a:latin typeface="造字工房尚雅体演示版常规体" pitchFamily="50" charset="-122"/>
                <a:ea typeface="造字工房尚雅体演示版常规体" pitchFamily="50" charset="-122"/>
              </a:endParaRPr>
            </a:p>
          </p:txBody>
        </p:sp>
        <p:sp>
          <p:nvSpPr>
            <p:cNvPr id="26" name="文本框 5"/>
            <p:cNvSpPr txBox="1">
              <a:spLocks noChangeArrowheads="1"/>
            </p:cNvSpPr>
            <p:nvPr/>
          </p:nvSpPr>
          <p:spPr bwMode="auto">
            <a:xfrm>
              <a:off x="6172200" y="4119859"/>
              <a:ext cx="1679575" cy="954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a:t>
              </a: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019"/>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1519"/>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019"/>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2519"/>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6" name="图表 5"/>
          <p:cNvGraphicFramePr/>
          <p:nvPr/>
        </p:nvGraphicFramePr>
        <p:xfrm>
          <a:off x="589336" y="2130528"/>
          <a:ext cx="2928942" cy="2518190"/>
        </p:xfrm>
        <a:graphic>
          <a:graphicData uri="http://schemas.openxmlformats.org/drawingml/2006/chart">
            <c:chart xmlns:c="http://schemas.openxmlformats.org/drawingml/2006/chart" xmlns:r="http://schemas.openxmlformats.org/officeDocument/2006/relationships" r:id="rId5"/>
          </a:graphicData>
        </a:graphic>
      </p:graphicFrame>
      <p:sp>
        <p:nvSpPr>
          <p:cNvPr id="7" name="椭圆 6"/>
          <p:cNvSpPr/>
          <p:nvPr/>
        </p:nvSpPr>
        <p:spPr>
          <a:xfrm>
            <a:off x="1500171" y="1434008"/>
            <a:ext cx="1071570" cy="642942"/>
          </a:xfrm>
          <a:prstGeom prst="ellipse">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100" b="1" dirty="0">
                <a:solidFill>
                  <a:schemeClr val="bg1"/>
                </a:solidFill>
                <a:latin typeface="微软雅黑" panose="020B0503020204020204" pitchFamily="34" charset="-122"/>
                <a:ea typeface="微软雅黑" panose="020B0503020204020204" pitchFamily="34" charset="-122"/>
              </a:rPr>
              <a:t>75%</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987409" y="1078706"/>
            <a:ext cx="1634723" cy="351389"/>
          </a:xfrm>
          <a:prstGeom prst="rect">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请输入文本</a:t>
            </a:r>
          </a:p>
        </p:txBody>
      </p:sp>
      <p:sp>
        <p:nvSpPr>
          <p:cNvPr id="9" name="矩形 8"/>
          <p:cNvSpPr/>
          <p:nvPr/>
        </p:nvSpPr>
        <p:spPr>
          <a:xfrm>
            <a:off x="3987409" y="2453888"/>
            <a:ext cx="1634723" cy="351389"/>
          </a:xfrm>
          <a:prstGeom prst="rect">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请输入文本</a:t>
            </a:r>
          </a:p>
        </p:txBody>
      </p:sp>
      <p:sp>
        <p:nvSpPr>
          <p:cNvPr id="10" name="矩形 9"/>
          <p:cNvSpPr/>
          <p:nvPr/>
        </p:nvSpPr>
        <p:spPr>
          <a:xfrm>
            <a:off x="3987409" y="3744773"/>
            <a:ext cx="1634723" cy="351389"/>
          </a:xfrm>
          <a:prstGeom prst="rect">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请输入文本</a:t>
            </a:r>
          </a:p>
        </p:txBody>
      </p:sp>
      <p:sp>
        <p:nvSpPr>
          <p:cNvPr id="11" name="矩形 10"/>
          <p:cNvSpPr/>
          <p:nvPr/>
        </p:nvSpPr>
        <p:spPr>
          <a:xfrm>
            <a:off x="3913927" y="1451017"/>
            <a:ext cx="4924547" cy="6965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just">
              <a:lnSpc>
                <a:spcPct val="120000"/>
              </a:lnSpc>
            </a:pPr>
            <a:r>
              <a:rPr lang="zh-CN" altLang="en-US" sz="1500"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2" name="矩形 11"/>
          <p:cNvSpPr/>
          <p:nvPr/>
        </p:nvSpPr>
        <p:spPr>
          <a:xfrm>
            <a:off x="3913927" y="2794392"/>
            <a:ext cx="4924547" cy="6965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just">
              <a:lnSpc>
                <a:spcPct val="120000"/>
              </a:lnSpc>
            </a:pPr>
            <a:r>
              <a:rPr lang="zh-CN" altLang="en-US" sz="1500"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3" name="矩形 12"/>
          <p:cNvSpPr/>
          <p:nvPr/>
        </p:nvSpPr>
        <p:spPr>
          <a:xfrm>
            <a:off x="3913927" y="4096162"/>
            <a:ext cx="4924547" cy="6965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just">
              <a:lnSpc>
                <a:spcPct val="120000"/>
              </a:lnSpc>
            </a:pPr>
            <a:r>
              <a:rPr lang="zh-CN" altLang="en-US" sz="1500" dirty="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p>
        </p:txBody>
      </p:sp>
      <p:sp>
        <p:nvSpPr>
          <p:cNvPr id="14" name="矩形 13"/>
          <p:cNvSpPr/>
          <p:nvPr/>
        </p:nvSpPr>
        <p:spPr>
          <a:xfrm>
            <a:off x="987513" y="4191131"/>
            <a:ext cx="335116" cy="335116"/>
          </a:xfrm>
          <a:prstGeom prst="rect">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100" b="1">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1888488" y="4189681"/>
            <a:ext cx="335116" cy="335116"/>
          </a:xfrm>
          <a:prstGeom prst="rect">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100" b="1">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2779472" y="4164281"/>
            <a:ext cx="335116" cy="335116"/>
          </a:xfrm>
          <a:prstGeom prst="rect">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1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8" presetClass="emph" presetSubtype="0" fill="hold" grpId="1" nodeType="withEffect">
                                  <p:stCondLst>
                                    <p:cond delay="0"/>
                                  </p:stCondLst>
                                  <p:childTnLst>
                                    <p:animRot by="21600000">
                                      <p:cBhvr>
                                        <p:cTn id="17" dur="500" fill="hold"/>
                                        <p:tgtEl>
                                          <p:spTgt spid="14"/>
                                        </p:tgtEl>
                                        <p:attrNameLst>
                                          <p:attrName>r</p:attrName>
                                        </p:attrNameLst>
                                      </p:cBhvr>
                                    </p:animRot>
                                  </p:childTnLst>
                                </p:cTn>
                              </p:par>
                              <p:par>
                                <p:cTn id="18" presetID="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par>
                                <p:cTn id="22" presetID="8" presetClass="emph" presetSubtype="0" fill="hold" grpId="1" nodeType="withEffect">
                                  <p:stCondLst>
                                    <p:cond delay="250"/>
                                  </p:stCondLst>
                                  <p:childTnLst>
                                    <p:animRot by="21600000">
                                      <p:cBhvr>
                                        <p:cTn id="23" dur="500" fill="hold"/>
                                        <p:tgtEl>
                                          <p:spTgt spid="15"/>
                                        </p:tgtEl>
                                        <p:attrNameLst>
                                          <p:attrName>r</p:attrName>
                                        </p:attrNameLst>
                                      </p:cBhvr>
                                    </p:animRot>
                                  </p:childTnLst>
                                </p:cTn>
                              </p:par>
                              <p:par>
                                <p:cTn id="24" presetID="2" presetClass="entr" presetSubtype="4" fill="hold" grpId="0" nodeType="withEffect">
                                  <p:stCondLst>
                                    <p:cond delay="50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8" presetClass="emph" presetSubtype="0" fill="hold" grpId="1" nodeType="withEffect">
                                  <p:stCondLst>
                                    <p:cond delay="500"/>
                                  </p:stCondLst>
                                  <p:childTnLst>
                                    <p:animRot by="21600000">
                                      <p:cBhvr>
                                        <p:cTn id="29" dur="500" fill="hold"/>
                                        <p:tgtEl>
                                          <p:spTgt spid="16"/>
                                        </p:tgtEl>
                                        <p:attrNameLst>
                                          <p:attrName>r</p:attrName>
                                        </p:attrNameLst>
                                      </p:cBhvr>
                                    </p:animRot>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33" dur="500"/>
                                        <p:tgtEl>
                                          <p:spTgt spid="6">
                                            <p:graphicEl>
                                              <a:chart seriesIdx="-3" categoryIdx="-3" bldStep="gridLegend"/>
                                            </p:graphicEl>
                                          </p:spTgt>
                                        </p:tgtEl>
                                      </p:cBhvr>
                                    </p:animEffect>
                                  </p:childTnLst>
                                </p:cTn>
                              </p:par>
                            </p:childTnLst>
                          </p:cTn>
                        </p:par>
                        <p:par>
                          <p:cTn id="34" fill="hold">
                            <p:stCondLst>
                              <p:cond delay="1500"/>
                            </p:stCondLst>
                            <p:childTnLst>
                              <p:par>
                                <p:cTn id="35" presetID="22" presetClass="entr" presetSubtype="4" fill="hold" grpId="0" nodeType="afterEffect">
                                  <p:stCondLst>
                                    <p:cond delay="0"/>
                                  </p:stCondLst>
                                  <p:childTnLst>
                                    <p:set>
                                      <p:cBhvr>
                                        <p:cTn id="36" dur="1" fill="hold">
                                          <p:stCondLst>
                                            <p:cond delay="0"/>
                                          </p:stCondLst>
                                        </p:cTn>
                                        <p:tgtEl>
                                          <p:spTgt spid="6">
                                            <p:graphicEl>
                                              <a:chart seriesIdx="0" categoryIdx="0" bldStep="ptInCategory"/>
                                            </p:graphicEl>
                                          </p:spTgt>
                                        </p:tgtEl>
                                        <p:attrNameLst>
                                          <p:attrName>style.visibility</p:attrName>
                                        </p:attrNameLst>
                                      </p:cBhvr>
                                      <p:to>
                                        <p:strVal val="visible"/>
                                      </p:to>
                                    </p:set>
                                    <p:animEffect transition="in" filter="wipe(down)">
                                      <p:cBhvr>
                                        <p:cTn id="37" dur="500"/>
                                        <p:tgtEl>
                                          <p:spTgt spid="6">
                                            <p:graphicEl>
                                              <a:chart seriesIdx="0" categoryIdx="0" bldStep="ptInCategory"/>
                                            </p:graphicEl>
                                          </p:spTgt>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6">
                                            <p:graphicEl>
                                              <a:chart seriesIdx="0" categoryIdx="1" bldStep="ptInCategory"/>
                                            </p:graphicEl>
                                          </p:spTgt>
                                        </p:tgtEl>
                                        <p:attrNameLst>
                                          <p:attrName>style.visibility</p:attrName>
                                        </p:attrNameLst>
                                      </p:cBhvr>
                                      <p:to>
                                        <p:strVal val="visible"/>
                                      </p:to>
                                    </p:set>
                                    <p:animEffect transition="in" filter="wipe(down)">
                                      <p:cBhvr>
                                        <p:cTn id="41" dur="500"/>
                                        <p:tgtEl>
                                          <p:spTgt spid="6">
                                            <p:graphicEl>
                                              <a:chart seriesIdx="0" categoryIdx="1" bldStep="ptInCategory"/>
                                            </p:graphicEl>
                                          </p:spTgt>
                                        </p:tgtEl>
                                      </p:cBhvr>
                                    </p:animEffect>
                                  </p:childTnLst>
                                </p:cTn>
                              </p:par>
                            </p:childTnLst>
                          </p:cTn>
                        </p:par>
                        <p:par>
                          <p:cTn id="42" fill="hold">
                            <p:stCondLst>
                              <p:cond delay="2500"/>
                            </p:stCondLst>
                            <p:childTnLst>
                              <p:par>
                                <p:cTn id="43" presetID="22" presetClass="entr" presetSubtype="4" fill="hold" grpId="0" nodeType="afterEffect">
                                  <p:stCondLst>
                                    <p:cond delay="0"/>
                                  </p:stCondLst>
                                  <p:childTnLst>
                                    <p:set>
                                      <p:cBhvr>
                                        <p:cTn id="44" dur="1" fill="hold">
                                          <p:stCondLst>
                                            <p:cond delay="0"/>
                                          </p:stCondLst>
                                        </p:cTn>
                                        <p:tgtEl>
                                          <p:spTgt spid="6">
                                            <p:graphicEl>
                                              <a:chart seriesIdx="0" categoryIdx="2" bldStep="ptInCategory"/>
                                            </p:graphicEl>
                                          </p:spTgt>
                                        </p:tgtEl>
                                        <p:attrNameLst>
                                          <p:attrName>style.visibility</p:attrName>
                                        </p:attrNameLst>
                                      </p:cBhvr>
                                      <p:to>
                                        <p:strVal val="visible"/>
                                      </p:to>
                                    </p:set>
                                    <p:animEffect transition="in" filter="wipe(down)">
                                      <p:cBhvr>
                                        <p:cTn id="45" dur="500"/>
                                        <p:tgtEl>
                                          <p:spTgt spid="6">
                                            <p:graphicEl>
                                              <a:chart seriesIdx="0" categoryIdx="2" bldStep="ptInCategory"/>
                                            </p:graphicEl>
                                          </p:spTgt>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3500"/>
                            </p:stCondLst>
                            <p:childTnLst>
                              <p:par>
                                <p:cTn id="53" presetID="26" presetClass="emph" presetSubtype="0" repeatCount="2000" fill="hold" grpId="1" nodeType="afterEffect">
                                  <p:stCondLst>
                                    <p:cond delay="0"/>
                                  </p:stCondLst>
                                  <p:childTnLst>
                                    <p:animEffect transition="out" filter="fade">
                                      <p:cBhvr>
                                        <p:cTn id="54" dur="250" tmFilter="0, 0; .2, .5; .8, .5; 1, 0"/>
                                        <p:tgtEl>
                                          <p:spTgt spid="7"/>
                                        </p:tgtEl>
                                      </p:cBhvr>
                                    </p:animEffect>
                                    <p:animScale>
                                      <p:cBhvr>
                                        <p:cTn id="55" dur="125" autoRev="1" fill="hold"/>
                                        <p:tgtEl>
                                          <p:spTgt spid="7"/>
                                        </p:tgtEl>
                                      </p:cBhvr>
                                      <p:by x="105000" y="105000"/>
                                    </p:animScale>
                                  </p:childTnLst>
                                </p:cTn>
                              </p:par>
                            </p:childTnLst>
                          </p:cTn>
                        </p:par>
                        <p:par>
                          <p:cTn id="56" fill="hold">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350" fill="hold"/>
                                        <p:tgtEl>
                                          <p:spTgt spid="8"/>
                                        </p:tgtEl>
                                        <p:attrNameLst>
                                          <p:attrName>ppt_w</p:attrName>
                                        </p:attrNameLst>
                                      </p:cBhvr>
                                      <p:tavLst>
                                        <p:tav tm="0">
                                          <p:val>
                                            <p:fltVal val="0"/>
                                          </p:val>
                                        </p:tav>
                                        <p:tav tm="100000">
                                          <p:val>
                                            <p:strVal val="#ppt_w"/>
                                          </p:val>
                                        </p:tav>
                                      </p:tavLst>
                                    </p:anim>
                                    <p:anim calcmode="lin" valueType="num">
                                      <p:cBhvr>
                                        <p:cTn id="60" dur="350" fill="hold"/>
                                        <p:tgtEl>
                                          <p:spTgt spid="8"/>
                                        </p:tgtEl>
                                        <p:attrNameLst>
                                          <p:attrName>ppt_h</p:attrName>
                                        </p:attrNameLst>
                                      </p:cBhvr>
                                      <p:tavLst>
                                        <p:tav tm="0">
                                          <p:val>
                                            <p:fltVal val="0"/>
                                          </p:val>
                                        </p:tav>
                                        <p:tav tm="100000">
                                          <p:val>
                                            <p:strVal val="#ppt_h"/>
                                          </p:val>
                                        </p:tav>
                                      </p:tavLst>
                                    </p:anim>
                                    <p:anim calcmode="lin" valueType="num">
                                      <p:cBhvr>
                                        <p:cTn id="61" dur="350" fill="hold"/>
                                        <p:tgtEl>
                                          <p:spTgt spid="8"/>
                                        </p:tgtEl>
                                        <p:attrNameLst>
                                          <p:attrName>style.rotation</p:attrName>
                                        </p:attrNameLst>
                                      </p:cBhvr>
                                      <p:tavLst>
                                        <p:tav tm="0">
                                          <p:val>
                                            <p:fltVal val="360"/>
                                          </p:val>
                                        </p:tav>
                                        <p:tav tm="100000">
                                          <p:val>
                                            <p:fltVal val="0"/>
                                          </p:val>
                                        </p:tav>
                                      </p:tavLst>
                                    </p:anim>
                                    <p:animEffect transition="in" filter="fade">
                                      <p:cBhvr>
                                        <p:cTn id="62" dur="350"/>
                                        <p:tgtEl>
                                          <p:spTgt spid="8"/>
                                        </p:tgtEl>
                                      </p:cBhvr>
                                    </p:animEffect>
                                  </p:childTnLst>
                                </p:cTn>
                              </p:par>
                            </p:childTnLst>
                          </p:cTn>
                        </p:par>
                        <p:par>
                          <p:cTn id="63" fill="hold">
                            <p:stCondLst>
                              <p:cond delay="4500"/>
                            </p:stCondLst>
                            <p:childTnLst>
                              <p:par>
                                <p:cTn id="64" presetID="42" presetClass="entr" presetSubtype="0" fill="hold" grpId="0" nodeType="afterEffect">
                                  <p:stCondLst>
                                    <p:cond delay="0"/>
                                  </p:stCondLst>
                                  <p:iterate type="lt">
                                    <p:tmPct val="5000"/>
                                  </p:iterate>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ppt_x</p:attrName>
                                        </p:attrNameLst>
                                      </p:cBhvr>
                                      <p:tavLst>
                                        <p:tav tm="0">
                                          <p:val>
                                            <p:strVal val="#ppt_x"/>
                                          </p:val>
                                        </p:tav>
                                        <p:tav tm="100000">
                                          <p:val>
                                            <p:strVal val="#ppt_x"/>
                                          </p:val>
                                        </p:tav>
                                      </p:tavLst>
                                    </p:anim>
                                    <p:anim calcmode="lin" valueType="num">
                                      <p:cBhvr>
                                        <p:cTn id="68" dur="500" fill="hold"/>
                                        <p:tgtEl>
                                          <p:spTgt spid="11"/>
                                        </p:tgtEl>
                                        <p:attrNameLst>
                                          <p:attrName>ppt_y</p:attrName>
                                        </p:attrNameLst>
                                      </p:cBhvr>
                                      <p:tavLst>
                                        <p:tav tm="0">
                                          <p:val>
                                            <p:strVal val="#ppt_y+.1"/>
                                          </p:val>
                                        </p:tav>
                                        <p:tav tm="100000">
                                          <p:val>
                                            <p:strVal val="#ppt_y"/>
                                          </p:val>
                                        </p:tav>
                                      </p:tavLst>
                                    </p:anim>
                                  </p:childTnLst>
                                </p:cTn>
                              </p:par>
                            </p:childTnLst>
                          </p:cTn>
                        </p:par>
                        <p:par>
                          <p:cTn id="69" fill="hold">
                            <p:stCondLst>
                              <p:cond delay="5900"/>
                            </p:stCondLst>
                            <p:childTnLst>
                              <p:par>
                                <p:cTn id="70" presetID="49" presetClass="entr" presetSubtype="0" decel="100000"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350" fill="hold"/>
                                        <p:tgtEl>
                                          <p:spTgt spid="9"/>
                                        </p:tgtEl>
                                        <p:attrNameLst>
                                          <p:attrName>ppt_w</p:attrName>
                                        </p:attrNameLst>
                                      </p:cBhvr>
                                      <p:tavLst>
                                        <p:tav tm="0">
                                          <p:val>
                                            <p:fltVal val="0"/>
                                          </p:val>
                                        </p:tav>
                                        <p:tav tm="100000">
                                          <p:val>
                                            <p:strVal val="#ppt_w"/>
                                          </p:val>
                                        </p:tav>
                                      </p:tavLst>
                                    </p:anim>
                                    <p:anim calcmode="lin" valueType="num">
                                      <p:cBhvr>
                                        <p:cTn id="73" dur="350" fill="hold"/>
                                        <p:tgtEl>
                                          <p:spTgt spid="9"/>
                                        </p:tgtEl>
                                        <p:attrNameLst>
                                          <p:attrName>ppt_h</p:attrName>
                                        </p:attrNameLst>
                                      </p:cBhvr>
                                      <p:tavLst>
                                        <p:tav tm="0">
                                          <p:val>
                                            <p:fltVal val="0"/>
                                          </p:val>
                                        </p:tav>
                                        <p:tav tm="100000">
                                          <p:val>
                                            <p:strVal val="#ppt_h"/>
                                          </p:val>
                                        </p:tav>
                                      </p:tavLst>
                                    </p:anim>
                                    <p:anim calcmode="lin" valueType="num">
                                      <p:cBhvr>
                                        <p:cTn id="74" dur="350" fill="hold"/>
                                        <p:tgtEl>
                                          <p:spTgt spid="9"/>
                                        </p:tgtEl>
                                        <p:attrNameLst>
                                          <p:attrName>style.rotation</p:attrName>
                                        </p:attrNameLst>
                                      </p:cBhvr>
                                      <p:tavLst>
                                        <p:tav tm="0">
                                          <p:val>
                                            <p:fltVal val="360"/>
                                          </p:val>
                                        </p:tav>
                                        <p:tav tm="100000">
                                          <p:val>
                                            <p:fltVal val="0"/>
                                          </p:val>
                                        </p:tav>
                                      </p:tavLst>
                                    </p:anim>
                                    <p:animEffect transition="in" filter="fade">
                                      <p:cBhvr>
                                        <p:cTn id="75" dur="350"/>
                                        <p:tgtEl>
                                          <p:spTgt spid="9"/>
                                        </p:tgtEl>
                                      </p:cBhvr>
                                    </p:animEffect>
                                  </p:childTnLst>
                                </p:cTn>
                              </p:par>
                            </p:childTnLst>
                          </p:cTn>
                        </p:par>
                        <p:par>
                          <p:cTn id="76" fill="hold">
                            <p:stCondLst>
                              <p:cond delay="6400"/>
                            </p:stCondLst>
                            <p:childTnLst>
                              <p:par>
                                <p:cTn id="77" presetID="42" presetClass="entr" presetSubtype="0" fill="hold" grpId="0" nodeType="afterEffect">
                                  <p:stCondLst>
                                    <p:cond delay="0"/>
                                  </p:stCondLst>
                                  <p:iterate type="lt">
                                    <p:tmPct val="5000"/>
                                  </p:iterate>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anim calcmode="lin" valueType="num">
                                      <p:cBhvr>
                                        <p:cTn id="80" dur="500" fill="hold"/>
                                        <p:tgtEl>
                                          <p:spTgt spid="12"/>
                                        </p:tgtEl>
                                        <p:attrNameLst>
                                          <p:attrName>ppt_x</p:attrName>
                                        </p:attrNameLst>
                                      </p:cBhvr>
                                      <p:tavLst>
                                        <p:tav tm="0">
                                          <p:val>
                                            <p:strVal val="#ppt_x"/>
                                          </p:val>
                                        </p:tav>
                                        <p:tav tm="100000">
                                          <p:val>
                                            <p:strVal val="#ppt_x"/>
                                          </p:val>
                                        </p:tav>
                                      </p:tavLst>
                                    </p:anim>
                                    <p:anim calcmode="lin" valueType="num">
                                      <p:cBhvr>
                                        <p:cTn id="81" dur="500" fill="hold"/>
                                        <p:tgtEl>
                                          <p:spTgt spid="12"/>
                                        </p:tgtEl>
                                        <p:attrNameLst>
                                          <p:attrName>ppt_y</p:attrName>
                                        </p:attrNameLst>
                                      </p:cBhvr>
                                      <p:tavLst>
                                        <p:tav tm="0">
                                          <p:val>
                                            <p:strVal val="#ppt_y+.1"/>
                                          </p:val>
                                        </p:tav>
                                        <p:tav tm="100000">
                                          <p:val>
                                            <p:strVal val="#ppt_y"/>
                                          </p:val>
                                        </p:tav>
                                      </p:tavLst>
                                    </p:anim>
                                  </p:childTnLst>
                                </p:cTn>
                              </p:par>
                            </p:childTnLst>
                          </p:cTn>
                        </p:par>
                        <p:par>
                          <p:cTn id="82" fill="hold">
                            <p:stCondLst>
                              <p:cond delay="7799"/>
                            </p:stCondLst>
                            <p:childTnLst>
                              <p:par>
                                <p:cTn id="83" presetID="49" presetClass="entr" presetSubtype="0" decel="10000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p:cTn id="85" dur="350" fill="hold"/>
                                        <p:tgtEl>
                                          <p:spTgt spid="10"/>
                                        </p:tgtEl>
                                        <p:attrNameLst>
                                          <p:attrName>ppt_w</p:attrName>
                                        </p:attrNameLst>
                                      </p:cBhvr>
                                      <p:tavLst>
                                        <p:tav tm="0">
                                          <p:val>
                                            <p:fltVal val="0"/>
                                          </p:val>
                                        </p:tav>
                                        <p:tav tm="100000">
                                          <p:val>
                                            <p:strVal val="#ppt_w"/>
                                          </p:val>
                                        </p:tav>
                                      </p:tavLst>
                                    </p:anim>
                                    <p:anim calcmode="lin" valueType="num">
                                      <p:cBhvr>
                                        <p:cTn id="86" dur="350" fill="hold"/>
                                        <p:tgtEl>
                                          <p:spTgt spid="10"/>
                                        </p:tgtEl>
                                        <p:attrNameLst>
                                          <p:attrName>ppt_h</p:attrName>
                                        </p:attrNameLst>
                                      </p:cBhvr>
                                      <p:tavLst>
                                        <p:tav tm="0">
                                          <p:val>
                                            <p:fltVal val="0"/>
                                          </p:val>
                                        </p:tav>
                                        <p:tav tm="100000">
                                          <p:val>
                                            <p:strVal val="#ppt_h"/>
                                          </p:val>
                                        </p:tav>
                                      </p:tavLst>
                                    </p:anim>
                                    <p:anim calcmode="lin" valueType="num">
                                      <p:cBhvr>
                                        <p:cTn id="87" dur="350" fill="hold"/>
                                        <p:tgtEl>
                                          <p:spTgt spid="10"/>
                                        </p:tgtEl>
                                        <p:attrNameLst>
                                          <p:attrName>style.rotation</p:attrName>
                                        </p:attrNameLst>
                                      </p:cBhvr>
                                      <p:tavLst>
                                        <p:tav tm="0">
                                          <p:val>
                                            <p:fltVal val="360"/>
                                          </p:val>
                                        </p:tav>
                                        <p:tav tm="100000">
                                          <p:val>
                                            <p:fltVal val="0"/>
                                          </p:val>
                                        </p:tav>
                                      </p:tavLst>
                                    </p:anim>
                                    <p:animEffect transition="in" filter="fade">
                                      <p:cBhvr>
                                        <p:cTn id="88" dur="350"/>
                                        <p:tgtEl>
                                          <p:spTgt spid="10"/>
                                        </p:tgtEl>
                                      </p:cBhvr>
                                    </p:animEffect>
                                  </p:childTnLst>
                                </p:cTn>
                              </p:par>
                            </p:childTnLst>
                          </p:cTn>
                        </p:par>
                        <p:par>
                          <p:cTn id="89" fill="hold">
                            <p:stCondLst>
                              <p:cond delay="8299"/>
                            </p:stCondLst>
                            <p:childTnLst>
                              <p:par>
                                <p:cTn id="90" presetID="42" presetClass="entr" presetSubtype="0" fill="hold" grpId="0" nodeType="afterEffect">
                                  <p:stCondLst>
                                    <p:cond delay="0"/>
                                  </p:stCondLst>
                                  <p:iterate type="lt">
                                    <p:tmPct val="5000"/>
                                  </p:iterate>
                                  <p:childTnLst>
                                    <p:set>
                                      <p:cBhvr>
                                        <p:cTn id="91" dur="1" fill="hold">
                                          <p:stCondLst>
                                            <p:cond delay="0"/>
                                          </p:stCondLst>
                                        </p:cTn>
                                        <p:tgtEl>
                                          <p:spTgt spid="13"/>
                                        </p:tgtEl>
                                        <p:attrNameLst>
                                          <p:attrName>style.visibility</p:attrName>
                                        </p:attrNameLst>
                                      </p:cBhvr>
                                      <p:to>
                                        <p:strVal val="visible"/>
                                      </p:to>
                                    </p:set>
                                    <p:animEffect transition="in" filter="fade">
                                      <p:cBhvr>
                                        <p:cTn id="92" dur="500"/>
                                        <p:tgtEl>
                                          <p:spTgt spid="13"/>
                                        </p:tgtEl>
                                      </p:cBhvr>
                                    </p:animEffect>
                                    <p:anim calcmode="lin" valueType="num">
                                      <p:cBhvr>
                                        <p:cTn id="93" dur="500" fill="hold"/>
                                        <p:tgtEl>
                                          <p:spTgt spid="13"/>
                                        </p:tgtEl>
                                        <p:attrNameLst>
                                          <p:attrName>ppt_x</p:attrName>
                                        </p:attrNameLst>
                                      </p:cBhvr>
                                      <p:tavLst>
                                        <p:tav tm="0">
                                          <p:val>
                                            <p:strVal val="#ppt_x"/>
                                          </p:val>
                                        </p:tav>
                                        <p:tav tm="100000">
                                          <p:val>
                                            <p:strVal val="#ppt_x"/>
                                          </p:val>
                                        </p:tav>
                                      </p:tavLst>
                                    </p:anim>
                                    <p:anim calcmode="lin" valueType="num">
                                      <p:cBhvr>
                                        <p:cTn id="9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Sub>
          <a:bldChart bld="categoryEl"/>
        </p:bldSub>
      </p:bldGraphic>
      <p:bldP spid="7" grpId="0" animBg="1"/>
      <p:bldP spid="7" grpId="1" animBg="1"/>
      <p:bldP spid="8" grpId="0" animBg="1"/>
      <p:bldP spid="9" grpId="0" animBg="1"/>
      <p:bldP spid="10" grpId="0" animBg="1"/>
      <p:bldP spid="11" grpId="0"/>
      <p:bldP spid="12" grpId="0"/>
      <p:bldP spid="13" grpId="0"/>
      <p:bldP spid="14" grpId="0" animBg="1"/>
      <p:bldP spid="14" grpId="1" animBg="1"/>
      <p:bldP spid="15" grpId="0" animBg="1"/>
      <p:bldP spid="15" grpId="1" animBg="1"/>
      <p:bldP spid="16" grpId="0" animBg="1"/>
      <p:bldP spid="16"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椭圆 5"/>
          <p:cNvSpPr/>
          <p:nvPr/>
        </p:nvSpPr>
        <p:spPr>
          <a:xfrm>
            <a:off x="2283620" y="1487820"/>
            <a:ext cx="975804" cy="976994"/>
          </a:xfrm>
          <a:prstGeom prst="ellipse">
            <a:avLst/>
          </a:prstGeom>
          <a:solidFill>
            <a:srgbClr val="E996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7" name="TextBox 4"/>
          <p:cNvSpPr txBox="1"/>
          <p:nvPr/>
        </p:nvSpPr>
        <p:spPr>
          <a:xfrm>
            <a:off x="2464502" y="1538990"/>
            <a:ext cx="706863" cy="669094"/>
          </a:xfrm>
          <a:prstGeom prst="rect">
            <a:avLst/>
          </a:prstGeom>
          <a:noFill/>
        </p:spPr>
        <p:txBody>
          <a:bodyPr wrap="square" rtlCol="0">
            <a:spAutoFit/>
          </a:bodyPr>
          <a:lstStyle/>
          <a:p>
            <a:pPr defTabSz="685165" rtl="0">
              <a:defRPr/>
            </a:pPr>
            <a:r>
              <a:rPr lang="en-US" altLang="zh-CN" sz="3750" b="1" dirty="0">
                <a:solidFill>
                  <a:schemeClr val="bg1"/>
                </a:solidFill>
                <a:latin typeface="微软雅黑" panose="020B0503020204020204" pitchFamily="34" charset="-122"/>
                <a:ea typeface="微软雅黑" panose="020B0503020204020204" pitchFamily="34" charset="-122"/>
              </a:rPr>
              <a:t>3</a:t>
            </a:r>
            <a:r>
              <a:rPr lang="zh-CN" altLang="en-US" sz="1350" b="1" dirty="0">
                <a:solidFill>
                  <a:schemeClr val="bg1"/>
                </a:solidFill>
                <a:latin typeface="微软雅黑" panose="020B0503020204020204" pitchFamily="34" charset="-122"/>
                <a:ea typeface="微软雅黑" panose="020B0503020204020204" pitchFamily="34" charset="-122"/>
              </a:rPr>
              <a:t>件</a:t>
            </a:r>
          </a:p>
        </p:txBody>
      </p:sp>
      <p:sp>
        <p:nvSpPr>
          <p:cNvPr id="8" name="TextBox 5"/>
          <p:cNvSpPr txBox="1"/>
          <p:nvPr/>
        </p:nvSpPr>
        <p:spPr>
          <a:xfrm>
            <a:off x="2346216" y="2030463"/>
            <a:ext cx="801823" cy="415242"/>
          </a:xfrm>
          <a:prstGeom prst="rect">
            <a:avLst/>
          </a:prstGeom>
          <a:noFill/>
        </p:spPr>
        <p:txBody>
          <a:bodyPr wrap="none" rtlCol="0">
            <a:spAutoFit/>
          </a:bodyPr>
          <a:lstStyle/>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完成了</a:t>
            </a:r>
            <a:r>
              <a:rPr lang="en-US" altLang="zh-CN" sz="1050" dirty="0">
                <a:solidFill>
                  <a:schemeClr val="bg1"/>
                </a:solidFill>
                <a:latin typeface="微软雅黑" panose="020B0503020204020204" pitchFamily="34" charset="-122"/>
                <a:ea typeface="微软雅黑" panose="020B0503020204020204" pitchFamily="34" charset="-122"/>
              </a:rPr>
              <a:t>3</a:t>
            </a:r>
            <a:r>
              <a:rPr lang="zh-CN" altLang="en-US" sz="1050" dirty="0">
                <a:solidFill>
                  <a:schemeClr val="bg1"/>
                </a:solidFill>
                <a:latin typeface="微软雅黑" panose="020B0503020204020204" pitchFamily="34" charset="-122"/>
                <a:ea typeface="微软雅黑" panose="020B0503020204020204" pitchFamily="34" charset="-122"/>
              </a:rPr>
              <a:t>件</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大事</a:t>
            </a:r>
          </a:p>
        </p:txBody>
      </p:sp>
      <p:sp>
        <p:nvSpPr>
          <p:cNvPr id="9" name="椭圆 8"/>
          <p:cNvSpPr/>
          <p:nvPr/>
        </p:nvSpPr>
        <p:spPr>
          <a:xfrm>
            <a:off x="3377235" y="1487820"/>
            <a:ext cx="976995" cy="976994"/>
          </a:xfrm>
          <a:prstGeom prst="ellipse">
            <a:avLst/>
          </a:prstGeom>
          <a:solidFill>
            <a:srgbClr val="C8D6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0" name="TextBox 7"/>
          <p:cNvSpPr txBox="1"/>
          <p:nvPr/>
        </p:nvSpPr>
        <p:spPr>
          <a:xfrm>
            <a:off x="3590246" y="1587781"/>
            <a:ext cx="574773" cy="553678"/>
          </a:xfrm>
          <a:prstGeom prst="rect">
            <a:avLst/>
          </a:prstGeom>
          <a:noFill/>
        </p:spPr>
        <p:txBody>
          <a:bodyPr wrap="square" rtlCol="0">
            <a:spAutoFit/>
          </a:bodyPr>
          <a:lstStyle/>
          <a:p>
            <a:pPr defTabSz="685165" rtl="0">
              <a:defRPr/>
            </a:pPr>
            <a:r>
              <a:rPr lang="zh-CN" altLang="en-US" sz="3000" b="1" dirty="0">
                <a:solidFill>
                  <a:schemeClr val="bg1"/>
                </a:solidFill>
                <a:latin typeface="微软雅黑" panose="020B0503020204020204" pitchFamily="34" charset="-122"/>
                <a:ea typeface="微软雅黑" panose="020B0503020204020204" pitchFamily="34" charset="-122"/>
              </a:rPr>
              <a:t>奖</a:t>
            </a:r>
          </a:p>
        </p:txBody>
      </p:sp>
      <p:sp>
        <p:nvSpPr>
          <p:cNvPr id="11" name="TextBox 8"/>
          <p:cNvSpPr txBox="1"/>
          <p:nvPr/>
        </p:nvSpPr>
        <p:spPr>
          <a:xfrm>
            <a:off x="3504094" y="2009042"/>
            <a:ext cx="723276" cy="415242"/>
          </a:xfrm>
          <a:prstGeom prst="rect">
            <a:avLst/>
          </a:prstGeom>
          <a:noFill/>
        </p:spPr>
        <p:txBody>
          <a:bodyPr wrap="none" rtlCol="0">
            <a:spAutoFit/>
          </a:bodyPr>
          <a:lstStyle/>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首次获得</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某某奖</a:t>
            </a:r>
          </a:p>
        </p:txBody>
      </p:sp>
      <p:sp>
        <p:nvSpPr>
          <p:cNvPr id="12" name="椭圆 11"/>
          <p:cNvSpPr/>
          <p:nvPr/>
        </p:nvSpPr>
        <p:spPr>
          <a:xfrm>
            <a:off x="4524400" y="1487820"/>
            <a:ext cx="976995" cy="976994"/>
          </a:xfrm>
          <a:prstGeom prst="ellipse">
            <a:avLst/>
          </a:prstGeom>
          <a:solidFill>
            <a:srgbClr val="68BE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3" name="TextBox 10"/>
          <p:cNvSpPr txBox="1"/>
          <p:nvPr/>
        </p:nvSpPr>
        <p:spPr>
          <a:xfrm>
            <a:off x="4689811" y="1540181"/>
            <a:ext cx="829434" cy="622927"/>
          </a:xfrm>
          <a:prstGeom prst="rect">
            <a:avLst/>
          </a:prstGeom>
          <a:noFill/>
        </p:spPr>
        <p:txBody>
          <a:bodyPr wrap="square" rtlCol="0">
            <a:spAutoFit/>
          </a:bodyPr>
          <a:lstStyle/>
          <a:p>
            <a:pPr defTabSz="685165" rtl="0">
              <a:defRPr/>
            </a:pPr>
            <a:r>
              <a:rPr lang="en-US" altLang="zh-CN" sz="3450" b="1" dirty="0">
                <a:solidFill>
                  <a:schemeClr val="bg1"/>
                </a:solidFill>
                <a:latin typeface="微软雅黑" panose="020B0503020204020204" pitchFamily="34" charset="-122"/>
                <a:ea typeface="微软雅黑" panose="020B0503020204020204" pitchFamily="34" charset="-122"/>
              </a:rPr>
              <a:t>5</a:t>
            </a:r>
            <a:r>
              <a:rPr lang="zh-CN" altLang="en-US" sz="1050" b="1" dirty="0">
                <a:solidFill>
                  <a:schemeClr val="bg1"/>
                </a:solidFill>
                <a:latin typeface="微软雅黑" panose="020B0503020204020204" pitchFamily="34" charset="-122"/>
                <a:ea typeface="微软雅黑" panose="020B0503020204020204" pitchFamily="34" charset="-122"/>
              </a:rPr>
              <a:t>百万</a:t>
            </a:r>
          </a:p>
        </p:txBody>
      </p:sp>
      <p:sp>
        <p:nvSpPr>
          <p:cNvPr id="14" name="TextBox 11"/>
          <p:cNvSpPr txBox="1"/>
          <p:nvPr/>
        </p:nvSpPr>
        <p:spPr>
          <a:xfrm>
            <a:off x="4595239" y="1975722"/>
            <a:ext cx="857928" cy="415242"/>
          </a:xfrm>
          <a:prstGeom prst="rect">
            <a:avLst/>
          </a:prstGeom>
          <a:noFill/>
        </p:spPr>
        <p:txBody>
          <a:bodyPr wrap="none" rtlCol="0">
            <a:spAutoFit/>
          </a:bodyPr>
          <a:lstStyle/>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销售额突破</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defTabSz="685165" rtl="0">
              <a:defRPr/>
            </a:pPr>
            <a:r>
              <a:rPr lang="en-US" altLang="zh-CN" sz="1050" dirty="0">
                <a:solidFill>
                  <a:schemeClr val="bg1"/>
                </a:solidFill>
                <a:latin typeface="微软雅黑" panose="020B0503020204020204" pitchFamily="34" charset="-122"/>
                <a:ea typeface="微软雅黑" panose="020B0503020204020204" pitchFamily="34" charset="-122"/>
              </a:rPr>
              <a:t>500</a:t>
            </a:r>
            <a:r>
              <a:rPr lang="zh-CN" altLang="en-US" sz="1050" dirty="0">
                <a:solidFill>
                  <a:schemeClr val="bg1"/>
                </a:solidFill>
                <a:latin typeface="微软雅黑" panose="020B0503020204020204" pitchFamily="34" charset="-122"/>
                <a:ea typeface="微软雅黑" panose="020B0503020204020204" pitchFamily="34" charset="-122"/>
              </a:rPr>
              <a:t>万</a:t>
            </a:r>
          </a:p>
        </p:txBody>
      </p:sp>
      <p:sp>
        <p:nvSpPr>
          <p:cNvPr id="15" name="椭圆 14"/>
          <p:cNvSpPr/>
          <p:nvPr/>
        </p:nvSpPr>
        <p:spPr>
          <a:xfrm>
            <a:off x="1012695" y="1487820"/>
            <a:ext cx="975804" cy="976994"/>
          </a:xfrm>
          <a:prstGeom prst="ellipse">
            <a:avLst/>
          </a:prstGeom>
          <a:solidFill>
            <a:srgbClr val="E58C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dirty="0">
              <a:solidFill>
                <a:schemeClr val="lt1"/>
              </a:solidFill>
            </a:endParaRPr>
          </a:p>
        </p:txBody>
      </p:sp>
      <p:sp>
        <p:nvSpPr>
          <p:cNvPr id="16" name="TextBox 13"/>
          <p:cNvSpPr txBox="1"/>
          <p:nvPr/>
        </p:nvSpPr>
        <p:spPr>
          <a:xfrm>
            <a:off x="1040065" y="1597301"/>
            <a:ext cx="931774" cy="669158"/>
          </a:xfrm>
          <a:prstGeom prst="rect">
            <a:avLst/>
          </a:prstGeom>
          <a:noFill/>
        </p:spPr>
        <p:txBody>
          <a:bodyPr wrap="square" rtlCol="0">
            <a:spAutoFit/>
          </a:bodyPr>
          <a:lstStyle/>
          <a:p>
            <a:pPr defTabSz="685165" rtl="0">
              <a:defRPr/>
            </a:pPr>
            <a:r>
              <a:rPr lang="en-US" altLang="zh-CN" sz="2700" b="1" dirty="0">
                <a:solidFill>
                  <a:schemeClr val="bg1"/>
                </a:solidFill>
                <a:latin typeface="微软雅黑" panose="020B0503020204020204" pitchFamily="34" charset="-122"/>
                <a:ea typeface="微软雅黑" panose="020B0503020204020204" pitchFamily="34" charset="-122"/>
              </a:rPr>
              <a:t>105</a:t>
            </a:r>
            <a:r>
              <a:rPr lang="en-US" altLang="zh-CN" sz="1050" b="1" dirty="0">
                <a:solidFill>
                  <a:schemeClr val="bg1"/>
                </a:solidFill>
                <a:latin typeface="微软雅黑" panose="020B0503020204020204" pitchFamily="34" charset="-122"/>
                <a:ea typeface="微软雅黑" panose="020B0503020204020204" pitchFamily="34" charset="-122"/>
              </a:rPr>
              <a:t>%</a:t>
            </a:r>
            <a:endParaRPr lang="zh-CN" altLang="en-US" sz="1050" b="1" dirty="0">
              <a:solidFill>
                <a:schemeClr val="bg1"/>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1016803" y="1975722"/>
            <a:ext cx="992580" cy="415242"/>
          </a:xfrm>
          <a:prstGeom prst="rect">
            <a:avLst/>
          </a:prstGeom>
          <a:noFill/>
        </p:spPr>
        <p:txBody>
          <a:bodyPr wrap="none" rtlCol="0">
            <a:spAutoFit/>
          </a:bodyPr>
          <a:lstStyle/>
          <a:p>
            <a:pPr algn="ctr" defTabSz="685165" rtl="0">
              <a:defRPr/>
            </a:pPr>
            <a:r>
              <a:rPr lang="zh-CN" altLang="en-US" sz="1050" dirty="0">
                <a:solidFill>
                  <a:schemeClr val="bg1"/>
                </a:solidFill>
                <a:latin typeface="微软雅黑" panose="020B0503020204020204" pitchFamily="34" charset="-122"/>
                <a:ea typeface="微软雅黑" panose="020B0503020204020204" pitchFamily="34" charset="-122"/>
              </a:rPr>
              <a:t>完成季度计划</a:t>
            </a:r>
            <a:endParaRPr lang="en-US" altLang="zh-CN" sz="1050" dirty="0">
              <a:solidFill>
                <a:schemeClr val="bg1"/>
              </a:solidFill>
              <a:latin typeface="微软雅黑" panose="020B0503020204020204" pitchFamily="34" charset="-122"/>
              <a:ea typeface="微软雅黑" panose="020B0503020204020204" pitchFamily="34" charset="-122"/>
            </a:endParaRPr>
          </a:p>
          <a:p>
            <a:pPr algn="ctr" defTabSz="685165" rtl="0">
              <a:defRPr/>
            </a:pPr>
            <a:r>
              <a:rPr lang="en-US" altLang="zh-CN" sz="1050" dirty="0">
                <a:solidFill>
                  <a:schemeClr val="bg1"/>
                </a:solidFill>
                <a:latin typeface="微软雅黑" panose="020B0503020204020204" pitchFamily="34" charset="-122"/>
                <a:ea typeface="微软雅黑" panose="020B0503020204020204" pitchFamily="34" charset="-122"/>
              </a:rPr>
              <a:t>105%</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27054" y="2626655"/>
            <a:ext cx="4762401" cy="1400704"/>
          </a:xfrm>
          <a:prstGeom prst="rect">
            <a:avLst/>
          </a:prstGeom>
          <a:noFill/>
          <a:ln w="9525">
            <a:noFill/>
          </a:ln>
        </p:spPr>
        <p:txBody>
          <a:bodyPr>
            <a:spAutoFit/>
          </a:bodyPr>
          <a:lstStyle/>
          <a:p>
            <a:pPr lvl="0" algn="just" eaLnBrk="1" hangingPunct="1">
              <a:lnSpc>
                <a:spcPct val="120000"/>
              </a:lnSpc>
            </a:pPr>
            <a:r>
              <a:rPr lang="zh-CN" altLang="en-US" sz="1010" dirty="0">
                <a:latin typeface="微软雅黑" panose="020B0503020204020204" pitchFamily="34" charset="-122"/>
                <a:ea typeface="微软雅黑" panose="020B0503020204020204" pitchFamily="34" charset="-122"/>
              </a:rPr>
              <a:t>这里用一段简要的话描述出前段时间的工作亮点，重点内容可以在上方圆内突显出来，选用一些有代表性的图片放到左边，既重点突出，又生动好看。</a:t>
            </a:r>
            <a:endParaRPr lang="en-US" altLang="zh-CN" sz="1010" dirty="0">
              <a:latin typeface="微软雅黑" panose="020B0503020204020204" pitchFamily="34" charset="-122"/>
              <a:ea typeface="微软雅黑" panose="020B0503020204020204" pitchFamily="34" charset="-122"/>
            </a:endParaRPr>
          </a:p>
          <a:p>
            <a:pPr lvl="0" algn="just" eaLnBrk="1" hangingPunct="1">
              <a:lnSpc>
                <a:spcPct val="120000"/>
              </a:lnSpc>
            </a:pPr>
            <a:r>
              <a:rPr lang="zh-CN" altLang="en-US" sz="1010" dirty="0">
                <a:latin typeface="微软雅黑" panose="020B0503020204020204" pitchFamily="34" charset="-122"/>
                <a:ea typeface="微软雅黑" panose="020B0503020204020204" pitchFamily="34" charset="-122"/>
              </a:rPr>
              <a:t>这里用一段简要的话描述出前段时间的工作亮点，重点内容可以在上方圆内突显出来，选用一些有代表性的图片放到左边，既重点突出，又生动好看。</a:t>
            </a:r>
          </a:p>
          <a:p>
            <a:pPr lvl="0" algn="just" eaLnBrk="1" hangingPunct="1">
              <a:lnSpc>
                <a:spcPct val="120000"/>
              </a:lnSpc>
            </a:pPr>
            <a:r>
              <a:rPr lang="zh-CN" altLang="en-US" sz="1010" dirty="0">
                <a:latin typeface="微软雅黑" panose="020B0503020204020204" pitchFamily="34" charset="-122"/>
                <a:ea typeface="微软雅黑" panose="020B0503020204020204" pitchFamily="34" charset="-122"/>
              </a:rPr>
              <a:t>这里用一段简要的话描述出前段时间的工作亮点，重点内容可以在上方圆内突显出来，选用一些有代表性的图片放到左边，既重点突出，又生动好看。</a:t>
            </a:r>
          </a:p>
          <a:p>
            <a:pPr lvl="0" algn="just" eaLnBrk="1" hangingPunct="1">
              <a:lnSpc>
                <a:spcPct val="120000"/>
              </a:lnSpc>
            </a:pPr>
            <a:endParaRPr lang="zh-CN" altLang="en-US" sz="1010" dirty="0">
              <a:latin typeface="微软雅黑" panose="020B0503020204020204" pitchFamily="34" charset="-122"/>
              <a:ea typeface="微软雅黑" panose="020B0503020204020204" pitchFamily="34" charset="-122"/>
            </a:endParaRPr>
          </a:p>
        </p:txBody>
      </p:sp>
      <p:sp>
        <p:nvSpPr>
          <p:cNvPr id="19" name="矩形 18"/>
          <p:cNvSpPr/>
          <p:nvPr/>
        </p:nvSpPr>
        <p:spPr bwMode="auto">
          <a:xfrm>
            <a:off x="6298698" y="525735"/>
            <a:ext cx="1998019" cy="1337566"/>
          </a:xfrm>
          <a:prstGeom prst="rect">
            <a:avLst/>
          </a:prstGeom>
          <a:blipFill>
            <a:blip r:embed="rId5"/>
            <a:stretch>
              <a:fillRect/>
            </a:stretch>
          </a:blipFill>
          <a:ln w="9525" cap="flat" cmpd="sng" algn="ctr">
            <a:solidFill>
              <a:schemeClr val="bg2">
                <a:lumMod val="40000"/>
                <a:lumOff val="60000"/>
              </a:schemeClr>
            </a:solid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cs typeface="+mn-cs"/>
            </a:endParaRPr>
          </a:p>
        </p:txBody>
      </p:sp>
      <p:sp>
        <p:nvSpPr>
          <p:cNvPr id="20" name="矩形 19"/>
          <p:cNvSpPr/>
          <p:nvPr/>
        </p:nvSpPr>
        <p:spPr bwMode="auto">
          <a:xfrm>
            <a:off x="6298698" y="1989441"/>
            <a:ext cx="1998019" cy="1337566"/>
          </a:xfrm>
          <a:prstGeom prst="rect">
            <a:avLst/>
          </a:prstGeom>
          <a:blipFill>
            <a:blip r:embed="rId6"/>
            <a:stretch>
              <a:fillRect/>
            </a:stretch>
          </a:blipFill>
          <a:ln w="9525" cap="flat" cmpd="sng" algn="ctr">
            <a:solidFill>
              <a:schemeClr val="bg2">
                <a:lumMod val="40000"/>
                <a:lumOff val="60000"/>
              </a:schemeClr>
            </a:solid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cs typeface="+mn-cs"/>
            </a:endParaRPr>
          </a:p>
        </p:txBody>
      </p:sp>
      <p:sp>
        <p:nvSpPr>
          <p:cNvPr id="21" name="矩形 20"/>
          <p:cNvSpPr/>
          <p:nvPr/>
        </p:nvSpPr>
        <p:spPr bwMode="auto">
          <a:xfrm>
            <a:off x="6298698" y="3451958"/>
            <a:ext cx="1998019" cy="1337566"/>
          </a:xfrm>
          <a:prstGeom prst="rect">
            <a:avLst/>
          </a:prstGeom>
          <a:blipFill>
            <a:blip r:embed="rId7"/>
            <a:stretch>
              <a:fillRect/>
            </a:stretch>
          </a:blipFill>
          <a:ln w="9525" cap="flat" cmpd="sng" algn="ctr">
            <a:solidFill>
              <a:schemeClr val="bg2">
                <a:lumMod val="40000"/>
                <a:lumOff val="60000"/>
              </a:schemeClr>
            </a:solid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Scale>
                                      <p:cBhvr>
                                        <p:cTn id="1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5"/>
                                        </p:tgtEl>
                                        <p:attrNameLst>
                                          <p:attrName>ppt_x</p:attrName>
                                          <p:attrName>ppt_y</p:attrName>
                                        </p:attrNameLst>
                                      </p:cBhvr>
                                    </p:animMotion>
                                    <p:animEffect transition="in" filter="fade">
                                      <p:cBhvr>
                                        <p:cTn id="17" dur="1000"/>
                                        <p:tgtEl>
                                          <p:spTgt spid="15"/>
                                        </p:tgtEl>
                                      </p:cBhvr>
                                    </p:animEffect>
                                  </p:childTnLst>
                                </p:cTn>
                              </p:par>
                              <p:par>
                                <p:cTn id="18" presetID="52" presetClass="entr" presetSubtype="0" fill="hold" grpId="0" nodeType="withEffect">
                                  <p:stCondLst>
                                    <p:cond delay="20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par>
                                <p:cTn id="23" presetID="52" presetClass="entr" presetSubtype="0" fill="hold" grpId="0" nodeType="withEffect">
                                  <p:stCondLst>
                                    <p:cond delay="40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par>
                                <p:cTn id="28" presetID="52" presetClass="entr" presetSubtype="0" fill="hold" grpId="0" nodeType="withEffect">
                                  <p:stCondLst>
                                    <p:cond delay="600"/>
                                  </p:stCondLst>
                                  <p:childTnLst>
                                    <p:set>
                                      <p:cBhvr>
                                        <p:cTn id="29" dur="1" fill="hold">
                                          <p:stCondLst>
                                            <p:cond delay="0"/>
                                          </p:stCondLst>
                                        </p:cTn>
                                        <p:tgtEl>
                                          <p:spTgt spid="12"/>
                                        </p:tgtEl>
                                        <p:attrNameLst>
                                          <p:attrName>style.visibility</p:attrName>
                                        </p:attrNameLst>
                                      </p:cBhvr>
                                      <p:to>
                                        <p:strVal val="visible"/>
                                      </p:to>
                                    </p:set>
                                    <p:animScale>
                                      <p:cBhvr>
                                        <p:cTn id="3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2"/>
                                        </p:tgtEl>
                                        <p:attrNameLst>
                                          <p:attrName>ppt_x</p:attrName>
                                          <p:attrName>ppt_y</p:attrName>
                                        </p:attrNameLst>
                                      </p:cBhvr>
                                    </p:animMotion>
                                    <p:animEffect transition="in" filter="fade">
                                      <p:cBhvr>
                                        <p:cTn id="32" dur="1000"/>
                                        <p:tgtEl>
                                          <p:spTgt spid="12"/>
                                        </p:tgtEl>
                                      </p:cBhvr>
                                    </p:animEffect>
                                  </p:childTnLst>
                                </p:cTn>
                              </p:par>
                            </p:childTnLst>
                          </p:cTn>
                        </p:par>
                        <p:par>
                          <p:cTn id="33" fill="hold">
                            <p:stCondLst>
                              <p:cond delay="1519"/>
                            </p:stCondLst>
                            <p:childTnLst>
                              <p:par>
                                <p:cTn id="34" presetID="31"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style.rotation</p:attrName>
                                        </p:attrNameLst>
                                      </p:cBhvr>
                                      <p:tavLst>
                                        <p:tav tm="0">
                                          <p:val>
                                            <p:fltVal val="90"/>
                                          </p:val>
                                        </p:tav>
                                        <p:tav tm="100000">
                                          <p:val>
                                            <p:fltVal val="0"/>
                                          </p:val>
                                        </p:tav>
                                      </p:tavLst>
                                    </p:anim>
                                    <p:animEffect transition="in" filter="fade">
                                      <p:cBhvr>
                                        <p:cTn id="39" dur="500"/>
                                        <p:tgtEl>
                                          <p:spTgt spid="16"/>
                                        </p:tgtEl>
                                      </p:cBhvr>
                                    </p:animEffect>
                                  </p:childTnLst>
                                </p:cTn>
                              </p:par>
                            </p:childTnLst>
                          </p:cTn>
                        </p:par>
                        <p:par>
                          <p:cTn id="40" fill="hold">
                            <p:stCondLst>
                              <p:cond delay="2019"/>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300"/>
                                        <p:tgtEl>
                                          <p:spTgt spid="17"/>
                                        </p:tgtEl>
                                      </p:cBhvr>
                                    </p:animEffect>
                                  </p:childTnLst>
                                </p:cTn>
                              </p:par>
                            </p:childTnLst>
                          </p:cTn>
                        </p:par>
                        <p:par>
                          <p:cTn id="44" fill="hold">
                            <p:stCondLst>
                              <p:cond delay="2519"/>
                            </p:stCondLst>
                            <p:childTnLst>
                              <p:par>
                                <p:cTn id="45" presetID="31"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 calcmode="lin" valueType="num">
                                      <p:cBhvr>
                                        <p:cTn id="49" dur="500" fill="hold"/>
                                        <p:tgtEl>
                                          <p:spTgt spid="7"/>
                                        </p:tgtEl>
                                        <p:attrNameLst>
                                          <p:attrName>style.rotation</p:attrName>
                                        </p:attrNameLst>
                                      </p:cBhvr>
                                      <p:tavLst>
                                        <p:tav tm="0">
                                          <p:val>
                                            <p:fltVal val="90"/>
                                          </p:val>
                                        </p:tav>
                                        <p:tav tm="100000">
                                          <p:val>
                                            <p:fltVal val="0"/>
                                          </p:val>
                                        </p:tav>
                                      </p:tavLst>
                                    </p:anim>
                                    <p:animEffect transition="in" filter="fade">
                                      <p:cBhvr>
                                        <p:cTn id="50" dur="500"/>
                                        <p:tgtEl>
                                          <p:spTgt spid="7"/>
                                        </p:tgtEl>
                                      </p:cBhvr>
                                    </p:animEffect>
                                  </p:childTnLst>
                                </p:cTn>
                              </p:par>
                            </p:childTnLst>
                          </p:cTn>
                        </p:par>
                        <p:par>
                          <p:cTn id="51" fill="hold">
                            <p:stCondLst>
                              <p:cond delay="3019"/>
                            </p:stCondLst>
                            <p:childTnLst>
                              <p:par>
                                <p:cTn id="52" presetID="2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up)">
                                      <p:cBhvr>
                                        <p:cTn id="54" dur="300"/>
                                        <p:tgtEl>
                                          <p:spTgt spid="8"/>
                                        </p:tgtEl>
                                      </p:cBhvr>
                                    </p:animEffect>
                                  </p:childTnLst>
                                </p:cTn>
                              </p:par>
                            </p:childTnLst>
                          </p:cTn>
                        </p:par>
                        <p:par>
                          <p:cTn id="55" fill="hold">
                            <p:stCondLst>
                              <p:cond delay="3519"/>
                            </p:stCondLst>
                            <p:childTnLst>
                              <p:par>
                                <p:cTn id="56" presetID="31"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90"/>
                                          </p:val>
                                        </p:tav>
                                        <p:tav tm="100000">
                                          <p:val>
                                            <p:fltVal val="0"/>
                                          </p:val>
                                        </p:tav>
                                      </p:tavLst>
                                    </p:anim>
                                    <p:animEffect transition="in" filter="fade">
                                      <p:cBhvr>
                                        <p:cTn id="61" dur="500"/>
                                        <p:tgtEl>
                                          <p:spTgt spid="10"/>
                                        </p:tgtEl>
                                      </p:cBhvr>
                                    </p:animEffect>
                                  </p:childTnLst>
                                </p:cTn>
                              </p:par>
                            </p:childTnLst>
                          </p:cTn>
                        </p:par>
                        <p:par>
                          <p:cTn id="62" fill="hold">
                            <p:stCondLst>
                              <p:cond delay="4019"/>
                            </p:stCondLst>
                            <p:childTnLst>
                              <p:par>
                                <p:cTn id="63" presetID="22" presetClass="entr" presetSubtype="1"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up)">
                                      <p:cBhvr>
                                        <p:cTn id="65" dur="300"/>
                                        <p:tgtEl>
                                          <p:spTgt spid="11"/>
                                        </p:tgtEl>
                                      </p:cBhvr>
                                    </p:animEffect>
                                  </p:childTnLst>
                                </p:cTn>
                              </p:par>
                            </p:childTnLst>
                          </p:cTn>
                        </p:par>
                        <p:par>
                          <p:cTn id="66" fill="hold">
                            <p:stCondLst>
                              <p:cond delay="4519"/>
                            </p:stCondLst>
                            <p:childTnLst>
                              <p:par>
                                <p:cTn id="67" presetID="31"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 calcmode="lin" valueType="num">
                                      <p:cBhvr>
                                        <p:cTn id="71" dur="500" fill="hold"/>
                                        <p:tgtEl>
                                          <p:spTgt spid="13"/>
                                        </p:tgtEl>
                                        <p:attrNameLst>
                                          <p:attrName>style.rotation</p:attrName>
                                        </p:attrNameLst>
                                      </p:cBhvr>
                                      <p:tavLst>
                                        <p:tav tm="0">
                                          <p:val>
                                            <p:fltVal val="90"/>
                                          </p:val>
                                        </p:tav>
                                        <p:tav tm="100000">
                                          <p:val>
                                            <p:fltVal val="0"/>
                                          </p:val>
                                        </p:tav>
                                      </p:tavLst>
                                    </p:anim>
                                    <p:animEffect transition="in" filter="fade">
                                      <p:cBhvr>
                                        <p:cTn id="72" dur="500"/>
                                        <p:tgtEl>
                                          <p:spTgt spid="13"/>
                                        </p:tgtEl>
                                      </p:cBhvr>
                                    </p:animEffect>
                                  </p:childTnLst>
                                </p:cTn>
                              </p:par>
                            </p:childTnLst>
                          </p:cTn>
                        </p:par>
                        <p:par>
                          <p:cTn id="73" fill="hold">
                            <p:stCondLst>
                              <p:cond delay="5019"/>
                            </p:stCondLst>
                            <p:childTnLst>
                              <p:par>
                                <p:cTn id="74" presetID="22" presetClass="entr" presetSubtype="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up)">
                                      <p:cBhvr>
                                        <p:cTn id="76" dur="300"/>
                                        <p:tgtEl>
                                          <p:spTgt spid="14"/>
                                        </p:tgtEl>
                                      </p:cBhvr>
                                    </p:animEffect>
                                  </p:childTnLst>
                                </p:cTn>
                              </p:par>
                            </p:childTnLst>
                          </p:cTn>
                        </p:par>
                        <p:par>
                          <p:cTn id="77" fill="hold">
                            <p:stCondLst>
                              <p:cond delay="5519"/>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par>
                          <p:cTn id="81" fill="hold">
                            <p:stCondLst>
                              <p:cond delay="6019"/>
                            </p:stCondLst>
                            <p:childTnLst>
                              <p:par>
                                <p:cTn id="82" presetID="22" presetClass="entr" presetSubtype="2"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right)">
                                      <p:cBhvr>
                                        <p:cTn id="84" dur="300"/>
                                        <p:tgtEl>
                                          <p:spTgt spid="19"/>
                                        </p:tgtEl>
                                      </p:cBhvr>
                                    </p:animEffect>
                                  </p:childTnLst>
                                </p:cTn>
                              </p:par>
                              <p:par>
                                <p:cTn id="85" presetID="22" presetClass="entr" presetSubtype="2" fill="hold" grpId="0" nodeType="withEffect">
                                  <p:stCondLst>
                                    <p:cond delay="200"/>
                                  </p:stCondLst>
                                  <p:childTnLst>
                                    <p:set>
                                      <p:cBhvr>
                                        <p:cTn id="86" dur="1" fill="hold">
                                          <p:stCondLst>
                                            <p:cond delay="0"/>
                                          </p:stCondLst>
                                        </p:cTn>
                                        <p:tgtEl>
                                          <p:spTgt spid="20"/>
                                        </p:tgtEl>
                                        <p:attrNameLst>
                                          <p:attrName>style.visibility</p:attrName>
                                        </p:attrNameLst>
                                      </p:cBhvr>
                                      <p:to>
                                        <p:strVal val="visible"/>
                                      </p:to>
                                    </p:set>
                                    <p:animEffect transition="in" filter="wipe(right)">
                                      <p:cBhvr>
                                        <p:cTn id="87" dur="300"/>
                                        <p:tgtEl>
                                          <p:spTgt spid="20"/>
                                        </p:tgtEl>
                                      </p:cBhvr>
                                    </p:animEffect>
                                  </p:childTnLst>
                                </p:cTn>
                              </p:par>
                              <p:par>
                                <p:cTn id="88" presetID="22" presetClass="entr" presetSubtype="2" fill="hold" grpId="0" nodeType="withEffect">
                                  <p:stCondLst>
                                    <p:cond delay="400"/>
                                  </p:stCondLst>
                                  <p:childTnLst>
                                    <p:set>
                                      <p:cBhvr>
                                        <p:cTn id="89" dur="1" fill="hold">
                                          <p:stCondLst>
                                            <p:cond delay="0"/>
                                          </p:stCondLst>
                                        </p:cTn>
                                        <p:tgtEl>
                                          <p:spTgt spid="21"/>
                                        </p:tgtEl>
                                        <p:attrNameLst>
                                          <p:attrName>style.visibility</p:attrName>
                                        </p:attrNameLst>
                                      </p:cBhvr>
                                      <p:to>
                                        <p:strVal val="visible"/>
                                      </p:to>
                                    </p:set>
                                    <p:animEffect transition="in" filter="wipe(right)">
                                      <p:cBhvr>
                                        <p:cTn id="90"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P spid="19" grpId="0" animBg="1"/>
      <p:bldP spid="20"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025700" y="1338863"/>
            <a:ext cx="2816608" cy="2816608"/>
            <a:chOff x="5258944" y="977070"/>
            <a:chExt cx="5044439" cy="5044439"/>
          </a:xfrm>
          <a:noFill/>
        </p:grpSpPr>
        <p:sp>
          <p:nvSpPr>
            <p:cNvPr id="7" name="正五边形 6"/>
            <p:cNvSpPr/>
            <p:nvPr/>
          </p:nvSpPr>
          <p:spPr>
            <a:xfrm rot="2880000">
              <a:off x="5258944" y="1097176"/>
              <a:ext cx="5044439" cy="4804228"/>
            </a:xfrm>
            <a:prstGeom prst="pentagon">
              <a:avLst/>
            </a:prstGeom>
            <a:grpFill/>
            <a:ln w="38100">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8" name="正五边形 7"/>
            <p:cNvSpPr/>
            <p:nvPr/>
          </p:nvSpPr>
          <p:spPr>
            <a:xfrm rot="1440000">
              <a:off x="5258944" y="1097176"/>
              <a:ext cx="5044439" cy="4804228"/>
            </a:xfrm>
            <a:prstGeom prst="pentagon">
              <a:avLst/>
            </a:prstGeom>
            <a:grpFill/>
            <a:ln w="38100">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9" name="正五边形 8"/>
            <p:cNvSpPr/>
            <p:nvPr/>
          </p:nvSpPr>
          <p:spPr>
            <a:xfrm>
              <a:off x="5258944" y="1097176"/>
              <a:ext cx="5044439" cy="4804228"/>
            </a:xfrm>
            <a:prstGeom prst="pentagon">
              <a:avLst/>
            </a:prstGeom>
            <a:grpFill/>
            <a:ln w="38100">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0" name="椭圆 9"/>
            <p:cNvSpPr>
              <a:spLocks noChangeAspect="1"/>
            </p:cNvSpPr>
            <p:nvPr/>
          </p:nvSpPr>
          <p:spPr>
            <a:xfrm>
              <a:off x="5639163" y="1617404"/>
              <a:ext cx="4284000" cy="4284000"/>
            </a:xfrm>
            <a:prstGeom prst="ellipse">
              <a:avLst/>
            </a:prstGeom>
            <a:grpFill/>
            <a:ln w="38100">
              <a:solidFill>
                <a:srgbClr val="E58C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grpSp>
        <p:nvGrpSpPr>
          <p:cNvPr id="11" name="组合 10"/>
          <p:cNvGrpSpPr/>
          <p:nvPr/>
        </p:nvGrpSpPr>
        <p:grpSpPr>
          <a:xfrm>
            <a:off x="5356761" y="1338863"/>
            <a:ext cx="2816608" cy="2816608"/>
            <a:chOff x="5258944" y="977070"/>
            <a:chExt cx="5044439" cy="5044439"/>
          </a:xfrm>
          <a:noFill/>
        </p:grpSpPr>
        <p:sp>
          <p:nvSpPr>
            <p:cNvPr id="12" name="正五边形 11"/>
            <p:cNvSpPr/>
            <p:nvPr/>
          </p:nvSpPr>
          <p:spPr>
            <a:xfrm rot="2880000">
              <a:off x="5258944" y="1097176"/>
              <a:ext cx="5044439" cy="4804228"/>
            </a:xfrm>
            <a:prstGeom prst="pentagon">
              <a:avLst/>
            </a:prstGeom>
            <a:grpFill/>
            <a:ln w="38100">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3" name="正五边形 12"/>
            <p:cNvSpPr/>
            <p:nvPr/>
          </p:nvSpPr>
          <p:spPr>
            <a:xfrm rot="1440000">
              <a:off x="5258944" y="1097176"/>
              <a:ext cx="5044439" cy="4804228"/>
            </a:xfrm>
            <a:prstGeom prst="pentagon">
              <a:avLst/>
            </a:prstGeom>
            <a:grpFill/>
            <a:ln w="38100">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4" name="正五边形 13"/>
            <p:cNvSpPr/>
            <p:nvPr/>
          </p:nvSpPr>
          <p:spPr>
            <a:xfrm>
              <a:off x="5258944" y="1097176"/>
              <a:ext cx="5044439" cy="4804228"/>
            </a:xfrm>
            <a:prstGeom prst="pentagon">
              <a:avLst/>
            </a:prstGeom>
            <a:grpFill/>
            <a:ln w="38100">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sp>
          <p:nvSpPr>
            <p:cNvPr id="15" name="椭圆 14"/>
            <p:cNvSpPr>
              <a:spLocks noChangeAspect="1"/>
            </p:cNvSpPr>
            <p:nvPr/>
          </p:nvSpPr>
          <p:spPr>
            <a:xfrm>
              <a:off x="5639163" y="1617404"/>
              <a:ext cx="4284000" cy="4284000"/>
            </a:xfrm>
            <a:prstGeom prst="ellipse">
              <a:avLst/>
            </a:prstGeom>
            <a:grpFill/>
            <a:ln w="38100">
              <a:solidFill>
                <a:srgbClr val="68BE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ea typeface="微软雅黑" panose="020B0503020204020204" pitchFamily="34" charset="-122"/>
              </a:endParaRPr>
            </a:p>
          </p:txBody>
        </p:sp>
      </p:grpSp>
      <p:sp>
        <p:nvSpPr>
          <p:cNvPr id="16" name="矩形 15"/>
          <p:cNvSpPr/>
          <p:nvPr/>
        </p:nvSpPr>
        <p:spPr>
          <a:xfrm>
            <a:off x="3777189" y="2448178"/>
            <a:ext cx="1644692" cy="553998"/>
          </a:xfrm>
          <a:prstGeom prst="rect">
            <a:avLst/>
          </a:prstGeom>
        </p:spPr>
        <p:txBody>
          <a:bodyPr wrap="square">
            <a:spAutoFit/>
          </a:bodyPr>
          <a:lstStyle/>
          <a:p>
            <a:pPr algn="ctr"/>
            <a:r>
              <a:rPr lang="en-US" altLang="zh-CN" sz="3000" b="1" dirty="0">
                <a:solidFill>
                  <a:schemeClr val="tx1">
                    <a:lumMod val="75000"/>
                    <a:lumOff val="25000"/>
                  </a:schemeClr>
                </a:solidFill>
                <a:ea typeface="微软雅黑" panose="020B0503020204020204" pitchFamily="34" charset="-122"/>
              </a:rPr>
              <a:t>VS</a:t>
            </a:r>
            <a:endParaRPr lang="zh-CN" altLang="en-US" sz="3000" b="1" dirty="0">
              <a:solidFill>
                <a:schemeClr val="tx1">
                  <a:lumMod val="75000"/>
                  <a:lumOff val="25000"/>
                </a:schemeClr>
              </a:solidFill>
              <a:ea typeface="微软雅黑" panose="020B0503020204020204" pitchFamily="34" charset="-122"/>
            </a:endParaRPr>
          </a:p>
        </p:txBody>
      </p:sp>
      <p:sp>
        <p:nvSpPr>
          <p:cNvPr id="17" name="矩形 16"/>
          <p:cNvSpPr/>
          <p:nvPr/>
        </p:nvSpPr>
        <p:spPr>
          <a:xfrm>
            <a:off x="1696986"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27781"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p:nvPr/>
        </p:nvSpPr>
        <p:spPr>
          <a:xfrm>
            <a:off x="6025100" y="2249157"/>
            <a:ext cx="1408064" cy="323159"/>
          </a:xfrm>
          <a:prstGeom prst="rect">
            <a:avLst/>
          </a:prstGeom>
        </p:spPr>
        <p:txBody>
          <a:bodyPr wrap="none" lIns="68573" tIns="34287" rIns="68573" bIns="34287">
            <a:spAutoFit/>
          </a:bodyPr>
          <a:lstStyle/>
          <a:p>
            <a:pPr algn="ctr"/>
            <a:r>
              <a:rPr lang="zh-CN" altLang="en-US" sz="165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165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5855895" y="2727568"/>
            <a:ext cx="1746473"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050"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childTnLst>
                                </p:cTn>
                              </p:par>
                            </p:childTnLst>
                          </p:cTn>
                        </p:par>
                        <p:par>
                          <p:cTn id="29" fill="hold">
                            <p:stCondLst>
                              <p:cond delay="1019"/>
                            </p:stCondLst>
                            <p:childTnLst>
                              <p:par>
                                <p:cTn id="30" presetID="2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edge">
                                      <p:cBhvr>
                                        <p:cTn id="32" dur="750"/>
                                        <p:tgtEl>
                                          <p:spTgt spid="18"/>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edge">
                                      <p:cBhvr>
                                        <p:cTn id="35" dur="750"/>
                                        <p:tgtEl>
                                          <p:spTgt spid="20"/>
                                        </p:tgtEl>
                                      </p:cBhvr>
                                    </p:animEffect>
                                  </p:childTnLst>
                                </p:cTn>
                              </p:par>
                              <p:par>
                                <p:cTn id="36" presetID="53" presetClass="entr" presetSubtype="16" fill="hold" grpId="0" nodeType="withEffect">
                                  <p:stCondLst>
                                    <p:cond delay="125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8" presetClass="emph" presetSubtype="0" fill="hold" nodeType="withEffect">
                                  <p:stCondLst>
                                    <p:cond delay="1250"/>
                                  </p:stCondLst>
                                  <p:childTnLst>
                                    <p:animRot by="21600000">
                                      <p:cBhvr>
                                        <p:cTn id="42" dur="2000" fill="hold"/>
                                        <p:tgtEl>
                                          <p:spTgt spid="6"/>
                                        </p:tgtEl>
                                        <p:attrNameLst>
                                          <p:attrName>r</p:attrName>
                                        </p:attrNameLst>
                                      </p:cBhvr>
                                    </p:animRot>
                                  </p:childTnLst>
                                </p:cTn>
                              </p:par>
                              <p:par>
                                <p:cTn id="43" presetID="8" presetClass="emph" presetSubtype="0" fill="hold" nodeType="withEffect">
                                  <p:stCondLst>
                                    <p:cond delay="1250"/>
                                  </p:stCondLst>
                                  <p:childTnLst>
                                    <p:animRot by="21600000">
                                      <p:cBhvr>
                                        <p:cTn id="44" dur="2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8" grpId="0"/>
      <p:bldP spid="19"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090688" y="1805723"/>
            <a:ext cx="2760315" cy="1567291"/>
            <a:chOff x="2974975" y="1967293"/>
            <a:chExt cx="3158329" cy="1793281"/>
          </a:xfrm>
        </p:grpSpPr>
        <p:grpSp>
          <p:nvGrpSpPr>
            <p:cNvPr id="7" name="组合 6"/>
            <p:cNvGrpSpPr/>
            <p:nvPr/>
          </p:nvGrpSpPr>
          <p:grpSpPr>
            <a:xfrm>
              <a:off x="2974975" y="1967293"/>
              <a:ext cx="714375" cy="1793281"/>
              <a:chOff x="3067050" y="-1269040"/>
              <a:chExt cx="714375" cy="1793281"/>
            </a:xfrm>
          </p:grpSpPr>
          <p:cxnSp>
            <p:nvCxnSpPr>
              <p:cNvPr id="13" name="直接连接符 12"/>
              <p:cNvCxnSpPr/>
              <p:nvPr/>
            </p:nvCxnSpPr>
            <p:spPr>
              <a:xfrm>
                <a:off x="3295650" y="-1269040"/>
                <a:ext cx="485775" cy="357188"/>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4" name="直接连接符 13"/>
              <p:cNvCxnSpPr/>
              <p:nvPr/>
            </p:nvCxnSpPr>
            <p:spPr>
              <a:xfrm>
                <a:off x="3067050" y="-681633"/>
                <a:ext cx="571500" cy="127993"/>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5" name="直接连接符 14"/>
              <p:cNvCxnSpPr/>
              <p:nvPr/>
            </p:nvCxnSpPr>
            <p:spPr>
              <a:xfrm flipH="1">
                <a:off x="3067050" y="-167993"/>
                <a:ext cx="571500" cy="127993"/>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6" name="直接连接符 15"/>
              <p:cNvCxnSpPr/>
              <p:nvPr/>
            </p:nvCxnSpPr>
            <p:spPr>
              <a:xfrm flipH="1">
                <a:off x="3295650" y="167053"/>
                <a:ext cx="485775" cy="357188"/>
              </a:xfrm>
              <a:prstGeom prst="line">
                <a:avLst/>
              </a:prstGeom>
              <a:noFill/>
              <a:ln w="6350" cap="flat" cmpd="sng" algn="ctr">
                <a:solidFill>
                  <a:schemeClr val="bg2">
                    <a:lumMod val="50000"/>
                  </a:schemeClr>
                </a:solidFill>
                <a:prstDash val="solid"/>
                <a:miter lim="800000"/>
                <a:headEnd type="oval" w="sm" len="sm"/>
                <a:tailEnd type="oval" w="sm" len="sm"/>
              </a:ln>
              <a:effectLst/>
            </p:spPr>
          </p:cxnSp>
        </p:grpSp>
        <p:grpSp>
          <p:nvGrpSpPr>
            <p:cNvPr id="8" name="组合 7"/>
            <p:cNvGrpSpPr/>
            <p:nvPr/>
          </p:nvGrpSpPr>
          <p:grpSpPr>
            <a:xfrm flipH="1">
              <a:off x="5418929" y="1967293"/>
              <a:ext cx="714375" cy="1793281"/>
              <a:chOff x="3067050" y="-1269040"/>
              <a:chExt cx="714375" cy="1793281"/>
            </a:xfrm>
          </p:grpSpPr>
          <p:cxnSp>
            <p:nvCxnSpPr>
              <p:cNvPr id="9" name="直接连接符 8"/>
              <p:cNvCxnSpPr/>
              <p:nvPr/>
            </p:nvCxnSpPr>
            <p:spPr>
              <a:xfrm>
                <a:off x="3295650" y="-1269040"/>
                <a:ext cx="485775" cy="357188"/>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0" name="直接连接符 9"/>
              <p:cNvCxnSpPr/>
              <p:nvPr/>
            </p:nvCxnSpPr>
            <p:spPr>
              <a:xfrm>
                <a:off x="3067050" y="-681633"/>
                <a:ext cx="571500" cy="127993"/>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1" name="直接连接符 10"/>
              <p:cNvCxnSpPr/>
              <p:nvPr/>
            </p:nvCxnSpPr>
            <p:spPr>
              <a:xfrm flipH="1">
                <a:off x="3067050" y="-167993"/>
                <a:ext cx="571500" cy="127993"/>
              </a:xfrm>
              <a:prstGeom prst="line">
                <a:avLst/>
              </a:prstGeom>
              <a:noFill/>
              <a:ln w="6350" cap="flat" cmpd="sng" algn="ctr">
                <a:solidFill>
                  <a:schemeClr val="bg2">
                    <a:lumMod val="50000"/>
                  </a:schemeClr>
                </a:solidFill>
                <a:prstDash val="solid"/>
                <a:miter lim="800000"/>
                <a:headEnd type="oval" w="sm" len="sm"/>
                <a:tailEnd type="oval" w="sm" len="sm"/>
              </a:ln>
              <a:effectLst/>
            </p:spPr>
          </p:cxnSp>
          <p:cxnSp>
            <p:nvCxnSpPr>
              <p:cNvPr id="12" name="直接连接符 11"/>
              <p:cNvCxnSpPr/>
              <p:nvPr/>
            </p:nvCxnSpPr>
            <p:spPr>
              <a:xfrm flipH="1">
                <a:off x="3295650" y="167053"/>
                <a:ext cx="485775" cy="357188"/>
              </a:xfrm>
              <a:prstGeom prst="line">
                <a:avLst/>
              </a:prstGeom>
              <a:noFill/>
              <a:ln w="6350" cap="flat" cmpd="sng" algn="ctr">
                <a:solidFill>
                  <a:schemeClr val="bg2">
                    <a:lumMod val="50000"/>
                  </a:schemeClr>
                </a:solidFill>
                <a:prstDash val="solid"/>
                <a:miter lim="800000"/>
                <a:headEnd type="oval" w="sm" len="sm"/>
                <a:tailEnd type="oval" w="sm" len="sm"/>
              </a:ln>
              <a:effectLst/>
            </p:spPr>
          </p:cxnSp>
        </p:grpSp>
      </p:grpSp>
      <p:grpSp>
        <p:nvGrpSpPr>
          <p:cNvPr id="17" name="组合 16"/>
          <p:cNvGrpSpPr/>
          <p:nvPr/>
        </p:nvGrpSpPr>
        <p:grpSpPr>
          <a:xfrm>
            <a:off x="3630403" y="1741641"/>
            <a:ext cx="1695455" cy="1695455"/>
            <a:chOff x="3592513" y="1893971"/>
            <a:chExt cx="1939925" cy="1939925"/>
          </a:xfrm>
        </p:grpSpPr>
        <p:sp>
          <p:nvSpPr>
            <p:cNvPr id="18" name="椭圆 17"/>
            <p:cNvSpPr/>
            <p:nvPr/>
          </p:nvSpPr>
          <p:spPr>
            <a:xfrm>
              <a:off x="3592513" y="1893971"/>
              <a:ext cx="1939925" cy="1939925"/>
            </a:xfrm>
            <a:prstGeom prst="ellipse">
              <a:avLst/>
            </a:prstGeom>
            <a:solidFill>
              <a:srgbClr val="68BEE4"/>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3908425" y="2262437"/>
              <a:ext cx="1308100" cy="1279192"/>
              <a:chOff x="1985963" y="42863"/>
              <a:chExt cx="5172075" cy="5057775"/>
            </a:xfrm>
            <a:solidFill>
              <a:sysClr val="window" lastClr="FFFFFF"/>
            </a:solidFill>
          </p:grpSpPr>
          <p:sp>
            <p:nvSpPr>
              <p:cNvPr id="20" name="Freeform 5"/>
              <p:cNvSpPr/>
              <p:nvPr/>
            </p:nvSpPr>
            <p:spPr bwMode="auto">
              <a:xfrm>
                <a:off x="4176713" y="42863"/>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sp>
            <p:nvSpPr>
              <p:cNvPr id="21" name="Freeform 6"/>
              <p:cNvSpPr/>
              <p:nvPr/>
            </p:nvSpPr>
            <p:spPr bwMode="auto">
              <a:xfrm>
                <a:off x="3586163" y="915988"/>
                <a:ext cx="1971675" cy="4184650"/>
              </a:xfrm>
              <a:custGeom>
                <a:avLst/>
                <a:gdLst>
                  <a:gd name="T0" fmla="*/ 804 w 1242"/>
                  <a:gd name="T1" fmla="*/ 50 h 2636"/>
                  <a:gd name="T2" fmla="*/ 758 w 1242"/>
                  <a:gd name="T3" fmla="*/ 256 h 2636"/>
                  <a:gd name="T4" fmla="*/ 702 w 1242"/>
                  <a:gd name="T5" fmla="*/ 386 h 2636"/>
                  <a:gd name="T6" fmla="*/ 676 w 1242"/>
                  <a:gd name="T7" fmla="*/ 286 h 2636"/>
                  <a:gd name="T8" fmla="*/ 688 w 1242"/>
                  <a:gd name="T9" fmla="*/ 124 h 2636"/>
                  <a:gd name="T10" fmla="*/ 612 w 1242"/>
                  <a:gd name="T11" fmla="*/ 182 h 2636"/>
                  <a:gd name="T12" fmla="*/ 558 w 1242"/>
                  <a:gd name="T13" fmla="*/ 316 h 2636"/>
                  <a:gd name="T14" fmla="*/ 524 w 1242"/>
                  <a:gd name="T15" fmla="*/ 352 h 2636"/>
                  <a:gd name="T16" fmla="*/ 466 w 1242"/>
                  <a:gd name="T17" fmla="*/ 196 h 2636"/>
                  <a:gd name="T18" fmla="*/ 434 w 1242"/>
                  <a:gd name="T19" fmla="*/ 0 h 2636"/>
                  <a:gd name="T20" fmla="*/ 190 w 1242"/>
                  <a:gd name="T21" fmla="*/ 6 h 2636"/>
                  <a:gd name="T22" fmla="*/ 104 w 1242"/>
                  <a:gd name="T23" fmla="*/ 42 h 2636"/>
                  <a:gd name="T24" fmla="*/ 40 w 1242"/>
                  <a:gd name="T25" fmla="*/ 106 h 2636"/>
                  <a:gd name="T26" fmla="*/ 6 w 1242"/>
                  <a:gd name="T27" fmla="*/ 190 h 2636"/>
                  <a:gd name="T28" fmla="*/ 0 w 1242"/>
                  <a:gd name="T29" fmla="*/ 1192 h 2636"/>
                  <a:gd name="T30" fmla="*/ 20 w 1242"/>
                  <a:gd name="T31" fmla="*/ 1250 h 2636"/>
                  <a:gd name="T32" fmla="*/ 72 w 1242"/>
                  <a:gd name="T33" fmla="*/ 1284 h 2636"/>
                  <a:gd name="T34" fmla="*/ 38 w 1242"/>
                  <a:gd name="T35" fmla="*/ 1350 h 2636"/>
                  <a:gd name="T36" fmla="*/ 8 w 1242"/>
                  <a:gd name="T37" fmla="*/ 1370 h 2636"/>
                  <a:gd name="T38" fmla="*/ 0 w 1242"/>
                  <a:gd name="T39" fmla="*/ 1902 h 2636"/>
                  <a:gd name="T40" fmla="*/ 8 w 1242"/>
                  <a:gd name="T41" fmla="*/ 1928 h 2636"/>
                  <a:gd name="T42" fmla="*/ 38 w 1242"/>
                  <a:gd name="T43" fmla="*/ 1948 h 2636"/>
                  <a:gd name="T44" fmla="*/ 150 w 1242"/>
                  <a:gd name="T45" fmla="*/ 1948 h 2636"/>
                  <a:gd name="T46" fmla="*/ 180 w 1242"/>
                  <a:gd name="T47" fmla="*/ 1928 h 2636"/>
                  <a:gd name="T48" fmla="*/ 188 w 1242"/>
                  <a:gd name="T49" fmla="*/ 1398 h 2636"/>
                  <a:gd name="T50" fmla="*/ 180 w 1242"/>
                  <a:gd name="T51" fmla="*/ 1370 h 2636"/>
                  <a:gd name="T52" fmla="*/ 150 w 1242"/>
                  <a:gd name="T53" fmla="*/ 1350 h 2636"/>
                  <a:gd name="T54" fmla="*/ 118 w 1242"/>
                  <a:gd name="T55" fmla="*/ 1286 h 2636"/>
                  <a:gd name="T56" fmla="*/ 172 w 1242"/>
                  <a:gd name="T57" fmla="*/ 1254 h 2636"/>
                  <a:gd name="T58" fmla="*/ 194 w 1242"/>
                  <a:gd name="T59" fmla="*/ 1192 h 2636"/>
                  <a:gd name="T60" fmla="*/ 310 w 1242"/>
                  <a:gd name="T61" fmla="*/ 2508 h 2636"/>
                  <a:gd name="T62" fmla="*/ 320 w 1242"/>
                  <a:gd name="T63" fmla="*/ 2558 h 2636"/>
                  <a:gd name="T64" fmla="*/ 366 w 1242"/>
                  <a:gd name="T65" fmla="*/ 2614 h 2636"/>
                  <a:gd name="T66" fmla="*/ 412 w 1242"/>
                  <a:gd name="T67" fmla="*/ 2634 h 2636"/>
                  <a:gd name="T68" fmla="*/ 452 w 1242"/>
                  <a:gd name="T69" fmla="*/ 2636 h 2636"/>
                  <a:gd name="T70" fmla="*/ 500 w 1242"/>
                  <a:gd name="T71" fmla="*/ 2620 h 2636"/>
                  <a:gd name="T72" fmla="*/ 552 w 1242"/>
                  <a:gd name="T73" fmla="*/ 2568 h 2636"/>
                  <a:gd name="T74" fmla="*/ 566 w 1242"/>
                  <a:gd name="T75" fmla="*/ 2520 h 2636"/>
                  <a:gd name="T76" fmla="*/ 676 w 1242"/>
                  <a:gd name="T77" fmla="*/ 2508 h 2636"/>
                  <a:gd name="T78" fmla="*/ 682 w 1242"/>
                  <a:gd name="T79" fmla="*/ 2546 h 2636"/>
                  <a:gd name="T80" fmla="*/ 714 w 1242"/>
                  <a:gd name="T81" fmla="*/ 2598 h 2636"/>
                  <a:gd name="T82" fmla="*/ 766 w 1242"/>
                  <a:gd name="T83" fmla="*/ 2630 h 2636"/>
                  <a:gd name="T84" fmla="*/ 804 w 1242"/>
                  <a:gd name="T85" fmla="*/ 2636 h 2636"/>
                  <a:gd name="T86" fmla="*/ 854 w 1242"/>
                  <a:gd name="T87" fmla="*/ 2626 h 2636"/>
                  <a:gd name="T88" fmla="*/ 910 w 1242"/>
                  <a:gd name="T89" fmla="*/ 2580 h 2636"/>
                  <a:gd name="T90" fmla="*/ 930 w 1242"/>
                  <a:gd name="T91" fmla="*/ 2534 h 2636"/>
                  <a:gd name="T92" fmla="*/ 1048 w 1242"/>
                  <a:gd name="T93" fmla="*/ 400 h 2636"/>
                  <a:gd name="T94" fmla="*/ 1056 w 1242"/>
                  <a:gd name="T95" fmla="*/ 1230 h 2636"/>
                  <a:gd name="T96" fmla="*/ 1108 w 1242"/>
                  <a:gd name="T97" fmla="*/ 1282 h 2636"/>
                  <a:gd name="T98" fmla="*/ 1164 w 1242"/>
                  <a:gd name="T99" fmla="*/ 1286 h 2636"/>
                  <a:gd name="T100" fmla="*/ 1226 w 1242"/>
                  <a:gd name="T101" fmla="*/ 1246 h 2636"/>
                  <a:gd name="T102" fmla="*/ 1242 w 1242"/>
                  <a:gd name="T103" fmla="*/ 238 h 2636"/>
                  <a:gd name="T104" fmla="*/ 1232 w 1242"/>
                  <a:gd name="T105" fmla="*/ 168 h 2636"/>
                  <a:gd name="T106" fmla="*/ 1188 w 1242"/>
                  <a:gd name="T107" fmla="*/ 88 h 2636"/>
                  <a:gd name="T108" fmla="*/ 1118 w 1242"/>
                  <a:gd name="T109" fmla="*/ 30 h 2636"/>
                  <a:gd name="T110" fmla="*/ 1030 w 1242"/>
                  <a:gd name="T111" fmla="*/ 2 h 2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42" h="2636">
                    <a:moveTo>
                      <a:pt x="1004" y="0"/>
                    </a:move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38" y="0"/>
                    </a:lnTo>
                    <a:lnTo>
                      <a:pt x="238" y="0"/>
                    </a:lnTo>
                    <a:lnTo>
                      <a:pt x="214" y="2"/>
                    </a:lnTo>
                    <a:lnTo>
                      <a:pt x="190" y="6"/>
                    </a:lnTo>
                    <a:lnTo>
                      <a:pt x="166" y="12"/>
                    </a:lnTo>
                    <a:lnTo>
                      <a:pt x="146" y="20"/>
                    </a:lnTo>
                    <a:lnTo>
                      <a:pt x="124" y="30"/>
                    </a:lnTo>
                    <a:lnTo>
                      <a:pt x="104" y="42"/>
                    </a:lnTo>
                    <a:lnTo>
                      <a:pt x="86" y="54"/>
                    </a:lnTo>
                    <a:lnTo>
                      <a:pt x="70" y="70"/>
                    </a:lnTo>
                    <a:lnTo>
                      <a:pt x="54" y="88"/>
                    </a:lnTo>
                    <a:lnTo>
                      <a:pt x="40" y="106"/>
                    </a:lnTo>
                    <a:lnTo>
                      <a:pt x="28" y="124"/>
                    </a:lnTo>
                    <a:lnTo>
                      <a:pt x="18" y="146"/>
                    </a:lnTo>
                    <a:lnTo>
                      <a:pt x="10" y="168"/>
                    </a:lnTo>
                    <a:lnTo>
                      <a:pt x="6" y="190"/>
                    </a:lnTo>
                    <a:lnTo>
                      <a:pt x="2" y="214"/>
                    </a:lnTo>
                    <a:lnTo>
                      <a:pt x="0" y="238"/>
                    </a:lnTo>
                    <a:lnTo>
                      <a:pt x="0" y="1192"/>
                    </a:lnTo>
                    <a:lnTo>
                      <a:pt x="0" y="1192"/>
                    </a:lnTo>
                    <a:lnTo>
                      <a:pt x="2" y="1208"/>
                    </a:lnTo>
                    <a:lnTo>
                      <a:pt x="6" y="1224"/>
                    </a:lnTo>
                    <a:lnTo>
                      <a:pt x="12" y="1238"/>
                    </a:lnTo>
                    <a:lnTo>
                      <a:pt x="20" y="1250"/>
                    </a:lnTo>
                    <a:lnTo>
                      <a:pt x="30" y="1262"/>
                    </a:lnTo>
                    <a:lnTo>
                      <a:pt x="42" y="1272"/>
                    </a:lnTo>
                    <a:lnTo>
                      <a:pt x="56" y="1280"/>
                    </a:lnTo>
                    <a:lnTo>
                      <a:pt x="72" y="1284"/>
                    </a:lnTo>
                    <a:lnTo>
                      <a:pt x="72" y="1350"/>
                    </a:lnTo>
                    <a:lnTo>
                      <a:pt x="48" y="1350"/>
                    </a:lnTo>
                    <a:lnTo>
                      <a:pt x="48" y="1350"/>
                    </a:lnTo>
                    <a:lnTo>
                      <a:pt x="38" y="1350"/>
                    </a:lnTo>
                    <a:lnTo>
                      <a:pt x="30" y="1354"/>
                    </a:lnTo>
                    <a:lnTo>
                      <a:pt x="22" y="1358"/>
                    </a:lnTo>
                    <a:lnTo>
                      <a:pt x="14" y="1364"/>
                    </a:lnTo>
                    <a:lnTo>
                      <a:pt x="8" y="1370"/>
                    </a:lnTo>
                    <a:lnTo>
                      <a:pt x="4" y="1380"/>
                    </a:lnTo>
                    <a:lnTo>
                      <a:pt x="2" y="1388"/>
                    </a:lnTo>
                    <a:lnTo>
                      <a:pt x="0" y="1398"/>
                    </a:lnTo>
                    <a:lnTo>
                      <a:pt x="0" y="1902"/>
                    </a:lnTo>
                    <a:lnTo>
                      <a:pt x="0" y="1902"/>
                    </a:lnTo>
                    <a:lnTo>
                      <a:pt x="2" y="1912"/>
                    </a:lnTo>
                    <a:lnTo>
                      <a:pt x="4" y="1920"/>
                    </a:lnTo>
                    <a:lnTo>
                      <a:pt x="8" y="1928"/>
                    </a:lnTo>
                    <a:lnTo>
                      <a:pt x="14" y="1936"/>
                    </a:lnTo>
                    <a:lnTo>
                      <a:pt x="22" y="1942"/>
                    </a:lnTo>
                    <a:lnTo>
                      <a:pt x="30" y="1946"/>
                    </a:lnTo>
                    <a:lnTo>
                      <a:pt x="38" y="1948"/>
                    </a:lnTo>
                    <a:lnTo>
                      <a:pt x="48" y="1950"/>
                    </a:lnTo>
                    <a:lnTo>
                      <a:pt x="140" y="1950"/>
                    </a:lnTo>
                    <a:lnTo>
                      <a:pt x="140" y="1950"/>
                    </a:lnTo>
                    <a:lnTo>
                      <a:pt x="150" y="1948"/>
                    </a:lnTo>
                    <a:lnTo>
                      <a:pt x="158" y="1946"/>
                    </a:lnTo>
                    <a:lnTo>
                      <a:pt x="168" y="1942"/>
                    </a:lnTo>
                    <a:lnTo>
                      <a:pt x="174" y="1936"/>
                    </a:lnTo>
                    <a:lnTo>
                      <a:pt x="180" y="1928"/>
                    </a:lnTo>
                    <a:lnTo>
                      <a:pt x="184" y="1920"/>
                    </a:lnTo>
                    <a:lnTo>
                      <a:pt x="188" y="1912"/>
                    </a:lnTo>
                    <a:lnTo>
                      <a:pt x="188" y="1902"/>
                    </a:lnTo>
                    <a:lnTo>
                      <a:pt x="188" y="1398"/>
                    </a:lnTo>
                    <a:lnTo>
                      <a:pt x="188" y="1398"/>
                    </a:lnTo>
                    <a:lnTo>
                      <a:pt x="188" y="1388"/>
                    </a:lnTo>
                    <a:lnTo>
                      <a:pt x="184" y="1380"/>
                    </a:lnTo>
                    <a:lnTo>
                      <a:pt x="180" y="1370"/>
                    </a:lnTo>
                    <a:lnTo>
                      <a:pt x="174" y="1364"/>
                    </a:lnTo>
                    <a:lnTo>
                      <a:pt x="168" y="1358"/>
                    </a:lnTo>
                    <a:lnTo>
                      <a:pt x="158" y="1354"/>
                    </a:lnTo>
                    <a:lnTo>
                      <a:pt x="150" y="1350"/>
                    </a:lnTo>
                    <a:lnTo>
                      <a:pt x="140" y="1350"/>
                    </a:lnTo>
                    <a:lnTo>
                      <a:pt x="118" y="1350"/>
                    </a:lnTo>
                    <a:lnTo>
                      <a:pt x="118" y="1286"/>
                    </a:lnTo>
                    <a:lnTo>
                      <a:pt x="118" y="1286"/>
                    </a:lnTo>
                    <a:lnTo>
                      <a:pt x="134" y="1282"/>
                    </a:lnTo>
                    <a:lnTo>
                      <a:pt x="148" y="1274"/>
                    </a:lnTo>
                    <a:lnTo>
                      <a:pt x="162" y="1264"/>
                    </a:lnTo>
                    <a:lnTo>
                      <a:pt x="172" y="1254"/>
                    </a:lnTo>
                    <a:lnTo>
                      <a:pt x="182" y="1240"/>
                    </a:lnTo>
                    <a:lnTo>
                      <a:pt x="188" y="1224"/>
                    </a:lnTo>
                    <a:lnTo>
                      <a:pt x="194" y="1208"/>
                    </a:lnTo>
                    <a:lnTo>
                      <a:pt x="194" y="1192"/>
                    </a:lnTo>
                    <a:lnTo>
                      <a:pt x="194" y="400"/>
                    </a:lnTo>
                    <a:lnTo>
                      <a:pt x="310" y="400"/>
                    </a:lnTo>
                    <a:lnTo>
                      <a:pt x="310" y="2508"/>
                    </a:lnTo>
                    <a:lnTo>
                      <a:pt x="310" y="2508"/>
                    </a:lnTo>
                    <a:lnTo>
                      <a:pt x="310" y="2520"/>
                    </a:lnTo>
                    <a:lnTo>
                      <a:pt x="312" y="2534"/>
                    </a:lnTo>
                    <a:lnTo>
                      <a:pt x="316" y="2546"/>
                    </a:lnTo>
                    <a:lnTo>
                      <a:pt x="320" y="2558"/>
                    </a:lnTo>
                    <a:lnTo>
                      <a:pt x="326" y="2568"/>
                    </a:lnTo>
                    <a:lnTo>
                      <a:pt x="332" y="2580"/>
                    </a:lnTo>
                    <a:lnTo>
                      <a:pt x="348" y="2598"/>
                    </a:lnTo>
                    <a:lnTo>
                      <a:pt x="366" y="2614"/>
                    </a:lnTo>
                    <a:lnTo>
                      <a:pt x="378" y="2620"/>
                    </a:lnTo>
                    <a:lnTo>
                      <a:pt x="388" y="2626"/>
                    </a:lnTo>
                    <a:lnTo>
                      <a:pt x="400" y="2630"/>
                    </a:lnTo>
                    <a:lnTo>
                      <a:pt x="412" y="2634"/>
                    </a:lnTo>
                    <a:lnTo>
                      <a:pt x="426" y="2636"/>
                    </a:lnTo>
                    <a:lnTo>
                      <a:pt x="438" y="2636"/>
                    </a:lnTo>
                    <a:lnTo>
                      <a:pt x="438" y="2636"/>
                    </a:lnTo>
                    <a:lnTo>
                      <a:pt x="452" y="2636"/>
                    </a:lnTo>
                    <a:lnTo>
                      <a:pt x="464" y="2634"/>
                    </a:lnTo>
                    <a:lnTo>
                      <a:pt x="476" y="2630"/>
                    </a:lnTo>
                    <a:lnTo>
                      <a:pt x="488" y="2626"/>
                    </a:lnTo>
                    <a:lnTo>
                      <a:pt x="500" y="2620"/>
                    </a:lnTo>
                    <a:lnTo>
                      <a:pt x="510" y="2614"/>
                    </a:lnTo>
                    <a:lnTo>
                      <a:pt x="530" y="2598"/>
                    </a:lnTo>
                    <a:lnTo>
                      <a:pt x="544" y="2580"/>
                    </a:lnTo>
                    <a:lnTo>
                      <a:pt x="552" y="2568"/>
                    </a:lnTo>
                    <a:lnTo>
                      <a:pt x="556" y="2558"/>
                    </a:lnTo>
                    <a:lnTo>
                      <a:pt x="562" y="2546"/>
                    </a:lnTo>
                    <a:lnTo>
                      <a:pt x="564" y="2534"/>
                    </a:lnTo>
                    <a:lnTo>
                      <a:pt x="566" y="2520"/>
                    </a:lnTo>
                    <a:lnTo>
                      <a:pt x="566" y="2508"/>
                    </a:lnTo>
                    <a:lnTo>
                      <a:pt x="566" y="1260"/>
                    </a:lnTo>
                    <a:lnTo>
                      <a:pt x="676" y="1260"/>
                    </a:lnTo>
                    <a:lnTo>
                      <a:pt x="676" y="2508"/>
                    </a:lnTo>
                    <a:lnTo>
                      <a:pt x="676" y="2508"/>
                    </a:lnTo>
                    <a:lnTo>
                      <a:pt x="676" y="2520"/>
                    </a:lnTo>
                    <a:lnTo>
                      <a:pt x="678" y="2534"/>
                    </a:lnTo>
                    <a:lnTo>
                      <a:pt x="682" y="2546"/>
                    </a:lnTo>
                    <a:lnTo>
                      <a:pt x="686" y="2558"/>
                    </a:lnTo>
                    <a:lnTo>
                      <a:pt x="692" y="2568"/>
                    </a:lnTo>
                    <a:lnTo>
                      <a:pt x="698" y="2580"/>
                    </a:lnTo>
                    <a:lnTo>
                      <a:pt x="714" y="2598"/>
                    </a:lnTo>
                    <a:lnTo>
                      <a:pt x="732" y="2614"/>
                    </a:lnTo>
                    <a:lnTo>
                      <a:pt x="742" y="2620"/>
                    </a:lnTo>
                    <a:lnTo>
                      <a:pt x="754" y="2626"/>
                    </a:lnTo>
                    <a:lnTo>
                      <a:pt x="766" y="2630"/>
                    </a:lnTo>
                    <a:lnTo>
                      <a:pt x="778" y="2634"/>
                    </a:lnTo>
                    <a:lnTo>
                      <a:pt x="790" y="2636"/>
                    </a:lnTo>
                    <a:lnTo>
                      <a:pt x="804" y="2636"/>
                    </a:lnTo>
                    <a:lnTo>
                      <a:pt x="804" y="2636"/>
                    </a:lnTo>
                    <a:lnTo>
                      <a:pt x="818" y="2636"/>
                    </a:lnTo>
                    <a:lnTo>
                      <a:pt x="830" y="2634"/>
                    </a:lnTo>
                    <a:lnTo>
                      <a:pt x="842" y="2630"/>
                    </a:lnTo>
                    <a:lnTo>
                      <a:pt x="854" y="2626"/>
                    </a:lnTo>
                    <a:lnTo>
                      <a:pt x="866" y="2620"/>
                    </a:lnTo>
                    <a:lnTo>
                      <a:pt x="876" y="2614"/>
                    </a:lnTo>
                    <a:lnTo>
                      <a:pt x="894" y="2598"/>
                    </a:lnTo>
                    <a:lnTo>
                      <a:pt x="910" y="2580"/>
                    </a:lnTo>
                    <a:lnTo>
                      <a:pt x="916" y="2568"/>
                    </a:lnTo>
                    <a:lnTo>
                      <a:pt x="922" y="2558"/>
                    </a:lnTo>
                    <a:lnTo>
                      <a:pt x="926" y="2546"/>
                    </a:lnTo>
                    <a:lnTo>
                      <a:pt x="930" y="2534"/>
                    </a:lnTo>
                    <a:lnTo>
                      <a:pt x="932" y="2520"/>
                    </a:lnTo>
                    <a:lnTo>
                      <a:pt x="932" y="2508"/>
                    </a:lnTo>
                    <a:lnTo>
                      <a:pt x="932" y="400"/>
                    </a:lnTo>
                    <a:lnTo>
                      <a:pt x="1048" y="400"/>
                    </a:lnTo>
                    <a:lnTo>
                      <a:pt x="1048" y="1192"/>
                    </a:lnTo>
                    <a:lnTo>
                      <a:pt x="1048" y="1192"/>
                    </a:lnTo>
                    <a:lnTo>
                      <a:pt x="1050" y="1212"/>
                    </a:lnTo>
                    <a:lnTo>
                      <a:pt x="1056" y="1230"/>
                    </a:lnTo>
                    <a:lnTo>
                      <a:pt x="1064" y="1246"/>
                    </a:lnTo>
                    <a:lnTo>
                      <a:pt x="1076" y="1260"/>
                    </a:lnTo>
                    <a:lnTo>
                      <a:pt x="1090" y="1272"/>
                    </a:lnTo>
                    <a:lnTo>
                      <a:pt x="1108" y="1282"/>
                    </a:lnTo>
                    <a:lnTo>
                      <a:pt x="1126" y="1286"/>
                    </a:lnTo>
                    <a:lnTo>
                      <a:pt x="1144" y="1288"/>
                    </a:lnTo>
                    <a:lnTo>
                      <a:pt x="1144" y="1288"/>
                    </a:lnTo>
                    <a:lnTo>
                      <a:pt x="1164" y="1286"/>
                    </a:lnTo>
                    <a:lnTo>
                      <a:pt x="1182" y="1282"/>
                    </a:lnTo>
                    <a:lnTo>
                      <a:pt x="1200" y="1272"/>
                    </a:lnTo>
                    <a:lnTo>
                      <a:pt x="1214" y="1260"/>
                    </a:lnTo>
                    <a:lnTo>
                      <a:pt x="1226" y="1246"/>
                    </a:lnTo>
                    <a:lnTo>
                      <a:pt x="1234" y="1230"/>
                    </a:lnTo>
                    <a:lnTo>
                      <a:pt x="1240" y="1212"/>
                    </a:lnTo>
                    <a:lnTo>
                      <a:pt x="1242" y="1192"/>
                    </a:lnTo>
                    <a:lnTo>
                      <a:pt x="1242" y="238"/>
                    </a:lnTo>
                    <a:lnTo>
                      <a:pt x="1242" y="238"/>
                    </a:lnTo>
                    <a:lnTo>
                      <a:pt x="1240" y="214"/>
                    </a:lnTo>
                    <a:lnTo>
                      <a:pt x="1238" y="190"/>
                    </a:lnTo>
                    <a:lnTo>
                      <a:pt x="1232" y="168"/>
                    </a:lnTo>
                    <a:lnTo>
                      <a:pt x="1224" y="146"/>
                    </a:lnTo>
                    <a:lnTo>
                      <a:pt x="1214" y="124"/>
                    </a:lnTo>
                    <a:lnTo>
                      <a:pt x="1202" y="106"/>
                    </a:lnTo>
                    <a:lnTo>
                      <a:pt x="1188" y="88"/>
                    </a:lnTo>
                    <a:lnTo>
                      <a:pt x="1172" y="70"/>
                    </a:lnTo>
                    <a:lnTo>
                      <a:pt x="1156" y="54"/>
                    </a:lnTo>
                    <a:lnTo>
                      <a:pt x="1138" y="42"/>
                    </a:lnTo>
                    <a:lnTo>
                      <a:pt x="1118" y="30"/>
                    </a:lnTo>
                    <a:lnTo>
                      <a:pt x="1098" y="20"/>
                    </a:lnTo>
                    <a:lnTo>
                      <a:pt x="1076" y="12"/>
                    </a:lnTo>
                    <a:lnTo>
                      <a:pt x="1052" y="6"/>
                    </a:lnTo>
                    <a:lnTo>
                      <a:pt x="1030" y="2"/>
                    </a:lnTo>
                    <a:lnTo>
                      <a:pt x="1004" y="0"/>
                    </a:lnTo>
                    <a:lnTo>
                      <a:pt x="10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sp>
            <p:nvSpPr>
              <p:cNvPr id="22" name="Freeform 7"/>
              <p:cNvSpPr/>
              <p:nvPr/>
            </p:nvSpPr>
            <p:spPr bwMode="auto">
              <a:xfrm>
                <a:off x="2414588" y="388938"/>
                <a:ext cx="561975" cy="561975"/>
              </a:xfrm>
              <a:custGeom>
                <a:avLst/>
                <a:gdLst>
                  <a:gd name="T0" fmla="*/ 178 w 354"/>
                  <a:gd name="T1" fmla="*/ 354 h 354"/>
                  <a:gd name="T2" fmla="*/ 212 w 354"/>
                  <a:gd name="T3" fmla="*/ 350 h 354"/>
                  <a:gd name="T4" fmla="*/ 246 w 354"/>
                  <a:gd name="T5" fmla="*/ 340 h 354"/>
                  <a:gd name="T6" fmla="*/ 276 w 354"/>
                  <a:gd name="T7" fmla="*/ 324 h 354"/>
                  <a:gd name="T8" fmla="*/ 302 w 354"/>
                  <a:gd name="T9" fmla="*/ 302 h 354"/>
                  <a:gd name="T10" fmla="*/ 324 w 354"/>
                  <a:gd name="T11" fmla="*/ 276 h 354"/>
                  <a:gd name="T12" fmla="*/ 340 w 354"/>
                  <a:gd name="T13" fmla="*/ 246 h 354"/>
                  <a:gd name="T14" fmla="*/ 350 w 354"/>
                  <a:gd name="T15" fmla="*/ 212 h 354"/>
                  <a:gd name="T16" fmla="*/ 354 w 354"/>
                  <a:gd name="T17" fmla="*/ 176 h 354"/>
                  <a:gd name="T18" fmla="*/ 354 w 354"/>
                  <a:gd name="T19" fmla="*/ 158 h 354"/>
                  <a:gd name="T20" fmla="*/ 346 w 354"/>
                  <a:gd name="T21" fmla="*/ 124 h 354"/>
                  <a:gd name="T22" fmla="*/ 332 w 354"/>
                  <a:gd name="T23" fmla="*/ 92 h 354"/>
                  <a:gd name="T24" fmla="*/ 314 w 354"/>
                  <a:gd name="T25" fmla="*/ 64 h 354"/>
                  <a:gd name="T26" fmla="*/ 290 w 354"/>
                  <a:gd name="T27" fmla="*/ 40 h 354"/>
                  <a:gd name="T28" fmla="*/ 262 w 354"/>
                  <a:gd name="T29" fmla="*/ 22 h 354"/>
                  <a:gd name="T30" fmla="*/ 230 w 354"/>
                  <a:gd name="T31" fmla="*/ 8 h 354"/>
                  <a:gd name="T32" fmla="*/ 196 w 354"/>
                  <a:gd name="T33" fmla="*/ 0 h 354"/>
                  <a:gd name="T34" fmla="*/ 178 w 354"/>
                  <a:gd name="T35" fmla="*/ 0 h 354"/>
                  <a:gd name="T36" fmla="*/ 142 w 354"/>
                  <a:gd name="T37" fmla="*/ 4 h 354"/>
                  <a:gd name="T38" fmla="*/ 108 w 354"/>
                  <a:gd name="T39" fmla="*/ 14 h 354"/>
                  <a:gd name="T40" fmla="*/ 78 w 354"/>
                  <a:gd name="T41" fmla="*/ 30 h 354"/>
                  <a:gd name="T42" fmla="*/ 52 w 354"/>
                  <a:gd name="T43" fmla="*/ 52 h 354"/>
                  <a:gd name="T44" fmla="*/ 30 w 354"/>
                  <a:gd name="T45" fmla="*/ 78 h 354"/>
                  <a:gd name="T46" fmla="*/ 14 w 354"/>
                  <a:gd name="T47" fmla="*/ 108 h 354"/>
                  <a:gd name="T48" fmla="*/ 4 w 354"/>
                  <a:gd name="T49" fmla="*/ 142 h 354"/>
                  <a:gd name="T50" fmla="*/ 0 w 354"/>
                  <a:gd name="T51" fmla="*/ 176 h 354"/>
                  <a:gd name="T52" fmla="*/ 2 w 354"/>
                  <a:gd name="T53" fmla="*/ 194 h 354"/>
                  <a:gd name="T54" fmla="*/ 8 w 354"/>
                  <a:gd name="T55" fmla="*/ 230 h 354"/>
                  <a:gd name="T56" fmla="*/ 22 w 354"/>
                  <a:gd name="T57" fmla="*/ 262 h 354"/>
                  <a:gd name="T58" fmla="*/ 40 w 354"/>
                  <a:gd name="T59" fmla="*/ 290 h 354"/>
                  <a:gd name="T60" fmla="*/ 64 w 354"/>
                  <a:gd name="T61" fmla="*/ 314 h 354"/>
                  <a:gd name="T62" fmla="*/ 92 w 354"/>
                  <a:gd name="T63" fmla="*/ 332 h 354"/>
                  <a:gd name="T64" fmla="*/ 124 w 354"/>
                  <a:gd name="T65" fmla="*/ 346 h 354"/>
                  <a:gd name="T66" fmla="*/ 160 w 354"/>
                  <a:gd name="T67" fmla="*/ 352 h 354"/>
                  <a:gd name="T68" fmla="*/ 178 w 354"/>
                  <a:gd name="T69"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354">
                    <a:moveTo>
                      <a:pt x="178" y="354"/>
                    </a:moveTo>
                    <a:lnTo>
                      <a:pt x="178" y="354"/>
                    </a:lnTo>
                    <a:lnTo>
                      <a:pt x="196" y="352"/>
                    </a:lnTo>
                    <a:lnTo>
                      <a:pt x="212" y="350"/>
                    </a:lnTo>
                    <a:lnTo>
                      <a:pt x="230" y="346"/>
                    </a:lnTo>
                    <a:lnTo>
                      <a:pt x="246" y="340"/>
                    </a:lnTo>
                    <a:lnTo>
                      <a:pt x="262" y="332"/>
                    </a:lnTo>
                    <a:lnTo>
                      <a:pt x="276" y="324"/>
                    </a:lnTo>
                    <a:lnTo>
                      <a:pt x="290" y="314"/>
                    </a:lnTo>
                    <a:lnTo>
                      <a:pt x="302" y="302"/>
                    </a:lnTo>
                    <a:lnTo>
                      <a:pt x="314" y="290"/>
                    </a:lnTo>
                    <a:lnTo>
                      <a:pt x="324" y="276"/>
                    </a:lnTo>
                    <a:lnTo>
                      <a:pt x="332" y="262"/>
                    </a:lnTo>
                    <a:lnTo>
                      <a:pt x="340" y="246"/>
                    </a:lnTo>
                    <a:lnTo>
                      <a:pt x="346" y="230"/>
                    </a:lnTo>
                    <a:lnTo>
                      <a:pt x="350" y="212"/>
                    </a:lnTo>
                    <a:lnTo>
                      <a:pt x="354" y="194"/>
                    </a:lnTo>
                    <a:lnTo>
                      <a:pt x="354" y="176"/>
                    </a:lnTo>
                    <a:lnTo>
                      <a:pt x="354" y="176"/>
                    </a:lnTo>
                    <a:lnTo>
                      <a:pt x="354" y="158"/>
                    </a:lnTo>
                    <a:lnTo>
                      <a:pt x="350" y="142"/>
                    </a:lnTo>
                    <a:lnTo>
                      <a:pt x="346" y="124"/>
                    </a:lnTo>
                    <a:lnTo>
                      <a:pt x="340" y="108"/>
                    </a:lnTo>
                    <a:lnTo>
                      <a:pt x="332" y="92"/>
                    </a:lnTo>
                    <a:lnTo>
                      <a:pt x="324" y="78"/>
                    </a:lnTo>
                    <a:lnTo>
                      <a:pt x="314" y="64"/>
                    </a:lnTo>
                    <a:lnTo>
                      <a:pt x="302" y="52"/>
                    </a:lnTo>
                    <a:lnTo>
                      <a:pt x="290" y="40"/>
                    </a:lnTo>
                    <a:lnTo>
                      <a:pt x="276" y="30"/>
                    </a:lnTo>
                    <a:lnTo>
                      <a:pt x="262" y="22"/>
                    </a:lnTo>
                    <a:lnTo>
                      <a:pt x="246" y="14"/>
                    </a:lnTo>
                    <a:lnTo>
                      <a:pt x="230" y="8"/>
                    </a:lnTo>
                    <a:lnTo>
                      <a:pt x="212" y="4"/>
                    </a:lnTo>
                    <a:lnTo>
                      <a:pt x="196" y="0"/>
                    </a:lnTo>
                    <a:lnTo>
                      <a:pt x="178" y="0"/>
                    </a:lnTo>
                    <a:lnTo>
                      <a:pt x="178" y="0"/>
                    </a:lnTo>
                    <a:lnTo>
                      <a:pt x="160" y="0"/>
                    </a:lnTo>
                    <a:lnTo>
                      <a:pt x="142" y="4"/>
                    </a:lnTo>
                    <a:lnTo>
                      <a:pt x="124" y="8"/>
                    </a:lnTo>
                    <a:lnTo>
                      <a:pt x="108" y="14"/>
                    </a:lnTo>
                    <a:lnTo>
                      <a:pt x="92" y="22"/>
                    </a:lnTo>
                    <a:lnTo>
                      <a:pt x="78" y="30"/>
                    </a:lnTo>
                    <a:lnTo>
                      <a:pt x="64" y="40"/>
                    </a:lnTo>
                    <a:lnTo>
                      <a:pt x="52" y="52"/>
                    </a:lnTo>
                    <a:lnTo>
                      <a:pt x="40" y="64"/>
                    </a:lnTo>
                    <a:lnTo>
                      <a:pt x="30" y="78"/>
                    </a:lnTo>
                    <a:lnTo>
                      <a:pt x="22" y="92"/>
                    </a:lnTo>
                    <a:lnTo>
                      <a:pt x="14" y="108"/>
                    </a:lnTo>
                    <a:lnTo>
                      <a:pt x="8" y="124"/>
                    </a:lnTo>
                    <a:lnTo>
                      <a:pt x="4" y="142"/>
                    </a:lnTo>
                    <a:lnTo>
                      <a:pt x="2" y="158"/>
                    </a:lnTo>
                    <a:lnTo>
                      <a:pt x="0" y="176"/>
                    </a:lnTo>
                    <a:lnTo>
                      <a:pt x="0" y="176"/>
                    </a:lnTo>
                    <a:lnTo>
                      <a:pt x="2" y="194"/>
                    </a:lnTo>
                    <a:lnTo>
                      <a:pt x="4" y="212"/>
                    </a:lnTo>
                    <a:lnTo>
                      <a:pt x="8" y="230"/>
                    </a:lnTo>
                    <a:lnTo>
                      <a:pt x="14" y="246"/>
                    </a:lnTo>
                    <a:lnTo>
                      <a:pt x="22" y="262"/>
                    </a:lnTo>
                    <a:lnTo>
                      <a:pt x="30" y="276"/>
                    </a:lnTo>
                    <a:lnTo>
                      <a:pt x="40" y="290"/>
                    </a:lnTo>
                    <a:lnTo>
                      <a:pt x="52" y="302"/>
                    </a:lnTo>
                    <a:lnTo>
                      <a:pt x="64" y="314"/>
                    </a:lnTo>
                    <a:lnTo>
                      <a:pt x="78" y="324"/>
                    </a:lnTo>
                    <a:lnTo>
                      <a:pt x="92" y="332"/>
                    </a:lnTo>
                    <a:lnTo>
                      <a:pt x="108" y="340"/>
                    </a:lnTo>
                    <a:lnTo>
                      <a:pt x="124" y="346"/>
                    </a:lnTo>
                    <a:lnTo>
                      <a:pt x="142" y="350"/>
                    </a:lnTo>
                    <a:lnTo>
                      <a:pt x="160" y="352"/>
                    </a:lnTo>
                    <a:lnTo>
                      <a:pt x="178" y="354"/>
                    </a:lnTo>
                    <a:lnTo>
                      <a:pt x="178" y="3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sp>
            <p:nvSpPr>
              <p:cNvPr id="23" name="Freeform 8"/>
              <p:cNvSpPr/>
              <p:nvPr/>
            </p:nvSpPr>
            <p:spPr bwMode="auto">
              <a:xfrm>
                <a:off x="1985963" y="1023938"/>
                <a:ext cx="1431925" cy="3032125"/>
              </a:xfrm>
              <a:custGeom>
                <a:avLst/>
                <a:gdLst>
                  <a:gd name="T0" fmla="*/ 584 w 902"/>
                  <a:gd name="T1" fmla="*/ 34 h 1910"/>
                  <a:gd name="T2" fmla="*/ 550 w 902"/>
                  <a:gd name="T3" fmla="*/ 184 h 1910"/>
                  <a:gd name="T4" fmla="*/ 504 w 902"/>
                  <a:gd name="T5" fmla="*/ 252 h 1910"/>
                  <a:gd name="T6" fmla="*/ 458 w 902"/>
                  <a:gd name="T7" fmla="*/ 130 h 1910"/>
                  <a:gd name="T8" fmla="*/ 444 w 902"/>
                  <a:gd name="T9" fmla="*/ 130 h 1910"/>
                  <a:gd name="T10" fmla="*/ 404 w 902"/>
                  <a:gd name="T11" fmla="*/ 228 h 1910"/>
                  <a:gd name="T12" fmla="*/ 370 w 902"/>
                  <a:gd name="T13" fmla="*/ 230 h 1910"/>
                  <a:gd name="T14" fmla="*/ 322 w 902"/>
                  <a:gd name="T15" fmla="*/ 64 h 1910"/>
                  <a:gd name="T16" fmla="*/ 172 w 902"/>
                  <a:gd name="T17" fmla="*/ 0 h 1910"/>
                  <a:gd name="T18" fmla="*/ 106 w 902"/>
                  <a:gd name="T19" fmla="*/ 12 h 1910"/>
                  <a:gd name="T20" fmla="*/ 50 w 902"/>
                  <a:gd name="T21" fmla="*/ 50 h 1910"/>
                  <a:gd name="T22" fmla="*/ 14 w 902"/>
                  <a:gd name="T23" fmla="*/ 104 h 1910"/>
                  <a:gd name="T24" fmla="*/ 0 w 902"/>
                  <a:gd name="T25" fmla="*/ 172 h 1910"/>
                  <a:gd name="T26" fmla="*/ 4 w 902"/>
                  <a:gd name="T27" fmla="*/ 886 h 1910"/>
                  <a:gd name="T28" fmla="*/ 32 w 902"/>
                  <a:gd name="T29" fmla="*/ 922 h 1910"/>
                  <a:gd name="T30" fmla="*/ 34 w 902"/>
                  <a:gd name="T31" fmla="*/ 978 h 1910"/>
                  <a:gd name="T32" fmla="*/ 16 w 902"/>
                  <a:gd name="T33" fmla="*/ 984 h 1910"/>
                  <a:gd name="T34" fmla="*/ 0 w 902"/>
                  <a:gd name="T35" fmla="*/ 1006 h 1910"/>
                  <a:gd name="T36" fmla="*/ 0 w 902"/>
                  <a:gd name="T37" fmla="*/ 1386 h 1910"/>
                  <a:gd name="T38" fmla="*/ 16 w 902"/>
                  <a:gd name="T39" fmla="*/ 1408 h 1910"/>
                  <a:gd name="T40" fmla="*/ 102 w 902"/>
                  <a:gd name="T41" fmla="*/ 1412 h 1910"/>
                  <a:gd name="T42" fmla="*/ 122 w 902"/>
                  <a:gd name="T43" fmla="*/ 1408 h 1910"/>
                  <a:gd name="T44" fmla="*/ 136 w 902"/>
                  <a:gd name="T45" fmla="*/ 1386 h 1910"/>
                  <a:gd name="T46" fmla="*/ 136 w 902"/>
                  <a:gd name="T47" fmla="*/ 1006 h 1910"/>
                  <a:gd name="T48" fmla="*/ 122 w 902"/>
                  <a:gd name="T49" fmla="*/ 984 h 1910"/>
                  <a:gd name="T50" fmla="*/ 86 w 902"/>
                  <a:gd name="T51" fmla="*/ 978 h 1910"/>
                  <a:gd name="T52" fmla="*/ 108 w 902"/>
                  <a:gd name="T53" fmla="*/ 924 h 1910"/>
                  <a:gd name="T54" fmla="*/ 136 w 902"/>
                  <a:gd name="T55" fmla="*/ 888 h 1910"/>
                  <a:gd name="T56" fmla="*/ 224 w 902"/>
                  <a:gd name="T57" fmla="*/ 288 h 1910"/>
                  <a:gd name="T58" fmla="*/ 232 w 902"/>
                  <a:gd name="T59" fmla="*/ 1854 h 1910"/>
                  <a:gd name="T60" fmla="*/ 282 w 902"/>
                  <a:gd name="T61" fmla="*/ 1904 h 1910"/>
                  <a:gd name="T62" fmla="*/ 336 w 902"/>
                  <a:gd name="T63" fmla="*/ 1910 h 1910"/>
                  <a:gd name="T64" fmla="*/ 396 w 902"/>
                  <a:gd name="T65" fmla="*/ 1870 h 1910"/>
                  <a:gd name="T66" fmla="*/ 412 w 902"/>
                  <a:gd name="T67" fmla="*/ 912 h 1910"/>
                  <a:gd name="T68" fmla="*/ 492 w 902"/>
                  <a:gd name="T69" fmla="*/ 1836 h 1910"/>
                  <a:gd name="T70" fmla="*/ 532 w 902"/>
                  <a:gd name="T71" fmla="*/ 1896 h 1910"/>
                  <a:gd name="T72" fmla="*/ 584 w 902"/>
                  <a:gd name="T73" fmla="*/ 1910 h 1910"/>
                  <a:gd name="T74" fmla="*/ 650 w 902"/>
                  <a:gd name="T75" fmla="*/ 1884 h 1910"/>
                  <a:gd name="T76" fmla="*/ 676 w 902"/>
                  <a:gd name="T77" fmla="*/ 1818 h 1910"/>
                  <a:gd name="T78" fmla="*/ 760 w 902"/>
                  <a:gd name="T79" fmla="*/ 864 h 1910"/>
                  <a:gd name="T80" fmla="*/ 780 w 902"/>
                  <a:gd name="T81" fmla="*/ 912 h 1910"/>
                  <a:gd name="T82" fmla="*/ 830 w 902"/>
                  <a:gd name="T83" fmla="*/ 934 h 1910"/>
                  <a:gd name="T84" fmla="*/ 870 w 902"/>
                  <a:gd name="T85" fmla="*/ 922 h 1910"/>
                  <a:gd name="T86" fmla="*/ 900 w 902"/>
                  <a:gd name="T87" fmla="*/ 878 h 1910"/>
                  <a:gd name="T88" fmla="*/ 900 w 902"/>
                  <a:gd name="T89" fmla="*/ 154 h 1910"/>
                  <a:gd name="T90" fmla="*/ 880 w 902"/>
                  <a:gd name="T91" fmla="*/ 90 h 1910"/>
                  <a:gd name="T92" fmla="*/ 838 w 902"/>
                  <a:gd name="T93" fmla="*/ 38 h 1910"/>
                  <a:gd name="T94" fmla="*/ 780 w 902"/>
                  <a:gd name="T95" fmla="*/ 6 h 1910"/>
                  <a:gd name="T96" fmla="*/ 730 w 902"/>
                  <a:gd name="T97" fmla="*/ 0 h 1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2" h="1910">
                    <a:moveTo>
                      <a:pt x="730" y="0"/>
                    </a:moveTo>
                    <a:lnTo>
                      <a:pt x="586" y="0"/>
                    </a:lnTo>
                    <a:lnTo>
                      <a:pt x="586" y="0"/>
                    </a:lnTo>
                    <a:lnTo>
                      <a:pt x="584" y="34"/>
                    </a:lnTo>
                    <a:lnTo>
                      <a:pt x="580" y="64"/>
                    </a:lnTo>
                    <a:lnTo>
                      <a:pt x="572" y="100"/>
                    </a:lnTo>
                    <a:lnTo>
                      <a:pt x="562" y="140"/>
                    </a:lnTo>
                    <a:lnTo>
                      <a:pt x="550" y="184"/>
                    </a:lnTo>
                    <a:lnTo>
                      <a:pt x="532" y="230"/>
                    </a:lnTo>
                    <a:lnTo>
                      <a:pt x="510" y="278"/>
                    </a:lnTo>
                    <a:lnTo>
                      <a:pt x="510" y="278"/>
                    </a:lnTo>
                    <a:lnTo>
                      <a:pt x="504" y="252"/>
                    </a:lnTo>
                    <a:lnTo>
                      <a:pt x="498" y="228"/>
                    </a:lnTo>
                    <a:lnTo>
                      <a:pt x="482" y="186"/>
                    </a:lnTo>
                    <a:lnTo>
                      <a:pt x="468" y="154"/>
                    </a:lnTo>
                    <a:lnTo>
                      <a:pt x="458" y="130"/>
                    </a:lnTo>
                    <a:lnTo>
                      <a:pt x="500" y="88"/>
                    </a:lnTo>
                    <a:lnTo>
                      <a:pt x="450" y="40"/>
                    </a:lnTo>
                    <a:lnTo>
                      <a:pt x="402" y="88"/>
                    </a:lnTo>
                    <a:lnTo>
                      <a:pt x="444" y="130"/>
                    </a:lnTo>
                    <a:lnTo>
                      <a:pt x="444" y="130"/>
                    </a:lnTo>
                    <a:lnTo>
                      <a:pt x="432" y="154"/>
                    </a:lnTo>
                    <a:lnTo>
                      <a:pt x="418" y="186"/>
                    </a:lnTo>
                    <a:lnTo>
                      <a:pt x="404" y="228"/>
                    </a:lnTo>
                    <a:lnTo>
                      <a:pt x="398" y="252"/>
                    </a:lnTo>
                    <a:lnTo>
                      <a:pt x="392" y="278"/>
                    </a:lnTo>
                    <a:lnTo>
                      <a:pt x="392" y="278"/>
                    </a:lnTo>
                    <a:lnTo>
                      <a:pt x="370" y="230"/>
                    </a:lnTo>
                    <a:lnTo>
                      <a:pt x="352" y="184"/>
                    </a:lnTo>
                    <a:lnTo>
                      <a:pt x="338" y="140"/>
                    </a:lnTo>
                    <a:lnTo>
                      <a:pt x="328" y="100"/>
                    </a:lnTo>
                    <a:lnTo>
                      <a:pt x="322" y="64"/>
                    </a:lnTo>
                    <a:lnTo>
                      <a:pt x="318" y="34"/>
                    </a:lnTo>
                    <a:lnTo>
                      <a:pt x="316" y="0"/>
                    </a:lnTo>
                    <a:lnTo>
                      <a:pt x="172" y="0"/>
                    </a:lnTo>
                    <a:lnTo>
                      <a:pt x="172" y="0"/>
                    </a:lnTo>
                    <a:lnTo>
                      <a:pt x="154" y="0"/>
                    </a:lnTo>
                    <a:lnTo>
                      <a:pt x="138" y="2"/>
                    </a:lnTo>
                    <a:lnTo>
                      <a:pt x="122" y="6"/>
                    </a:lnTo>
                    <a:lnTo>
                      <a:pt x="106" y="12"/>
                    </a:lnTo>
                    <a:lnTo>
                      <a:pt x="90" y="20"/>
                    </a:lnTo>
                    <a:lnTo>
                      <a:pt x="76" y="28"/>
                    </a:lnTo>
                    <a:lnTo>
                      <a:pt x="62" y="38"/>
                    </a:lnTo>
                    <a:lnTo>
                      <a:pt x="50" y="50"/>
                    </a:lnTo>
                    <a:lnTo>
                      <a:pt x="40" y="62"/>
                    </a:lnTo>
                    <a:lnTo>
                      <a:pt x="30" y="76"/>
                    </a:lnTo>
                    <a:lnTo>
                      <a:pt x="22" y="90"/>
                    </a:lnTo>
                    <a:lnTo>
                      <a:pt x="14" y="104"/>
                    </a:lnTo>
                    <a:lnTo>
                      <a:pt x="8" y="120"/>
                    </a:lnTo>
                    <a:lnTo>
                      <a:pt x="4" y="136"/>
                    </a:lnTo>
                    <a:lnTo>
                      <a:pt x="2" y="154"/>
                    </a:lnTo>
                    <a:lnTo>
                      <a:pt x="0" y="172"/>
                    </a:lnTo>
                    <a:lnTo>
                      <a:pt x="0" y="864"/>
                    </a:lnTo>
                    <a:lnTo>
                      <a:pt x="0" y="864"/>
                    </a:lnTo>
                    <a:lnTo>
                      <a:pt x="2" y="874"/>
                    </a:lnTo>
                    <a:lnTo>
                      <a:pt x="4" y="886"/>
                    </a:lnTo>
                    <a:lnTo>
                      <a:pt x="8" y="896"/>
                    </a:lnTo>
                    <a:lnTo>
                      <a:pt x="14" y="906"/>
                    </a:lnTo>
                    <a:lnTo>
                      <a:pt x="22" y="914"/>
                    </a:lnTo>
                    <a:lnTo>
                      <a:pt x="32" y="922"/>
                    </a:lnTo>
                    <a:lnTo>
                      <a:pt x="40" y="926"/>
                    </a:lnTo>
                    <a:lnTo>
                      <a:pt x="52" y="930"/>
                    </a:lnTo>
                    <a:lnTo>
                      <a:pt x="52" y="978"/>
                    </a:lnTo>
                    <a:lnTo>
                      <a:pt x="34" y="978"/>
                    </a:lnTo>
                    <a:lnTo>
                      <a:pt x="34" y="978"/>
                    </a:lnTo>
                    <a:lnTo>
                      <a:pt x="28" y="978"/>
                    </a:lnTo>
                    <a:lnTo>
                      <a:pt x="22" y="980"/>
                    </a:lnTo>
                    <a:lnTo>
                      <a:pt x="16" y="984"/>
                    </a:lnTo>
                    <a:lnTo>
                      <a:pt x="10" y="988"/>
                    </a:lnTo>
                    <a:lnTo>
                      <a:pt x="6" y="994"/>
                    </a:lnTo>
                    <a:lnTo>
                      <a:pt x="2" y="1000"/>
                    </a:lnTo>
                    <a:lnTo>
                      <a:pt x="0" y="1006"/>
                    </a:lnTo>
                    <a:lnTo>
                      <a:pt x="0" y="1012"/>
                    </a:lnTo>
                    <a:lnTo>
                      <a:pt x="0" y="1378"/>
                    </a:lnTo>
                    <a:lnTo>
                      <a:pt x="0" y="1378"/>
                    </a:lnTo>
                    <a:lnTo>
                      <a:pt x="0" y="1386"/>
                    </a:lnTo>
                    <a:lnTo>
                      <a:pt x="2" y="1392"/>
                    </a:lnTo>
                    <a:lnTo>
                      <a:pt x="6" y="1398"/>
                    </a:lnTo>
                    <a:lnTo>
                      <a:pt x="10" y="1402"/>
                    </a:lnTo>
                    <a:lnTo>
                      <a:pt x="16" y="1408"/>
                    </a:lnTo>
                    <a:lnTo>
                      <a:pt x="22" y="1410"/>
                    </a:lnTo>
                    <a:lnTo>
                      <a:pt x="28" y="1412"/>
                    </a:lnTo>
                    <a:lnTo>
                      <a:pt x="34" y="1412"/>
                    </a:lnTo>
                    <a:lnTo>
                      <a:pt x="102" y="1412"/>
                    </a:lnTo>
                    <a:lnTo>
                      <a:pt x="102" y="1412"/>
                    </a:lnTo>
                    <a:lnTo>
                      <a:pt x="108" y="1412"/>
                    </a:lnTo>
                    <a:lnTo>
                      <a:pt x="116" y="1410"/>
                    </a:lnTo>
                    <a:lnTo>
                      <a:pt x="122" y="1408"/>
                    </a:lnTo>
                    <a:lnTo>
                      <a:pt x="126" y="1402"/>
                    </a:lnTo>
                    <a:lnTo>
                      <a:pt x="130" y="1398"/>
                    </a:lnTo>
                    <a:lnTo>
                      <a:pt x="134" y="1392"/>
                    </a:lnTo>
                    <a:lnTo>
                      <a:pt x="136" y="1386"/>
                    </a:lnTo>
                    <a:lnTo>
                      <a:pt x="136" y="1378"/>
                    </a:lnTo>
                    <a:lnTo>
                      <a:pt x="136" y="1012"/>
                    </a:lnTo>
                    <a:lnTo>
                      <a:pt x="136" y="1012"/>
                    </a:lnTo>
                    <a:lnTo>
                      <a:pt x="136" y="1006"/>
                    </a:lnTo>
                    <a:lnTo>
                      <a:pt x="134" y="1000"/>
                    </a:lnTo>
                    <a:lnTo>
                      <a:pt x="130" y="994"/>
                    </a:lnTo>
                    <a:lnTo>
                      <a:pt x="126" y="988"/>
                    </a:lnTo>
                    <a:lnTo>
                      <a:pt x="122" y="984"/>
                    </a:lnTo>
                    <a:lnTo>
                      <a:pt x="116" y="980"/>
                    </a:lnTo>
                    <a:lnTo>
                      <a:pt x="108" y="978"/>
                    </a:lnTo>
                    <a:lnTo>
                      <a:pt x="102" y="978"/>
                    </a:lnTo>
                    <a:lnTo>
                      <a:pt x="86" y="978"/>
                    </a:lnTo>
                    <a:lnTo>
                      <a:pt x="86" y="932"/>
                    </a:lnTo>
                    <a:lnTo>
                      <a:pt x="86" y="932"/>
                    </a:lnTo>
                    <a:lnTo>
                      <a:pt x="96" y="928"/>
                    </a:lnTo>
                    <a:lnTo>
                      <a:pt x="108" y="924"/>
                    </a:lnTo>
                    <a:lnTo>
                      <a:pt x="116" y="916"/>
                    </a:lnTo>
                    <a:lnTo>
                      <a:pt x="126" y="908"/>
                    </a:lnTo>
                    <a:lnTo>
                      <a:pt x="132" y="898"/>
                    </a:lnTo>
                    <a:lnTo>
                      <a:pt x="136" y="888"/>
                    </a:lnTo>
                    <a:lnTo>
                      <a:pt x="140" y="876"/>
                    </a:lnTo>
                    <a:lnTo>
                      <a:pt x="142" y="864"/>
                    </a:lnTo>
                    <a:lnTo>
                      <a:pt x="142" y="288"/>
                    </a:lnTo>
                    <a:lnTo>
                      <a:pt x="224" y="288"/>
                    </a:lnTo>
                    <a:lnTo>
                      <a:pt x="224" y="1818"/>
                    </a:lnTo>
                    <a:lnTo>
                      <a:pt x="224" y="1818"/>
                    </a:lnTo>
                    <a:lnTo>
                      <a:pt x="226" y="1836"/>
                    </a:lnTo>
                    <a:lnTo>
                      <a:pt x="232" y="1854"/>
                    </a:lnTo>
                    <a:lnTo>
                      <a:pt x="240" y="1870"/>
                    </a:lnTo>
                    <a:lnTo>
                      <a:pt x="252" y="1884"/>
                    </a:lnTo>
                    <a:lnTo>
                      <a:pt x="266" y="1896"/>
                    </a:lnTo>
                    <a:lnTo>
                      <a:pt x="282" y="1904"/>
                    </a:lnTo>
                    <a:lnTo>
                      <a:pt x="300" y="1910"/>
                    </a:lnTo>
                    <a:lnTo>
                      <a:pt x="318" y="1910"/>
                    </a:lnTo>
                    <a:lnTo>
                      <a:pt x="318" y="1910"/>
                    </a:lnTo>
                    <a:lnTo>
                      <a:pt x="336" y="1910"/>
                    </a:lnTo>
                    <a:lnTo>
                      <a:pt x="354" y="1904"/>
                    </a:lnTo>
                    <a:lnTo>
                      <a:pt x="370" y="1896"/>
                    </a:lnTo>
                    <a:lnTo>
                      <a:pt x="384" y="1884"/>
                    </a:lnTo>
                    <a:lnTo>
                      <a:pt x="396" y="1870"/>
                    </a:lnTo>
                    <a:lnTo>
                      <a:pt x="404" y="1854"/>
                    </a:lnTo>
                    <a:lnTo>
                      <a:pt x="410" y="1836"/>
                    </a:lnTo>
                    <a:lnTo>
                      <a:pt x="412" y="1818"/>
                    </a:lnTo>
                    <a:lnTo>
                      <a:pt x="412" y="912"/>
                    </a:lnTo>
                    <a:lnTo>
                      <a:pt x="490" y="912"/>
                    </a:lnTo>
                    <a:lnTo>
                      <a:pt x="490" y="1818"/>
                    </a:lnTo>
                    <a:lnTo>
                      <a:pt x="490" y="1818"/>
                    </a:lnTo>
                    <a:lnTo>
                      <a:pt x="492" y="1836"/>
                    </a:lnTo>
                    <a:lnTo>
                      <a:pt x="498" y="1854"/>
                    </a:lnTo>
                    <a:lnTo>
                      <a:pt x="506" y="1870"/>
                    </a:lnTo>
                    <a:lnTo>
                      <a:pt x="518" y="1884"/>
                    </a:lnTo>
                    <a:lnTo>
                      <a:pt x="532" y="1896"/>
                    </a:lnTo>
                    <a:lnTo>
                      <a:pt x="548" y="1904"/>
                    </a:lnTo>
                    <a:lnTo>
                      <a:pt x="564" y="1910"/>
                    </a:lnTo>
                    <a:lnTo>
                      <a:pt x="584" y="1910"/>
                    </a:lnTo>
                    <a:lnTo>
                      <a:pt x="584" y="1910"/>
                    </a:lnTo>
                    <a:lnTo>
                      <a:pt x="602" y="1910"/>
                    </a:lnTo>
                    <a:lnTo>
                      <a:pt x="620" y="1904"/>
                    </a:lnTo>
                    <a:lnTo>
                      <a:pt x="636" y="1896"/>
                    </a:lnTo>
                    <a:lnTo>
                      <a:pt x="650" y="1884"/>
                    </a:lnTo>
                    <a:lnTo>
                      <a:pt x="660" y="1870"/>
                    </a:lnTo>
                    <a:lnTo>
                      <a:pt x="670" y="1854"/>
                    </a:lnTo>
                    <a:lnTo>
                      <a:pt x="674" y="1836"/>
                    </a:lnTo>
                    <a:lnTo>
                      <a:pt x="676" y="1818"/>
                    </a:lnTo>
                    <a:lnTo>
                      <a:pt x="676" y="288"/>
                    </a:lnTo>
                    <a:lnTo>
                      <a:pt x="760" y="288"/>
                    </a:lnTo>
                    <a:lnTo>
                      <a:pt x="760" y="864"/>
                    </a:lnTo>
                    <a:lnTo>
                      <a:pt x="760" y="864"/>
                    </a:lnTo>
                    <a:lnTo>
                      <a:pt x="762" y="878"/>
                    </a:lnTo>
                    <a:lnTo>
                      <a:pt x="766" y="890"/>
                    </a:lnTo>
                    <a:lnTo>
                      <a:pt x="772" y="902"/>
                    </a:lnTo>
                    <a:lnTo>
                      <a:pt x="780" y="912"/>
                    </a:lnTo>
                    <a:lnTo>
                      <a:pt x="792" y="922"/>
                    </a:lnTo>
                    <a:lnTo>
                      <a:pt x="804" y="928"/>
                    </a:lnTo>
                    <a:lnTo>
                      <a:pt x="816" y="932"/>
                    </a:lnTo>
                    <a:lnTo>
                      <a:pt x="830" y="934"/>
                    </a:lnTo>
                    <a:lnTo>
                      <a:pt x="830" y="934"/>
                    </a:lnTo>
                    <a:lnTo>
                      <a:pt x="844" y="932"/>
                    </a:lnTo>
                    <a:lnTo>
                      <a:pt x="858" y="928"/>
                    </a:lnTo>
                    <a:lnTo>
                      <a:pt x="870" y="922"/>
                    </a:lnTo>
                    <a:lnTo>
                      <a:pt x="880" y="912"/>
                    </a:lnTo>
                    <a:lnTo>
                      <a:pt x="890" y="902"/>
                    </a:lnTo>
                    <a:lnTo>
                      <a:pt x="896" y="890"/>
                    </a:lnTo>
                    <a:lnTo>
                      <a:pt x="900" y="878"/>
                    </a:lnTo>
                    <a:lnTo>
                      <a:pt x="902" y="864"/>
                    </a:lnTo>
                    <a:lnTo>
                      <a:pt x="902" y="172"/>
                    </a:lnTo>
                    <a:lnTo>
                      <a:pt x="902" y="172"/>
                    </a:lnTo>
                    <a:lnTo>
                      <a:pt x="900" y="154"/>
                    </a:lnTo>
                    <a:lnTo>
                      <a:pt x="898" y="136"/>
                    </a:lnTo>
                    <a:lnTo>
                      <a:pt x="894" y="120"/>
                    </a:lnTo>
                    <a:lnTo>
                      <a:pt x="888" y="104"/>
                    </a:lnTo>
                    <a:lnTo>
                      <a:pt x="880" y="90"/>
                    </a:lnTo>
                    <a:lnTo>
                      <a:pt x="872" y="76"/>
                    </a:lnTo>
                    <a:lnTo>
                      <a:pt x="862" y="62"/>
                    </a:lnTo>
                    <a:lnTo>
                      <a:pt x="850" y="50"/>
                    </a:lnTo>
                    <a:lnTo>
                      <a:pt x="838" y="38"/>
                    </a:lnTo>
                    <a:lnTo>
                      <a:pt x="826" y="28"/>
                    </a:lnTo>
                    <a:lnTo>
                      <a:pt x="812" y="20"/>
                    </a:lnTo>
                    <a:lnTo>
                      <a:pt x="796" y="12"/>
                    </a:lnTo>
                    <a:lnTo>
                      <a:pt x="780" y="6"/>
                    </a:lnTo>
                    <a:lnTo>
                      <a:pt x="764" y="2"/>
                    </a:lnTo>
                    <a:lnTo>
                      <a:pt x="746" y="0"/>
                    </a:lnTo>
                    <a:lnTo>
                      <a:pt x="730" y="0"/>
                    </a:lnTo>
                    <a:lnTo>
                      <a:pt x="7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sp>
            <p:nvSpPr>
              <p:cNvPr id="24" name="Freeform 9"/>
              <p:cNvSpPr/>
              <p:nvPr/>
            </p:nvSpPr>
            <p:spPr bwMode="auto">
              <a:xfrm>
                <a:off x="6157913" y="388938"/>
                <a:ext cx="558800" cy="561975"/>
              </a:xfrm>
              <a:custGeom>
                <a:avLst/>
                <a:gdLst>
                  <a:gd name="T0" fmla="*/ 176 w 352"/>
                  <a:gd name="T1" fmla="*/ 354 h 354"/>
                  <a:gd name="T2" fmla="*/ 212 w 352"/>
                  <a:gd name="T3" fmla="*/ 350 h 354"/>
                  <a:gd name="T4" fmla="*/ 244 w 352"/>
                  <a:gd name="T5" fmla="*/ 340 h 354"/>
                  <a:gd name="T6" fmla="*/ 274 w 352"/>
                  <a:gd name="T7" fmla="*/ 324 h 354"/>
                  <a:gd name="T8" fmla="*/ 302 w 352"/>
                  <a:gd name="T9" fmla="*/ 302 h 354"/>
                  <a:gd name="T10" fmla="*/ 322 w 352"/>
                  <a:gd name="T11" fmla="*/ 276 h 354"/>
                  <a:gd name="T12" fmla="*/ 338 w 352"/>
                  <a:gd name="T13" fmla="*/ 246 h 354"/>
                  <a:gd name="T14" fmla="*/ 350 w 352"/>
                  <a:gd name="T15" fmla="*/ 212 h 354"/>
                  <a:gd name="T16" fmla="*/ 352 w 352"/>
                  <a:gd name="T17" fmla="*/ 176 h 354"/>
                  <a:gd name="T18" fmla="*/ 352 w 352"/>
                  <a:gd name="T19" fmla="*/ 158 h 354"/>
                  <a:gd name="T20" fmla="*/ 344 w 352"/>
                  <a:gd name="T21" fmla="*/ 124 h 354"/>
                  <a:gd name="T22" fmla="*/ 332 w 352"/>
                  <a:gd name="T23" fmla="*/ 92 h 354"/>
                  <a:gd name="T24" fmla="*/ 312 w 352"/>
                  <a:gd name="T25" fmla="*/ 64 h 354"/>
                  <a:gd name="T26" fmla="*/ 288 w 352"/>
                  <a:gd name="T27" fmla="*/ 40 h 354"/>
                  <a:gd name="T28" fmla="*/ 260 w 352"/>
                  <a:gd name="T29" fmla="*/ 22 h 354"/>
                  <a:gd name="T30" fmla="*/ 228 w 352"/>
                  <a:gd name="T31" fmla="*/ 8 h 354"/>
                  <a:gd name="T32" fmla="*/ 194 w 352"/>
                  <a:gd name="T33" fmla="*/ 0 h 354"/>
                  <a:gd name="T34" fmla="*/ 176 w 352"/>
                  <a:gd name="T35" fmla="*/ 0 h 354"/>
                  <a:gd name="T36" fmla="*/ 140 w 352"/>
                  <a:gd name="T37" fmla="*/ 4 h 354"/>
                  <a:gd name="T38" fmla="*/ 108 w 352"/>
                  <a:gd name="T39" fmla="*/ 14 h 354"/>
                  <a:gd name="T40" fmla="*/ 78 w 352"/>
                  <a:gd name="T41" fmla="*/ 30 h 354"/>
                  <a:gd name="T42" fmla="*/ 50 w 352"/>
                  <a:gd name="T43" fmla="*/ 52 h 354"/>
                  <a:gd name="T44" fmla="*/ 30 w 352"/>
                  <a:gd name="T45" fmla="*/ 78 h 354"/>
                  <a:gd name="T46" fmla="*/ 14 w 352"/>
                  <a:gd name="T47" fmla="*/ 108 h 354"/>
                  <a:gd name="T48" fmla="*/ 2 w 352"/>
                  <a:gd name="T49" fmla="*/ 142 h 354"/>
                  <a:gd name="T50" fmla="*/ 0 w 352"/>
                  <a:gd name="T51" fmla="*/ 176 h 354"/>
                  <a:gd name="T52" fmla="*/ 0 w 352"/>
                  <a:gd name="T53" fmla="*/ 194 h 354"/>
                  <a:gd name="T54" fmla="*/ 8 w 352"/>
                  <a:gd name="T55" fmla="*/ 230 h 354"/>
                  <a:gd name="T56" fmla="*/ 20 w 352"/>
                  <a:gd name="T57" fmla="*/ 262 h 354"/>
                  <a:gd name="T58" fmla="*/ 40 w 352"/>
                  <a:gd name="T59" fmla="*/ 290 h 354"/>
                  <a:gd name="T60" fmla="*/ 64 w 352"/>
                  <a:gd name="T61" fmla="*/ 314 h 354"/>
                  <a:gd name="T62" fmla="*/ 92 w 352"/>
                  <a:gd name="T63" fmla="*/ 332 h 354"/>
                  <a:gd name="T64" fmla="*/ 124 w 352"/>
                  <a:gd name="T65" fmla="*/ 346 h 354"/>
                  <a:gd name="T66" fmla="*/ 158 w 352"/>
                  <a:gd name="T67" fmla="*/ 352 h 354"/>
                  <a:gd name="T68" fmla="*/ 176 w 352"/>
                  <a:gd name="T69" fmla="*/ 35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2" h="354">
                    <a:moveTo>
                      <a:pt x="176" y="354"/>
                    </a:moveTo>
                    <a:lnTo>
                      <a:pt x="176" y="354"/>
                    </a:lnTo>
                    <a:lnTo>
                      <a:pt x="194" y="352"/>
                    </a:lnTo>
                    <a:lnTo>
                      <a:pt x="212" y="350"/>
                    </a:lnTo>
                    <a:lnTo>
                      <a:pt x="228" y="346"/>
                    </a:lnTo>
                    <a:lnTo>
                      <a:pt x="244" y="340"/>
                    </a:lnTo>
                    <a:lnTo>
                      <a:pt x="260" y="332"/>
                    </a:lnTo>
                    <a:lnTo>
                      <a:pt x="274" y="324"/>
                    </a:lnTo>
                    <a:lnTo>
                      <a:pt x="288" y="314"/>
                    </a:lnTo>
                    <a:lnTo>
                      <a:pt x="302" y="302"/>
                    </a:lnTo>
                    <a:lnTo>
                      <a:pt x="312" y="290"/>
                    </a:lnTo>
                    <a:lnTo>
                      <a:pt x="322" y="276"/>
                    </a:lnTo>
                    <a:lnTo>
                      <a:pt x="332" y="262"/>
                    </a:lnTo>
                    <a:lnTo>
                      <a:pt x="338" y="246"/>
                    </a:lnTo>
                    <a:lnTo>
                      <a:pt x="344" y="230"/>
                    </a:lnTo>
                    <a:lnTo>
                      <a:pt x="350" y="212"/>
                    </a:lnTo>
                    <a:lnTo>
                      <a:pt x="352" y="194"/>
                    </a:lnTo>
                    <a:lnTo>
                      <a:pt x="352" y="176"/>
                    </a:lnTo>
                    <a:lnTo>
                      <a:pt x="352" y="176"/>
                    </a:lnTo>
                    <a:lnTo>
                      <a:pt x="352" y="158"/>
                    </a:lnTo>
                    <a:lnTo>
                      <a:pt x="350" y="142"/>
                    </a:lnTo>
                    <a:lnTo>
                      <a:pt x="344" y="124"/>
                    </a:lnTo>
                    <a:lnTo>
                      <a:pt x="338" y="108"/>
                    </a:lnTo>
                    <a:lnTo>
                      <a:pt x="332" y="92"/>
                    </a:lnTo>
                    <a:lnTo>
                      <a:pt x="322" y="78"/>
                    </a:lnTo>
                    <a:lnTo>
                      <a:pt x="312" y="64"/>
                    </a:lnTo>
                    <a:lnTo>
                      <a:pt x="302" y="52"/>
                    </a:lnTo>
                    <a:lnTo>
                      <a:pt x="288" y="40"/>
                    </a:lnTo>
                    <a:lnTo>
                      <a:pt x="274" y="30"/>
                    </a:lnTo>
                    <a:lnTo>
                      <a:pt x="260" y="22"/>
                    </a:lnTo>
                    <a:lnTo>
                      <a:pt x="244" y="14"/>
                    </a:lnTo>
                    <a:lnTo>
                      <a:pt x="228" y="8"/>
                    </a:lnTo>
                    <a:lnTo>
                      <a:pt x="212" y="4"/>
                    </a:lnTo>
                    <a:lnTo>
                      <a:pt x="194" y="0"/>
                    </a:lnTo>
                    <a:lnTo>
                      <a:pt x="176" y="0"/>
                    </a:lnTo>
                    <a:lnTo>
                      <a:pt x="176" y="0"/>
                    </a:lnTo>
                    <a:lnTo>
                      <a:pt x="158" y="0"/>
                    </a:lnTo>
                    <a:lnTo>
                      <a:pt x="140" y="4"/>
                    </a:lnTo>
                    <a:lnTo>
                      <a:pt x="124" y="8"/>
                    </a:lnTo>
                    <a:lnTo>
                      <a:pt x="108" y="14"/>
                    </a:lnTo>
                    <a:lnTo>
                      <a:pt x="92" y="22"/>
                    </a:lnTo>
                    <a:lnTo>
                      <a:pt x="78" y="30"/>
                    </a:lnTo>
                    <a:lnTo>
                      <a:pt x="64" y="40"/>
                    </a:lnTo>
                    <a:lnTo>
                      <a:pt x="50" y="52"/>
                    </a:lnTo>
                    <a:lnTo>
                      <a:pt x="40" y="64"/>
                    </a:lnTo>
                    <a:lnTo>
                      <a:pt x="30" y="78"/>
                    </a:lnTo>
                    <a:lnTo>
                      <a:pt x="20" y="92"/>
                    </a:lnTo>
                    <a:lnTo>
                      <a:pt x="14" y="108"/>
                    </a:lnTo>
                    <a:lnTo>
                      <a:pt x="8" y="124"/>
                    </a:lnTo>
                    <a:lnTo>
                      <a:pt x="2" y="142"/>
                    </a:lnTo>
                    <a:lnTo>
                      <a:pt x="0" y="158"/>
                    </a:lnTo>
                    <a:lnTo>
                      <a:pt x="0" y="176"/>
                    </a:lnTo>
                    <a:lnTo>
                      <a:pt x="0" y="176"/>
                    </a:lnTo>
                    <a:lnTo>
                      <a:pt x="0" y="194"/>
                    </a:lnTo>
                    <a:lnTo>
                      <a:pt x="2" y="212"/>
                    </a:lnTo>
                    <a:lnTo>
                      <a:pt x="8" y="230"/>
                    </a:lnTo>
                    <a:lnTo>
                      <a:pt x="14" y="246"/>
                    </a:lnTo>
                    <a:lnTo>
                      <a:pt x="20" y="262"/>
                    </a:lnTo>
                    <a:lnTo>
                      <a:pt x="30" y="276"/>
                    </a:lnTo>
                    <a:lnTo>
                      <a:pt x="40" y="290"/>
                    </a:lnTo>
                    <a:lnTo>
                      <a:pt x="50" y="302"/>
                    </a:lnTo>
                    <a:lnTo>
                      <a:pt x="64" y="314"/>
                    </a:lnTo>
                    <a:lnTo>
                      <a:pt x="78" y="324"/>
                    </a:lnTo>
                    <a:lnTo>
                      <a:pt x="92" y="332"/>
                    </a:lnTo>
                    <a:lnTo>
                      <a:pt x="108" y="340"/>
                    </a:lnTo>
                    <a:lnTo>
                      <a:pt x="124" y="346"/>
                    </a:lnTo>
                    <a:lnTo>
                      <a:pt x="140" y="350"/>
                    </a:lnTo>
                    <a:lnTo>
                      <a:pt x="158" y="352"/>
                    </a:lnTo>
                    <a:lnTo>
                      <a:pt x="176" y="354"/>
                    </a:lnTo>
                    <a:lnTo>
                      <a:pt x="176" y="3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sp>
            <p:nvSpPr>
              <p:cNvPr id="25" name="Freeform 10"/>
              <p:cNvSpPr/>
              <p:nvPr/>
            </p:nvSpPr>
            <p:spPr bwMode="auto">
              <a:xfrm>
                <a:off x="5729288" y="1023938"/>
                <a:ext cx="1428750" cy="3032125"/>
              </a:xfrm>
              <a:custGeom>
                <a:avLst/>
                <a:gdLst>
                  <a:gd name="T0" fmla="*/ 582 w 900"/>
                  <a:gd name="T1" fmla="*/ 34 h 1910"/>
                  <a:gd name="T2" fmla="*/ 548 w 900"/>
                  <a:gd name="T3" fmla="*/ 184 h 1910"/>
                  <a:gd name="T4" fmla="*/ 502 w 900"/>
                  <a:gd name="T5" fmla="*/ 252 h 1910"/>
                  <a:gd name="T6" fmla="*/ 456 w 900"/>
                  <a:gd name="T7" fmla="*/ 130 h 1910"/>
                  <a:gd name="T8" fmla="*/ 442 w 900"/>
                  <a:gd name="T9" fmla="*/ 130 h 1910"/>
                  <a:gd name="T10" fmla="*/ 404 w 900"/>
                  <a:gd name="T11" fmla="*/ 228 h 1910"/>
                  <a:gd name="T12" fmla="*/ 368 w 900"/>
                  <a:gd name="T13" fmla="*/ 230 h 1910"/>
                  <a:gd name="T14" fmla="*/ 322 w 900"/>
                  <a:gd name="T15" fmla="*/ 64 h 1910"/>
                  <a:gd name="T16" fmla="*/ 172 w 900"/>
                  <a:gd name="T17" fmla="*/ 0 h 1910"/>
                  <a:gd name="T18" fmla="*/ 104 w 900"/>
                  <a:gd name="T19" fmla="*/ 12 h 1910"/>
                  <a:gd name="T20" fmla="*/ 50 w 900"/>
                  <a:gd name="T21" fmla="*/ 50 h 1910"/>
                  <a:gd name="T22" fmla="*/ 12 w 900"/>
                  <a:gd name="T23" fmla="*/ 104 h 1910"/>
                  <a:gd name="T24" fmla="*/ 0 w 900"/>
                  <a:gd name="T25" fmla="*/ 172 h 1910"/>
                  <a:gd name="T26" fmla="*/ 4 w 900"/>
                  <a:gd name="T27" fmla="*/ 886 h 1910"/>
                  <a:gd name="T28" fmla="*/ 30 w 900"/>
                  <a:gd name="T29" fmla="*/ 922 h 1910"/>
                  <a:gd name="T30" fmla="*/ 34 w 900"/>
                  <a:gd name="T31" fmla="*/ 978 h 1910"/>
                  <a:gd name="T32" fmla="*/ 14 w 900"/>
                  <a:gd name="T33" fmla="*/ 984 h 1910"/>
                  <a:gd name="T34" fmla="*/ 0 w 900"/>
                  <a:gd name="T35" fmla="*/ 1006 h 1910"/>
                  <a:gd name="T36" fmla="*/ 0 w 900"/>
                  <a:gd name="T37" fmla="*/ 1386 h 1910"/>
                  <a:gd name="T38" fmla="*/ 14 w 900"/>
                  <a:gd name="T39" fmla="*/ 1408 h 1910"/>
                  <a:gd name="T40" fmla="*/ 100 w 900"/>
                  <a:gd name="T41" fmla="*/ 1412 h 1910"/>
                  <a:gd name="T42" fmla="*/ 120 w 900"/>
                  <a:gd name="T43" fmla="*/ 1408 h 1910"/>
                  <a:gd name="T44" fmla="*/ 134 w 900"/>
                  <a:gd name="T45" fmla="*/ 1386 h 1910"/>
                  <a:gd name="T46" fmla="*/ 134 w 900"/>
                  <a:gd name="T47" fmla="*/ 1006 h 1910"/>
                  <a:gd name="T48" fmla="*/ 120 w 900"/>
                  <a:gd name="T49" fmla="*/ 984 h 1910"/>
                  <a:gd name="T50" fmla="*/ 84 w 900"/>
                  <a:gd name="T51" fmla="*/ 978 h 1910"/>
                  <a:gd name="T52" fmla="*/ 106 w 900"/>
                  <a:gd name="T53" fmla="*/ 924 h 1910"/>
                  <a:gd name="T54" fmla="*/ 136 w 900"/>
                  <a:gd name="T55" fmla="*/ 888 h 1910"/>
                  <a:gd name="T56" fmla="*/ 224 w 900"/>
                  <a:gd name="T57" fmla="*/ 288 h 1910"/>
                  <a:gd name="T58" fmla="*/ 232 w 900"/>
                  <a:gd name="T59" fmla="*/ 1854 h 1910"/>
                  <a:gd name="T60" fmla="*/ 280 w 900"/>
                  <a:gd name="T61" fmla="*/ 1904 h 1910"/>
                  <a:gd name="T62" fmla="*/ 336 w 900"/>
                  <a:gd name="T63" fmla="*/ 1910 h 1910"/>
                  <a:gd name="T64" fmla="*/ 394 w 900"/>
                  <a:gd name="T65" fmla="*/ 1870 h 1910"/>
                  <a:gd name="T66" fmla="*/ 410 w 900"/>
                  <a:gd name="T67" fmla="*/ 912 h 1910"/>
                  <a:gd name="T68" fmla="*/ 490 w 900"/>
                  <a:gd name="T69" fmla="*/ 1836 h 1910"/>
                  <a:gd name="T70" fmla="*/ 530 w 900"/>
                  <a:gd name="T71" fmla="*/ 1896 h 1910"/>
                  <a:gd name="T72" fmla="*/ 582 w 900"/>
                  <a:gd name="T73" fmla="*/ 1910 h 1910"/>
                  <a:gd name="T74" fmla="*/ 648 w 900"/>
                  <a:gd name="T75" fmla="*/ 1884 h 1910"/>
                  <a:gd name="T76" fmla="*/ 676 w 900"/>
                  <a:gd name="T77" fmla="*/ 1818 h 1910"/>
                  <a:gd name="T78" fmla="*/ 760 w 900"/>
                  <a:gd name="T79" fmla="*/ 864 h 1910"/>
                  <a:gd name="T80" fmla="*/ 780 w 900"/>
                  <a:gd name="T81" fmla="*/ 912 h 1910"/>
                  <a:gd name="T82" fmla="*/ 830 w 900"/>
                  <a:gd name="T83" fmla="*/ 934 h 1910"/>
                  <a:gd name="T84" fmla="*/ 868 w 900"/>
                  <a:gd name="T85" fmla="*/ 922 h 1910"/>
                  <a:gd name="T86" fmla="*/ 898 w 900"/>
                  <a:gd name="T87" fmla="*/ 878 h 1910"/>
                  <a:gd name="T88" fmla="*/ 900 w 900"/>
                  <a:gd name="T89" fmla="*/ 154 h 1910"/>
                  <a:gd name="T90" fmla="*/ 880 w 900"/>
                  <a:gd name="T91" fmla="*/ 90 h 1910"/>
                  <a:gd name="T92" fmla="*/ 838 w 900"/>
                  <a:gd name="T93" fmla="*/ 38 h 1910"/>
                  <a:gd name="T94" fmla="*/ 780 w 900"/>
                  <a:gd name="T95" fmla="*/ 6 h 1910"/>
                  <a:gd name="T96" fmla="*/ 728 w 900"/>
                  <a:gd name="T97" fmla="*/ 0 h 1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910">
                    <a:moveTo>
                      <a:pt x="728" y="0"/>
                    </a:moveTo>
                    <a:lnTo>
                      <a:pt x="586" y="0"/>
                    </a:lnTo>
                    <a:lnTo>
                      <a:pt x="586" y="0"/>
                    </a:lnTo>
                    <a:lnTo>
                      <a:pt x="582" y="34"/>
                    </a:lnTo>
                    <a:lnTo>
                      <a:pt x="578" y="64"/>
                    </a:lnTo>
                    <a:lnTo>
                      <a:pt x="572" y="100"/>
                    </a:lnTo>
                    <a:lnTo>
                      <a:pt x="562" y="140"/>
                    </a:lnTo>
                    <a:lnTo>
                      <a:pt x="548" y="184"/>
                    </a:lnTo>
                    <a:lnTo>
                      <a:pt x="532" y="230"/>
                    </a:lnTo>
                    <a:lnTo>
                      <a:pt x="508" y="278"/>
                    </a:lnTo>
                    <a:lnTo>
                      <a:pt x="508" y="278"/>
                    </a:lnTo>
                    <a:lnTo>
                      <a:pt x="502" y="252"/>
                    </a:lnTo>
                    <a:lnTo>
                      <a:pt x="496" y="228"/>
                    </a:lnTo>
                    <a:lnTo>
                      <a:pt x="482" y="186"/>
                    </a:lnTo>
                    <a:lnTo>
                      <a:pt x="468" y="154"/>
                    </a:lnTo>
                    <a:lnTo>
                      <a:pt x="456" y="130"/>
                    </a:lnTo>
                    <a:lnTo>
                      <a:pt x="498" y="88"/>
                    </a:lnTo>
                    <a:lnTo>
                      <a:pt x="450" y="40"/>
                    </a:lnTo>
                    <a:lnTo>
                      <a:pt x="402" y="88"/>
                    </a:lnTo>
                    <a:lnTo>
                      <a:pt x="442" y="130"/>
                    </a:lnTo>
                    <a:lnTo>
                      <a:pt x="442" y="130"/>
                    </a:lnTo>
                    <a:lnTo>
                      <a:pt x="432" y="154"/>
                    </a:lnTo>
                    <a:lnTo>
                      <a:pt x="418" y="186"/>
                    </a:lnTo>
                    <a:lnTo>
                      <a:pt x="404" y="228"/>
                    </a:lnTo>
                    <a:lnTo>
                      <a:pt x="396" y="252"/>
                    </a:lnTo>
                    <a:lnTo>
                      <a:pt x="390" y="278"/>
                    </a:lnTo>
                    <a:lnTo>
                      <a:pt x="390" y="278"/>
                    </a:lnTo>
                    <a:lnTo>
                      <a:pt x="368" y="230"/>
                    </a:lnTo>
                    <a:lnTo>
                      <a:pt x="350" y="184"/>
                    </a:lnTo>
                    <a:lnTo>
                      <a:pt x="338" y="140"/>
                    </a:lnTo>
                    <a:lnTo>
                      <a:pt x="328" y="100"/>
                    </a:lnTo>
                    <a:lnTo>
                      <a:pt x="322" y="64"/>
                    </a:lnTo>
                    <a:lnTo>
                      <a:pt x="318" y="34"/>
                    </a:lnTo>
                    <a:lnTo>
                      <a:pt x="314" y="0"/>
                    </a:lnTo>
                    <a:lnTo>
                      <a:pt x="172" y="0"/>
                    </a:lnTo>
                    <a:lnTo>
                      <a:pt x="172" y="0"/>
                    </a:lnTo>
                    <a:lnTo>
                      <a:pt x="154" y="0"/>
                    </a:lnTo>
                    <a:lnTo>
                      <a:pt x="136" y="2"/>
                    </a:lnTo>
                    <a:lnTo>
                      <a:pt x="120" y="6"/>
                    </a:lnTo>
                    <a:lnTo>
                      <a:pt x="104" y="12"/>
                    </a:lnTo>
                    <a:lnTo>
                      <a:pt x="90" y="20"/>
                    </a:lnTo>
                    <a:lnTo>
                      <a:pt x="76" y="28"/>
                    </a:lnTo>
                    <a:lnTo>
                      <a:pt x="62" y="38"/>
                    </a:lnTo>
                    <a:lnTo>
                      <a:pt x="50" y="50"/>
                    </a:lnTo>
                    <a:lnTo>
                      <a:pt x="38" y="62"/>
                    </a:lnTo>
                    <a:lnTo>
                      <a:pt x="28" y="76"/>
                    </a:lnTo>
                    <a:lnTo>
                      <a:pt x="20" y="90"/>
                    </a:lnTo>
                    <a:lnTo>
                      <a:pt x="12" y="104"/>
                    </a:lnTo>
                    <a:lnTo>
                      <a:pt x="6" y="120"/>
                    </a:lnTo>
                    <a:lnTo>
                      <a:pt x="2" y="136"/>
                    </a:lnTo>
                    <a:lnTo>
                      <a:pt x="0" y="154"/>
                    </a:lnTo>
                    <a:lnTo>
                      <a:pt x="0" y="172"/>
                    </a:lnTo>
                    <a:lnTo>
                      <a:pt x="0" y="864"/>
                    </a:lnTo>
                    <a:lnTo>
                      <a:pt x="0" y="864"/>
                    </a:lnTo>
                    <a:lnTo>
                      <a:pt x="0" y="874"/>
                    </a:lnTo>
                    <a:lnTo>
                      <a:pt x="4" y="886"/>
                    </a:lnTo>
                    <a:lnTo>
                      <a:pt x="8" y="896"/>
                    </a:lnTo>
                    <a:lnTo>
                      <a:pt x="14" y="906"/>
                    </a:lnTo>
                    <a:lnTo>
                      <a:pt x="22" y="914"/>
                    </a:lnTo>
                    <a:lnTo>
                      <a:pt x="30" y="922"/>
                    </a:lnTo>
                    <a:lnTo>
                      <a:pt x="40" y="926"/>
                    </a:lnTo>
                    <a:lnTo>
                      <a:pt x="50" y="930"/>
                    </a:lnTo>
                    <a:lnTo>
                      <a:pt x="50" y="978"/>
                    </a:lnTo>
                    <a:lnTo>
                      <a:pt x="34" y="978"/>
                    </a:lnTo>
                    <a:lnTo>
                      <a:pt x="34" y="978"/>
                    </a:lnTo>
                    <a:lnTo>
                      <a:pt x="26" y="978"/>
                    </a:lnTo>
                    <a:lnTo>
                      <a:pt x="20" y="980"/>
                    </a:lnTo>
                    <a:lnTo>
                      <a:pt x="14" y="984"/>
                    </a:lnTo>
                    <a:lnTo>
                      <a:pt x="10" y="988"/>
                    </a:lnTo>
                    <a:lnTo>
                      <a:pt x="6" y="994"/>
                    </a:lnTo>
                    <a:lnTo>
                      <a:pt x="2" y="1000"/>
                    </a:lnTo>
                    <a:lnTo>
                      <a:pt x="0" y="1006"/>
                    </a:lnTo>
                    <a:lnTo>
                      <a:pt x="0" y="1012"/>
                    </a:lnTo>
                    <a:lnTo>
                      <a:pt x="0" y="1378"/>
                    </a:lnTo>
                    <a:lnTo>
                      <a:pt x="0" y="1378"/>
                    </a:lnTo>
                    <a:lnTo>
                      <a:pt x="0" y="1386"/>
                    </a:lnTo>
                    <a:lnTo>
                      <a:pt x="2" y="1392"/>
                    </a:lnTo>
                    <a:lnTo>
                      <a:pt x="6" y="1398"/>
                    </a:lnTo>
                    <a:lnTo>
                      <a:pt x="10" y="1402"/>
                    </a:lnTo>
                    <a:lnTo>
                      <a:pt x="14" y="1408"/>
                    </a:lnTo>
                    <a:lnTo>
                      <a:pt x="20" y="1410"/>
                    </a:lnTo>
                    <a:lnTo>
                      <a:pt x="26" y="1412"/>
                    </a:lnTo>
                    <a:lnTo>
                      <a:pt x="34" y="1412"/>
                    </a:lnTo>
                    <a:lnTo>
                      <a:pt x="100" y="1412"/>
                    </a:lnTo>
                    <a:lnTo>
                      <a:pt x="100" y="1412"/>
                    </a:lnTo>
                    <a:lnTo>
                      <a:pt x="108" y="1412"/>
                    </a:lnTo>
                    <a:lnTo>
                      <a:pt x="114" y="1410"/>
                    </a:lnTo>
                    <a:lnTo>
                      <a:pt x="120" y="1408"/>
                    </a:lnTo>
                    <a:lnTo>
                      <a:pt x="126" y="1402"/>
                    </a:lnTo>
                    <a:lnTo>
                      <a:pt x="130" y="1398"/>
                    </a:lnTo>
                    <a:lnTo>
                      <a:pt x="132" y="1392"/>
                    </a:lnTo>
                    <a:lnTo>
                      <a:pt x="134" y="1386"/>
                    </a:lnTo>
                    <a:lnTo>
                      <a:pt x="136" y="1378"/>
                    </a:lnTo>
                    <a:lnTo>
                      <a:pt x="136" y="1012"/>
                    </a:lnTo>
                    <a:lnTo>
                      <a:pt x="136" y="1012"/>
                    </a:lnTo>
                    <a:lnTo>
                      <a:pt x="134" y="1006"/>
                    </a:lnTo>
                    <a:lnTo>
                      <a:pt x="132" y="1000"/>
                    </a:lnTo>
                    <a:lnTo>
                      <a:pt x="130" y="994"/>
                    </a:lnTo>
                    <a:lnTo>
                      <a:pt x="126" y="988"/>
                    </a:lnTo>
                    <a:lnTo>
                      <a:pt x="120" y="984"/>
                    </a:lnTo>
                    <a:lnTo>
                      <a:pt x="114" y="980"/>
                    </a:lnTo>
                    <a:lnTo>
                      <a:pt x="108" y="978"/>
                    </a:lnTo>
                    <a:lnTo>
                      <a:pt x="100" y="978"/>
                    </a:lnTo>
                    <a:lnTo>
                      <a:pt x="84" y="978"/>
                    </a:lnTo>
                    <a:lnTo>
                      <a:pt x="84" y="932"/>
                    </a:lnTo>
                    <a:lnTo>
                      <a:pt x="84" y="932"/>
                    </a:lnTo>
                    <a:lnTo>
                      <a:pt x="96" y="928"/>
                    </a:lnTo>
                    <a:lnTo>
                      <a:pt x="106" y="924"/>
                    </a:lnTo>
                    <a:lnTo>
                      <a:pt x="116" y="916"/>
                    </a:lnTo>
                    <a:lnTo>
                      <a:pt x="124" y="908"/>
                    </a:lnTo>
                    <a:lnTo>
                      <a:pt x="130" y="898"/>
                    </a:lnTo>
                    <a:lnTo>
                      <a:pt x="136" y="888"/>
                    </a:lnTo>
                    <a:lnTo>
                      <a:pt x="140" y="876"/>
                    </a:lnTo>
                    <a:lnTo>
                      <a:pt x="140" y="864"/>
                    </a:lnTo>
                    <a:lnTo>
                      <a:pt x="140" y="288"/>
                    </a:lnTo>
                    <a:lnTo>
                      <a:pt x="224" y="288"/>
                    </a:lnTo>
                    <a:lnTo>
                      <a:pt x="224" y="1818"/>
                    </a:lnTo>
                    <a:lnTo>
                      <a:pt x="224" y="1818"/>
                    </a:lnTo>
                    <a:lnTo>
                      <a:pt x="226" y="1836"/>
                    </a:lnTo>
                    <a:lnTo>
                      <a:pt x="232" y="1854"/>
                    </a:lnTo>
                    <a:lnTo>
                      <a:pt x="240" y="1870"/>
                    </a:lnTo>
                    <a:lnTo>
                      <a:pt x="252" y="1884"/>
                    </a:lnTo>
                    <a:lnTo>
                      <a:pt x="264" y="1896"/>
                    </a:lnTo>
                    <a:lnTo>
                      <a:pt x="280" y="1904"/>
                    </a:lnTo>
                    <a:lnTo>
                      <a:pt x="298" y="1910"/>
                    </a:lnTo>
                    <a:lnTo>
                      <a:pt x="316" y="1910"/>
                    </a:lnTo>
                    <a:lnTo>
                      <a:pt x="316" y="1910"/>
                    </a:lnTo>
                    <a:lnTo>
                      <a:pt x="336" y="1910"/>
                    </a:lnTo>
                    <a:lnTo>
                      <a:pt x="354" y="1904"/>
                    </a:lnTo>
                    <a:lnTo>
                      <a:pt x="370" y="1896"/>
                    </a:lnTo>
                    <a:lnTo>
                      <a:pt x="382" y="1884"/>
                    </a:lnTo>
                    <a:lnTo>
                      <a:pt x="394" y="1870"/>
                    </a:lnTo>
                    <a:lnTo>
                      <a:pt x="402" y="1854"/>
                    </a:lnTo>
                    <a:lnTo>
                      <a:pt x="408" y="1836"/>
                    </a:lnTo>
                    <a:lnTo>
                      <a:pt x="410" y="1818"/>
                    </a:lnTo>
                    <a:lnTo>
                      <a:pt x="410" y="912"/>
                    </a:lnTo>
                    <a:lnTo>
                      <a:pt x="490" y="912"/>
                    </a:lnTo>
                    <a:lnTo>
                      <a:pt x="490" y="1818"/>
                    </a:lnTo>
                    <a:lnTo>
                      <a:pt x="490" y="1818"/>
                    </a:lnTo>
                    <a:lnTo>
                      <a:pt x="490" y="1836"/>
                    </a:lnTo>
                    <a:lnTo>
                      <a:pt x="496" y="1854"/>
                    </a:lnTo>
                    <a:lnTo>
                      <a:pt x="504" y="1870"/>
                    </a:lnTo>
                    <a:lnTo>
                      <a:pt x="516" y="1884"/>
                    </a:lnTo>
                    <a:lnTo>
                      <a:pt x="530" y="1896"/>
                    </a:lnTo>
                    <a:lnTo>
                      <a:pt x="546" y="1904"/>
                    </a:lnTo>
                    <a:lnTo>
                      <a:pt x="564" y="1910"/>
                    </a:lnTo>
                    <a:lnTo>
                      <a:pt x="582" y="1910"/>
                    </a:lnTo>
                    <a:lnTo>
                      <a:pt x="582" y="1910"/>
                    </a:lnTo>
                    <a:lnTo>
                      <a:pt x="602" y="1910"/>
                    </a:lnTo>
                    <a:lnTo>
                      <a:pt x="618" y="1904"/>
                    </a:lnTo>
                    <a:lnTo>
                      <a:pt x="634" y="1896"/>
                    </a:lnTo>
                    <a:lnTo>
                      <a:pt x="648" y="1884"/>
                    </a:lnTo>
                    <a:lnTo>
                      <a:pt x="660" y="1870"/>
                    </a:lnTo>
                    <a:lnTo>
                      <a:pt x="668" y="1854"/>
                    </a:lnTo>
                    <a:lnTo>
                      <a:pt x="674" y="1836"/>
                    </a:lnTo>
                    <a:lnTo>
                      <a:pt x="676" y="1818"/>
                    </a:lnTo>
                    <a:lnTo>
                      <a:pt x="676" y="288"/>
                    </a:lnTo>
                    <a:lnTo>
                      <a:pt x="760" y="288"/>
                    </a:lnTo>
                    <a:lnTo>
                      <a:pt x="760" y="864"/>
                    </a:lnTo>
                    <a:lnTo>
                      <a:pt x="760" y="864"/>
                    </a:lnTo>
                    <a:lnTo>
                      <a:pt x="760" y="878"/>
                    </a:lnTo>
                    <a:lnTo>
                      <a:pt x="764" y="890"/>
                    </a:lnTo>
                    <a:lnTo>
                      <a:pt x="772" y="902"/>
                    </a:lnTo>
                    <a:lnTo>
                      <a:pt x="780" y="912"/>
                    </a:lnTo>
                    <a:lnTo>
                      <a:pt x="790" y="922"/>
                    </a:lnTo>
                    <a:lnTo>
                      <a:pt x="802" y="928"/>
                    </a:lnTo>
                    <a:lnTo>
                      <a:pt x="816" y="932"/>
                    </a:lnTo>
                    <a:lnTo>
                      <a:pt x="830" y="934"/>
                    </a:lnTo>
                    <a:lnTo>
                      <a:pt x="830" y="934"/>
                    </a:lnTo>
                    <a:lnTo>
                      <a:pt x="844" y="932"/>
                    </a:lnTo>
                    <a:lnTo>
                      <a:pt x="858" y="928"/>
                    </a:lnTo>
                    <a:lnTo>
                      <a:pt x="868" y="922"/>
                    </a:lnTo>
                    <a:lnTo>
                      <a:pt x="880" y="912"/>
                    </a:lnTo>
                    <a:lnTo>
                      <a:pt x="888" y="902"/>
                    </a:lnTo>
                    <a:lnTo>
                      <a:pt x="894" y="890"/>
                    </a:lnTo>
                    <a:lnTo>
                      <a:pt x="898" y="878"/>
                    </a:lnTo>
                    <a:lnTo>
                      <a:pt x="900" y="864"/>
                    </a:lnTo>
                    <a:lnTo>
                      <a:pt x="900" y="172"/>
                    </a:lnTo>
                    <a:lnTo>
                      <a:pt x="900" y="172"/>
                    </a:lnTo>
                    <a:lnTo>
                      <a:pt x="900" y="154"/>
                    </a:lnTo>
                    <a:lnTo>
                      <a:pt x="896" y="136"/>
                    </a:lnTo>
                    <a:lnTo>
                      <a:pt x="892" y="120"/>
                    </a:lnTo>
                    <a:lnTo>
                      <a:pt x="886" y="104"/>
                    </a:lnTo>
                    <a:lnTo>
                      <a:pt x="880" y="90"/>
                    </a:lnTo>
                    <a:lnTo>
                      <a:pt x="870" y="76"/>
                    </a:lnTo>
                    <a:lnTo>
                      <a:pt x="860" y="62"/>
                    </a:lnTo>
                    <a:lnTo>
                      <a:pt x="850" y="50"/>
                    </a:lnTo>
                    <a:lnTo>
                      <a:pt x="838" y="38"/>
                    </a:lnTo>
                    <a:lnTo>
                      <a:pt x="824" y="28"/>
                    </a:lnTo>
                    <a:lnTo>
                      <a:pt x="810" y="20"/>
                    </a:lnTo>
                    <a:lnTo>
                      <a:pt x="794" y="12"/>
                    </a:lnTo>
                    <a:lnTo>
                      <a:pt x="780" y="6"/>
                    </a:lnTo>
                    <a:lnTo>
                      <a:pt x="762" y="2"/>
                    </a:lnTo>
                    <a:lnTo>
                      <a:pt x="746" y="0"/>
                    </a:lnTo>
                    <a:lnTo>
                      <a:pt x="728" y="0"/>
                    </a:lnTo>
                    <a:lnTo>
                      <a:pt x="7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513715">
                  <a:defRPr/>
                </a:pPr>
                <a:endParaRPr lang="zh-CN" altLang="en-US" sz="1500" kern="0">
                  <a:solidFill>
                    <a:prstClr val="black"/>
                  </a:solidFill>
                  <a:latin typeface="微软雅黑" panose="020B0503020204020204" pitchFamily="34" charset="-122"/>
                  <a:ea typeface="微软雅黑" panose="020B0503020204020204" pitchFamily="34" charset="-122"/>
                </a:endParaRPr>
              </a:p>
            </p:txBody>
          </p:sp>
        </p:grpSp>
      </p:grpSp>
      <p:grpSp>
        <p:nvGrpSpPr>
          <p:cNvPr id="26" name="组合 25"/>
          <p:cNvGrpSpPr/>
          <p:nvPr/>
        </p:nvGrpSpPr>
        <p:grpSpPr>
          <a:xfrm>
            <a:off x="2675578" y="1550390"/>
            <a:ext cx="3593887" cy="2111387"/>
            <a:chOff x="2500008" y="1675144"/>
            <a:chExt cx="4112093" cy="2415830"/>
          </a:xfrm>
        </p:grpSpPr>
        <p:grpSp>
          <p:nvGrpSpPr>
            <p:cNvPr id="27" name="组合 26"/>
            <p:cNvGrpSpPr/>
            <p:nvPr/>
          </p:nvGrpSpPr>
          <p:grpSpPr>
            <a:xfrm>
              <a:off x="2766339" y="1675144"/>
              <a:ext cx="468074" cy="401193"/>
              <a:chOff x="2766339" y="1733550"/>
              <a:chExt cx="468074" cy="401193"/>
            </a:xfrm>
          </p:grpSpPr>
          <p:sp>
            <p:nvSpPr>
              <p:cNvPr id="49" name="椭圆 48"/>
              <p:cNvSpPr/>
              <p:nvPr/>
            </p:nvSpPr>
            <p:spPr>
              <a:xfrm>
                <a:off x="2818904" y="1733550"/>
                <a:ext cx="362942" cy="362942"/>
              </a:xfrm>
              <a:prstGeom prst="ellipse">
                <a:avLst/>
              </a:prstGeom>
              <a:solidFill>
                <a:srgbClr val="68BEE4"/>
              </a:solidFill>
              <a:ln w="12700" cap="flat" cmpd="sng" algn="ctr">
                <a:noFill/>
                <a:prstDash val="solid"/>
                <a:miter lim="800000"/>
              </a:ln>
              <a:effectLst/>
            </p:spPr>
            <p:txBody>
              <a:bodyPr rtlCol="0" anchor="ctr"/>
              <a:lstStyle/>
              <a:p>
                <a:pPr algn="ctr" defTabSz="513715">
                  <a:defRPr/>
                </a:pP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sp>
            <p:nvSpPr>
              <p:cNvPr id="50" name="矩形 49"/>
              <p:cNvSpPr/>
              <p:nvPr/>
            </p:nvSpPr>
            <p:spPr>
              <a:xfrm>
                <a:off x="2766339" y="1764980"/>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01</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881510" y="1675144"/>
              <a:ext cx="468074" cy="401193"/>
              <a:chOff x="5881510" y="1733550"/>
              <a:chExt cx="468074" cy="401193"/>
            </a:xfrm>
          </p:grpSpPr>
          <p:sp>
            <p:nvSpPr>
              <p:cNvPr id="47" name="椭圆 46"/>
              <p:cNvSpPr/>
              <p:nvPr/>
            </p:nvSpPr>
            <p:spPr>
              <a:xfrm>
                <a:off x="5934075" y="1733550"/>
                <a:ext cx="362942" cy="362942"/>
              </a:xfrm>
              <a:prstGeom prst="ellipse">
                <a:avLst/>
              </a:prstGeom>
              <a:solidFill>
                <a:srgbClr val="E58CA0"/>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48" name="矩形 47"/>
              <p:cNvSpPr/>
              <p:nvPr/>
            </p:nvSpPr>
            <p:spPr>
              <a:xfrm>
                <a:off x="5881510" y="1764980"/>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02</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500008" y="2346690"/>
              <a:ext cx="468074" cy="401193"/>
              <a:chOff x="2500008" y="2405096"/>
              <a:chExt cx="468074" cy="401193"/>
            </a:xfrm>
          </p:grpSpPr>
          <p:sp>
            <p:nvSpPr>
              <p:cNvPr id="45" name="椭圆 44"/>
              <p:cNvSpPr/>
              <p:nvPr/>
            </p:nvSpPr>
            <p:spPr>
              <a:xfrm>
                <a:off x="2552573" y="2405096"/>
                <a:ext cx="362942" cy="362942"/>
              </a:xfrm>
              <a:prstGeom prst="ellipse">
                <a:avLst/>
              </a:prstGeom>
              <a:solidFill>
                <a:srgbClr val="C8D661"/>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46" name="矩形 45"/>
              <p:cNvSpPr/>
              <p:nvPr/>
            </p:nvSpPr>
            <p:spPr>
              <a:xfrm>
                <a:off x="2500008" y="2436526"/>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03</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142582" y="2346690"/>
              <a:ext cx="468074" cy="401193"/>
              <a:chOff x="6142582" y="2405096"/>
              <a:chExt cx="468074" cy="401193"/>
            </a:xfrm>
          </p:grpSpPr>
          <p:sp>
            <p:nvSpPr>
              <p:cNvPr id="43" name="椭圆 42"/>
              <p:cNvSpPr/>
              <p:nvPr/>
            </p:nvSpPr>
            <p:spPr>
              <a:xfrm>
                <a:off x="6195147" y="2405096"/>
                <a:ext cx="362942" cy="362942"/>
              </a:xfrm>
              <a:prstGeom prst="ellipse">
                <a:avLst/>
              </a:prstGeom>
              <a:solidFill>
                <a:srgbClr val="E99613"/>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44" name="矩形 43"/>
              <p:cNvSpPr/>
              <p:nvPr/>
            </p:nvSpPr>
            <p:spPr>
              <a:xfrm>
                <a:off x="6142582" y="2436526"/>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04</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501452" y="3018236"/>
              <a:ext cx="468074" cy="401193"/>
              <a:chOff x="2501452" y="3076642"/>
              <a:chExt cx="468074" cy="401193"/>
            </a:xfrm>
          </p:grpSpPr>
          <p:sp>
            <p:nvSpPr>
              <p:cNvPr id="41" name="椭圆 40"/>
              <p:cNvSpPr/>
              <p:nvPr/>
            </p:nvSpPr>
            <p:spPr>
              <a:xfrm>
                <a:off x="2554017" y="3076642"/>
                <a:ext cx="362942" cy="362942"/>
              </a:xfrm>
              <a:prstGeom prst="ellipse">
                <a:avLst/>
              </a:prstGeom>
              <a:solidFill>
                <a:srgbClr val="E99613"/>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42" name="矩形 41"/>
              <p:cNvSpPr/>
              <p:nvPr/>
            </p:nvSpPr>
            <p:spPr>
              <a:xfrm>
                <a:off x="2501452" y="3108072"/>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05</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144027" y="3018236"/>
              <a:ext cx="468074" cy="401193"/>
              <a:chOff x="6144027" y="3076642"/>
              <a:chExt cx="468074" cy="401193"/>
            </a:xfrm>
          </p:grpSpPr>
          <p:sp>
            <p:nvSpPr>
              <p:cNvPr id="39" name="椭圆 38"/>
              <p:cNvSpPr/>
              <p:nvPr/>
            </p:nvSpPr>
            <p:spPr>
              <a:xfrm>
                <a:off x="6196591" y="3076642"/>
                <a:ext cx="362942" cy="362942"/>
              </a:xfrm>
              <a:prstGeom prst="ellipse">
                <a:avLst/>
              </a:prstGeom>
              <a:solidFill>
                <a:srgbClr val="C8D661"/>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40" name="矩形 39"/>
              <p:cNvSpPr/>
              <p:nvPr/>
            </p:nvSpPr>
            <p:spPr>
              <a:xfrm>
                <a:off x="6144027" y="3108072"/>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06</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766340" y="3689781"/>
              <a:ext cx="468074" cy="401193"/>
              <a:chOff x="2766340" y="3748187"/>
              <a:chExt cx="468074" cy="401193"/>
            </a:xfrm>
          </p:grpSpPr>
          <p:sp>
            <p:nvSpPr>
              <p:cNvPr id="37" name="椭圆 36"/>
              <p:cNvSpPr/>
              <p:nvPr/>
            </p:nvSpPr>
            <p:spPr>
              <a:xfrm>
                <a:off x="2818904" y="3748187"/>
                <a:ext cx="362942" cy="362942"/>
              </a:xfrm>
              <a:prstGeom prst="ellipse">
                <a:avLst/>
              </a:prstGeom>
              <a:solidFill>
                <a:srgbClr val="E58CA0"/>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2766340" y="3779617"/>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07</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876748" y="3689781"/>
              <a:ext cx="468074" cy="401193"/>
              <a:chOff x="5876748" y="3748187"/>
              <a:chExt cx="468074" cy="401193"/>
            </a:xfrm>
          </p:grpSpPr>
          <p:sp>
            <p:nvSpPr>
              <p:cNvPr id="35" name="椭圆 34"/>
              <p:cNvSpPr/>
              <p:nvPr/>
            </p:nvSpPr>
            <p:spPr>
              <a:xfrm>
                <a:off x="5929312" y="3748187"/>
                <a:ext cx="362942" cy="362942"/>
              </a:xfrm>
              <a:prstGeom prst="ellipse">
                <a:avLst/>
              </a:prstGeom>
              <a:solidFill>
                <a:srgbClr val="68BEE4"/>
              </a:solidFill>
              <a:ln w="12700" cap="flat" cmpd="sng" algn="ctr">
                <a:noFill/>
                <a:prstDash val="solid"/>
                <a:miter lim="800000"/>
              </a:ln>
              <a:effectLst/>
            </p:spPr>
            <p:txBody>
              <a:bodyPr rtlCol="0" anchor="ctr"/>
              <a:lstStyle/>
              <a:p>
                <a:pPr algn="ctr" defTabSz="513715">
                  <a:defRPr/>
                </a:pPr>
                <a:endParaRPr lang="zh-CN" altLang="en-US" sz="1500" kern="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5876748" y="3779617"/>
                <a:ext cx="468074" cy="369763"/>
              </a:xfrm>
              <a:prstGeom prst="rect">
                <a:avLst/>
              </a:prstGeom>
            </p:spPr>
            <p:txBody>
              <a:bodyPr wrap="none">
                <a:spAutoFit/>
              </a:bodyPr>
              <a:lstStyle/>
              <a:p>
                <a:pPr algn="ctr" defTabSz="513715">
                  <a:defRPr/>
                </a:pPr>
                <a:r>
                  <a:rPr lang="en-US" altLang="zh-CN" sz="1500" kern="0" dirty="0">
                    <a:solidFill>
                      <a:prstClr val="white"/>
                    </a:solidFill>
                    <a:latin typeface="微软雅黑" panose="020B0503020204020204" pitchFamily="34" charset="-122"/>
                    <a:ea typeface="微软雅黑" panose="020B0503020204020204" pitchFamily="34" charset="-122"/>
                  </a:rPr>
                  <a:t>08</a:t>
                </a:r>
                <a:endParaRPr lang="zh-CN" altLang="en-US" sz="1500" kern="0" dirty="0">
                  <a:solidFill>
                    <a:prstClr val="white"/>
                  </a:solidFill>
                  <a:latin typeface="微软雅黑" panose="020B0503020204020204" pitchFamily="34" charset="-122"/>
                  <a:ea typeface="微软雅黑" panose="020B0503020204020204" pitchFamily="34" charset="-122"/>
                </a:endParaRPr>
              </a:p>
            </p:txBody>
          </p:sp>
        </p:grpSp>
      </p:grpSp>
      <p:sp>
        <p:nvSpPr>
          <p:cNvPr id="51" name="矩形 50"/>
          <p:cNvSpPr/>
          <p:nvPr/>
        </p:nvSpPr>
        <p:spPr>
          <a:xfrm>
            <a:off x="5989332" y="1520466"/>
            <a:ext cx="2099478" cy="565155"/>
          </a:xfrm>
          <a:prstGeom prst="rect">
            <a:avLst/>
          </a:prstGeom>
        </p:spPr>
        <p:txBody>
          <a:bodyPr wrap="square">
            <a:spAutoFit/>
          </a:bodyPr>
          <a:lstStyle/>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6221448" y="2113284"/>
            <a:ext cx="2099478" cy="565155"/>
          </a:xfrm>
          <a:prstGeom prst="rect">
            <a:avLst/>
          </a:prstGeom>
        </p:spPr>
        <p:txBody>
          <a:bodyPr wrap="square">
            <a:spAutoFit/>
          </a:bodyPr>
          <a:lstStyle/>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6221448" y="2706103"/>
            <a:ext cx="2099478" cy="565155"/>
          </a:xfrm>
          <a:prstGeom prst="rect">
            <a:avLst/>
          </a:prstGeom>
        </p:spPr>
        <p:txBody>
          <a:bodyPr wrap="square">
            <a:spAutoFit/>
          </a:bodyPr>
          <a:lstStyle/>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5989332" y="3298922"/>
            <a:ext cx="2099478" cy="565155"/>
          </a:xfrm>
          <a:prstGeom prst="rect">
            <a:avLst/>
          </a:prstGeom>
        </p:spPr>
        <p:txBody>
          <a:bodyPr wrap="square">
            <a:spAutoFit/>
          </a:bodyPr>
          <a:lstStyle/>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852124" y="1520466"/>
            <a:ext cx="2099478" cy="565155"/>
          </a:xfrm>
          <a:prstGeom prst="rect">
            <a:avLst/>
          </a:prstGeom>
        </p:spPr>
        <p:txBody>
          <a:bodyPr wrap="square">
            <a:spAutoFit/>
          </a:bodyPr>
          <a:lstStyle/>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13670" y="2113284"/>
            <a:ext cx="2099478" cy="565155"/>
          </a:xfrm>
          <a:prstGeom prst="rect">
            <a:avLst/>
          </a:prstGeom>
        </p:spPr>
        <p:txBody>
          <a:bodyPr wrap="square">
            <a:spAutoFit/>
          </a:bodyPr>
          <a:lstStyle/>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矩形 56"/>
          <p:cNvSpPr/>
          <p:nvPr/>
        </p:nvSpPr>
        <p:spPr>
          <a:xfrm>
            <a:off x="613670" y="2706103"/>
            <a:ext cx="2099478" cy="565155"/>
          </a:xfrm>
          <a:prstGeom prst="rect">
            <a:avLst/>
          </a:prstGeom>
        </p:spPr>
        <p:txBody>
          <a:bodyPr wrap="square">
            <a:spAutoFit/>
          </a:bodyPr>
          <a:lstStyle/>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852124" y="3298922"/>
            <a:ext cx="2099478" cy="565155"/>
          </a:xfrm>
          <a:prstGeom prst="rect">
            <a:avLst/>
          </a:prstGeom>
        </p:spPr>
        <p:txBody>
          <a:bodyPr wrap="square">
            <a:spAutoFit/>
          </a:bodyPr>
          <a:lstStyle/>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defTabSz="513715">
              <a:lnSpc>
                <a:spcPct val="130000"/>
              </a:lnSpc>
            </a:pPr>
            <a:r>
              <a:rPr lang="zh-CN" altLang="en-US" sz="790" dirty="0">
                <a:solidFill>
                  <a:schemeClr val="tx1">
                    <a:lumMod val="75000"/>
                    <a:lumOff val="25000"/>
                  </a:schemeClr>
                </a:solidFill>
                <a:latin typeface="微软雅黑" panose="020B0503020204020204" pitchFamily="34" charset="-122"/>
                <a:ea typeface="微软雅黑" panose="020B0503020204020204" pitchFamily="34" charset="-122"/>
              </a:rPr>
              <a:t>请在此外输入您的文字，请在此外输入您的文字</a:t>
            </a:r>
            <a:endParaRPr lang="en-US" altLang="zh-CN" sz="79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2"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Scale>
                                      <p:cBhvr>
                                        <p:cTn id="1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7"/>
                                        </p:tgtEl>
                                        <p:attrNameLst>
                                          <p:attrName>ppt_x</p:attrName>
                                          <p:attrName>ppt_y</p:attrName>
                                        </p:attrNameLst>
                                      </p:cBhvr>
                                    </p:animMotion>
                                    <p:animEffect transition="in" filter="fade">
                                      <p:cBhvr>
                                        <p:cTn id="17" dur="1000"/>
                                        <p:tgtEl>
                                          <p:spTgt spid="17"/>
                                        </p:tgtEl>
                                      </p:cBhvr>
                                    </p:animEffect>
                                  </p:childTnLst>
                                </p:cTn>
                              </p:par>
                            </p:childTnLst>
                          </p:cTn>
                        </p:par>
                        <p:par>
                          <p:cTn id="18" fill="hold">
                            <p:stCondLst>
                              <p:cond delay="1519"/>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childTnLst>
                          </p:cTn>
                        </p:par>
                        <p:par>
                          <p:cTn id="29" fill="hold">
                            <p:stCondLst>
                              <p:cond delay="2019"/>
                            </p:stCondLst>
                            <p:childTnLst>
                              <p:par>
                                <p:cTn id="30" presetID="2" presetClass="entr" presetSubtype="8"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0-#ppt_w/2"/>
                                          </p:val>
                                        </p:tav>
                                        <p:tav tm="100000">
                                          <p:val>
                                            <p:strVal val="#ppt_x"/>
                                          </p:val>
                                        </p:tav>
                                      </p:tavLst>
                                    </p:anim>
                                    <p:anim calcmode="lin" valueType="num">
                                      <p:cBhvr additive="base">
                                        <p:cTn id="45" dur="500" fill="hold"/>
                                        <p:tgtEl>
                                          <p:spTgt spid="58"/>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1+#ppt_w/2"/>
                                          </p:val>
                                        </p:tav>
                                        <p:tav tm="100000">
                                          <p:val>
                                            <p:strVal val="#ppt_x"/>
                                          </p:val>
                                        </p:tav>
                                      </p:tavLst>
                                    </p:anim>
                                    <p:anim calcmode="lin" valueType="num">
                                      <p:cBhvr additive="base">
                                        <p:cTn id="53" dur="500" fill="hold"/>
                                        <p:tgtEl>
                                          <p:spTgt spid="5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1+#ppt_w/2"/>
                                          </p:val>
                                        </p:tav>
                                        <p:tav tm="100000">
                                          <p:val>
                                            <p:strVal val="#ppt_x"/>
                                          </p:val>
                                        </p:tav>
                                      </p:tavLst>
                                    </p:anim>
                                    <p:anim calcmode="lin" valueType="num">
                                      <p:cBhvr additive="base">
                                        <p:cTn id="57" dur="500" fill="hold"/>
                                        <p:tgtEl>
                                          <p:spTgt spid="5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additive="base">
                                        <p:cTn id="60" dur="500" fill="hold"/>
                                        <p:tgtEl>
                                          <p:spTgt spid="54"/>
                                        </p:tgtEl>
                                        <p:attrNameLst>
                                          <p:attrName>ppt_x</p:attrName>
                                        </p:attrNameLst>
                                      </p:cBhvr>
                                      <p:tavLst>
                                        <p:tav tm="0">
                                          <p:val>
                                            <p:strVal val="1+#ppt_w/2"/>
                                          </p:val>
                                        </p:tav>
                                        <p:tav tm="100000">
                                          <p:val>
                                            <p:strVal val="#ppt_x"/>
                                          </p:val>
                                        </p:tav>
                                      </p:tavLst>
                                    </p:anim>
                                    <p:anim calcmode="lin" valueType="num">
                                      <p:cBhvr additive="base">
                                        <p:cTn id="61"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1" grpId="0"/>
      <p:bldP spid="52" grpId="0"/>
      <p:bldP spid="53" grpId="0"/>
      <p:bldP spid="54" grpId="0"/>
      <p:bldP spid="55" grpId="0"/>
      <p:bldP spid="56" grpId="0"/>
      <p:bldP spid="57" grpId="0"/>
      <p:bldP spid="5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备用图表</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2691" y="965788"/>
            <a:ext cx="4511309" cy="3321803"/>
          </a:xfrm>
          <a:prstGeom prst="rect">
            <a:avLst/>
          </a:prstGeom>
          <a:noFill/>
          <a:ln w="9525">
            <a:noFill/>
          </a:ln>
        </p:spPr>
      </p:pic>
      <p:sp>
        <p:nvSpPr>
          <p:cNvPr id="7" name="文本占位符 2"/>
          <p:cNvSpPr txBox="1"/>
          <p:nvPr/>
        </p:nvSpPr>
        <p:spPr>
          <a:xfrm>
            <a:off x="1097185" y="1054097"/>
            <a:ext cx="3330825" cy="1015150"/>
          </a:xfrm>
          <a:prstGeom prst="rect">
            <a:avLst/>
          </a:prstGeom>
          <a:noFill/>
          <a:ln w="9525">
            <a:noFill/>
          </a:ln>
        </p:spPr>
        <p:txBody>
          <a:bodyPr>
            <a:spAutoFit/>
          </a:bodyPr>
          <a:lstStyle/>
          <a:p>
            <a:pPr lvl="0" algn="just" eaLnBrk="1" hangingPunct="1"/>
            <a:r>
              <a:rPr lang="zh-CN" altLang="en-US" sz="1500" dirty="0">
                <a:solidFill>
                  <a:srgbClr val="42494D"/>
                </a:solidFill>
                <a:latin typeface="微软雅黑" panose="020B0503020204020204" pitchFamily="34" charset="-122"/>
                <a:ea typeface="微软雅黑" panose="020B0503020204020204" pitchFamily="34" charset="-122"/>
              </a:rPr>
              <a:t>我们的职务的目的是为公司创造剩余价值、所以应当是员工主动帮老板分析问题，解决问题，把老板“藏到幕后”。</a:t>
            </a:r>
          </a:p>
        </p:txBody>
      </p:sp>
      <p:grpSp>
        <p:nvGrpSpPr>
          <p:cNvPr id="8" name="组合 7"/>
          <p:cNvGrpSpPr/>
          <p:nvPr/>
        </p:nvGrpSpPr>
        <p:grpSpPr>
          <a:xfrm>
            <a:off x="714004" y="1112408"/>
            <a:ext cx="412932" cy="425786"/>
            <a:chOff x="890988" y="1767939"/>
            <a:chExt cx="551018" cy="568172"/>
          </a:xfrm>
        </p:grpSpPr>
        <p:sp>
          <p:nvSpPr>
            <p:cNvPr id="9" name="椭圆 6"/>
            <p:cNvSpPr/>
            <p:nvPr/>
          </p:nvSpPr>
          <p:spPr>
            <a:xfrm>
              <a:off x="890988" y="1767939"/>
              <a:ext cx="551018" cy="551018"/>
            </a:xfrm>
            <a:prstGeom prst="ellipse">
              <a:avLst/>
            </a:prstGeom>
            <a:solidFill>
              <a:srgbClr val="E99613"/>
            </a:solidFill>
            <a:ln w="9525">
              <a:noFill/>
            </a:ln>
          </p:spPr>
          <p:txBody>
            <a:bodyPr/>
            <a:lstStyle/>
            <a:p>
              <a:pPr lvl="0" eaLnBrk="1" hangingPunct="1"/>
              <a:endParaRPr lang="zh-CN" altLang="en-US" sz="1010" dirty="0">
                <a:solidFill>
                  <a:schemeClr val="bg1"/>
                </a:solidFill>
              </a:endParaRPr>
            </a:p>
          </p:txBody>
        </p:sp>
        <p:sp>
          <p:nvSpPr>
            <p:cNvPr id="10" name="TextBox 7"/>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1</a:t>
              </a:r>
              <a:endParaRPr lang="zh-CN" altLang="en-US" sz="2100" b="1" dirty="0">
                <a:solidFill>
                  <a:schemeClr val="bg1"/>
                </a:solidFill>
                <a:latin typeface="+mj-ea"/>
                <a:ea typeface="+mj-ea"/>
                <a:cs typeface="+mn-cs"/>
              </a:endParaRPr>
            </a:p>
          </p:txBody>
        </p:sp>
      </p:grpSp>
      <p:sp>
        <p:nvSpPr>
          <p:cNvPr id="11" name="文本占位符 2"/>
          <p:cNvSpPr txBox="1"/>
          <p:nvPr/>
        </p:nvSpPr>
        <p:spPr>
          <a:xfrm>
            <a:off x="1115035" y="2360723"/>
            <a:ext cx="3312974" cy="553741"/>
          </a:xfrm>
          <a:prstGeom prst="rect">
            <a:avLst/>
          </a:prstGeom>
          <a:noFill/>
          <a:ln w="9525">
            <a:noFill/>
          </a:ln>
        </p:spPr>
        <p:txBody>
          <a:bodyPr>
            <a:spAutoFit/>
          </a:bodyPr>
          <a:lstStyle/>
          <a:p>
            <a:pPr lvl="0" algn="just" eaLnBrk="1" hangingPunct="1"/>
            <a:r>
              <a:rPr lang="zh-CN" altLang="en-US" sz="1500" dirty="0">
                <a:latin typeface="微软雅黑" panose="020B0503020204020204" pitchFamily="34" charset="-122"/>
                <a:ea typeface="微软雅黑" panose="020B0503020204020204" pitchFamily="34" charset="-122"/>
              </a:rPr>
              <a:t>管理人员应当各司其职，主动为老板承提相应的责任。</a:t>
            </a:r>
          </a:p>
        </p:txBody>
      </p:sp>
      <p:grpSp>
        <p:nvGrpSpPr>
          <p:cNvPr id="12" name="组合 11"/>
          <p:cNvGrpSpPr/>
          <p:nvPr/>
        </p:nvGrpSpPr>
        <p:grpSpPr>
          <a:xfrm>
            <a:off x="714004" y="2420225"/>
            <a:ext cx="412932" cy="425786"/>
            <a:chOff x="890988" y="1767939"/>
            <a:chExt cx="551018" cy="568170"/>
          </a:xfrm>
        </p:grpSpPr>
        <p:sp>
          <p:nvSpPr>
            <p:cNvPr id="13" name="椭圆 12"/>
            <p:cNvSpPr/>
            <p:nvPr/>
          </p:nvSpPr>
          <p:spPr bwMode="auto">
            <a:xfrm>
              <a:off x="890988" y="1767939"/>
              <a:ext cx="551018" cy="551018"/>
            </a:xfrm>
            <a:prstGeom prst="ellipse">
              <a:avLst/>
            </a:prstGeom>
            <a:solidFill>
              <a:srgbClr val="E58CA0"/>
            </a:solidFill>
            <a:ln w="9525" cap="flat" cmpd="sng" algn="ctr">
              <a:noFill/>
              <a:prstDash val="solid"/>
              <a:round/>
              <a:headEnd type="none" w="med" len="med"/>
              <a:tailEnd type="none" w="med" len="med"/>
            </a:ln>
            <a:effectLst/>
          </p:spPr>
          <p:txBody>
            <a:bodyPr vert="horz" wrap="square" lIns="68544" tIns="34272" rIns="68544" bIns="34272" numCol="1" rtlCol="0" anchor="t" anchorCtr="0" compatLnSpc="1"/>
            <a:lstStyle/>
            <a:p>
              <a:pPr defTabSz="685165" rtl="0">
                <a:defRPr/>
              </a:pPr>
              <a:endParaRPr lang="zh-CN" altLang="en-US" sz="1350">
                <a:solidFill>
                  <a:schemeClr val="bg1"/>
                </a:solidFill>
                <a:cs typeface="+mn-cs"/>
              </a:endParaRPr>
            </a:p>
          </p:txBody>
        </p:sp>
        <p:sp>
          <p:nvSpPr>
            <p:cNvPr id="14" name="TextBox 11"/>
            <p:cNvSpPr txBox="1"/>
            <p:nvPr/>
          </p:nvSpPr>
          <p:spPr>
            <a:xfrm>
              <a:off x="952377" y="1781838"/>
              <a:ext cx="428240" cy="554271"/>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2</a:t>
              </a:r>
              <a:endParaRPr lang="zh-CN" altLang="en-US" sz="2100" b="1" dirty="0">
                <a:solidFill>
                  <a:schemeClr val="bg1"/>
                </a:solidFill>
                <a:latin typeface="+mj-ea"/>
                <a:ea typeface="+mj-ea"/>
                <a:cs typeface="+mn-cs"/>
              </a:endParaRPr>
            </a:p>
          </p:txBody>
        </p:sp>
      </p:grpSp>
      <p:sp>
        <p:nvSpPr>
          <p:cNvPr id="15" name="文本占位符 2"/>
          <p:cNvSpPr txBox="1"/>
          <p:nvPr/>
        </p:nvSpPr>
        <p:spPr>
          <a:xfrm>
            <a:off x="1097185" y="3347238"/>
            <a:ext cx="3330825" cy="784446"/>
          </a:xfrm>
          <a:prstGeom prst="rect">
            <a:avLst/>
          </a:prstGeom>
          <a:noFill/>
          <a:ln w="9525">
            <a:noFill/>
          </a:ln>
        </p:spPr>
        <p:txBody>
          <a:bodyPr>
            <a:spAutoFit/>
          </a:bodyPr>
          <a:lstStyle/>
          <a:p>
            <a:pPr lvl="0" algn="just" eaLnBrk="1" hangingPunct="1"/>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制度制定后要落实到实处，如果制度执行难，要么是制度问题，要么是人的问题。</a:t>
            </a:r>
          </a:p>
        </p:txBody>
      </p:sp>
      <p:grpSp>
        <p:nvGrpSpPr>
          <p:cNvPr id="16" name="组合 15"/>
          <p:cNvGrpSpPr/>
          <p:nvPr/>
        </p:nvGrpSpPr>
        <p:grpSpPr>
          <a:xfrm>
            <a:off x="714004" y="3520979"/>
            <a:ext cx="412932" cy="425786"/>
            <a:chOff x="890988" y="1767939"/>
            <a:chExt cx="551018" cy="568172"/>
          </a:xfrm>
        </p:grpSpPr>
        <p:sp>
          <p:nvSpPr>
            <p:cNvPr id="17" name="椭圆 14"/>
            <p:cNvSpPr/>
            <p:nvPr/>
          </p:nvSpPr>
          <p:spPr>
            <a:xfrm>
              <a:off x="890988" y="1767939"/>
              <a:ext cx="551018" cy="551018"/>
            </a:xfrm>
            <a:prstGeom prst="ellipse">
              <a:avLst/>
            </a:prstGeom>
            <a:solidFill>
              <a:srgbClr val="68BEE4"/>
            </a:solidFill>
            <a:ln w="9525">
              <a:noFill/>
            </a:ln>
          </p:spPr>
          <p:txBody>
            <a:bodyPr/>
            <a:lstStyle/>
            <a:p>
              <a:pPr lvl="0" eaLnBrk="1" hangingPunct="1"/>
              <a:endParaRPr lang="zh-CN" altLang="en-US" sz="1010" dirty="0">
                <a:solidFill>
                  <a:schemeClr val="bg1"/>
                </a:solidFill>
              </a:endParaRPr>
            </a:p>
          </p:txBody>
        </p:sp>
        <p:sp>
          <p:nvSpPr>
            <p:cNvPr id="18" name="TextBox 15"/>
            <p:cNvSpPr txBox="1"/>
            <p:nvPr/>
          </p:nvSpPr>
          <p:spPr>
            <a:xfrm>
              <a:off x="952377" y="1781838"/>
              <a:ext cx="428240" cy="554273"/>
            </a:xfrm>
            <a:prstGeom prst="rect">
              <a:avLst/>
            </a:prstGeom>
            <a:noFill/>
          </p:spPr>
          <p:txBody>
            <a:bodyPr wrap="none" rtlCol="0">
              <a:spAutoFit/>
            </a:bodyPr>
            <a:lstStyle/>
            <a:p>
              <a:pPr algn="ctr" defTabSz="685165" rtl="0">
                <a:defRPr/>
              </a:pPr>
              <a:r>
                <a:rPr lang="en-US" altLang="zh-CN" sz="2100" b="1" dirty="0">
                  <a:solidFill>
                    <a:schemeClr val="bg1"/>
                  </a:solidFill>
                  <a:latin typeface="+mj-ea"/>
                  <a:ea typeface="+mj-ea"/>
                  <a:cs typeface="+mn-cs"/>
                </a:rPr>
                <a:t>3</a:t>
              </a:r>
              <a:endParaRPr lang="zh-CN" altLang="en-US" sz="2100" b="1" dirty="0">
                <a:solidFill>
                  <a:schemeClr val="bg1"/>
                </a:solidFill>
                <a:latin typeface="+mj-ea"/>
                <a:ea typeface="+mj-ea"/>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019"/>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519"/>
                            </p:stCondLst>
                            <p:childTnLst>
                              <p:par>
                                <p:cTn id="22" presetID="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019"/>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2519"/>
                            </p:stCondLst>
                            <p:childTnLst>
                              <p:par>
                                <p:cTn id="31" presetID="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childTnLst>
                          </p:cTn>
                        </p:par>
                        <p:par>
                          <p:cTn id="35" fill="hold">
                            <p:stCondLst>
                              <p:cond delay="3019"/>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课程分析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921577" y="1056937"/>
            <a:ext cx="3260148" cy="3260148"/>
            <a:chOff x="4068604" y="1966684"/>
            <a:chExt cx="4000528" cy="4000528"/>
          </a:xfrm>
        </p:grpSpPr>
        <p:cxnSp>
          <p:nvCxnSpPr>
            <p:cNvPr id="7" name="直接连接符 6"/>
            <p:cNvCxnSpPr>
              <a:stCxn id="10" idx="1"/>
              <a:endCxn id="10" idx="5"/>
            </p:cNvCxnSpPr>
            <p:nvPr/>
          </p:nvCxnSpPr>
          <p:spPr>
            <a:xfrm rot="16200000" flipH="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0" idx="6"/>
              <a:endCxn id="10" idx="2"/>
            </p:cNvCxnSpPr>
            <p:nvPr/>
          </p:nvCxnSpPr>
          <p:spPr>
            <a:xfrm flipH="1">
              <a:off x="4068604" y="3966948"/>
              <a:ext cx="4000528"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7"/>
              <a:endCxn id="10" idx="3"/>
            </p:cNvCxnSpPr>
            <p:nvPr/>
          </p:nvCxnSpPr>
          <p:spPr>
            <a:xfrm rot="16200000" flipH="1" flipV="1">
              <a:off x="4654467" y="2552548"/>
              <a:ext cx="2828802" cy="28288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068604" y="1966684"/>
              <a:ext cx="4000528" cy="4000528"/>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六边形 10"/>
          <p:cNvSpPr/>
          <p:nvPr/>
        </p:nvSpPr>
        <p:spPr>
          <a:xfrm>
            <a:off x="3663676" y="1914052"/>
            <a:ext cx="1802381" cy="1553777"/>
          </a:xfrm>
          <a:prstGeom prst="hexagon">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800" b="1" dirty="0">
                <a:solidFill>
                  <a:schemeClr val="bg1"/>
                </a:solidFill>
                <a:latin typeface="微软雅黑" panose="020B0503020204020204" pitchFamily="34" charset="-122"/>
                <a:ea typeface="微软雅黑" panose="020B0503020204020204" pitchFamily="34" charset="-122"/>
              </a:rPr>
              <a:t>添入文本</a:t>
            </a:r>
          </a:p>
        </p:txBody>
      </p:sp>
      <p:sp>
        <p:nvSpPr>
          <p:cNvPr id="12" name="椭圆 11"/>
          <p:cNvSpPr/>
          <p:nvPr/>
        </p:nvSpPr>
        <p:spPr>
          <a:xfrm>
            <a:off x="5509588" y="1326325"/>
            <a:ext cx="441580" cy="44158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5953218" y="2470150"/>
            <a:ext cx="441580" cy="44158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椭圆 13"/>
          <p:cNvSpPr/>
          <p:nvPr/>
        </p:nvSpPr>
        <p:spPr>
          <a:xfrm>
            <a:off x="3106414" y="1326325"/>
            <a:ext cx="441580" cy="44158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2658498" y="2481580"/>
            <a:ext cx="441580" cy="441580"/>
          </a:xfrm>
          <a:prstGeom prst="ellipse">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椭圆 15"/>
          <p:cNvSpPr/>
          <p:nvPr/>
        </p:nvSpPr>
        <p:spPr>
          <a:xfrm>
            <a:off x="3114273" y="3651980"/>
            <a:ext cx="441580" cy="441580"/>
          </a:xfrm>
          <a:prstGeom prst="ellipse">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5513160" y="3655552"/>
            <a:ext cx="441580" cy="441580"/>
          </a:xfrm>
          <a:prstGeom prst="ellipse">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013477" y="1299623"/>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19" name="矩形 18"/>
          <p:cNvSpPr/>
          <p:nvPr/>
        </p:nvSpPr>
        <p:spPr>
          <a:xfrm>
            <a:off x="6444208" y="2512997"/>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0" name="矩形 19"/>
          <p:cNvSpPr/>
          <p:nvPr/>
        </p:nvSpPr>
        <p:spPr>
          <a:xfrm>
            <a:off x="6083683" y="3890441"/>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1" name="矩形 20"/>
          <p:cNvSpPr/>
          <p:nvPr/>
        </p:nvSpPr>
        <p:spPr>
          <a:xfrm>
            <a:off x="1141603" y="3924818"/>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2" name="矩形 21"/>
          <p:cNvSpPr/>
          <p:nvPr/>
        </p:nvSpPr>
        <p:spPr>
          <a:xfrm>
            <a:off x="827584" y="2509882"/>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
        <p:nvSpPr>
          <p:cNvPr id="23" name="矩形 22"/>
          <p:cNvSpPr/>
          <p:nvPr/>
        </p:nvSpPr>
        <p:spPr>
          <a:xfrm>
            <a:off x="1165935" y="1211516"/>
            <a:ext cx="1779974" cy="339708"/>
          </a:xfrm>
          <a:prstGeom prst="rect">
            <a:avLst/>
          </a:prstGeom>
        </p:spPr>
        <p:txBody>
          <a:bodyPr wrap="none" lIns="68580" tIns="34290" rIns="68580" bIns="34290">
            <a:spAutoFit/>
          </a:bodyPr>
          <a:lstStyle/>
          <a:p>
            <a:pPr>
              <a:lnSpc>
                <a:spcPct val="120000"/>
              </a:lnSpc>
            </a:pPr>
            <a:r>
              <a:rPr lang="zh-CN" altLang="en-US" sz="1600" dirty="0">
                <a:latin typeface="微软雅黑" panose="020B0503020204020204" pitchFamily="34" charset="-122"/>
                <a:ea typeface="微软雅黑" panose="020B0503020204020204" pitchFamily="34" charset="-122"/>
              </a:rPr>
              <a:t>单击此处添加文字</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5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Scale>
                                      <p:cBhvr>
                                        <p:cTn id="15"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11"/>
                                        </p:tgtEl>
                                        <p:attrNameLst>
                                          <p:attrName>ppt_x</p:attrName>
                                          <p:attrName>ppt_y</p:attrName>
                                        </p:attrNameLst>
                                      </p:cBhvr>
                                    </p:animMotion>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019"/>
                            </p:stCondLst>
                            <p:childTnLst>
                              <p:par>
                                <p:cTn id="22" presetID="8" presetClass="emph" presetSubtype="0" repeatCount="2000" fill="hold" nodeType="afterEffect">
                                  <p:stCondLst>
                                    <p:cond delay="0"/>
                                  </p:stCondLst>
                                  <p:childTnLst>
                                    <p:animRot by="21600000">
                                      <p:cBhvr>
                                        <p:cTn id="23" dur="500" fill="hold"/>
                                        <p:tgtEl>
                                          <p:spTgt spid="6"/>
                                        </p:tgtEl>
                                        <p:attrNameLst>
                                          <p:attrName>r</p:attrName>
                                        </p:attrNameLst>
                                      </p:cBhvr>
                                    </p:animRot>
                                  </p:childTnLst>
                                </p:cTn>
                              </p:par>
                            </p:childTnLst>
                          </p:cTn>
                        </p:par>
                        <p:par>
                          <p:cTn id="24" fill="hold">
                            <p:stCondLst>
                              <p:cond delay="1519"/>
                            </p:stCondLst>
                            <p:childTnLst>
                              <p:par>
                                <p:cTn id="25" presetID="53" presetClass="entr" presetSubtype="52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250" fill="hold"/>
                                        <p:tgtEl>
                                          <p:spTgt spid="14"/>
                                        </p:tgtEl>
                                        <p:attrNameLst>
                                          <p:attrName>ppt_w</p:attrName>
                                        </p:attrNameLst>
                                      </p:cBhvr>
                                      <p:tavLst>
                                        <p:tav tm="0">
                                          <p:val>
                                            <p:fltVal val="0"/>
                                          </p:val>
                                        </p:tav>
                                        <p:tav tm="100000">
                                          <p:val>
                                            <p:strVal val="#ppt_w"/>
                                          </p:val>
                                        </p:tav>
                                      </p:tavLst>
                                    </p:anim>
                                    <p:anim calcmode="lin" valueType="num">
                                      <p:cBhvr>
                                        <p:cTn id="28" dur="250" fill="hold"/>
                                        <p:tgtEl>
                                          <p:spTgt spid="14"/>
                                        </p:tgtEl>
                                        <p:attrNameLst>
                                          <p:attrName>ppt_h</p:attrName>
                                        </p:attrNameLst>
                                      </p:cBhvr>
                                      <p:tavLst>
                                        <p:tav tm="0">
                                          <p:val>
                                            <p:fltVal val="0"/>
                                          </p:val>
                                        </p:tav>
                                        <p:tav tm="100000">
                                          <p:val>
                                            <p:strVal val="#ppt_h"/>
                                          </p:val>
                                        </p:tav>
                                      </p:tavLst>
                                    </p:anim>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fltVal val="0.5"/>
                                          </p:val>
                                        </p:tav>
                                        <p:tav tm="100000">
                                          <p:val>
                                            <p:strVal val="#ppt_x"/>
                                          </p:val>
                                        </p:tav>
                                      </p:tavLst>
                                    </p:anim>
                                    <p:anim calcmode="lin" valueType="num">
                                      <p:cBhvr>
                                        <p:cTn id="31" dur="250" fill="hold"/>
                                        <p:tgtEl>
                                          <p:spTgt spid="14"/>
                                        </p:tgtEl>
                                        <p:attrNameLst>
                                          <p:attrName>ppt_y</p:attrName>
                                        </p:attrNameLst>
                                      </p:cBhvr>
                                      <p:tavLst>
                                        <p:tav tm="0">
                                          <p:val>
                                            <p:fltVal val="0.5"/>
                                          </p:val>
                                        </p:tav>
                                        <p:tav tm="100000">
                                          <p:val>
                                            <p:strVal val="#ppt_y"/>
                                          </p:val>
                                        </p:tav>
                                      </p:tavLst>
                                    </p:anim>
                                  </p:childTnLst>
                                </p:cTn>
                              </p:par>
                            </p:childTnLst>
                          </p:cTn>
                        </p:par>
                        <p:par>
                          <p:cTn id="32" fill="hold">
                            <p:stCondLst>
                              <p:cond delay="2019"/>
                            </p:stCondLst>
                            <p:childTnLst>
                              <p:par>
                                <p:cTn id="33" presetID="2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p:stCondLst>
                              <p:cond delay="2519"/>
                            </p:stCondLst>
                            <p:childTnLst>
                              <p:par>
                                <p:cTn id="37" presetID="53" presetClass="entr" presetSubtype="52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250" fill="hold"/>
                                        <p:tgtEl>
                                          <p:spTgt spid="15"/>
                                        </p:tgtEl>
                                        <p:attrNameLst>
                                          <p:attrName>ppt_w</p:attrName>
                                        </p:attrNameLst>
                                      </p:cBhvr>
                                      <p:tavLst>
                                        <p:tav tm="0">
                                          <p:val>
                                            <p:fltVal val="0"/>
                                          </p:val>
                                        </p:tav>
                                        <p:tav tm="100000">
                                          <p:val>
                                            <p:strVal val="#ppt_w"/>
                                          </p:val>
                                        </p:tav>
                                      </p:tavLst>
                                    </p:anim>
                                    <p:anim calcmode="lin" valueType="num">
                                      <p:cBhvr>
                                        <p:cTn id="40" dur="250" fill="hold"/>
                                        <p:tgtEl>
                                          <p:spTgt spid="15"/>
                                        </p:tgtEl>
                                        <p:attrNameLst>
                                          <p:attrName>ppt_h</p:attrName>
                                        </p:attrNameLst>
                                      </p:cBhvr>
                                      <p:tavLst>
                                        <p:tav tm="0">
                                          <p:val>
                                            <p:fltVal val="0"/>
                                          </p:val>
                                        </p:tav>
                                        <p:tav tm="100000">
                                          <p:val>
                                            <p:strVal val="#ppt_h"/>
                                          </p:val>
                                        </p:tav>
                                      </p:tavLst>
                                    </p:anim>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fltVal val="0.5"/>
                                          </p:val>
                                        </p:tav>
                                        <p:tav tm="100000">
                                          <p:val>
                                            <p:strVal val="#ppt_x"/>
                                          </p:val>
                                        </p:tav>
                                      </p:tavLst>
                                    </p:anim>
                                    <p:anim calcmode="lin" valueType="num">
                                      <p:cBhvr>
                                        <p:cTn id="43" dur="250" fill="hold"/>
                                        <p:tgtEl>
                                          <p:spTgt spid="15"/>
                                        </p:tgtEl>
                                        <p:attrNameLst>
                                          <p:attrName>ppt_y</p:attrName>
                                        </p:attrNameLst>
                                      </p:cBhvr>
                                      <p:tavLst>
                                        <p:tav tm="0">
                                          <p:val>
                                            <p:fltVal val="0.5"/>
                                          </p:val>
                                        </p:tav>
                                        <p:tav tm="100000">
                                          <p:val>
                                            <p:strVal val="#ppt_y"/>
                                          </p:val>
                                        </p:tav>
                                      </p:tavLst>
                                    </p:anim>
                                  </p:childTnLst>
                                </p:cTn>
                              </p:par>
                            </p:childTnLst>
                          </p:cTn>
                        </p:par>
                        <p:par>
                          <p:cTn id="44" fill="hold">
                            <p:stCondLst>
                              <p:cond delay="3019"/>
                            </p:stCondLst>
                            <p:childTnLst>
                              <p:par>
                                <p:cTn id="45" presetID="2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right)">
                                      <p:cBhvr>
                                        <p:cTn id="47" dur="500"/>
                                        <p:tgtEl>
                                          <p:spTgt spid="22"/>
                                        </p:tgtEl>
                                      </p:cBhvr>
                                    </p:animEffect>
                                  </p:childTnLst>
                                </p:cTn>
                              </p:par>
                            </p:childTnLst>
                          </p:cTn>
                        </p:par>
                        <p:par>
                          <p:cTn id="48" fill="hold">
                            <p:stCondLst>
                              <p:cond delay="3519"/>
                            </p:stCondLst>
                            <p:childTnLst>
                              <p:par>
                                <p:cTn id="49" presetID="53" presetClass="entr" presetSubtype="52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fltVal val="0.5"/>
                                          </p:val>
                                        </p:tav>
                                        <p:tav tm="100000">
                                          <p:val>
                                            <p:strVal val="#ppt_x"/>
                                          </p:val>
                                        </p:tav>
                                      </p:tavLst>
                                    </p:anim>
                                    <p:anim calcmode="lin" valueType="num">
                                      <p:cBhvr>
                                        <p:cTn id="55" dur="250" fill="hold"/>
                                        <p:tgtEl>
                                          <p:spTgt spid="16"/>
                                        </p:tgtEl>
                                        <p:attrNameLst>
                                          <p:attrName>ppt_y</p:attrName>
                                        </p:attrNameLst>
                                      </p:cBhvr>
                                      <p:tavLst>
                                        <p:tav tm="0">
                                          <p:val>
                                            <p:fltVal val="0.5"/>
                                          </p:val>
                                        </p:tav>
                                        <p:tav tm="100000">
                                          <p:val>
                                            <p:strVal val="#ppt_y"/>
                                          </p:val>
                                        </p:tav>
                                      </p:tavLst>
                                    </p:anim>
                                  </p:childTnLst>
                                </p:cTn>
                              </p:par>
                            </p:childTnLst>
                          </p:cTn>
                        </p:par>
                        <p:par>
                          <p:cTn id="56" fill="hold">
                            <p:stCondLst>
                              <p:cond delay="4019"/>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4519"/>
                            </p:stCondLst>
                            <p:childTnLst>
                              <p:par>
                                <p:cTn id="61" presetID="53" presetClass="entr" presetSubtype="52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250" fill="hold"/>
                                        <p:tgtEl>
                                          <p:spTgt spid="12"/>
                                        </p:tgtEl>
                                        <p:attrNameLst>
                                          <p:attrName>ppt_w</p:attrName>
                                        </p:attrNameLst>
                                      </p:cBhvr>
                                      <p:tavLst>
                                        <p:tav tm="0">
                                          <p:val>
                                            <p:fltVal val="0"/>
                                          </p:val>
                                        </p:tav>
                                        <p:tav tm="100000">
                                          <p:val>
                                            <p:strVal val="#ppt_w"/>
                                          </p:val>
                                        </p:tav>
                                      </p:tavLst>
                                    </p:anim>
                                    <p:anim calcmode="lin" valueType="num">
                                      <p:cBhvr>
                                        <p:cTn id="64" dur="250" fill="hold"/>
                                        <p:tgtEl>
                                          <p:spTgt spid="12"/>
                                        </p:tgtEl>
                                        <p:attrNameLst>
                                          <p:attrName>ppt_h</p:attrName>
                                        </p:attrNameLst>
                                      </p:cBhvr>
                                      <p:tavLst>
                                        <p:tav tm="0">
                                          <p:val>
                                            <p:fltVal val="0"/>
                                          </p:val>
                                        </p:tav>
                                        <p:tav tm="100000">
                                          <p:val>
                                            <p:strVal val="#ppt_h"/>
                                          </p:val>
                                        </p:tav>
                                      </p:tavLst>
                                    </p:anim>
                                    <p:animEffect transition="in" filter="fade">
                                      <p:cBhvr>
                                        <p:cTn id="65" dur="250"/>
                                        <p:tgtEl>
                                          <p:spTgt spid="12"/>
                                        </p:tgtEl>
                                      </p:cBhvr>
                                    </p:animEffect>
                                    <p:anim calcmode="lin" valueType="num">
                                      <p:cBhvr>
                                        <p:cTn id="66" dur="250" fill="hold"/>
                                        <p:tgtEl>
                                          <p:spTgt spid="12"/>
                                        </p:tgtEl>
                                        <p:attrNameLst>
                                          <p:attrName>ppt_x</p:attrName>
                                        </p:attrNameLst>
                                      </p:cBhvr>
                                      <p:tavLst>
                                        <p:tav tm="0">
                                          <p:val>
                                            <p:fltVal val="0.5"/>
                                          </p:val>
                                        </p:tav>
                                        <p:tav tm="100000">
                                          <p:val>
                                            <p:strVal val="#ppt_x"/>
                                          </p:val>
                                        </p:tav>
                                      </p:tavLst>
                                    </p:anim>
                                    <p:anim calcmode="lin" valueType="num">
                                      <p:cBhvr>
                                        <p:cTn id="67" dur="250" fill="hold"/>
                                        <p:tgtEl>
                                          <p:spTgt spid="12"/>
                                        </p:tgtEl>
                                        <p:attrNameLst>
                                          <p:attrName>ppt_y</p:attrName>
                                        </p:attrNameLst>
                                      </p:cBhvr>
                                      <p:tavLst>
                                        <p:tav tm="0">
                                          <p:val>
                                            <p:fltVal val="0.5"/>
                                          </p:val>
                                        </p:tav>
                                        <p:tav tm="100000">
                                          <p:val>
                                            <p:strVal val="#ppt_y"/>
                                          </p:val>
                                        </p:tav>
                                      </p:tavLst>
                                    </p:anim>
                                  </p:childTnLst>
                                </p:cTn>
                              </p:par>
                            </p:childTnLst>
                          </p:cTn>
                        </p:par>
                        <p:par>
                          <p:cTn id="68" fill="hold">
                            <p:stCondLst>
                              <p:cond delay="5019"/>
                            </p:stCondLst>
                            <p:childTnLst>
                              <p:par>
                                <p:cTn id="69" presetID="22" presetClass="entr" presetSubtype="8"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5519"/>
                            </p:stCondLst>
                            <p:childTnLst>
                              <p:par>
                                <p:cTn id="73" presetID="53" presetClass="entr" presetSubtype="52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250" fill="hold"/>
                                        <p:tgtEl>
                                          <p:spTgt spid="13"/>
                                        </p:tgtEl>
                                        <p:attrNameLst>
                                          <p:attrName>ppt_w</p:attrName>
                                        </p:attrNameLst>
                                      </p:cBhvr>
                                      <p:tavLst>
                                        <p:tav tm="0">
                                          <p:val>
                                            <p:fltVal val="0"/>
                                          </p:val>
                                        </p:tav>
                                        <p:tav tm="100000">
                                          <p:val>
                                            <p:strVal val="#ppt_w"/>
                                          </p:val>
                                        </p:tav>
                                      </p:tavLst>
                                    </p:anim>
                                    <p:anim calcmode="lin" valueType="num">
                                      <p:cBhvr>
                                        <p:cTn id="76" dur="250" fill="hold"/>
                                        <p:tgtEl>
                                          <p:spTgt spid="13"/>
                                        </p:tgtEl>
                                        <p:attrNameLst>
                                          <p:attrName>ppt_h</p:attrName>
                                        </p:attrNameLst>
                                      </p:cBhvr>
                                      <p:tavLst>
                                        <p:tav tm="0">
                                          <p:val>
                                            <p:fltVal val="0"/>
                                          </p:val>
                                        </p:tav>
                                        <p:tav tm="100000">
                                          <p:val>
                                            <p:strVal val="#ppt_h"/>
                                          </p:val>
                                        </p:tav>
                                      </p:tavLst>
                                    </p:anim>
                                    <p:animEffect transition="in" filter="fade">
                                      <p:cBhvr>
                                        <p:cTn id="77" dur="250"/>
                                        <p:tgtEl>
                                          <p:spTgt spid="13"/>
                                        </p:tgtEl>
                                      </p:cBhvr>
                                    </p:animEffect>
                                    <p:anim calcmode="lin" valueType="num">
                                      <p:cBhvr>
                                        <p:cTn id="78" dur="250" fill="hold"/>
                                        <p:tgtEl>
                                          <p:spTgt spid="13"/>
                                        </p:tgtEl>
                                        <p:attrNameLst>
                                          <p:attrName>ppt_x</p:attrName>
                                        </p:attrNameLst>
                                      </p:cBhvr>
                                      <p:tavLst>
                                        <p:tav tm="0">
                                          <p:val>
                                            <p:fltVal val="0.5"/>
                                          </p:val>
                                        </p:tav>
                                        <p:tav tm="100000">
                                          <p:val>
                                            <p:strVal val="#ppt_x"/>
                                          </p:val>
                                        </p:tav>
                                      </p:tavLst>
                                    </p:anim>
                                    <p:anim calcmode="lin" valueType="num">
                                      <p:cBhvr>
                                        <p:cTn id="79" dur="250" fill="hold"/>
                                        <p:tgtEl>
                                          <p:spTgt spid="13"/>
                                        </p:tgtEl>
                                        <p:attrNameLst>
                                          <p:attrName>ppt_y</p:attrName>
                                        </p:attrNameLst>
                                      </p:cBhvr>
                                      <p:tavLst>
                                        <p:tav tm="0">
                                          <p:val>
                                            <p:fltVal val="0.5"/>
                                          </p:val>
                                        </p:tav>
                                        <p:tav tm="100000">
                                          <p:val>
                                            <p:strVal val="#ppt_y"/>
                                          </p:val>
                                        </p:tav>
                                      </p:tavLst>
                                    </p:anim>
                                  </p:childTnLst>
                                </p:cTn>
                              </p:par>
                            </p:childTnLst>
                          </p:cTn>
                        </p:par>
                        <p:par>
                          <p:cTn id="80" fill="hold">
                            <p:stCondLst>
                              <p:cond delay="6019"/>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par>
                          <p:cTn id="84" fill="hold">
                            <p:stCondLst>
                              <p:cond delay="6519"/>
                            </p:stCondLst>
                            <p:childTnLst>
                              <p:par>
                                <p:cTn id="85" presetID="53" presetClass="entr" presetSubtype="52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250" fill="hold"/>
                                        <p:tgtEl>
                                          <p:spTgt spid="17"/>
                                        </p:tgtEl>
                                        <p:attrNameLst>
                                          <p:attrName>ppt_w</p:attrName>
                                        </p:attrNameLst>
                                      </p:cBhvr>
                                      <p:tavLst>
                                        <p:tav tm="0">
                                          <p:val>
                                            <p:fltVal val="0"/>
                                          </p:val>
                                        </p:tav>
                                        <p:tav tm="100000">
                                          <p:val>
                                            <p:strVal val="#ppt_w"/>
                                          </p:val>
                                        </p:tav>
                                      </p:tavLst>
                                    </p:anim>
                                    <p:anim calcmode="lin" valueType="num">
                                      <p:cBhvr>
                                        <p:cTn id="88" dur="250" fill="hold"/>
                                        <p:tgtEl>
                                          <p:spTgt spid="17"/>
                                        </p:tgtEl>
                                        <p:attrNameLst>
                                          <p:attrName>ppt_h</p:attrName>
                                        </p:attrNameLst>
                                      </p:cBhvr>
                                      <p:tavLst>
                                        <p:tav tm="0">
                                          <p:val>
                                            <p:fltVal val="0"/>
                                          </p:val>
                                        </p:tav>
                                        <p:tav tm="100000">
                                          <p:val>
                                            <p:strVal val="#ppt_h"/>
                                          </p:val>
                                        </p:tav>
                                      </p:tavLst>
                                    </p:anim>
                                    <p:animEffect transition="in" filter="fade">
                                      <p:cBhvr>
                                        <p:cTn id="89" dur="250"/>
                                        <p:tgtEl>
                                          <p:spTgt spid="17"/>
                                        </p:tgtEl>
                                      </p:cBhvr>
                                    </p:animEffect>
                                    <p:anim calcmode="lin" valueType="num">
                                      <p:cBhvr>
                                        <p:cTn id="90" dur="250" fill="hold"/>
                                        <p:tgtEl>
                                          <p:spTgt spid="17"/>
                                        </p:tgtEl>
                                        <p:attrNameLst>
                                          <p:attrName>ppt_x</p:attrName>
                                        </p:attrNameLst>
                                      </p:cBhvr>
                                      <p:tavLst>
                                        <p:tav tm="0">
                                          <p:val>
                                            <p:fltVal val="0.5"/>
                                          </p:val>
                                        </p:tav>
                                        <p:tav tm="100000">
                                          <p:val>
                                            <p:strVal val="#ppt_x"/>
                                          </p:val>
                                        </p:tav>
                                      </p:tavLst>
                                    </p:anim>
                                    <p:anim calcmode="lin" valueType="num">
                                      <p:cBhvr>
                                        <p:cTn id="91" dur="250" fill="hold"/>
                                        <p:tgtEl>
                                          <p:spTgt spid="17"/>
                                        </p:tgtEl>
                                        <p:attrNameLst>
                                          <p:attrName>ppt_y</p:attrName>
                                        </p:attrNameLst>
                                      </p:cBhvr>
                                      <p:tavLst>
                                        <p:tav tm="0">
                                          <p:val>
                                            <p:fltVal val="0.5"/>
                                          </p:val>
                                        </p:tav>
                                        <p:tav tm="100000">
                                          <p:val>
                                            <p:strVal val="#ppt_y"/>
                                          </p:val>
                                        </p:tav>
                                      </p:tavLst>
                                    </p:anim>
                                  </p:childTnLst>
                                </p:cTn>
                              </p:par>
                            </p:childTnLst>
                          </p:cTn>
                        </p:par>
                        <p:par>
                          <p:cTn id="92" fill="hold">
                            <p:stCondLst>
                              <p:cond delay="7019"/>
                            </p:stCondLst>
                            <p:childTnLst>
                              <p:par>
                                <p:cTn id="93" presetID="22" presetClass="entr" presetSubtype="8"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80532" y="3200400"/>
            <a:ext cx="1834720" cy="176432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76739" y="0"/>
            <a:ext cx="3567261" cy="5145088"/>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88375" y="3784365"/>
            <a:ext cx="3055625" cy="1360723"/>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5195" y="433052"/>
            <a:ext cx="1216154" cy="1153466"/>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27261" y="3200400"/>
            <a:ext cx="1316739" cy="2136652"/>
          </a:xfrm>
          <a:prstGeom prst="rect">
            <a:avLst/>
          </a:prstGeom>
        </p:spPr>
      </p:pic>
      <p:pic>
        <p:nvPicPr>
          <p:cNvPr id="16" name="图片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3283" y="3365196"/>
            <a:ext cx="4160515" cy="1434727"/>
          </a:xfrm>
          <a:prstGeom prst="rect">
            <a:avLst/>
          </a:prstGeom>
        </p:spPr>
      </p:pic>
      <p:sp>
        <p:nvSpPr>
          <p:cNvPr id="17" name="文本框 16"/>
          <p:cNvSpPr txBox="1"/>
          <p:nvPr/>
        </p:nvSpPr>
        <p:spPr>
          <a:xfrm>
            <a:off x="2163823" y="1386806"/>
            <a:ext cx="5296326" cy="769441"/>
          </a:xfrm>
          <a:prstGeom prst="rect">
            <a:avLst/>
          </a:prstGeom>
          <a:noFill/>
        </p:spPr>
        <p:txBody>
          <a:bodyPr wrap="square" rtlCol="0">
            <a:spAutoFit/>
          </a:bodyPr>
          <a:lstStyle/>
          <a:p>
            <a:r>
              <a:rPr lang="zh-CN" altLang="en-US" sz="4400">
                <a:solidFill>
                  <a:srgbClr val="68BEE4"/>
                </a:solidFill>
                <a:latin typeface="华康俪金黑W8(P)" panose="020B0800000000000000" pitchFamily="34" charset="-122"/>
                <a:ea typeface="华康俪金黑W8(P)" panose="020B0800000000000000" pitchFamily="34" charset="-122"/>
              </a:rPr>
              <a:t>讲课完毕，感谢收看</a:t>
            </a:r>
          </a:p>
        </p:txBody>
      </p:sp>
      <p:sp>
        <p:nvSpPr>
          <p:cNvPr id="18" name="文本框 17"/>
          <p:cNvSpPr txBox="1"/>
          <p:nvPr/>
        </p:nvSpPr>
        <p:spPr>
          <a:xfrm>
            <a:off x="2504984" y="2176857"/>
            <a:ext cx="3970959" cy="307777"/>
          </a:xfrm>
          <a:prstGeom prst="rect">
            <a:avLst/>
          </a:prstGeom>
          <a:noFill/>
        </p:spPr>
        <p:txBody>
          <a:bodyPr wrap="none" rtlCol="0">
            <a:spAutoFit/>
          </a:bodyPr>
          <a:lstStyle/>
          <a:p>
            <a:r>
              <a:rPr lang="zh-CN" altLang="en-US" sz="1400" dirty="0">
                <a:solidFill>
                  <a:srgbClr val="51AFAF"/>
                </a:solidFill>
                <a:latin typeface="微软雅黑" panose="020B0503020204020204" pitchFamily="34" charset="-122"/>
                <a:ea typeface="微软雅黑" panose="020B0503020204020204" pitchFamily="34" charset="-122"/>
              </a:rPr>
              <a:t>适用教学课件</a:t>
            </a:r>
            <a:r>
              <a:rPr lang="en-US" altLang="zh-CN" sz="1400" dirty="0">
                <a:solidFill>
                  <a:srgbClr val="51AFAF"/>
                </a:solidFill>
                <a:latin typeface="微软雅黑" panose="020B0503020204020204" pitchFamily="34" charset="-122"/>
                <a:ea typeface="微软雅黑" panose="020B0503020204020204" pitchFamily="34" charset="-122"/>
              </a:rPr>
              <a:t>/</a:t>
            </a:r>
            <a:r>
              <a:rPr lang="zh-CN" altLang="en-US" sz="1400" dirty="0">
                <a:solidFill>
                  <a:srgbClr val="51AFAF"/>
                </a:solidFill>
                <a:latin typeface="微软雅黑" panose="020B0503020204020204" pitchFamily="34" charset="-122"/>
                <a:ea typeface="微软雅黑" panose="020B0503020204020204" pitchFamily="34" charset="-122"/>
              </a:rPr>
              <a:t>儿童</a:t>
            </a:r>
            <a:r>
              <a:rPr lang="zh-CN" altLang="en-US" sz="1400">
                <a:solidFill>
                  <a:srgbClr val="51AFAF"/>
                </a:solidFill>
                <a:latin typeface="微软雅黑" panose="020B0503020204020204" pitchFamily="34" charset="-122"/>
                <a:ea typeface="微软雅黑" panose="020B0503020204020204" pitchFamily="34" charset="-122"/>
              </a:rPr>
              <a:t>教育</a:t>
            </a:r>
            <a:r>
              <a:rPr lang="en-US" altLang="zh-CN" sz="1400">
                <a:solidFill>
                  <a:srgbClr val="51AFAF"/>
                </a:solidFill>
                <a:latin typeface="微软雅黑" panose="020B0503020204020204" pitchFamily="34" charset="-122"/>
                <a:ea typeface="微软雅黑" panose="020B0503020204020204" pitchFamily="34" charset="-122"/>
              </a:rPr>
              <a:t>/</a:t>
            </a:r>
            <a:r>
              <a:rPr lang="zh-CN" altLang="en-US" sz="1400">
                <a:solidFill>
                  <a:srgbClr val="51AFAF"/>
                </a:solidFill>
                <a:latin typeface="微软雅黑" panose="020B0503020204020204" pitchFamily="34" charset="-122"/>
                <a:ea typeface="微软雅黑" panose="020B0503020204020204" pitchFamily="34" charset="-122"/>
              </a:rPr>
              <a:t>老师说课</a:t>
            </a:r>
            <a:r>
              <a:rPr lang="en-US" altLang="zh-CN" sz="1400">
                <a:solidFill>
                  <a:srgbClr val="51AFAF"/>
                </a:solidFill>
                <a:latin typeface="微软雅黑" panose="020B0503020204020204" pitchFamily="34" charset="-122"/>
                <a:ea typeface="微软雅黑" panose="020B0503020204020204" pitchFamily="34" charset="-122"/>
              </a:rPr>
              <a:t>/</a:t>
            </a:r>
            <a:r>
              <a:rPr lang="zh-CN" altLang="en-US" sz="1400">
                <a:solidFill>
                  <a:srgbClr val="51AFAF"/>
                </a:solidFill>
                <a:latin typeface="微软雅黑" panose="020B0503020204020204" pitchFamily="34" charset="-122"/>
                <a:ea typeface="微软雅黑" panose="020B0503020204020204" pitchFamily="34" charset="-122"/>
              </a:rPr>
              <a:t>说课大赛</a:t>
            </a:r>
            <a:r>
              <a:rPr lang="en-US" altLang="zh-CN" sz="1400">
                <a:solidFill>
                  <a:srgbClr val="51AFAF"/>
                </a:solidFill>
                <a:latin typeface="微软雅黑" panose="020B0503020204020204" pitchFamily="34" charset="-122"/>
                <a:ea typeface="微软雅黑" panose="020B0503020204020204" pitchFamily="34" charset="-122"/>
              </a:rPr>
              <a:t>PPT</a:t>
            </a:r>
            <a:endParaRPr lang="zh-CN" altLang="en-US" sz="1400" dirty="0">
              <a:solidFill>
                <a:srgbClr val="51AFAF"/>
              </a:solidFill>
              <a:latin typeface="微软雅黑" panose="020B0503020204020204" pitchFamily="34" charset="-122"/>
              <a:ea typeface="微软雅黑" panose="020B0503020204020204" pitchFamily="34" charset="-122"/>
            </a:endParaRPr>
          </a:p>
        </p:txBody>
      </p:sp>
      <p:sp>
        <p:nvSpPr>
          <p:cNvPr id="19" name="云形 18"/>
          <p:cNvSpPr/>
          <p:nvPr/>
        </p:nvSpPr>
        <p:spPr>
          <a:xfrm rot="1626479">
            <a:off x="2505646" y="2779242"/>
            <a:ext cx="1130969" cy="763811"/>
          </a:xfrm>
          <a:prstGeom prst="cloud">
            <a:avLst/>
          </a:prstGeom>
          <a:solidFill>
            <a:schemeClr val="bg1">
              <a:alpha val="50000"/>
            </a:schemeClr>
          </a:solidFill>
          <a:ln>
            <a:solidFill>
              <a:srgbClr val="569A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prstClr val="white"/>
              </a:solidFill>
            </a:endParaRPr>
          </a:p>
        </p:txBody>
      </p:sp>
      <p:sp>
        <p:nvSpPr>
          <p:cNvPr id="20" name="文本框 19"/>
          <p:cNvSpPr txBox="1"/>
          <p:nvPr/>
        </p:nvSpPr>
        <p:spPr>
          <a:xfrm rot="918722">
            <a:off x="2594076" y="2930313"/>
            <a:ext cx="954107" cy="461665"/>
          </a:xfrm>
          <a:prstGeom prst="rect">
            <a:avLst/>
          </a:prstGeom>
          <a:noFill/>
        </p:spPr>
        <p:txBody>
          <a:bodyPr wrap="none" rtlCol="0">
            <a:spAutoFit/>
          </a:bodyPr>
          <a:lstStyle/>
          <a:p>
            <a:pPr algn="ctr"/>
            <a:r>
              <a:rPr lang="zh-CN" altLang="en-US" sz="1200" b="1" dirty="0">
                <a:solidFill>
                  <a:srgbClr val="E58CA0"/>
                </a:solidFill>
                <a:latin typeface="微软雅黑" panose="020B0503020204020204" pitchFamily="34" charset="-122"/>
                <a:ea typeface="微软雅黑" panose="020B0503020204020204" pitchFamily="34" charset="-122"/>
              </a:rPr>
              <a:t>三年级语文</a:t>
            </a:r>
            <a:endParaRPr lang="en-US" altLang="zh-CN" sz="1200" b="1" dirty="0">
              <a:solidFill>
                <a:srgbClr val="E58CA0"/>
              </a:solidFill>
              <a:latin typeface="微软雅黑" panose="020B0503020204020204" pitchFamily="34" charset="-122"/>
              <a:ea typeface="微软雅黑" panose="020B0503020204020204" pitchFamily="34" charset="-122"/>
            </a:endParaRPr>
          </a:p>
          <a:p>
            <a:pPr algn="ctr"/>
            <a:r>
              <a:rPr lang="zh-CN" altLang="en-US" sz="1200" b="1" dirty="0">
                <a:solidFill>
                  <a:srgbClr val="E58CA0"/>
                </a:solidFill>
                <a:latin typeface="微软雅黑" panose="020B0503020204020204" pitchFamily="34" charset="-122"/>
                <a:ea typeface="微软雅黑" panose="020B0503020204020204" pitchFamily="34" charset="-122"/>
              </a:rPr>
              <a:t>老师</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strVal val="#ppt_w+.3"/>
                                          </p:val>
                                        </p:tav>
                                        <p:tav tm="100000">
                                          <p:val>
                                            <p:strVal val="#ppt_w"/>
                                          </p:val>
                                        </p:tav>
                                      </p:tavLst>
                                    </p:anim>
                                    <p:anim calcmode="lin" valueType="num">
                                      <p:cBhvr>
                                        <p:cTn id="32" dur="1000" fill="hold"/>
                                        <p:tgtEl>
                                          <p:spTgt spid="17"/>
                                        </p:tgtEl>
                                        <p:attrNameLst>
                                          <p:attrName>ppt_h</p:attrName>
                                        </p:attrNameLst>
                                      </p:cBhvr>
                                      <p:tavLst>
                                        <p:tav tm="0">
                                          <p:val>
                                            <p:strVal val="#ppt_h"/>
                                          </p:val>
                                        </p:tav>
                                        <p:tav tm="100000">
                                          <p:val>
                                            <p:strVal val="#ppt_h"/>
                                          </p:val>
                                        </p:tav>
                                      </p:tavLst>
                                    </p:anim>
                                    <p:animEffect transition="in" filter="fade">
                                      <p:cBhvr>
                                        <p:cTn id="33" dur="1000"/>
                                        <p:tgtEl>
                                          <p:spTgt spid="17"/>
                                        </p:tgtEl>
                                      </p:cBhvr>
                                    </p:animEffect>
                                  </p:childTnLst>
                                </p:cTn>
                              </p:par>
                            </p:childTnLst>
                          </p:cTn>
                        </p:par>
                        <p:par>
                          <p:cTn id="34" fill="hold">
                            <p:stCondLst>
                              <p:cond delay="4500"/>
                            </p:stCondLst>
                            <p:childTnLst>
                              <p:par>
                                <p:cTn id="35" presetID="1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down)">
                                      <p:cBhvr>
                                        <p:cTn id="38" dur="500"/>
                                        <p:tgtEl>
                                          <p:spTgt spid="18"/>
                                        </p:tgtEl>
                                      </p:cBhvr>
                                    </p:animEffect>
                                  </p:childTnLst>
                                </p:cTn>
                              </p:par>
                            </p:childTnLst>
                          </p:cTn>
                        </p:par>
                        <p:par>
                          <p:cTn id="39" fill="hold">
                            <p:stCondLst>
                              <p:cond delay="5000"/>
                            </p:stCondLst>
                            <p:childTnLst>
                              <p:par>
                                <p:cTn id="40" presetID="23" presetClass="entr" presetSubtype="3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strVal val="4*#ppt_w"/>
                                          </p:val>
                                        </p:tav>
                                        <p:tav tm="100000">
                                          <p:val>
                                            <p:strVal val="#ppt_w"/>
                                          </p:val>
                                        </p:tav>
                                      </p:tavLst>
                                    </p:anim>
                                    <p:anim calcmode="lin" valueType="num">
                                      <p:cBhvr>
                                        <p:cTn id="43" dur="500" fill="hold"/>
                                        <p:tgtEl>
                                          <p:spTgt spid="19"/>
                                        </p:tgtEl>
                                        <p:attrNameLst>
                                          <p:attrName>ppt_h</p:attrName>
                                        </p:attrNameLst>
                                      </p:cBhvr>
                                      <p:tavLst>
                                        <p:tav tm="0">
                                          <p:val>
                                            <p:strVal val="4*#ppt_h"/>
                                          </p:val>
                                        </p:tav>
                                        <p:tav tm="100000">
                                          <p:val>
                                            <p:strVal val="#ppt_h"/>
                                          </p:val>
                                        </p:tav>
                                      </p:tavLst>
                                    </p:anim>
                                  </p:childTnLst>
                                </p:cTn>
                              </p:par>
                              <p:par>
                                <p:cTn id="44" presetID="23" presetClass="entr" presetSubtype="3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strVal val="4*#ppt_w"/>
                                          </p:val>
                                        </p:tav>
                                        <p:tav tm="100000">
                                          <p:val>
                                            <p:strVal val="#ppt_w"/>
                                          </p:val>
                                        </p:tav>
                                      </p:tavLst>
                                    </p:anim>
                                    <p:anim calcmode="lin" valueType="num">
                                      <p:cBhvr>
                                        <p:cTn id="47" dur="500" fill="hold"/>
                                        <p:tgtEl>
                                          <p:spTgt spid="2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内容分析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56435" y="834870"/>
            <a:ext cx="5400599" cy="1306499"/>
            <a:chOff x="571471" y="928670"/>
            <a:chExt cx="10945215" cy="1741998"/>
          </a:xfrm>
        </p:grpSpPr>
        <p:sp>
          <p:nvSpPr>
            <p:cNvPr id="7" name="矩形 6"/>
            <p:cNvSpPr/>
            <p:nvPr/>
          </p:nvSpPr>
          <p:spPr>
            <a:xfrm>
              <a:off x="571471" y="928670"/>
              <a:ext cx="3958534" cy="566309"/>
            </a:xfrm>
            <a:prstGeom prst="rect">
              <a:avLst/>
            </a:prstGeom>
          </p:spPr>
          <p:txBody>
            <a:bodyPr wrap="squar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添入文本</a:t>
              </a:r>
            </a:p>
          </p:txBody>
        </p:sp>
        <p:sp>
          <p:nvSpPr>
            <p:cNvPr id="8" name="矩形 7"/>
            <p:cNvSpPr/>
            <p:nvPr/>
          </p:nvSpPr>
          <p:spPr>
            <a:xfrm>
              <a:off x="571471" y="1408723"/>
              <a:ext cx="10945215" cy="1261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sz="1500">
                  <a:solidFill>
                    <a:schemeClr val="tx1"/>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您的内容打在这里，或通过复制您的文本后在此框中选择粘贴并选择只保留文字您的内容打在这里您的内容打在这里，或通过复制您的文本后在此框中选择粘贴并选择只保留文字您的内容打在这里</a:t>
              </a:r>
            </a:p>
          </p:txBody>
        </p:sp>
      </p:grpSp>
      <p:grpSp>
        <p:nvGrpSpPr>
          <p:cNvPr id="9" name="组合 8"/>
          <p:cNvGrpSpPr/>
          <p:nvPr/>
        </p:nvGrpSpPr>
        <p:grpSpPr>
          <a:xfrm>
            <a:off x="539552" y="2289685"/>
            <a:ext cx="2115344" cy="2115344"/>
            <a:chOff x="1081918" y="3442887"/>
            <a:chExt cx="3096356" cy="3096356"/>
          </a:xfrm>
        </p:grpSpPr>
        <p:sp>
          <p:nvSpPr>
            <p:cNvPr id="10" name="七角星 9"/>
            <p:cNvSpPr/>
            <p:nvPr/>
          </p:nvSpPr>
          <p:spPr>
            <a:xfrm>
              <a:off x="1081918" y="3442887"/>
              <a:ext cx="3096356" cy="3096356"/>
            </a:xfrm>
            <a:prstGeom prst="star7">
              <a:avLst>
                <a:gd name="adj" fmla="val 38042"/>
                <a:gd name="hf" fmla="val 102572"/>
                <a:gd name="vf" fmla="val 105210"/>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94075" y="2631359"/>
            <a:ext cx="1610536" cy="600164"/>
            <a:chOff x="1449140" y="3937975"/>
            <a:chExt cx="2357437" cy="878497"/>
          </a:xfrm>
        </p:grpSpPr>
        <p:sp>
          <p:nvSpPr>
            <p:cNvPr id="13" name="圆角矩形 12"/>
            <p:cNvSpPr/>
            <p:nvPr/>
          </p:nvSpPr>
          <p:spPr>
            <a:xfrm>
              <a:off x="1449140" y="4035479"/>
              <a:ext cx="2357437" cy="604448"/>
            </a:xfrm>
            <a:prstGeom prst="roundRect">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860761" y="3937975"/>
              <a:ext cx="926129" cy="878497"/>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98789" y="4029334"/>
              <a:ext cx="616738" cy="616738"/>
            </a:xfrm>
            <a:prstGeom prst="rect">
              <a:avLst/>
            </a:prstGeom>
          </p:spPr>
        </p:pic>
      </p:grpSp>
      <p:sp>
        <p:nvSpPr>
          <p:cNvPr id="16" name="文本框 15"/>
          <p:cNvSpPr txBox="1"/>
          <p:nvPr/>
        </p:nvSpPr>
        <p:spPr>
          <a:xfrm>
            <a:off x="864493" y="3257460"/>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17" name="组合 16"/>
          <p:cNvGrpSpPr/>
          <p:nvPr/>
        </p:nvGrpSpPr>
        <p:grpSpPr>
          <a:xfrm>
            <a:off x="3259084" y="2283718"/>
            <a:ext cx="2115344" cy="2115344"/>
            <a:chOff x="1081918" y="3442887"/>
            <a:chExt cx="3096356" cy="3096356"/>
          </a:xfrm>
        </p:grpSpPr>
        <p:sp>
          <p:nvSpPr>
            <p:cNvPr id="18" name="七角星 17"/>
            <p:cNvSpPr/>
            <p:nvPr/>
          </p:nvSpPr>
          <p:spPr>
            <a:xfrm>
              <a:off x="1081918" y="3442887"/>
              <a:ext cx="3096356" cy="3096356"/>
            </a:xfrm>
            <a:prstGeom prst="star7">
              <a:avLst>
                <a:gd name="adj" fmla="val 38042"/>
                <a:gd name="hf" fmla="val 102572"/>
                <a:gd name="vf" fmla="val 10521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2672"/>
          <p:cNvSpPr txBox="1"/>
          <p:nvPr/>
        </p:nvSpPr>
        <p:spPr>
          <a:xfrm>
            <a:off x="3584024" y="3251493"/>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21" name="组合 20"/>
          <p:cNvGrpSpPr/>
          <p:nvPr/>
        </p:nvGrpSpPr>
        <p:grpSpPr>
          <a:xfrm>
            <a:off x="5985646" y="2296035"/>
            <a:ext cx="2115344" cy="2115344"/>
            <a:chOff x="1081918" y="3442887"/>
            <a:chExt cx="3096356" cy="3096356"/>
          </a:xfrm>
        </p:grpSpPr>
        <p:sp>
          <p:nvSpPr>
            <p:cNvPr id="22" name="七角星 21"/>
            <p:cNvSpPr/>
            <p:nvPr/>
          </p:nvSpPr>
          <p:spPr>
            <a:xfrm>
              <a:off x="1081918" y="3442887"/>
              <a:ext cx="3096356" cy="3096356"/>
            </a:xfrm>
            <a:prstGeom prst="star7">
              <a:avLst>
                <a:gd name="adj" fmla="val 38042"/>
                <a:gd name="hf" fmla="val 102572"/>
                <a:gd name="vf" fmla="val 105210"/>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399382" y="3855601"/>
              <a:ext cx="2461429" cy="2461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672"/>
          <p:cNvSpPr txBox="1"/>
          <p:nvPr/>
        </p:nvSpPr>
        <p:spPr>
          <a:xfrm>
            <a:off x="6310587" y="3263809"/>
            <a:ext cx="1484267" cy="800219"/>
          </a:xfrm>
          <a:prstGeom prst="rect">
            <a:avLst/>
          </a:prstGeom>
          <a:noFill/>
        </p:spPr>
        <p:txBody>
          <a:bodyPr wrap="square" lIns="68580" tIns="34290" rIns="68580" bIns="34290" rtlCol="0">
            <a:spAutoFit/>
          </a:bodyPr>
          <a:lstStyle/>
          <a:p>
            <a:pPr algn="ctr">
              <a:lnSpc>
                <a:spcPts val="1875"/>
              </a:lnSpc>
            </a:pPr>
            <a:r>
              <a:rPr lang="zh-CN" altLang="en-US" dirty="0"/>
              <a:t>内容说明内容</a:t>
            </a:r>
            <a:r>
              <a:rPr lang="zh-CN" altLang="en-US"/>
              <a:t>说明内</a:t>
            </a:r>
            <a:r>
              <a:rPr lang="zh-CN" altLang="en-US" dirty="0"/>
              <a:t>容说明</a:t>
            </a:r>
            <a:r>
              <a:rPr lang="zh-CN" altLang="en-US"/>
              <a:t>内容</a:t>
            </a:r>
            <a:endParaRPr lang="en-US" altLang="zh-CN"/>
          </a:p>
          <a:p>
            <a:pPr algn="ctr">
              <a:lnSpc>
                <a:spcPts val="1875"/>
              </a:lnSpc>
            </a:pPr>
            <a:r>
              <a:rPr lang="zh-CN" altLang="en-US"/>
              <a:t>说明内容</a:t>
            </a:r>
            <a:endParaRPr lang="zh-CN" altLang="en-US" dirty="0"/>
          </a:p>
        </p:txBody>
      </p:sp>
      <p:grpSp>
        <p:nvGrpSpPr>
          <p:cNvPr id="25" name="组合 24"/>
          <p:cNvGrpSpPr/>
          <p:nvPr/>
        </p:nvGrpSpPr>
        <p:grpSpPr>
          <a:xfrm>
            <a:off x="3513606" y="2623921"/>
            <a:ext cx="1610536" cy="600164"/>
            <a:chOff x="7693002" y="4127895"/>
            <a:chExt cx="2147381" cy="800218"/>
          </a:xfrm>
        </p:grpSpPr>
        <p:sp>
          <p:nvSpPr>
            <p:cNvPr id="26" name="圆角矩形 25"/>
            <p:cNvSpPr/>
            <p:nvPr/>
          </p:nvSpPr>
          <p:spPr>
            <a:xfrm>
              <a:off x="7693002" y="4218673"/>
              <a:ext cx="2147381" cy="550589"/>
            </a:xfrm>
            <a:prstGeom prst="roundRect">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955225" y="4127895"/>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4414" y="4244972"/>
              <a:ext cx="499761" cy="499761"/>
            </a:xfrm>
            <a:prstGeom prst="rect">
              <a:avLst/>
            </a:prstGeom>
          </p:spPr>
        </p:pic>
      </p:grpSp>
      <p:grpSp>
        <p:nvGrpSpPr>
          <p:cNvPr id="29" name="组合 28"/>
          <p:cNvGrpSpPr/>
          <p:nvPr/>
        </p:nvGrpSpPr>
        <p:grpSpPr>
          <a:xfrm>
            <a:off x="6240169" y="2637016"/>
            <a:ext cx="1610536" cy="600164"/>
            <a:chOff x="9274045" y="1472962"/>
            <a:chExt cx="2147381" cy="800218"/>
          </a:xfrm>
        </p:grpSpPr>
        <p:sp>
          <p:nvSpPr>
            <p:cNvPr id="30" name="圆角矩形 29"/>
            <p:cNvSpPr/>
            <p:nvPr/>
          </p:nvSpPr>
          <p:spPr>
            <a:xfrm>
              <a:off x="9274045" y="1562701"/>
              <a:ext cx="2147381" cy="550589"/>
            </a:xfrm>
            <a:prstGeom prst="roundRect">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557282" y="1472962"/>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pic>
          <p:nvPicPr>
            <p:cNvPr id="32" name="图片 31"/>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0403523" y="1553094"/>
              <a:ext cx="569801" cy="56980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019"/>
                            </p:stCondLst>
                            <p:childTnLst>
                              <p:par>
                                <p:cTn id="17" presetID="16" presetClass="entr" presetSubtype="2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1519"/>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19"/>
                            </p:stCondLst>
                            <p:childTnLst>
                              <p:par>
                                <p:cTn id="27" presetID="3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96" decel="100000"/>
                                        <p:tgtEl>
                                          <p:spTgt spid="16"/>
                                        </p:tgtEl>
                                      </p:cBhvr>
                                    </p:animEffect>
                                    <p:anim calcmode="lin" valueType="num">
                                      <p:cBhvr>
                                        <p:cTn id="30" dur="596" decel="100000" fill="hold"/>
                                        <p:tgtEl>
                                          <p:spTgt spid="16"/>
                                        </p:tgtEl>
                                        <p:attrNameLst>
                                          <p:attrName>style.rotation</p:attrName>
                                        </p:attrNameLst>
                                      </p:cBhvr>
                                      <p:tavLst>
                                        <p:tav tm="0">
                                          <p:val>
                                            <p:fltVal val="-90"/>
                                          </p:val>
                                        </p:tav>
                                        <p:tav tm="100000">
                                          <p:val>
                                            <p:fltVal val="0"/>
                                          </p:val>
                                        </p:tav>
                                      </p:tavLst>
                                    </p:anim>
                                    <p:anim calcmode="lin" valueType="num">
                                      <p:cBhvr>
                                        <p:cTn id="31" dur="596" decel="100000" fill="hold"/>
                                        <p:tgtEl>
                                          <p:spTgt spid="16"/>
                                        </p:tgtEl>
                                        <p:attrNameLst>
                                          <p:attrName>ppt_x</p:attrName>
                                        </p:attrNameLst>
                                      </p:cBhvr>
                                      <p:tavLst>
                                        <p:tav tm="0">
                                          <p:val>
                                            <p:strVal val="#ppt_x+0.4"/>
                                          </p:val>
                                        </p:tav>
                                        <p:tav tm="100000">
                                          <p:val>
                                            <p:strVal val="#ppt_x-0.05"/>
                                          </p:val>
                                        </p:tav>
                                      </p:tavLst>
                                    </p:anim>
                                    <p:anim calcmode="lin" valueType="num">
                                      <p:cBhvr>
                                        <p:cTn id="32" dur="596" decel="100000" fill="hold"/>
                                        <p:tgtEl>
                                          <p:spTgt spid="16"/>
                                        </p:tgtEl>
                                        <p:attrNameLst>
                                          <p:attrName>ppt_y</p:attrName>
                                        </p:attrNameLst>
                                      </p:cBhvr>
                                      <p:tavLst>
                                        <p:tav tm="0">
                                          <p:val>
                                            <p:strVal val="#ppt_y-0.4"/>
                                          </p:val>
                                        </p:tav>
                                        <p:tav tm="100000">
                                          <p:val>
                                            <p:strVal val="#ppt_y+0.1"/>
                                          </p:val>
                                        </p:tav>
                                      </p:tavLst>
                                    </p:anim>
                                    <p:anim calcmode="lin" valueType="num">
                                      <p:cBhvr>
                                        <p:cTn id="33" dur="2" accel="100000" fill="hold">
                                          <p:stCondLst>
                                            <p:cond delay="749"/>
                                          </p:stCondLst>
                                        </p:cTn>
                                        <p:tgtEl>
                                          <p:spTgt spid="16"/>
                                        </p:tgtEl>
                                        <p:attrNameLst>
                                          <p:attrName>ppt_x</p:attrName>
                                        </p:attrNameLst>
                                      </p:cBhvr>
                                      <p:tavLst>
                                        <p:tav tm="0">
                                          <p:val>
                                            <p:strVal val="#ppt_x-0.05"/>
                                          </p:val>
                                        </p:tav>
                                        <p:tav tm="100000">
                                          <p:val>
                                            <p:strVal val="#ppt_x"/>
                                          </p:val>
                                        </p:tav>
                                      </p:tavLst>
                                    </p:anim>
                                    <p:anim calcmode="lin" valueType="num">
                                      <p:cBhvr>
                                        <p:cTn id="34" dur="2" accel="100000" fill="hold">
                                          <p:stCondLst>
                                            <p:cond delay="749"/>
                                          </p:stCondLst>
                                        </p:cTn>
                                        <p:tgtEl>
                                          <p:spTgt spid="16"/>
                                        </p:tgtEl>
                                        <p:attrNameLst>
                                          <p:attrName>ppt_y</p:attrName>
                                        </p:attrNameLst>
                                      </p:cBhvr>
                                      <p:tavLst>
                                        <p:tav tm="0">
                                          <p:val>
                                            <p:strVal val="#ppt_y+0.1"/>
                                          </p:val>
                                        </p:tav>
                                        <p:tav tm="100000">
                                          <p:val>
                                            <p:strVal val="#ppt_y"/>
                                          </p:val>
                                        </p:tav>
                                      </p:tavLst>
                                    </p:anim>
                                  </p:childTnLst>
                                </p:cTn>
                              </p:par>
                            </p:childTnLst>
                          </p:cTn>
                        </p:par>
                        <p:par>
                          <p:cTn id="35" fill="hold">
                            <p:stCondLst>
                              <p:cond delay="3019"/>
                            </p:stCondLst>
                            <p:childTnLst>
                              <p:par>
                                <p:cTn id="36" presetID="16" presetClass="entr" presetSubtype="21"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childTnLst>
                          </p:cTn>
                        </p:par>
                        <p:par>
                          <p:cTn id="39" fill="hold">
                            <p:stCondLst>
                              <p:cond delay="3519"/>
                            </p:stCondLst>
                            <p:childTnLst>
                              <p:par>
                                <p:cTn id="40" presetID="42"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4019"/>
                            </p:stCondLst>
                            <p:childTnLst>
                              <p:par>
                                <p:cTn id="46" presetID="3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96" decel="100000"/>
                                        <p:tgtEl>
                                          <p:spTgt spid="20"/>
                                        </p:tgtEl>
                                      </p:cBhvr>
                                    </p:animEffect>
                                    <p:anim calcmode="lin" valueType="num">
                                      <p:cBhvr>
                                        <p:cTn id="49" dur="596" decel="100000" fill="hold"/>
                                        <p:tgtEl>
                                          <p:spTgt spid="20"/>
                                        </p:tgtEl>
                                        <p:attrNameLst>
                                          <p:attrName>style.rotation</p:attrName>
                                        </p:attrNameLst>
                                      </p:cBhvr>
                                      <p:tavLst>
                                        <p:tav tm="0">
                                          <p:val>
                                            <p:fltVal val="-90"/>
                                          </p:val>
                                        </p:tav>
                                        <p:tav tm="100000">
                                          <p:val>
                                            <p:fltVal val="0"/>
                                          </p:val>
                                        </p:tav>
                                      </p:tavLst>
                                    </p:anim>
                                    <p:anim calcmode="lin" valueType="num">
                                      <p:cBhvr>
                                        <p:cTn id="50" dur="596" decel="100000" fill="hold"/>
                                        <p:tgtEl>
                                          <p:spTgt spid="20"/>
                                        </p:tgtEl>
                                        <p:attrNameLst>
                                          <p:attrName>ppt_x</p:attrName>
                                        </p:attrNameLst>
                                      </p:cBhvr>
                                      <p:tavLst>
                                        <p:tav tm="0">
                                          <p:val>
                                            <p:strVal val="#ppt_x+0.4"/>
                                          </p:val>
                                        </p:tav>
                                        <p:tav tm="100000">
                                          <p:val>
                                            <p:strVal val="#ppt_x-0.05"/>
                                          </p:val>
                                        </p:tav>
                                      </p:tavLst>
                                    </p:anim>
                                    <p:anim calcmode="lin" valueType="num">
                                      <p:cBhvr>
                                        <p:cTn id="51" dur="596" decel="100000" fill="hold"/>
                                        <p:tgtEl>
                                          <p:spTgt spid="20"/>
                                        </p:tgtEl>
                                        <p:attrNameLst>
                                          <p:attrName>ppt_y</p:attrName>
                                        </p:attrNameLst>
                                      </p:cBhvr>
                                      <p:tavLst>
                                        <p:tav tm="0">
                                          <p:val>
                                            <p:strVal val="#ppt_y-0.4"/>
                                          </p:val>
                                        </p:tav>
                                        <p:tav tm="100000">
                                          <p:val>
                                            <p:strVal val="#ppt_y+0.1"/>
                                          </p:val>
                                        </p:tav>
                                      </p:tavLst>
                                    </p:anim>
                                    <p:anim calcmode="lin" valueType="num">
                                      <p:cBhvr>
                                        <p:cTn id="52" dur="2" accel="100000" fill="hold">
                                          <p:stCondLst>
                                            <p:cond delay="749"/>
                                          </p:stCondLst>
                                        </p:cTn>
                                        <p:tgtEl>
                                          <p:spTgt spid="20"/>
                                        </p:tgtEl>
                                        <p:attrNameLst>
                                          <p:attrName>ppt_x</p:attrName>
                                        </p:attrNameLst>
                                      </p:cBhvr>
                                      <p:tavLst>
                                        <p:tav tm="0">
                                          <p:val>
                                            <p:strVal val="#ppt_x-0.05"/>
                                          </p:val>
                                        </p:tav>
                                        <p:tav tm="100000">
                                          <p:val>
                                            <p:strVal val="#ppt_x"/>
                                          </p:val>
                                        </p:tav>
                                      </p:tavLst>
                                    </p:anim>
                                    <p:anim calcmode="lin" valueType="num">
                                      <p:cBhvr>
                                        <p:cTn id="53" dur="2" accel="100000" fill="hold">
                                          <p:stCondLst>
                                            <p:cond delay="749"/>
                                          </p:stCondLst>
                                        </p:cTn>
                                        <p:tgtEl>
                                          <p:spTgt spid="20"/>
                                        </p:tgtEl>
                                        <p:attrNameLst>
                                          <p:attrName>ppt_y</p:attrName>
                                        </p:attrNameLst>
                                      </p:cBhvr>
                                      <p:tavLst>
                                        <p:tav tm="0">
                                          <p:val>
                                            <p:strVal val="#ppt_y+0.1"/>
                                          </p:val>
                                        </p:tav>
                                        <p:tav tm="100000">
                                          <p:val>
                                            <p:strVal val="#ppt_y"/>
                                          </p:val>
                                        </p:tav>
                                      </p:tavLst>
                                    </p:anim>
                                  </p:childTnLst>
                                </p:cTn>
                              </p:par>
                            </p:childTnLst>
                          </p:cTn>
                        </p:par>
                        <p:par>
                          <p:cTn id="54" fill="hold">
                            <p:stCondLst>
                              <p:cond delay="5019"/>
                            </p:stCondLst>
                            <p:childTnLst>
                              <p:par>
                                <p:cTn id="55" presetID="16" presetClass="entr" presetSubtype="21"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barn(inVertical)">
                                      <p:cBhvr>
                                        <p:cTn id="57" dur="500"/>
                                        <p:tgtEl>
                                          <p:spTgt spid="29"/>
                                        </p:tgtEl>
                                      </p:cBhvr>
                                    </p:animEffect>
                                  </p:childTnLst>
                                </p:cTn>
                              </p:par>
                            </p:childTnLst>
                          </p:cTn>
                        </p:par>
                        <p:par>
                          <p:cTn id="58" fill="hold">
                            <p:stCondLst>
                              <p:cond delay="5519"/>
                            </p:stCondLst>
                            <p:childTnLst>
                              <p:par>
                                <p:cTn id="59" presetID="42"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anim calcmode="lin" valueType="num">
                                      <p:cBhvr>
                                        <p:cTn id="62" dur="500" fill="hold"/>
                                        <p:tgtEl>
                                          <p:spTgt spid="21"/>
                                        </p:tgtEl>
                                        <p:attrNameLst>
                                          <p:attrName>ppt_x</p:attrName>
                                        </p:attrNameLst>
                                      </p:cBhvr>
                                      <p:tavLst>
                                        <p:tav tm="0">
                                          <p:val>
                                            <p:strVal val="#ppt_x"/>
                                          </p:val>
                                        </p:tav>
                                        <p:tav tm="100000">
                                          <p:val>
                                            <p:strVal val="#ppt_x"/>
                                          </p:val>
                                        </p:tav>
                                      </p:tavLst>
                                    </p:anim>
                                    <p:anim calcmode="lin" valueType="num">
                                      <p:cBhvr>
                                        <p:cTn id="63" dur="50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6019"/>
                            </p:stCondLst>
                            <p:childTnLst>
                              <p:par>
                                <p:cTn id="65" presetID="30"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96" decel="100000"/>
                                        <p:tgtEl>
                                          <p:spTgt spid="24"/>
                                        </p:tgtEl>
                                      </p:cBhvr>
                                    </p:animEffect>
                                    <p:anim calcmode="lin" valueType="num">
                                      <p:cBhvr>
                                        <p:cTn id="68" dur="596" decel="100000" fill="hold"/>
                                        <p:tgtEl>
                                          <p:spTgt spid="24"/>
                                        </p:tgtEl>
                                        <p:attrNameLst>
                                          <p:attrName>style.rotation</p:attrName>
                                        </p:attrNameLst>
                                      </p:cBhvr>
                                      <p:tavLst>
                                        <p:tav tm="0">
                                          <p:val>
                                            <p:fltVal val="-90"/>
                                          </p:val>
                                        </p:tav>
                                        <p:tav tm="100000">
                                          <p:val>
                                            <p:fltVal val="0"/>
                                          </p:val>
                                        </p:tav>
                                      </p:tavLst>
                                    </p:anim>
                                    <p:anim calcmode="lin" valueType="num">
                                      <p:cBhvr>
                                        <p:cTn id="69" dur="596" decel="100000" fill="hold"/>
                                        <p:tgtEl>
                                          <p:spTgt spid="24"/>
                                        </p:tgtEl>
                                        <p:attrNameLst>
                                          <p:attrName>ppt_x</p:attrName>
                                        </p:attrNameLst>
                                      </p:cBhvr>
                                      <p:tavLst>
                                        <p:tav tm="0">
                                          <p:val>
                                            <p:strVal val="#ppt_x+0.4"/>
                                          </p:val>
                                        </p:tav>
                                        <p:tav tm="100000">
                                          <p:val>
                                            <p:strVal val="#ppt_x-0.05"/>
                                          </p:val>
                                        </p:tav>
                                      </p:tavLst>
                                    </p:anim>
                                    <p:anim calcmode="lin" valueType="num">
                                      <p:cBhvr>
                                        <p:cTn id="70" dur="596" decel="100000" fill="hold"/>
                                        <p:tgtEl>
                                          <p:spTgt spid="24"/>
                                        </p:tgtEl>
                                        <p:attrNameLst>
                                          <p:attrName>ppt_y</p:attrName>
                                        </p:attrNameLst>
                                      </p:cBhvr>
                                      <p:tavLst>
                                        <p:tav tm="0">
                                          <p:val>
                                            <p:strVal val="#ppt_y-0.4"/>
                                          </p:val>
                                        </p:tav>
                                        <p:tav tm="100000">
                                          <p:val>
                                            <p:strVal val="#ppt_y+0.1"/>
                                          </p:val>
                                        </p:tav>
                                      </p:tavLst>
                                    </p:anim>
                                    <p:anim calcmode="lin" valueType="num">
                                      <p:cBhvr>
                                        <p:cTn id="71" dur="2" accel="100000" fill="hold">
                                          <p:stCondLst>
                                            <p:cond delay="749"/>
                                          </p:stCondLst>
                                        </p:cTn>
                                        <p:tgtEl>
                                          <p:spTgt spid="24"/>
                                        </p:tgtEl>
                                        <p:attrNameLst>
                                          <p:attrName>ppt_x</p:attrName>
                                        </p:attrNameLst>
                                      </p:cBhvr>
                                      <p:tavLst>
                                        <p:tav tm="0">
                                          <p:val>
                                            <p:strVal val="#ppt_x-0.05"/>
                                          </p:val>
                                        </p:tav>
                                        <p:tav tm="100000">
                                          <p:val>
                                            <p:strVal val="#ppt_x"/>
                                          </p:val>
                                        </p:tav>
                                      </p:tavLst>
                                    </p:anim>
                                    <p:anim calcmode="lin" valueType="num">
                                      <p:cBhvr>
                                        <p:cTn id="72" dur="2" accel="100000" fill="hold">
                                          <p:stCondLst>
                                            <p:cond delay="749"/>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20"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教学重点</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617516" y="3877469"/>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047332" y="2894013"/>
            <a:ext cx="2730103"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17516" y="1843882"/>
            <a:ext cx="3159919"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六边形 8"/>
          <p:cNvSpPr/>
          <p:nvPr/>
        </p:nvSpPr>
        <p:spPr>
          <a:xfrm>
            <a:off x="1299244" y="1939132"/>
            <a:ext cx="2222897" cy="1916906"/>
          </a:xfrm>
          <a:prstGeom prst="hexagon">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文本框 9"/>
          <p:cNvSpPr txBox="1"/>
          <p:nvPr/>
        </p:nvSpPr>
        <p:spPr>
          <a:xfrm>
            <a:off x="1515938" y="2609454"/>
            <a:ext cx="1877437" cy="600164"/>
          </a:xfrm>
          <a:prstGeom prst="rect">
            <a:avLst/>
          </a:prstGeom>
          <a:noFill/>
        </p:spPr>
        <p:txBody>
          <a:bodyPr wrap="none">
            <a:spAutoFit/>
          </a:bodyPr>
          <a:lstStyle/>
          <a:p>
            <a:pPr>
              <a:defRPr/>
            </a:pPr>
            <a:r>
              <a:rPr lang="zh-CN" altLang="en-US" sz="3300" dirty="0">
                <a:solidFill>
                  <a:schemeClr val="bg1"/>
                </a:solidFill>
                <a:latin typeface="微软雅黑" panose="020B0503020204020204" pitchFamily="34" charset="-122"/>
                <a:ea typeface="微软雅黑" panose="020B0503020204020204" pitchFamily="34" charset="-122"/>
              </a:rPr>
              <a:t>重点项目</a:t>
            </a:r>
            <a:endParaRPr lang="en-US" altLang="zh-CN" sz="3300" dirty="0">
              <a:solidFill>
                <a:schemeClr val="bg1"/>
              </a:solidFill>
              <a:latin typeface="微软雅黑" panose="020B0503020204020204" pitchFamily="34" charset="-122"/>
              <a:ea typeface="微软雅黑" panose="020B0503020204020204" pitchFamily="34" charset="-122"/>
            </a:endParaRPr>
          </a:p>
        </p:txBody>
      </p:sp>
      <p:sp>
        <p:nvSpPr>
          <p:cNvPr id="11" name="Freeform 7"/>
          <p:cNvSpPr/>
          <p:nvPr/>
        </p:nvSpPr>
        <p:spPr bwMode="auto">
          <a:xfrm flipH="1">
            <a:off x="3859088" y="1209279"/>
            <a:ext cx="1188244" cy="3175397"/>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91440" tIns="45720" rIns="91440" bIns="45720"/>
          <a:lstStyle/>
          <a:p>
            <a:pPr>
              <a:defRPr/>
            </a:pPr>
            <a:endParaRPr lang="zh-CN" altLang="en-US"/>
          </a:p>
        </p:txBody>
      </p:sp>
      <p:grpSp>
        <p:nvGrpSpPr>
          <p:cNvPr id="12" name="组合 11"/>
          <p:cNvGrpSpPr/>
          <p:nvPr/>
        </p:nvGrpSpPr>
        <p:grpSpPr>
          <a:xfrm>
            <a:off x="4651658" y="1327139"/>
            <a:ext cx="485252" cy="418321"/>
            <a:chOff x="5867317" y="1889686"/>
            <a:chExt cx="647003" cy="557761"/>
          </a:xfrm>
          <a:solidFill>
            <a:srgbClr val="92D050"/>
          </a:solidFill>
        </p:grpSpPr>
        <p:sp>
          <p:nvSpPr>
            <p:cNvPr id="13" name="六边形 12"/>
            <p:cNvSpPr/>
            <p:nvPr/>
          </p:nvSpPr>
          <p:spPr>
            <a:xfrm>
              <a:off x="5867317" y="1889686"/>
              <a:ext cx="647003" cy="557761"/>
            </a:xfrm>
            <a:prstGeom prst="hexagon">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文本框 13"/>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01</a:t>
              </a:r>
              <a:endParaRPr lang="zh-CN" altLang="en-US" sz="1500" dirty="0">
                <a:solidFill>
                  <a:schemeClr val="bg1"/>
                </a:solidFill>
              </a:endParaRPr>
            </a:p>
          </p:txBody>
        </p:sp>
      </p:grpSp>
      <p:grpSp>
        <p:nvGrpSpPr>
          <p:cNvPr id="15" name="组合 14"/>
          <p:cNvGrpSpPr/>
          <p:nvPr/>
        </p:nvGrpSpPr>
        <p:grpSpPr>
          <a:xfrm>
            <a:off x="5096710" y="2376619"/>
            <a:ext cx="485252" cy="418321"/>
            <a:chOff x="5867317" y="1889686"/>
            <a:chExt cx="647003" cy="557761"/>
          </a:xfrm>
          <a:solidFill>
            <a:srgbClr val="92D050"/>
          </a:solidFill>
        </p:grpSpPr>
        <p:sp>
          <p:nvSpPr>
            <p:cNvPr id="16" name="六边形 15"/>
            <p:cNvSpPr/>
            <p:nvPr/>
          </p:nvSpPr>
          <p:spPr>
            <a:xfrm>
              <a:off x="5867317" y="1889686"/>
              <a:ext cx="647003" cy="557761"/>
            </a:xfrm>
            <a:prstGeom prst="hexagon">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文本框 16"/>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02</a:t>
              </a:r>
              <a:endParaRPr lang="zh-CN" altLang="en-US" sz="1500" dirty="0">
                <a:solidFill>
                  <a:schemeClr val="bg1"/>
                </a:solidFill>
              </a:endParaRPr>
            </a:p>
          </p:txBody>
        </p:sp>
      </p:grpSp>
      <p:grpSp>
        <p:nvGrpSpPr>
          <p:cNvPr id="18" name="组合 17"/>
          <p:cNvGrpSpPr/>
          <p:nvPr/>
        </p:nvGrpSpPr>
        <p:grpSpPr>
          <a:xfrm>
            <a:off x="4897026" y="3391664"/>
            <a:ext cx="485252" cy="418321"/>
            <a:chOff x="5867317" y="1889686"/>
            <a:chExt cx="647003" cy="557761"/>
          </a:xfrm>
          <a:solidFill>
            <a:srgbClr val="92D050"/>
          </a:solidFill>
        </p:grpSpPr>
        <p:sp>
          <p:nvSpPr>
            <p:cNvPr id="19" name="六边形 18"/>
            <p:cNvSpPr/>
            <p:nvPr/>
          </p:nvSpPr>
          <p:spPr>
            <a:xfrm>
              <a:off x="5867317" y="1889686"/>
              <a:ext cx="647003" cy="557761"/>
            </a:xfrm>
            <a:prstGeom prst="hexagon">
              <a:avLst/>
            </a:prstGeom>
            <a:solidFill>
              <a:srgbClr val="E996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文本框 19"/>
            <p:cNvSpPr txBox="1"/>
            <p:nvPr/>
          </p:nvSpPr>
          <p:spPr>
            <a:xfrm>
              <a:off x="5953496" y="1966641"/>
              <a:ext cx="541174" cy="430886"/>
            </a:xfrm>
            <a:prstGeom prst="rect">
              <a:avLst/>
            </a:prstGeom>
            <a:noFill/>
          </p:spPr>
          <p:txBody>
            <a:bodyPr wrap="none">
              <a:spAutoFit/>
            </a:bodyPr>
            <a:lstStyle/>
            <a:p>
              <a:pPr>
                <a:defRPr/>
              </a:pPr>
              <a:r>
                <a:rPr lang="en-US" altLang="zh-CN" sz="1500" dirty="0">
                  <a:solidFill>
                    <a:schemeClr val="bg1"/>
                  </a:solidFill>
                </a:rPr>
                <a:t>03</a:t>
              </a:r>
              <a:endParaRPr lang="zh-CN" altLang="en-US" sz="1500" dirty="0">
                <a:solidFill>
                  <a:schemeClr val="bg1"/>
                </a:solidFill>
              </a:endParaRPr>
            </a:p>
          </p:txBody>
        </p:sp>
      </p:grpSp>
      <p:sp>
        <p:nvSpPr>
          <p:cNvPr id="21" name="TextBox 27"/>
          <p:cNvSpPr txBox="1"/>
          <p:nvPr/>
        </p:nvSpPr>
        <p:spPr>
          <a:xfrm>
            <a:off x="5161632" y="1292623"/>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TextBox 27"/>
          <p:cNvSpPr txBox="1"/>
          <p:nvPr/>
        </p:nvSpPr>
        <p:spPr>
          <a:xfrm>
            <a:off x="5631928" y="2339182"/>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3" name="TextBox 27"/>
          <p:cNvSpPr txBox="1"/>
          <p:nvPr/>
        </p:nvSpPr>
        <p:spPr>
          <a:xfrm>
            <a:off x="5447382" y="3361929"/>
            <a:ext cx="2197894" cy="489383"/>
          </a:xfrm>
          <a:prstGeom prst="rect">
            <a:avLst/>
          </a:prstGeom>
          <a:noFill/>
        </p:spPr>
        <p:txBody>
          <a:bodyPr lIns="68598" tIns="34299" rIns="68598" bIns="34299">
            <a:spAutoFit/>
          </a:bodyPr>
          <a:lstStyle/>
          <a:p>
            <a:pPr defTabSz="913765">
              <a:lnSpc>
                <a:spcPct val="130000"/>
              </a:lnSpc>
              <a:defRPr/>
            </a:pPr>
            <a:r>
              <a:rPr lang="zh-CN" altLang="en-US" sz="105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2" dur="750" fill="hold"/>
                                        <p:tgtEl>
                                          <p:spTgt spid="10"/>
                                        </p:tgtEl>
                                        <p:attrNameLst>
                                          <p:attrName>ppt_y</p:attrName>
                                        </p:attrNameLst>
                                      </p:cBhvr>
                                      <p:tavLst>
                                        <p:tav tm="0">
                                          <p:val>
                                            <p:strVal val="#ppt_y"/>
                                          </p:val>
                                        </p:tav>
                                        <p:tav tm="100000">
                                          <p:val>
                                            <p:strVal val="#ppt_y"/>
                                          </p:val>
                                        </p:tav>
                                      </p:tavLst>
                                    </p:anim>
                                    <p:anim calcmode="lin" valueType="num">
                                      <p:cBhvr>
                                        <p:cTn id="23"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4"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750" tmFilter="0,0; .5, 1; 1, 1"/>
                                        <p:tgtEl>
                                          <p:spTgt spid="10"/>
                                        </p:tgtEl>
                                      </p:cBhvr>
                                    </p:animEffect>
                                  </p:childTnLst>
                                </p:cTn>
                              </p:par>
                            </p:childTnLst>
                          </p:cTn>
                        </p:par>
                        <p:par>
                          <p:cTn id="26" fill="hold">
                            <p:stCondLst>
                              <p:cond delay="975"/>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8"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p:tgtEl>
                                          <p:spTgt spid="12"/>
                                        </p:tgtEl>
                                        <p:attrNameLst>
                                          <p:attrName>ppt_x</p:attrName>
                                        </p:attrNameLst>
                                      </p:cBhvr>
                                      <p:tavLst>
                                        <p:tav tm="0">
                                          <p:val>
                                            <p:strVal val="#ppt_x-#ppt_w*1.125000"/>
                                          </p:val>
                                        </p:tav>
                                        <p:tav tm="100000">
                                          <p:val>
                                            <p:strVal val="#ppt_x"/>
                                          </p:val>
                                        </p:tav>
                                      </p:tavLst>
                                    </p:anim>
                                    <p:animEffect transition="in" filter="wipe(right)">
                                      <p:cBhvr>
                                        <p:cTn id="46" dur="500"/>
                                        <p:tgtEl>
                                          <p:spTgt spid="12"/>
                                        </p:tgtEl>
                                      </p:cBhvr>
                                    </p:animEffect>
                                  </p:childTnLst>
                                </p:cTn>
                              </p:par>
                              <p:par>
                                <p:cTn id="47" presetID="12" presetClass="entr" presetSubtype="8"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p:tgtEl>
                                          <p:spTgt spid="15"/>
                                        </p:tgtEl>
                                        <p:attrNameLst>
                                          <p:attrName>ppt_x</p:attrName>
                                        </p:attrNameLst>
                                      </p:cBhvr>
                                      <p:tavLst>
                                        <p:tav tm="0">
                                          <p:val>
                                            <p:strVal val="#ppt_x-#ppt_w*1.125000"/>
                                          </p:val>
                                        </p:tav>
                                        <p:tav tm="100000">
                                          <p:val>
                                            <p:strVal val="#ppt_x"/>
                                          </p:val>
                                        </p:tav>
                                      </p:tavLst>
                                    </p:anim>
                                    <p:animEffect transition="in" filter="wipe(right)">
                                      <p:cBhvr>
                                        <p:cTn id="50" dur="500"/>
                                        <p:tgtEl>
                                          <p:spTgt spid="15"/>
                                        </p:tgtEl>
                                      </p:cBhvr>
                                    </p:animEffect>
                                  </p:childTnLst>
                                </p:cTn>
                              </p:par>
                              <p:par>
                                <p:cTn id="51" presetID="12" presetClass="entr" presetSubtype="8"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right)">
                                      <p:cBhvr>
                                        <p:cTn id="54" dur="500"/>
                                        <p:tgtEl>
                                          <p:spTgt spid="18"/>
                                        </p:tgtEl>
                                      </p:cBhvr>
                                    </p:animEffect>
                                  </p:childTnLst>
                                </p:cTn>
                              </p:par>
                            </p:childTnLst>
                          </p:cTn>
                        </p:par>
                        <p:par>
                          <p:cTn id="55" fill="hold">
                            <p:stCondLst>
                              <p:cond delay="500"/>
                            </p:stCondLst>
                            <p:childTnLst>
                              <p:par>
                                <p:cTn id="56" presetID="14" presetClass="entr" presetSubtype="1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500"/>
                                        <p:tgtEl>
                                          <p:spTgt spid="2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750"/>
                                        <p:tgtEl>
                                          <p:spTgt spid="22"/>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randombar(horizontal)">
                                      <p:cBhvr>
                                        <p:cTn id="64"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学情分析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六边形 5"/>
          <p:cNvSpPr/>
          <p:nvPr/>
        </p:nvSpPr>
        <p:spPr>
          <a:xfrm>
            <a:off x="1403648" y="1851670"/>
            <a:ext cx="1169410" cy="1008112"/>
          </a:xfrm>
          <a:prstGeom prst="hexagon">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7" name="矩形 15"/>
          <p:cNvSpPr>
            <a:spLocks noChangeArrowheads="1"/>
          </p:cNvSpPr>
          <p:nvPr/>
        </p:nvSpPr>
        <p:spPr bwMode="auto">
          <a:xfrm>
            <a:off x="1619672"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六边形 7"/>
          <p:cNvSpPr/>
          <p:nvPr/>
        </p:nvSpPr>
        <p:spPr>
          <a:xfrm>
            <a:off x="3851920" y="1851670"/>
            <a:ext cx="1169410" cy="1008112"/>
          </a:xfrm>
          <a:prstGeom prst="hexagon">
            <a:avLst/>
          </a:prstGeom>
          <a:solidFill>
            <a:srgbClr val="C8D661"/>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9" name="矩形 15"/>
          <p:cNvSpPr>
            <a:spLocks noChangeArrowheads="1"/>
          </p:cNvSpPr>
          <p:nvPr/>
        </p:nvSpPr>
        <p:spPr bwMode="auto">
          <a:xfrm>
            <a:off x="4067944"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六边形 9"/>
          <p:cNvSpPr/>
          <p:nvPr/>
        </p:nvSpPr>
        <p:spPr>
          <a:xfrm>
            <a:off x="6300192" y="1851670"/>
            <a:ext cx="1169410" cy="1008112"/>
          </a:xfrm>
          <a:prstGeom prst="hexagon">
            <a:avLst/>
          </a:prstGeom>
          <a:solidFill>
            <a:srgbClr val="E99613"/>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1" name="矩形 15"/>
          <p:cNvSpPr>
            <a:spLocks noChangeArrowheads="1"/>
          </p:cNvSpPr>
          <p:nvPr/>
        </p:nvSpPr>
        <p:spPr bwMode="auto">
          <a:xfrm>
            <a:off x="6516216" y="2119988"/>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六边形 11"/>
          <p:cNvSpPr/>
          <p:nvPr/>
        </p:nvSpPr>
        <p:spPr>
          <a:xfrm>
            <a:off x="2627784" y="2591464"/>
            <a:ext cx="1169410" cy="1008112"/>
          </a:xfrm>
          <a:prstGeom prst="hexagon">
            <a:avLst/>
          </a:prstGeom>
          <a:solidFill>
            <a:srgbClr val="68BEE4"/>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3" name="矩形 15"/>
          <p:cNvSpPr>
            <a:spLocks noChangeArrowheads="1"/>
          </p:cNvSpPr>
          <p:nvPr/>
        </p:nvSpPr>
        <p:spPr bwMode="auto">
          <a:xfrm>
            <a:off x="2843808"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六边形 13"/>
          <p:cNvSpPr/>
          <p:nvPr/>
        </p:nvSpPr>
        <p:spPr>
          <a:xfrm>
            <a:off x="5076056" y="2591464"/>
            <a:ext cx="1169410" cy="1008112"/>
          </a:xfrm>
          <a:prstGeom prst="hexagon">
            <a:avLst/>
          </a:prstGeom>
          <a:solidFill>
            <a:srgbClr val="E58CA0"/>
          </a:solidFill>
          <a:ln w="12700" cap="flat" cmpd="sng" algn="ctr">
            <a:gradFill>
              <a:gsLst>
                <a:gs pos="89000">
                  <a:srgbClr val="D5D5D5"/>
                </a:gs>
                <a:gs pos="0">
                  <a:srgbClr val="F8F8F8"/>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宋体" panose="02010600030101010101" pitchFamily="2" charset="-122"/>
            </a:endParaRPr>
          </a:p>
        </p:txBody>
      </p:sp>
      <p:sp>
        <p:nvSpPr>
          <p:cNvPr id="15" name="矩形 15"/>
          <p:cNvSpPr>
            <a:spLocks noChangeArrowheads="1"/>
          </p:cNvSpPr>
          <p:nvPr/>
        </p:nvSpPr>
        <p:spPr bwMode="auto">
          <a:xfrm>
            <a:off x="5292080" y="2859782"/>
            <a:ext cx="723275" cy="471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914400">
              <a:lnSpc>
                <a:spcPct val="130000"/>
              </a:lnSpc>
            </a:pPr>
            <a:r>
              <a:rPr lang="zh-CN" altLang="en-US" sz="21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文本框 347"/>
          <p:cNvSpPr txBox="1"/>
          <p:nvPr/>
        </p:nvSpPr>
        <p:spPr>
          <a:xfrm>
            <a:off x="152480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17" name="文本框 347"/>
          <p:cNvSpPr txBox="1"/>
          <p:nvPr/>
        </p:nvSpPr>
        <p:spPr>
          <a:xfrm>
            <a:off x="4000436"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18" name="文本框 347"/>
          <p:cNvSpPr txBox="1"/>
          <p:nvPr/>
        </p:nvSpPr>
        <p:spPr>
          <a:xfrm>
            <a:off x="6476071" y="3145852"/>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19" name="文本框 347"/>
          <p:cNvSpPr txBox="1"/>
          <p:nvPr/>
        </p:nvSpPr>
        <p:spPr>
          <a:xfrm>
            <a:off x="2721574"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
        <p:nvSpPr>
          <p:cNvPr id="20" name="文本框 347"/>
          <p:cNvSpPr txBox="1"/>
          <p:nvPr/>
        </p:nvSpPr>
        <p:spPr>
          <a:xfrm>
            <a:off x="5197209" y="1883608"/>
            <a:ext cx="1048257" cy="400110"/>
          </a:xfrm>
          <a:prstGeom prst="rect">
            <a:avLst/>
          </a:prstGeom>
          <a:noFill/>
        </p:spPr>
        <p:txBody>
          <a:bodyPr wrap="square" rtlCol="0">
            <a:spAutoFit/>
          </a:bodyPr>
          <a:lstStyle/>
          <a:p>
            <a:pPr defTabSz="914400">
              <a:spcBef>
                <a:spcPts val="450"/>
              </a:spcBef>
            </a:pPr>
            <a:r>
              <a:rPr lang="zh-CN" altLang="en-US" sz="1000" dirty="0">
                <a:solidFill>
                  <a:srgbClr val="080808"/>
                </a:solidFill>
                <a:latin typeface="微软雅黑" panose="020B0503020204020204" pitchFamily="34" charset="-122"/>
                <a:ea typeface="微软雅黑" panose="020B0503020204020204" pitchFamily="34" charset="-122"/>
              </a:rPr>
              <a:t>在此处添加文字在此处添加</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anim calcmode="lin" valueType="num">
                                      <p:cBhvr>
                                        <p:cTn id="69" dur="500" fill="hold"/>
                                        <p:tgtEl>
                                          <p:spTgt spid="19"/>
                                        </p:tgtEl>
                                        <p:attrNameLst>
                                          <p:attrName>ppt_x</p:attrName>
                                        </p:attrNameLst>
                                      </p:cBhvr>
                                      <p:tavLst>
                                        <p:tav tm="0">
                                          <p:val>
                                            <p:strVal val="#ppt_x"/>
                                          </p:val>
                                        </p:tav>
                                        <p:tav tm="100000">
                                          <p:val>
                                            <p:strVal val="#ppt_x"/>
                                          </p:val>
                                        </p:tav>
                                      </p:tavLst>
                                    </p:anim>
                                    <p:anim calcmode="lin" valueType="num">
                                      <p:cBhvr>
                                        <p:cTn id="70" dur="5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anim calcmode="lin" valueType="num">
                                      <p:cBhvr>
                                        <p:cTn id="79" dur="500" fill="hold"/>
                                        <p:tgtEl>
                                          <p:spTgt spid="16"/>
                                        </p:tgtEl>
                                        <p:attrNameLst>
                                          <p:attrName>ppt_x</p:attrName>
                                        </p:attrNameLst>
                                      </p:cBhvr>
                                      <p:tavLst>
                                        <p:tav tm="0">
                                          <p:val>
                                            <p:strVal val="#ppt_x"/>
                                          </p:val>
                                        </p:tav>
                                        <p:tav tm="100000">
                                          <p:val>
                                            <p:strVal val="#ppt_x"/>
                                          </p:val>
                                        </p:tav>
                                      </p:tavLst>
                                    </p:anim>
                                    <p:anim calcmode="lin" valueType="num">
                                      <p:cBhvr>
                                        <p:cTn id="80" dur="5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anim calcmode="lin" valueType="num">
                                      <p:cBhvr>
                                        <p:cTn id="84" dur="500" fill="hold"/>
                                        <p:tgtEl>
                                          <p:spTgt spid="17"/>
                                        </p:tgtEl>
                                        <p:attrNameLst>
                                          <p:attrName>ppt_x</p:attrName>
                                        </p:attrNameLst>
                                      </p:cBhvr>
                                      <p:tavLst>
                                        <p:tav tm="0">
                                          <p:val>
                                            <p:strVal val="#ppt_x"/>
                                          </p:val>
                                        </p:tav>
                                        <p:tav tm="100000">
                                          <p:val>
                                            <p:strVal val="#ppt_x"/>
                                          </p:val>
                                        </p:tav>
                                      </p:tavLst>
                                    </p:anim>
                                    <p:anim calcmode="lin" valueType="num">
                                      <p:cBhvr>
                                        <p:cTn id="85" dur="500" fill="hold"/>
                                        <p:tgtEl>
                                          <p:spTgt spid="17"/>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anim calcmode="lin" valueType="num">
                                      <p:cBhvr>
                                        <p:cTn id="89" dur="500" fill="hold"/>
                                        <p:tgtEl>
                                          <p:spTgt spid="18"/>
                                        </p:tgtEl>
                                        <p:attrNameLst>
                                          <p:attrName>ppt_x</p:attrName>
                                        </p:attrNameLst>
                                      </p:cBhvr>
                                      <p:tavLst>
                                        <p:tav tm="0">
                                          <p:val>
                                            <p:strVal val="#ppt_x"/>
                                          </p:val>
                                        </p:tav>
                                        <p:tav tm="100000">
                                          <p:val>
                                            <p:strVal val="#ppt_x"/>
                                          </p:val>
                                        </p:tav>
                                      </p:tavLst>
                                    </p:anim>
                                    <p:anim calcmode="lin" valueType="num">
                                      <p:cBhvr>
                                        <p:cTn id="9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P spid="11" grpId="0"/>
      <p:bldP spid="12" grpId="0" animBg="1"/>
      <p:bldP spid="13" grpId="0"/>
      <p:bldP spid="14" grpId="0" animBg="1"/>
      <p:bldP spid="15" grpId="0"/>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346" y="180974"/>
            <a:ext cx="506792" cy="427579"/>
          </a:xfrm>
          <a:prstGeom prst="rect">
            <a:avLst/>
          </a:prstGeom>
        </p:spPr>
      </p:pic>
      <p:sp>
        <p:nvSpPr>
          <p:cNvPr id="5" name="TextBox 31"/>
          <p:cNvSpPr txBox="1"/>
          <p:nvPr/>
        </p:nvSpPr>
        <p:spPr>
          <a:xfrm>
            <a:off x="698500" y="96838"/>
            <a:ext cx="5208588" cy="523875"/>
          </a:xfrm>
          <a:prstGeom prst="rect">
            <a:avLst/>
          </a:prstGeom>
          <a:noFill/>
          <a:ln w="9525">
            <a:noFill/>
          </a:ln>
        </p:spPr>
        <p:txBody>
          <a:bodyPr>
            <a:spAutoFit/>
          </a:bodyPr>
          <a:lstStyle/>
          <a:p>
            <a:pPr lvl="0" eaLnBrk="1" hangingPunct="1"/>
            <a:r>
              <a:rPr lang="zh-CN" altLang="en-US" sz="2800" b="1">
                <a:solidFill>
                  <a:schemeClr val="tx1">
                    <a:lumMod val="75000"/>
                    <a:lumOff val="25000"/>
                  </a:schemeClr>
                </a:solidFill>
                <a:latin typeface="微软雅黑" panose="020B0503020204020204" pitchFamily="34" charset="-122"/>
                <a:ea typeface="微软雅黑" panose="020B0503020204020204" pitchFamily="34" charset="-122"/>
              </a:rPr>
              <a:t>教学难点</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913331" y="3147814"/>
            <a:ext cx="664612" cy="1730087"/>
            <a:chOff x="7277859" y="4371113"/>
            <a:chExt cx="886149" cy="2306782"/>
          </a:xfrm>
          <a:solidFill>
            <a:schemeClr val="bg1">
              <a:lumMod val="75000"/>
            </a:schemeClr>
          </a:solidFill>
        </p:grpSpPr>
        <p:sp>
          <p:nvSpPr>
            <p:cNvPr id="7" name="Freeform 1565"/>
            <p:cNvSpPr/>
            <p:nvPr/>
          </p:nvSpPr>
          <p:spPr bwMode="auto">
            <a:xfrm>
              <a:off x="7671223" y="4692665"/>
              <a:ext cx="492785" cy="1982901"/>
            </a:xfrm>
            <a:custGeom>
              <a:avLst/>
              <a:gdLst>
                <a:gd name="T0" fmla="*/ 294 w 456"/>
                <a:gd name="T1" fmla="*/ 1276 h 1702"/>
                <a:gd name="T2" fmla="*/ 334 w 456"/>
                <a:gd name="T3" fmla="*/ 976 h 1702"/>
                <a:gd name="T4" fmla="*/ 374 w 456"/>
                <a:gd name="T5" fmla="*/ 948 h 1702"/>
                <a:gd name="T6" fmla="*/ 402 w 456"/>
                <a:gd name="T7" fmla="*/ 912 h 1702"/>
                <a:gd name="T8" fmla="*/ 422 w 456"/>
                <a:gd name="T9" fmla="*/ 870 h 1702"/>
                <a:gd name="T10" fmla="*/ 428 w 456"/>
                <a:gd name="T11" fmla="*/ 826 h 1702"/>
                <a:gd name="T12" fmla="*/ 428 w 456"/>
                <a:gd name="T13" fmla="*/ 174 h 1702"/>
                <a:gd name="T14" fmla="*/ 426 w 456"/>
                <a:gd name="T15" fmla="*/ 138 h 1702"/>
                <a:gd name="T16" fmla="*/ 416 w 456"/>
                <a:gd name="T17" fmla="*/ 106 h 1702"/>
                <a:gd name="T18" fmla="*/ 400 w 456"/>
                <a:gd name="T19" fmla="*/ 76 h 1702"/>
                <a:gd name="T20" fmla="*/ 378 w 456"/>
                <a:gd name="T21" fmla="*/ 50 h 1702"/>
                <a:gd name="T22" fmla="*/ 354 w 456"/>
                <a:gd name="T23" fmla="*/ 30 h 1702"/>
                <a:gd name="T24" fmla="*/ 324 w 456"/>
                <a:gd name="T25" fmla="*/ 14 h 1702"/>
                <a:gd name="T26" fmla="*/ 292 w 456"/>
                <a:gd name="T27" fmla="*/ 4 h 1702"/>
                <a:gd name="T28" fmla="*/ 256 w 456"/>
                <a:gd name="T29" fmla="*/ 0 h 1702"/>
                <a:gd name="T30" fmla="*/ 170 w 456"/>
                <a:gd name="T31" fmla="*/ 0 h 1702"/>
                <a:gd name="T32" fmla="*/ 140 w 456"/>
                <a:gd name="T33" fmla="*/ 2 h 1702"/>
                <a:gd name="T34" fmla="*/ 112 w 456"/>
                <a:gd name="T35" fmla="*/ 10 h 1702"/>
                <a:gd name="T36" fmla="*/ 84 w 456"/>
                <a:gd name="T37" fmla="*/ 22 h 1702"/>
                <a:gd name="T38" fmla="*/ 40 w 456"/>
                <a:gd name="T39" fmla="*/ 60 h 1702"/>
                <a:gd name="T40" fmla="*/ 16 w 456"/>
                <a:gd name="T41" fmla="*/ 96 h 1702"/>
                <a:gd name="T42" fmla="*/ 4 w 456"/>
                <a:gd name="T43" fmla="*/ 122 h 1702"/>
                <a:gd name="T44" fmla="*/ 178 w 456"/>
                <a:gd name="T45" fmla="*/ 106 h 1702"/>
                <a:gd name="T46" fmla="*/ 184 w 456"/>
                <a:gd name="T47" fmla="*/ 102 h 1702"/>
                <a:gd name="T48" fmla="*/ 202 w 456"/>
                <a:gd name="T49" fmla="*/ 102 h 1702"/>
                <a:gd name="T50" fmla="*/ 220 w 456"/>
                <a:gd name="T51" fmla="*/ 102 h 1702"/>
                <a:gd name="T52" fmla="*/ 254 w 456"/>
                <a:gd name="T53" fmla="*/ 118 h 1702"/>
                <a:gd name="T54" fmla="*/ 284 w 456"/>
                <a:gd name="T55" fmla="*/ 144 h 1702"/>
                <a:gd name="T56" fmla="*/ 304 w 456"/>
                <a:gd name="T57" fmla="*/ 178 h 1702"/>
                <a:gd name="T58" fmla="*/ 308 w 456"/>
                <a:gd name="T59" fmla="*/ 198 h 1702"/>
                <a:gd name="T60" fmla="*/ 310 w 456"/>
                <a:gd name="T61" fmla="*/ 220 h 1702"/>
                <a:gd name="T62" fmla="*/ 306 w 456"/>
                <a:gd name="T63" fmla="*/ 242 h 1702"/>
                <a:gd name="T64" fmla="*/ 290 w 456"/>
                <a:gd name="T65" fmla="*/ 280 h 1702"/>
                <a:gd name="T66" fmla="*/ 282 w 456"/>
                <a:gd name="T67" fmla="*/ 290 h 1702"/>
                <a:gd name="T68" fmla="*/ 266 w 456"/>
                <a:gd name="T69" fmla="*/ 306 h 1702"/>
                <a:gd name="T70" fmla="*/ 238 w 456"/>
                <a:gd name="T71" fmla="*/ 322 h 1702"/>
                <a:gd name="T72" fmla="*/ 0 w 456"/>
                <a:gd name="T73" fmla="*/ 362 h 1702"/>
                <a:gd name="T74" fmla="*/ 0 w 456"/>
                <a:gd name="T75" fmla="*/ 826 h 1702"/>
                <a:gd name="T76" fmla="*/ 8 w 456"/>
                <a:gd name="T77" fmla="*/ 880 h 1702"/>
                <a:gd name="T78" fmla="*/ 32 w 456"/>
                <a:gd name="T79" fmla="*/ 928 h 1702"/>
                <a:gd name="T80" fmla="*/ 70 w 456"/>
                <a:gd name="T81" fmla="*/ 964 h 1702"/>
                <a:gd name="T82" fmla="*/ 120 w 456"/>
                <a:gd name="T83" fmla="*/ 990 h 1702"/>
                <a:gd name="T84" fmla="*/ 82 w 456"/>
                <a:gd name="T85" fmla="*/ 1282 h 1702"/>
                <a:gd name="T86" fmla="*/ 82 w 456"/>
                <a:gd name="T87" fmla="*/ 1294 h 1702"/>
                <a:gd name="T88" fmla="*/ 86 w 456"/>
                <a:gd name="T89" fmla="*/ 1314 h 1702"/>
                <a:gd name="T90" fmla="*/ 260 w 456"/>
                <a:gd name="T91" fmla="*/ 1656 h 1702"/>
                <a:gd name="T92" fmla="*/ 270 w 456"/>
                <a:gd name="T93" fmla="*/ 1670 h 1702"/>
                <a:gd name="T94" fmla="*/ 298 w 456"/>
                <a:gd name="T95" fmla="*/ 1692 h 1702"/>
                <a:gd name="T96" fmla="*/ 332 w 456"/>
                <a:gd name="T97" fmla="*/ 1700 h 1702"/>
                <a:gd name="T98" fmla="*/ 368 w 456"/>
                <a:gd name="T99" fmla="*/ 1700 h 1702"/>
                <a:gd name="T100" fmla="*/ 406 w 456"/>
                <a:gd name="T101" fmla="*/ 1680 h 1702"/>
                <a:gd name="T102" fmla="*/ 422 w 456"/>
                <a:gd name="T103" fmla="*/ 1670 h 1702"/>
                <a:gd name="T104" fmla="*/ 446 w 456"/>
                <a:gd name="T105" fmla="*/ 1642 h 1702"/>
                <a:gd name="T106" fmla="*/ 456 w 456"/>
                <a:gd name="T107" fmla="*/ 1610 h 1702"/>
                <a:gd name="T108" fmla="*/ 450 w 456"/>
                <a:gd name="T109" fmla="*/ 1572 h 1702"/>
                <a:gd name="T110" fmla="*/ 442 w 456"/>
                <a:gd name="T111" fmla="*/ 1554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6" h="1702">
                  <a:moveTo>
                    <a:pt x="442" y="1554"/>
                  </a:moveTo>
                  <a:lnTo>
                    <a:pt x="294" y="1276"/>
                  </a:lnTo>
                  <a:lnTo>
                    <a:pt x="334" y="976"/>
                  </a:lnTo>
                  <a:lnTo>
                    <a:pt x="334" y="976"/>
                  </a:lnTo>
                  <a:lnTo>
                    <a:pt x="354" y="962"/>
                  </a:lnTo>
                  <a:lnTo>
                    <a:pt x="374" y="948"/>
                  </a:lnTo>
                  <a:lnTo>
                    <a:pt x="390" y="932"/>
                  </a:lnTo>
                  <a:lnTo>
                    <a:pt x="402" y="912"/>
                  </a:lnTo>
                  <a:lnTo>
                    <a:pt x="414" y="892"/>
                  </a:lnTo>
                  <a:lnTo>
                    <a:pt x="422" y="870"/>
                  </a:lnTo>
                  <a:lnTo>
                    <a:pt x="426" y="848"/>
                  </a:lnTo>
                  <a:lnTo>
                    <a:pt x="428" y="826"/>
                  </a:lnTo>
                  <a:lnTo>
                    <a:pt x="428" y="174"/>
                  </a:lnTo>
                  <a:lnTo>
                    <a:pt x="428" y="174"/>
                  </a:lnTo>
                  <a:lnTo>
                    <a:pt x="428" y="156"/>
                  </a:lnTo>
                  <a:lnTo>
                    <a:pt x="426" y="138"/>
                  </a:lnTo>
                  <a:lnTo>
                    <a:pt x="420" y="122"/>
                  </a:lnTo>
                  <a:lnTo>
                    <a:pt x="416" y="106"/>
                  </a:lnTo>
                  <a:lnTo>
                    <a:pt x="408" y="90"/>
                  </a:lnTo>
                  <a:lnTo>
                    <a:pt x="400" y="76"/>
                  </a:lnTo>
                  <a:lnTo>
                    <a:pt x="390" y="62"/>
                  </a:lnTo>
                  <a:lnTo>
                    <a:pt x="378" y="50"/>
                  </a:lnTo>
                  <a:lnTo>
                    <a:pt x="366" y="40"/>
                  </a:lnTo>
                  <a:lnTo>
                    <a:pt x="354" y="30"/>
                  </a:lnTo>
                  <a:lnTo>
                    <a:pt x="340" y="20"/>
                  </a:lnTo>
                  <a:lnTo>
                    <a:pt x="324" y="14"/>
                  </a:lnTo>
                  <a:lnTo>
                    <a:pt x="308" y="8"/>
                  </a:lnTo>
                  <a:lnTo>
                    <a:pt x="292" y="4"/>
                  </a:lnTo>
                  <a:lnTo>
                    <a:pt x="274" y="0"/>
                  </a:lnTo>
                  <a:lnTo>
                    <a:pt x="256" y="0"/>
                  </a:lnTo>
                  <a:lnTo>
                    <a:pt x="170" y="0"/>
                  </a:lnTo>
                  <a:lnTo>
                    <a:pt x="170" y="0"/>
                  </a:lnTo>
                  <a:lnTo>
                    <a:pt x="154" y="0"/>
                  </a:lnTo>
                  <a:lnTo>
                    <a:pt x="140" y="2"/>
                  </a:lnTo>
                  <a:lnTo>
                    <a:pt x="126" y="6"/>
                  </a:lnTo>
                  <a:lnTo>
                    <a:pt x="112" y="10"/>
                  </a:lnTo>
                  <a:lnTo>
                    <a:pt x="98" y="16"/>
                  </a:lnTo>
                  <a:lnTo>
                    <a:pt x="84" y="22"/>
                  </a:lnTo>
                  <a:lnTo>
                    <a:pt x="62" y="38"/>
                  </a:lnTo>
                  <a:lnTo>
                    <a:pt x="40" y="60"/>
                  </a:lnTo>
                  <a:lnTo>
                    <a:pt x="24" y="82"/>
                  </a:lnTo>
                  <a:lnTo>
                    <a:pt x="16" y="96"/>
                  </a:lnTo>
                  <a:lnTo>
                    <a:pt x="10" y="108"/>
                  </a:lnTo>
                  <a:lnTo>
                    <a:pt x="4" y="122"/>
                  </a:lnTo>
                  <a:lnTo>
                    <a:pt x="0" y="138"/>
                  </a:lnTo>
                  <a:lnTo>
                    <a:pt x="178" y="106"/>
                  </a:lnTo>
                  <a:lnTo>
                    <a:pt x="178" y="106"/>
                  </a:lnTo>
                  <a:lnTo>
                    <a:pt x="184" y="102"/>
                  </a:lnTo>
                  <a:lnTo>
                    <a:pt x="190" y="102"/>
                  </a:lnTo>
                  <a:lnTo>
                    <a:pt x="202" y="102"/>
                  </a:lnTo>
                  <a:lnTo>
                    <a:pt x="202" y="102"/>
                  </a:lnTo>
                  <a:lnTo>
                    <a:pt x="220" y="102"/>
                  </a:lnTo>
                  <a:lnTo>
                    <a:pt x="238" y="108"/>
                  </a:lnTo>
                  <a:lnTo>
                    <a:pt x="254" y="118"/>
                  </a:lnTo>
                  <a:lnTo>
                    <a:pt x="270" y="130"/>
                  </a:lnTo>
                  <a:lnTo>
                    <a:pt x="284" y="144"/>
                  </a:lnTo>
                  <a:lnTo>
                    <a:pt x="294" y="160"/>
                  </a:lnTo>
                  <a:lnTo>
                    <a:pt x="304" y="178"/>
                  </a:lnTo>
                  <a:lnTo>
                    <a:pt x="308" y="198"/>
                  </a:lnTo>
                  <a:lnTo>
                    <a:pt x="308" y="198"/>
                  </a:lnTo>
                  <a:lnTo>
                    <a:pt x="310" y="210"/>
                  </a:lnTo>
                  <a:lnTo>
                    <a:pt x="310" y="220"/>
                  </a:lnTo>
                  <a:lnTo>
                    <a:pt x="308" y="230"/>
                  </a:lnTo>
                  <a:lnTo>
                    <a:pt x="306" y="242"/>
                  </a:lnTo>
                  <a:lnTo>
                    <a:pt x="298" y="262"/>
                  </a:lnTo>
                  <a:lnTo>
                    <a:pt x="290" y="280"/>
                  </a:lnTo>
                  <a:lnTo>
                    <a:pt x="290" y="280"/>
                  </a:lnTo>
                  <a:lnTo>
                    <a:pt x="282" y="290"/>
                  </a:lnTo>
                  <a:lnTo>
                    <a:pt x="274" y="300"/>
                  </a:lnTo>
                  <a:lnTo>
                    <a:pt x="266" y="306"/>
                  </a:lnTo>
                  <a:lnTo>
                    <a:pt x="258" y="314"/>
                  </a:lnTo>
                  <a:lnTo>
                    <a:pt x="238" y="322"/>
                  </a:lnTo>
                  <a:lnTo>
                    <a:pt x="218" y="328"/>
                  </a:lnTo>
                  <a:lnTo>
                    <a:pt x="0" y="362"/>
                  </a:lnTo>
                  <a:lnTo>
                    <a:pt x="0" y="826"/>
                  </a:lnTo>
                  <a:lnTo>
                    <a:pt x="0" y="826"/>
                  </a:lnTo>
                  <a:lnTo>
                    <a:pt x="2" y="854"/>
                  </a:lnTo>
                  <a:lnTo>
                    <a:pt x="8" y="880"/>
                  </a:lnTo>
                  <a:lnTo>
                    <a:pt x="18" y="904"/>
                  </a:lnTo>
                  <a:lnTo>
                    <a:pt x="32" y="928"/>
                  </a:lnTo>
                  <a:lnTo>
                    <a:pt x="50" y="948"/>
                  </a:lnTo>
                  <a:lnTo>
                    <a:pt x="70" y="964"/>
                  </a:lnTo>
                  <a:lnTo>
                    <a:pt x="94" y="978"/>
                  </a:lnTo>
                  <a:lnTo>
                    <a:pt x="120" y="990"/>
                  </a:lnTo>
                  <a:lnTo>
                    <a:pt x="82" y="1282"/>
                  </a:lnTo>
                  <a:lnTo>
                    <a:pt x="82" y="1282"/>
                  </a:lnTo>
                  <a:lnTo>
                    <a:pt x="82" y="1294"/>
                  </a:lnTo>
                  <a:lnTo>
                    <a:pt x="82" y="1294"/>
                  </a:lnTo>
                  <a:lnTo>
                    <a:pt x="82" y="1304"/>
                  </a:lnTo>
                  <a:lnTo>
                    <a:pt x="86" y="1314"/>
                  </a:lnTo>
                  <a:lnTo>
                    <a:pt x="92" y="1336"/>
                  </a:lnTo>
                  <a:lnTo>
                    <a:pt x="260" y="1656"/>
                  </a:lnTo>
                  <a:lnTo>
                    <a:pt x="260" y="1656"/>
                  </a:lnTo>
                  <a:lnTo>
                    <a:pt x="270" y="1670"/>
                  </a:lnTo>
                  <a:lnTo>
                    <a:pt x="284" y="1682"/>
                  </a:lnTo>
                  <a:lnTo>
                    <a:pt x="298" y="1692"/>
                  </a:lnTo>
                  <a:lnTo>
                    <a:pt x="316" y="1698"/>
                  </a:lnTo>
                  <a:lnTo>
                    <a:pt x="332" y="1700"/>
                  </a:lnTo>
                  <a:lnTo>
                    <a:pt x="350" y="1702"/>
                  </a:lnTo>
                  <a:lnTo>
                    <a:pt x="368" y="1700"/>
                  </a:lnTo>
                  <a:lnTo>
                    <a:pt x="386" y="1694"/>
                  </a:lnTo>
                  <a:lnTo>
                    <a:pt x="406" y="1680"/>
                  </a:lnTo>
                  <a:lnTo>
                    <a:pt x="406" y="1680"/>
                  </a:lnTo>
                  <a:lnTo>
                    <a:pt x="422" y="1670"/>
                  </a:lnTo>
                  <a:lnTo>
                    <a:pt x="436" y="1658"/>
                  </a:lnTo>
                  <a:lnTo>
                    <a:pt x="446" y="1642"/>
                  </a:lnTo>
                  <a:lnTo>
                    <a:pt x="454" y="1626"/>
                  </a:lnTo>
                  <a:lnTo>
                    <a:pt x="456" y="1610"/>
                  </a:lnTo>
                  <a:lnTo>
                    <a:pt x="456" y="1590"/>
                  </a:lnTo>
                  <a:lnTo>
                    <a:pt x="450" y="1572"/>
                  </a:lnTo>
                  <a:lnTo>
                    <a:pt x="442" y="1554"/>
                  </a:lnTo>
                  <a:lnTo>
                    <a:pt x="442" y="15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566"/>
            <p:cNvSpPr/>
            <p:nvPr/>
          </p:nvSpPr>
          <p:spPr bwMode="auto">
            <a:xfrm>
              <a:off x="7347022" y="4557520"/>
              <a:ext cx="626788" cy="563880"/>
            </a:xfrm>
            <a:custGeom>
              <a:avLst/>
              <a:gdLst>
                <a:gd name="T0" fmla="*/ 164 w 580"/>
                <a:gd name="T1" fmla="*/ 82 h 484"/>
                <a:gd name="T2" fmla="*/ 164 w 580"/>
                <a:gd name="T3" fmla="*/ 82 h 484"/>
                <a:gd name="T4" fmla="*/ 164 w 580"/>
                <a:gd name="T5" fmla="*/ 64 h 484"/>
                <a:gd name="T6" fmla="*/ 158 w 580"/>
                <a:gd name="T7" fmla="*/ 48 h 484"/>
                <a:gd name="T8" fmla="*/ 150 w 580"/>
                <a:gd name="T9" fmla="*/ 34 h 484"/>
                <a:gd name="T10" fmla="*/ 140 w 580"/>
                <a:gd name="T11" fmla="*/ 22 h 484"/>
                <a:gd name="T12" fmla="*/ 128 w 580"/>
                <a:gd name="T13" fmla="*/ 12 h 484"/>
                <a:gd name="T14" fmla="*/ 114 w 580"/>
                <a:gd name="T15" fmla="*/ 4 h 484"/>
                <a:gd name="T16" fmla="*/ 100 w 580"/>
                <a:gd name="T17" fmla="*/ 0 h 484"/>
                <a:gd name="T18" fmla="*/ 86 w 580"/>
                <a:gd name="T19" fmla="*/ 0 h 484"/>
                <a:gd name="T20" fmla="*/ 86 w 580"/>
                <a:gd name="T21" fmla="*/ 0 h 484"/>
                <a:gd name="T22" fmla="*/ 68 w 580"/>
                <a:gd name="T23" fmla="*/ 2 h 484"/>
                <a:gd name="T24" fmla="*/ 50 w 580"/>
                <a:gd name="T25" fmla="*/ 8 h 484"/>
                <a:gd name="T26" fmla="*/ 36 w 580"/>
                <a:gd name="T27" fmla="*/ 16 h 484"/>
                <a:gd name="T28" fmla="*/ 22 w 580"/>
                <a:gd name="T29" fmla="*/ 26 h 484"/>
                <a:gd name="T30" fmla="*/ 12 w 580"/>
                <a:gd name="T31" fmla="*/ 38 h 484"/>
                <a:gd name="T32" fmla="*/ 6 w 580"/>
                <a:gd name="T33" fmla="*/ 50 h 484"/>
                <a:gd name="T34" fmla="*/ 2 w 580"/>
                <a:gd name="T35" fmla="*/ 66 h 484"/>
                <a:gd name="T36" fmla="*/ 0 w 580"/>
                <a:gd name="T37" fmla="*/ 82 h 484"/>
                <a:gd name="T38" fmla="*/ 4 w 580"/>
                <a:gd name="T39" fmla="*/ 400 h 484"/>
                <a:gd name="T40" fmla="*/ 4 w 580"/>
                <a:gd name="T41" fmla="*/ 400 h 484"/>
                <a:gd name="T42" fmla="*/ 6 w 580"/>
                <a:gd name="T43" fmla="*/ 416 h 484"/>
                <a:gd name="T44" fmla="*/ 12 w 580"/>
                <a:gd name="T45" fmla="*/ 432 h 484"/>
                <a:gd name="T46" fmla="*/ 18 w 580"/>
                <a:gd name="T47" fmla="*/ 446 h 484"/>
                <a:gd name="T48" fmla="*/ 30 w 580"/>
                <a:gd name="T49" fmla="*/ 458 h 484"/>
                <a:gd name="T50" fmla="*/ 42 w 580"/>
                <a:gd name="T51" fmla="*/ 468 h 484"/>
                <a:gd name="T52" fmla="*/ 56 w 580"/>
                <a:gd name="T53" fmla="*/ 476 h 484"/>
                <a:gd name="T54" fmla="*/ 72 w 580"/>
                <a:gd name="T55" fmla="*/ 482 h 484"/>
                <a:gd name="T56" fmla="*/ 88 w 580"/>
                <a:gd name="T57" fmla="*/ 484 h 484"/>
                <a:gd name="T58" fmla="*/ 88 w 580"/>
                <a:gd name="T59" fmla="*/ 484 h 484"/>
                <a:gd name="T60" fmla="*/ 98 w 580"/>
                <a:gd name="T61" fmla="*/ 482 h 484"/>
                <a:gd name="T62" fmla="*/ 104 w 580"/>
                <a:gd name="T63" fmla="*/ 482 h 484"/>
                <a:gd name="T64" fmla="*/ 106 w 580"/>
                <a:gd name="T65" fmla="*/ 478 h 484"/>
                <a:gd name="T66" fmla="*/ 514 w 580"/>
                <a:gd name="T67" fmla="*/ 416 h 484"/>
                <a:gd name="T68" fmla="*/ 514 w 580"/>
                <a:gd name="T69" fmla="*/ 416 h 484"/>
                <a:gd name="T70" fmla="*/ 528 w 580"/>
                <a:gd name="T71" fmla="*/ 410 h 484"/>
                <a:gd name="T72" fmla="*/ 542 w 580"/>
                <a:gd name="T73" fmla="*/ 402 h 484"/>
                <a:gd name="T74" fmla="*/ 554 w 580"/>
                <a:gd name="T75" fmla="*/ 392 h 484"/>
                <a:gd name="T76" fmla="*/ 564 w 580"/>
                <a:gd name="T77" fmla="*/ 380 h 484"/>
                <a:gd name="T78" fmla="*/ 572 w 580"/>
                <a:gd name="T79" fmla="*/ 366 h 484"/>
                <a:gd name="T80" fmla="*/ 576 w 580"/>
                <a:gd name="T81" fmla="*/ 350 h 484"/>
                <a:gd name="T82" fmla="*/ 580 w 580"/>
                <a:gd name="T83" fmla="*/ 334 h 484"/>
                <a:gd name="T84" fmla="*/ 578 w 580"/>
                <a:gd name="T85" fmla="*/ 318 h 484"/>
                <a:gd name="T86" fmla="*/ 578 w 580"/>
                <a:gd name="T87" fmla="*/ 318 h 484"/>
                <a:gd name="T88" fmla="*/ 574 w 580"/>
                <a:gd name="T89" fmla="*/ 302 h 484"/>
                <a:gd name="T90" fmla="*/ 566 w 580"/>
                <a:gd name="T91" fmla="*/ 288 h 484"/>
                <a:gd name="T92" fmla="*/ 556 w 580"/>
                <a:gd name="T93" fmla="*/ 276 h 484"/>
                <a:gd name="T94" fmla="*/ 544 w 580"/>
                <a:gd name="T95" fmla="*/ 266 h 484"/>
                <a:gd name="T96" fmla="*/ 530 w 580"/>
                <a:gd name="T97" fmla="*/ 258 h 484"/>
                <a:gd name="T98" fmla="*/ 516 w 580"/>
                <a:gd name="T99" fmla="*/ 252 h 484"/>
                <a:gd name="T100" fmla="*/ 500 w 580"/>
                <a:gd name="T101" fmla="*/ 252 h 484"/>
                <a:gd name="T102" fmla="*/ 484 w 580"/>
                <a:gd name="T103" fmla="*/ 254 h 484"/>
                <a:gd name="T104" fmla="*/ 172 w 580"/>
                <a:gd name="T105" fmla="*/ 300 h 484"/>
                <a:gd name="T106" fmla="*/ 164 w 580"/>
                <a:gd name="T107" fmla="*/ 8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0" h="484">
                  <a:moveTo>
                    <a:pt x="164" y="82"/>
                  </a:moveTo>
                  <a:lnTo>
                    <a:pt x="164" y="82"/>
                  </a:lnTo>
                  <a:lnTo>
                    <a:pt x="164" y="64"/>
                  </a:lnTo>
                  <a:lnTo>
                    <a:pt x="158" y="48"/>
                  </a:lnTo>
                  <a:lnTo>
                    <a:pt x="150" y="34"/>
                  </a:lnTo>
                  <a:lnTo>
                    <a:pt x="140" y="22"/>
                  </a:lnTo>
                  <a:lnTo>
                    <a:pt x="128" y="12"/>
                  </a:lnTo>
                  <a:lnTo>
                    <a:pt x="114" y="4"/>
                  </a:lnTo>
                  <a:lnTo>
                    <a:pt x="100" y="0"/>
                  </a:lnTo>
                  <a:lnTo>
                    <a:pt x="86" y="0"/>
                  </a:lnTo>
                  <a:lnTo>
                    <a:pt x="86" y="0"/>
                  </a:lnTo>
                  <a:lnTo>
                    <a:pt x="68" y="2"/>
                  </a:lnTo>
                  <a:lnTo>
                    <a:pt x="50" y="8"/>
                  </a:lnTo>
                  <a:lnTo>
                    <a:pt x="36" y="16"/>
                  </a:lnTo>
                  <a:lnTo>
                    <a:pt x="22" y="26"/>
                  </a:lnTo>
                  <a:lnTo>
                    <a:pt x="12" y="38"/>
                  </a:lnTo>
                  <a:lnTo>
                    <a:pt x="6" y="50"/>
                  </a:lnTo>
                  <a:lnTo>
                    <a:pt x="2" y="66"/>
                  </a:lnTo>
                  <a:lnTo>
                    <a:pt x="0" y="82"/>
                  </a:lnTo>
                  <a:lnTo>
                    <a:pt x="4" y="400"/>
                  </a:lnTo>
                  <a:lnTo>
                    <a:pt x="4" y="400"/>
                  </a:lnTo>
                  <a:lnTo>
                    <a:pt x="6" y="416"/>
                  </a:lnTo>
                  <a:lnTo>
                    <a:pt x="12" y="432"/>
                  </a:lnTo>
                  <a:lnTo>
                    <a:pt x="18" y="446"/>
                  </a:lnTo>
                  <a:lnTo>
                    <a:pt x="30" y="458"/>
                  </a:lnTo>
                  <a:lnTo>
                    <a:pt x="42" y="468"/>
                  </a:lnTo>
                  <a:lnTo>
                    <a:pt x="56" y="476"/>
                  </a:lnTo>
                  <a:lnTo>
                    <a:pt x="72" y="482"/>
                  </a:lnTo>
                  <a:lnTo>
                    <a:pt x="88" y="484"/>
                  </a:lnTo>
                  <a:lnTo>
                    <a:pt x="88" y="484"/>
                  </a:lnTo>
                  <a:lnTo>
                    <a:pt x="98" y="482"/>
                  </a:lnTo>
                  <a:lnTo>
                    <a:pt x="104" y="482"/>
                  </a:lnTo>
                  <a:lnTo>
                    <a:pt x="106" y="478"/>
                  </a:lnTo>
                  <a:lnTo>
                    <a:pt x="514" y="416"/>
                  </a:lnTo>
                  <a:lnTo>
                    <a:pt x="514" y="416"/>
                  </a:lnTo>
                  <a:lnTo>
                    <a:pt x="528" y="410"/>
                  </a:lnTo>
                  <a:lnTo>
                    <a:pt x="542" y="402"/>
                  </a:lnTo>
                  <a:lnTo>
                    <a:pt x="554" y="392"/>
                  </a:lnTo>
                  <a:lnTo>
                    <a:pt x="564" y="380"/>
                  </a:lnTo>
                  <a:lnTo>
                    <a:pt x="572" y="366"/>
                  </a:lnTo>
                  <a:lnTo>
                    <a:pt x="576" y="350"/>
                  </a:lnTo>
                  <a:lnTo>
                    <a:pt x="580" y="334"/>
                  </a:lnTo>
                  <a:lnTo>
                    <a:pt x="578" y="318"/>
                  </a:lnTo>
                  <a:lnTo>
                    <a:pt x="578" y="318"/>
                  </a:lnTo>
                  <a:lnTo>
                    <a:pt x="574" y="302"/>
                  </a:lnTo>
                  <a:lnTo>
                    <a:pt x="566" y="288"/>
                  </a:lnTo>
                  <a:lnTo>
                    <a:pt x="556" y="276"/>
                  </a:lnTo>
                  <a:lnTo>
                    <a:pt x="544" y="266"/>
                  </a:lnTo>
                  <a:lnTo>
                    <a:pt x="530" y="258"/>
                  </a:lnTo>
                  <a:lnTo>
                    <a:pt x="516" y="252"/>
                  </a:lnTo>
                  <a:lnTo>
                    <a:pt x="500" y="252"/>
                  </a:lnTo>
                  <a:lnTo>
                    <a:pt x="484" y="254"/>
                  </a:lnTo>
                  <a:lnTo>
                    <a:pt x="172" y="300"/>
                  </a:lnTo>
                  <a:lnTo>
                    <a:pt x="16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567"/>
            <p:cNvSpPr/>
            <p:nvPr/>
          </p:nvSpPr>
          <p:spPr bwMode="auto">
            <a:xfrm>
              <a:off x="7277859" y="4664704"/>
              <a:ext cx="358782" cy="542909"/>
            </a:xfrm>
            <a:custGeom>
              <a:avLst/>
              <a:gdLst>
                <a:gd name="T0" fmla="*/ 332 w 332"/>
                <a:gd name="T1" fmla="*/ 392 h 466"/>
                <a:gd name="T2" fmla="*/ 174 w 332"/>
                <a:gd name="T3" fmla="*/ 422 h 466"/>
                <a:gd name="T4" fmla="*/ 174 w 332"/>
                <a:gd name="T5" fmla="*/ 422 h 466"/>
                <a:gd name="T6" fmla="*/ 158 w 332"/>
                <a:gd name="T7" fmla="*/ 422 h 466"/>
                <a:gd name="T8" fmla="*/ 152 w 332"/>
                <a:gd name="T9" fmla="*/ 422 h 466"/>
                <a:gd name="T10" fmla="*/ 152 w 332"/>
                <a:gd name="T11" fmla="*/ 422 h 466"/>
                <a:gd name="T12" fmla="*/ 130 w 332"/>
                <a:gd name="T13" fmla="*/ 418 h 466"/>
                <a:gd name="T14" fmla="*/ 108 w 332"/>
                <a:gd name="T15" fmla="*/ 412 h 466"/>
                <a:gd name="T16" fmla="*/ 88 w 332"/>
                <a:gd name="T17" fmla="*/ 402 h 466"/>
                <a:gd name="T18" fmla="*/ 72 w 332"/>
                <a:gd name="T19" fmla="*/ 388 h 466"/>
                <a:gd name="T20" fmla="*/ 58 w 332"/>
                <a:gd name="T21" fmla="*/ 370 h 466"/>
                <a:gd name="T22" fmla="*/ 48 w 332"/>
                <a:gd name="T23" fmla="*/ 352 h 466"/>
                <a:gd name="T24" fmla="*/ 42 w 332"/>
                <a:gd name="T25" fmla="*/ 330 h 466"/>
                <a:gd name="T26" fmla="*/ 40 w 332"/>
                <a:gd name="T27" fmla="*/ 308 h 466"/>
                <a:gd name="T28" fmla="*/ 32 w 332"/>
                <a:gd name="T29" fmla="*/ 0 h 466"/>
                <a:gd name="T30" fmla="*/ 32 w 332"/>
                <a:gd name="T31" fmla="*/ 0 h 466"/>
                <a:gd name="T32" fmla="*/ 26 w 332"/>
                <a:gd name="T33" fmla="*/ 6 h 466"/>
                <a:gd name="T34" fmla="*/ 18 w 332"/>
                <a:gd name="T35" fmla="*/ 12 h 466"/>
                <a:gd name="T36" fmla="*/ 12 w 332"/>
                <a:gd name="T37" fmla="*/ 20 h 466"/>
                <a:gd name="T38" fmla="*/ 8 w 332"/>
                <a:gd name="T39" fmla="*/ 28 h 466"/>
                <a:gd name="T40" fmla="*/ 2 w 332"/>
                <a:gd name="T41" fmla="*/ 48 h 466"/>
                <a:gd name="T42" fmla="*/ 0 w 332"/>
                <a:gd name="T43" fmla="*/ 68 h 466"/>
                <a:gd name="T44" fmla="*/ 2 w 332"/>
                <a:gd name="T45" fmla="*/ 386 h 466"/>
                <a:gd name="T46" fmla="*/ 2 w 332"/>
                <a:gd name="T47" fmla="*/ 386 h 466"/>
                <a:gd name="T48" fmla="*/ 6 w 332"/>
                <a:gd name="T49" fmla="*/ 402 h 466"/>
                <a:gd name="T50" fmla="*/ 12 w 332"/>
                <a:gd name="T51" fmla="*/ 416 h 466"/>
                <a:gd name="T52" fmla="*/ 20 w 332"/>
                <a:gd name="T53" fmla="*/ 430 h 466"/>
                <a:gd name="T54" fmla="*/ 30 w 332"/>
                <a:gd name="T55" fmla="*/ 442 h 466"/>
                <a:gd name="T56" fmla="*/ 42 w 332"/>
                <a:gd name="T57" fmla="*/ 452 h 466"/>
                <a:gd name="T58" fmla="*/ 56 w 332"/>
                <a:gd name="T59" fmla="*/ 460 h 466"/>
                <a:gd name="T60" fmla="*/ 72 w 332"/>
                <a:gd name="T61" fmla="*/ 466 h 466"/>
                <a:gd name="T62" fmla="*/ 88 w 332"/>
                <a:gd name="T63" fmla="*/ 466 h 466"/>
                <a:gd name="T64" fmla="*/ 88 w 332"/>
                <a:gd name="T65" fmla="*/ 466 h 466"/>
                <a:gd name="T66" fmla="*/ 100 w 332"/>
                <a:gd name="T67" fmla="*/ 466 h 466"/>
                <a:gd name="T68" fmla="*/ 104 w 332"/>
                <a:gd name="T69" fmla="*/ 466 h 466"/>
                <a:gd name="T70" fmla="*/ 106 w 332"/>
                <a:gd name="T71" fmla="*/ 464 h 466"/>
                <a:gd name="T72" fmla="*/ 332 w 332"/>
                <a:gd name="T73" fmla="*/ 428 h 466"/>
                <a:gd name="T74" fmla="*/ 332 w 332"/>
                <a:gd name="T75" fmla="*/ 39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2" h="466">
                  <a:moveTo>
                    <a:pt x="332" y="392"/>
                  </a:moveTo>
                  <a:lnTo>
                    <a:pt x="174" y="422"/>
                  </a:lnTo>
                  <a:lnTo>
                    <a:pt x="174" y="422"/>
                  </a:lnTo>
                  <a:lnTo>
                    <a:pt x="158" y="422"/>
                  </a:lnTo>
                  <a:lnTo>
                    <a:pt x="152" y="422"/>
                  </a:lnTo>
                  <a:lnTo>
                    <a:pt x="152" y="422"/>
                  </a:lnTo>
                  <a:lnTo>
                    <a:pt x="130" y="418"/>
                  </a:lnTo>
                  <a:lnTo>
                    <a:pt x="108" y="412"/>
                  </a:lnTo>
                  <a:lnTo>
                    <a:pt x="88" y="402"/>
                  </a:lnTo>
                  <a:lnTo>
                    <a:pt x="72" y="388"/>
                  </a:lnTo>
                  <a:lnTo>
                    <a:pt x="58" y="370"/>
                  </a:lnTo>
                  <a:lnTo>
                    <a:pt x="48" y="352"/>
                  </a:lnTo>
                  <a:lnTo>
                    <a:pt x="42" y="330"/>
                  </a:lnTo>
                  <a:lnTo>
                    <a:pt x="40" y="308"/>
                  </a:lnTo>
                  <a:lnTo>
                    <a:pt x="32" y="0"/>
                  </a:lnTo>
                  <a:lnTo>
                    <a:pt x="32" y="0"/>
                  </a:lnTo>
                  <a:lnTo>
                    <a:pt x="26" y="6"/>
                  </a:lnTo>
                  <a:lnTo>
                    <a:pt x="18" y="12"/>
                  </a:lnTo>
                  <a:lnTo>
                    <a:pt x="12" y="20"/>
                  </a:lnTo>
                  <a:lnTo>
                    <a:pt x="8" y="28"/>
                  </a:lnTo>
                  <a:lnTo>
                    <a:pt x="2" y="48"/>
                  </a:lnTo>
                  <a:lnTo>
                    <a:pt x="0" y="68"/>
                  </a:lnTo>
                  <a:lnTo>
                    <a:pt x="2" y="386"/>
                  </a:lnTo>
                  <a:lnTo>
                    <a:pt x="2" y="386"/>
                  </a:lnTo>
                  <a:lnTo>
                    <a:pt x="6" y="402"/>
                  </a:lnTo>
                  <a:lnTo>
                    <a:pt x="12" y="416"/>
                  </a:lnTo>
                  <a:lnTo>
                    <a:pt x="20" y="430"/>
                  </a:lnTo>
                  <a:lnTo>
                    <a:pt x="30" y="442"/>
                  </a:lnTo>
                  <a:lnTo>
                    <a:pt x="42" y="452"/>
                  </a:lnTo>
                  <a:lnTo>
                    <a:pt x="56" y="460"/>
                  </a:lnTo>
                  <a:lnTo>
                    <a:pt x="72" y="466"/>
                  </a:lnTo>
                  <a:lnTo>
                    <a:pt x="88" y="466"/>
                  </a:lnTo>
                  <a:lnTo>
                    <a:pt x="88" y="466"/>
                  </a:lnTo>
                  <a:lnTo>
                    <a:pt x="100" y="466"/>
                  </a:lnTo>
                  <a:lnTo>
                    <a:pt x="104" y="466"/>
                  </a:lnTo>
                  <a:lnTo>
                    <a:pt x="106" y="464"/>
                  </a:lnTo>
                  <a:lnTo>
                    <a:pt x="332" y="428"/>
                  </a:lnTo>
                  <a:lnTo>
                    <a:pt x="332" y="3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568"/>
            <p:cNvSpPr/>
            <p:nvPr/>
          </p:nvSpPr>
          <p:spPr bwMode="auto">
            <a:xfrm>
              <a:off x="7558833" y="5846056"/>
              <a:ext cx="220457" cy="831839"/>
            </a:xfrm>
            <a:custGeom>
              <a:avLst/>
              <a:gdLst>
                <a:gd name="T0" fmla="*/ 158 w 204"/>
                <a:gd name="T1" fmla="*/ 314 h 714"/>
                <a:gd name="T2" fmla="*/ 158 w 204"/>
                <a:gd name="T3" fmla="*/ 310 h 714"/>
                <a:gd name="T4" fmla="*/ 158 w 204"/>
                <a:gd name="T5" fmla="*/ 304 h 714"/>
                <a:gd name="T6" fmla="*/ 158 w 204"/>
                <a:gd name="T7" fmla="*/ 304 h 714"/>
                <a:gd name="T8" fmla="*/ 158 w 204"/>
                <a:gd name="T9" fmla="*/ 288 h 714"/>
                <a:gd name="T10" fmla="*/ 192 w 204"/>
                <a:gd name="T11" fmla="*/ 18 h 714"/>
                <a:gd name="T12" fmla="*/ 192 w 204"/>
                <a:gd name="T13" fmla="*/ 18 h 714"/>
                <a:gd name="T14" fmla="*/ 176 w 204"/>
                <a:gd name="T15" fmla="*/ 10 h 714"/>
                <a:gd name="T16" fmla="*/ 168 w 204"/>
                <a:gd name="T17" fmla="*/ 6 h 714"/>
                <a:gd name="T18" fmla="*/ 162 w 204"/>
                <a:gd name="T19" fmla="*/ 0 h 714"/>
                <a:gd name="T20" fmla="*/ 12 w 204"/>
                <a:gd name="T21" fmla="*/ 206 h 714"/>
                <a:gd name="T22" fmla="*/ 12 w 204"/>
                <a:gd name="T23" fmla="*/ 206 h 714"/>
                <a:gd name="T24" fmla="*/ 6 w 204"/>
                <a:gd name="T25" fmla="*/ 220 h 714"/>
                <a:gd name="T26" fmla="*/ 2 w 204"/>
                <a:gd name="T27" fmla="*/ 234 h 714"/>
                <a:gd name="T28" fmla="*/ 0 w 204"/>
                <a:gd name="T29" fmla="*/ 246 h 714"/>
                <a:gd name="T30" fmla="*/ 0 w 204"/>
                <a:gd name="T31" fmla="*/ 258 h 714"/>
                <a:gd name="T32" fmla="*/ 0 w 204"/>
                <a:gd name="T33" fmla="*/ 258 h 714"/>
                <a:gd name="T34" fmla="*/ 0 w 204"/>
                <a:gd name="T35" fmla="*/ 264 h 714"/>
                <a:gd name="T36" fmla="*/ 0 w 204"/>
                <a:gd name="T37" fmla="*/ 620 h 714"/>
                <a:gd name="T38" fmla="*/ 0 w 204"/>
                <a:gd name="T39" fmla="*/ 620 h 714"/>
                <a:gd name="T40" fmla="*/ 0 w 204"/>
                <a:gd name="T41" fmla="*/ 638 h 714"/>
                <a:gd name="T42" fmla="*/ 6 w 204"/>
                <a:gd name="T43" fmla="*/ 656 h 714"/>
                <a:gd name="T44" fmla="*/ 14 w 204"/>
                <a:gd name="T45" fmla="*/ 672 h 714"/>
                <a:gd name="T46" fmla="*/ 24 w 204"/>
                <a:gd name="T47" fmla="*/ 686 h 714"/>
                <a:gd name="T48" fmla="*/ 38 w 204"/>
                <a:gd name="T49" fmla="*/ 698 h 714"/>
                <a:gd name="T50" fmla="*/ 54 w 204"/>
                <a:gd name="T51" fmla="*/ 706 h 714"/>
                <a:gd name="T52" fmla="*/ 72 w 204"/>
                <a:gd name="T53" fmla="*/ 712 h 714"/>
                <a:gd name="T54" fmla="*/ 92 w 204"/>
                <a:gd name="T55" fmla="*/ 714 h 714"/>
                <a:gd name="T56" fmla="*/ 114 w 204"/>
                <a:gd name="T57" fmla="*/ 714 h 714"/>
                <a:gd name="T58" fmla="*/ 114 w 204"/>
                <a:gd name="T59" fmla="*/ 714 h 714"/>
                <a:gd name="T60" fmla="*/ 134 w 204"/>
                <a:gd name="T61" fmla="*/ 712 h 714"/>
                <a:gd name="T62" fmla="*/ 150 w 204"/>
                <a:gd name="T63" fmla="*/ 706 h 714"/>
                <a:gd name="T64" fmla="*/ 166 w 204"/>
                <a:gd name="T65" fmla="*/ 698 h 714"/>
                <a:gd name="T66" fmla="*/ 178 w 204"/>
                <a:gd name="T67" fmla="*/ 686 h 714"/>
                <a:gd name="T68" fmla="*/ 190 w 204"/>
                <a:gd name="T69" fmla="*/ 672 h 714"/>
                <a:gd name="T70" fmla="*/ 198 w 204"/>
                <a:gd name="T71" fmla="*/ 656 h 714"/>
                <a:gd name="T72" fmla="*/ 202 w 204"/>
                <a:gd name="T73" fmla="*/ 638 h 714"/>
                <a:gd name="T74" fmla="*/ 204 w 204"/>
                <a:gd name="T75" fmla="*/ 620 h 714"/>
                <a:gd name="T76" fmla="*/ 204 w 204"/>
                <a:gd name="T77" fmla="*/ 428 h 714"/>
                <a:gd name="T78" fmla="*/ 170 w 204"/>
                <a:gd name="T79" fmla="*/ 362 h 714"/>
                <a:gd name="T80" fmla="*/ 170 w 204"/>
                <a:gd name="T81" fmla="*/ 362 h 714"/>
                <a:gd name="T82" fmla="*/ 164 w 204"/>
                <a:gd name="T83" fmla="*/ 350 h 714"/>
                <a:gd name="T84" fmla="*/ 160 w 204"/>
                <a:gd name="T85" fmla="*/ 336 h 714"/>
                <a:gd name="T86" fmla="*/ 158 w 204"/>
                <a:gd name="T87" fmla="*/ 324 h 714"/>
                <a:gd name="T88" fmla="*/ 158 w 204"/>
                <a:gd name="T89" fmla="*/ 314 h 714"/>
                <a:gd name="T90" fmla="*/ 158 w 204"/>
                <a:gd name="T91" fmla="*/ 31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714">
                  <a:moveTo>
                    <a:pt x="158" y="314"/>
                  </a:moveTo>
                  <a:lnTo>
                    <a:pt x="158" y="310"/>
                  </a:lnTo>
                  <a:lnTo>
                    <a:pt x="158" y="304"/>
                  </a:lnTo>
                  <a:lnTo>
                    <a:pt x="158" y="304"/>
                  </a:lnTo>
                  <a:lnTo>
                    <a:pt x="158" y="288"/>
                  </a:lnTo>
                  <a:lnTo>
                    <a:pt x="192" y="18"/>
                  </a:lnTo>
                  <a:lnTo>
                    <a:pt x="192" y="18"/>
                  </a:lnTo>
                  <a:lnTo>
                    <a:pt x="176" y="10"/>
                  </a:lnTo>
                  <a:lnTo>
                    <a:pt x="168" y="6"/>
                  </a:lnTo>
                  <a:lnTo>
                    <a:pt x="162" y="0"/>
                  </a:lnTo>
                  <a:lnTo>
                    <a:pt x="12" y="206"/>
                  </a:lnTo>
                  <a:lnTo>
                    <a:pt x="12" y="206"/>
                  </a:lnTo>
                  <a:lnTo>
                    <a:pt x="6" y="220"/>
                  </a:lnTo>
                  <a:lnTo>
                    <a:pt x="2" y="234"/>
                  </a:lnTo>
                  <a:lnTo>
                    <a:pt x="0" y="246"/>
                  </a:lnTo>
                  <a:lnTo>
                    <a:pt x="0" y="258"/>
                  </a:lnTo>
                  <a:lnTo>
                    <a:pt x="0" y="258"/>
                  </a:lnTo>
                  <a:lnTo>
                    <a:pt x="0" y="264"/>
                  </a:lnTo>
                  <a:lnTo>
                    <a:pt x="0" y="620"/>
                  </a:lnTo>
                  <a:lnTo>
                    <a:pt x="0" y="620"/>
                  </a:lnTo>
                  <a:lnTo>
                    <a:pt x="0" y="638"/>
                  </a:lnTo>
                  <a:lnTo>
                    <a:pt x="6" y="656"/>
                  </a:lnTo>
                  <a:lnTo>
                    <a:pt x="14" y="672"/>
                  </a:lnTo>
                  <a:lnTo>
                    <a:pt x="24" y="686"/>
                  </a:lnTo>
                  <a:lnTo>
                    <a:pt x="38" y="698"/>
                  </a:lnTo>
                  <a:lnTo>
                    <a:pt x="54" y="706"/>
                  </a:lnTo>
                  <a:lnTo>
                    <a:pt x="72" y="712"/>
                  </a:lnTo>
                  <a:lnTo>
                    <a:pt x="92" y="714"/>
                  </a:lnTo>
                  <a:lnTo>
                    <a:pt x="114" y="714"/>
                  </a:lnTo>
                  <a:lnTo>
                    <a:pt x="114" y="714"/>
                  </a:lnTo>
                  <a:lnTo>
                    <a:pt x="134" y="712"/>
                  </a:lnTo>
                  <a:lnTo>
                    <a:pt x="150" y="706"/>
                  </a:lnTo>
                  <a:lnTo>
                    <a:pt x="166" y="698"/>
                  </a:lnTo>
                  <a:lnTo>
                    <a:pt x="178" y="686"/>
                  </a:lnTo>
                  <a:lnTo>
                    <a:pt x="190" y="672"/>
                  </a:lnTo>
                  <a:lnTo>
                    <a:pt x="198" y="656"/>
                  </a:lnTo>
                  <a:lnTo>
                    <a:pt x="202" y="638"/>
                  </a:lnTo>
                  <a:lnTo>
                    <a:pt x="204" y="620"/>
                  </a:lnTo>
                  <a:lnTo>
                    <a:pt x="204" y="428"/>
                  </a:lnTo>
                  <a:lnTo>
                    <a:pt x="170" y="362"/>
                  </a:lnTo>
                  <a:lnTo>
                    <a:pt x="170" y="362"/>
                  </a:lnTo>
                  <a:lnTo>
                    <a:pt x="164" y="350"/>
                  </a:lnTo>
                  <a:lnTo>
                    <a:pt x="160" y="336"/>
                  </a:lnTo>
                  <a:lnTo>
                    <a:pt x="158" y="324"/>
                  </a:lnTo>
                  <a:lnTo>
                    <a:pt x="158" y="314"/>
                  </a:lnTo>
                  <a:lnTo>
                    <a:pt x="158" y="3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569"/>
            <p:cNvSpPr/>
            <p:nvPr/>
          </p:nvSpPr>
          <p:spPr bwMode="auto">
            <a:xfrm>
              <a:off x="7316763" y="4371113"/>
              <a:ext cx="425784" cy="461356"/>
            </a:xfrm>
            <a:custGeom>
              <a:avLst/>
              <a:gdLst>
                <a:gd name="T0" fmla="*/ 114 w 394"/>
                <a:gd name="T1" fmla="*/ 124 h 396"/>
                <a:gd name="T2" fmla="*/ 124 w 394"/>
                <a:gd name="T3" fmla="*/ 126 h 396"/>
                <a:gd name="T4" fmla="*/ 154 w 394"/>
                <a:gd name="T5" fmla="*/ 134 h 396"/>
                <a:gd name="T6" fmla="*/ 188 w 394"/>
                <a:gd name="T7" fmla="*/ 158 h 396"/>
                <a:gd name="T8" fmla="*/ 214 w 394"/>
                <a:gd name="T9" fmla="*/ 194 h 396"/>
                <a:gd name="T10" fmla="*/ 222 w 394"/>
                <a:gd name="T11" fmla="*/ 224 h 396"/>
                <a:gd name="T12" fmla="*/ 226 w 394"/>
                <a:gd name="T13" fmla="*/ 396 h 396"/>
                <a:gd name="T14" fmla="*/ 244 w 394"/>
                <a:gd name="T15" fmla="*/ 392 h 396"/>
                <a:gd name="T16" fmla="*/ 278 w 394"/>
                <a:gd name="T17" fmla="*/ 380 h 396"/>
                <a:gd name="T18" fmla="*/ 308 w 394"/>
                <a:gd name="T19" fmla="*/ 364 h 396"/>
                <a:gd name="T20" fmla="*/ 334 w 394"/>
                <a:gd name="T21" fmla="*/ 342 h 396"/>
                <a:gd name="T22" fmla="*/ 358 w 394"/>
                <a:gd name="T23" fmla="*/ 316 h 396"/>
                <a:gd name="T24" fmla="*/ 374 w 394"/>
                <a:gd name="T25" fmla="*/ 286 h 396"/>
                <a:gd name="T26" fmla="*/ 386 w 394"/>
                <a:gd name="T27" fmla="*/ 254 h 396"/>
                <a:gd name="T28" fmla="*/ 392 w 394"/>
                <a:gd name="T29" fmla="*/ 218 h 396"/>
                <a:gd name="T30" fmla="*/ 394 w 394"/>
                <a:gd name="T31" fmla="*/ 200 h 396"/>
                <a:gd name="T32" fmla="*/ 390 w 394"/>
                <a:gd name="T33" fmla="*/ 158 h 396"/>
                <a:gd name="T34" fmla="*/ 378 w 394"/>
                <a:gd name="T35" fmla="*/ 122 h 396"/>
                <a:gd name="T36" fmla="*/ 360 w 394"/>
                <a:gd name="T37" fmla="*/ 88 h 396"/>
                <a:gd name="T38" fmla="*/ 336 w 394"/>
                <a:gd name="T39" fmla="*/ 58 h 396"/>
                <a:gd name="T40" fmla="*/ 308 w 394"/>
                <a:gd name="T41" fmla="*/ 34 h 396"/>
                <a:gd name="T42" fmla="*/ 274 w 394"/>
                <a:gd name="T43" fmla="*/ 16 h 396"/>
                <a:gd name="T44" fmla="*/ 238 w 394"/>
                <a:gd name="T45" fmla="*/ 4 h 396"/>
                <a:gd name="T46" fmla="*/ 200 w 394"/>
                <a:gd name="T47" fmla="*/ 0 h 396"/>
                <a:gd name="T48" fmla="*/ 180 w 394"/>
                <a:gd name="T49" fmla="*/ 2 h 396"/>
                <a:gd name="T50" fmla="*/ 140 w 394"/>
                <a:gd name="T51" fmla="*/ 10 h 396"/>
                <a:gd name="T52" fmla="*/ 106 w 394"/>
                <a:gd name="T53" fmla="*/ 24 h 396"/>
                <a:gd name="T54" fmla="*/ 74 w 394"/>
                <a:gd name="T55" fmla="*/ 46 h 396"/>
                <a:gd name="T56" fmla="*/ 46 w 394"/>
                <a:gd name="T57" fmla="*/ 72 h 396"/>
                <a:gd name="T58" fmla="*/ 24 w 394"/>
                <a:gd name="T59" fmla="*/ 104 h 396"/>
                <a:gd name="T60" fmla="*/ 8 w 394"/>
                <a:gd name="T61" fmla="*/ 140 h 396"/>
                <a:gd name="T62" fmla="*/ 0 w 394"/>
                <a:gd name="T63" fmla="*/ 178 h 396"/>
                <a:gd name="T64" fmla="*/ 0 w 394"/>
                <a:gd name="T65" fmla="*/ 200 h 396"/>
                <a:gd name="T66" fmla="*/ 0 w 394"/>
                <a:gd name="T67" fmla="*/ 210 h 396"/>
                <a:gd name="T68" fmla="*/ 16 w 394"/>
                <a:gd name="T69" fmla="*/ 178 h 396"/>
                <a:gd name="T70" fmla="*/ 42 w 394"/>
                <a:gd name="T71" fmla="*/ 152 h 396"/>
                <a:gd name="T72" fmla="*/ 74 w 394"/>
                <a:gd name="T73" fmla="*/ 134 h 396"/>
                <a:gd name="T74" fmla="*/ 108 w 394"/>
                <a:gd name="T75" fmla="*/ 12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4" h="396">
                  <a:moveTo>
                    <a:pt x="108" y="124"/>
                  </a:moveTo>
                  <a:lnTo>
                    <a:pt x="114" y="124"/>
                  </a:lnTo>
                  <a:lnTo>
                    <a:pt x="114" y="124"/>
                  </a:lnTo>
                  <a:lnTo>
                    <a:pt x="124" y="126"/>
                  </a:lnTo>
                  <a:lnTo>
                    <a:pt x="134" y="126"/>
                  </a:lnTo>
                  <a:lnTo>
                    <a:pt x="154" y="134"/>
                  </a:lnTo>
                  <a:lnTo>
                    <a:pt x="172" y="144"/>
                  </a:lnTo>
                  <a:lnTo>
                    <a:pt x="188" y="158"/>
                  </a:lnTo>
                  <a:lnTo>
                    <a:pt x="202" y="176"/>
                  </a:lnTo>
                  <a:lnTo>
                    <a:pt x="214" y="194"/>
                  </a:lnTo>
                  <a:lnTo>
                    <a:pt x="220" y="214"/>
                  </a:lnTo>
                  <a:lnTo>
                    <a:pt x="222" y="224"/>
                  </a:lnTo>
                  <a:lnTo>
                    <a:pt x="224" y="236"/>
                  </a:lnTo>
                  <a:lnTo>
                    <a:pt x="226" y="396"/>
                  </a:lnTo>
                  <a:lnTo>
                    <a:pt x="226" y="396"/>
                  </a:lnTo>
                  <a:lnTo>
                    <a:pt x="244" y="392"/>
                  </a:lnTo>
                  <a:lnTo>
                    <a:pt x="262" y="388"/>
                  </a:lnTo>
                  <a:lnTo>
                    <a:pt x="278" y="380"/>
                  </a:lnTo>
                  <a:lnTo>
                    <a:pt x="294" y="374"/>
                  </a:lnTo>
                  <a:lnTo>
                    <a:pt x="308" y="364"/>
                  </a:lnTo>
                  <a:lnTo>
                    <a:pt x="322" y="354"/>
                  </a:lnTo>
                  <a:lnTo>
                    <a:pt x="334" y="342"/>
                  </a:lnTo>
                  <a:lnTo>
                    <a:pt x="346" y="330"/>
                  </a:lnTo>
                  <a:lnTo>
                    <a:pt x="358" y="316"/>
                  </a:lnTo>
                  <a:lnTo>
                    <a:pt x="366" y="302"/>
                  </a:lnTo>
                  <a:lnTo>
                    <a:pt x="374" y="286"/>
                  </a:lnTo>
                  <a:lnTo>
                    <a:pt x="380" y="270"/>
                  </a:lnTo>
                  <a:lnTo>
                    <a:pt x="386" y="254"/>
                  </a:lnTo>
                  <a:lnTo>
                    <a:pt x="390" y="236"/>
                  </a:lnTo>
                  <a:lnTo>
                    <a:pt x="392" y="218"/>
                  </a:lnTo>
                  <a:lnTo>
                    <a:pt x="394" y="200"/>
                  </a:lnTo>
                  <a:lnTo>
                    <a:pt x="394" y="200"/>
                  </a:lnTo>
                  <a:lnTo>
                    <a:pt x="392" y="178"/>
                  </a:lnTo>
                  <a:lnTo>
                    <a:pt x="390" y="158"/>
                  </a:lnTo>
                  <a:lnTo>
                    <a:pt x="384" y="140"/>
                  </a:lnTo>
                  <a:lnTo>
                    <a:pt x="378" y="122"/>
                  </a:lnTo>
                  <a:lnTo>
                    <a:pt x="370" y="104"/>
                  </a:lnTo>
                  <a:lnTo>
                    <a:pt x="360" y="88"/>
                  </a:lnTo>
                  <a:lnTo>
                    <a:pt x="350" y="72"/>
                  </a:lnTo>
                  <a:lnTo>
                    <a:pt x="336" y="58"/>
                  </a:lnTo>
                  <a:lnTo>
                    <a:pt x="322" y="46"/>
                  </a:lnTo>
                  <a:lnTo>
                    <a:pt x="308" y="34"/>
                  </a:lnTo>
                  <a:lnTo>
                    <a:pt x="292" y="24"/>
                  </a:lnTo>
                  <a:lnTo>
                    <a:pt x="274" y="16"/>
                  </a:lnTo>
                  <a:lnTo>
                    <a:pt x="258" y="10"/>
                  </a:lnTo>
                  <a:lnTo>
                    <a:pt x="238" y="4"/>
                  </a:lnTo>
                  <a:lnTo>
                    <a:pt x="220" y="2"/>
                  </a:lnTo>
                  <a:lnTo>
                    <a:pt x="200" y="0"/>
                  </a:lnTo>
                  <a:lnTo>
                    <a:pt x="200" y="0"/>
                  </a:lnTo>
                  <a:lnTo>
                    <a:pt x="180" y="2"/>
                  </a:lnTo>
                  <a:lnTo>
                    <a:pt x="160" y="4"/>
                  </a:lnTo>
                  <a:lnTo>
                    <a:pt x="140" y="10"/>
                  </a:lnTo>
                  <a:lnTo>
                    <a:pt x="122" y="16"/>
                  </a:lnTo>
                  <a:lnTo>
                    <a:pt x="106" y="24"/>
                  </a:lnTo>
                  <a:lnTo>
                    <a:pt x="88" y="34"/>
                  </a:lnTo>
                  <a:lnTo>
                    <a:pt x="74" y="46"/>
                  </a:lnTo>
                  <a:lnTo>
                    <a:pt x="58" y="58"/>
                  </a:lnTo>
                  <a:lnTo>
                    <a:pt x="46" y="72"/>
                  </a:lnTo>
                  <a:lnTo>
                    <a:pt x="34" y="88"/>
                  </a:lnTo>
                  <a:lnTo>
                    <a:pt x="24" y="104"/>
                  </a:lnTo>
                  <a:lnTo>
                    <a:pt x="16" y="122"/>
                  </a:lnTo>
                  <a:lnTo>
                    <a:pt x="8" y="140"/>
                  </a:lnTo>
                  <a:lnTo>
                    <a:pt x="4" y="158"/>
                  </a:lnTo>
                  <a:lnTo>
                    <a:pt x="0" y="178"/>
                  </a:lnTo>
                  <a:lnTo>
                    <a:pt x="0" y="200"/>
                  </a:lnTo>
                  <a:lnTo>
                    <a:pt x="0" y="200"/>
                  </a:lnTo>
                  <a:lnTo>
                    <a:pt x="0" y="210"/>
                  </a:lnTo>
                  <a:lnTo>
                    <a:pt x="0" y="210"/>
                  </a:lnTo>
                  <a:lnTo>
                    <a:pt x="6" y="194"/>
                  </a:lnTo>
                  <a:lnTo>
                    <a:pt x="16" y="178"/>
                  </a:lnTo>
                  <a:lnTo>
                    <a:pt x="28" y="166"/>
                  </a:lnTo>
                  <a:lnTo>
                    <a:pt x="42" y="152"/>
                  </a:lnTo>
                  <a:lnTo>
                    <a:pt x="56" y="142"/>
                  </a:lnTo>
                  <a:lnTo>
                    <a:pt x="74" y="134"/>
                  </a:lnTo>
                  <a:lnTo>
                    <a:pt x="90" y="128"/>
                  </a:lnTo>
                  <a:lnTo>
                    <a:pt x="108" y="124"/>
                  </a:lnTo>
                  <a:lnTo>
                    <a:pt x="108"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375048" y="911853"/>
            <a:ext cx="748904" cy="1808726"/>
            <a:chOff x="3909485" y="4256940"/>
            <a:chExt cx="998539" cy="2411634"/>
          </a:xfrm>
          <a:solidFill>
            <a:schemeClr val="bg1">
              <a:lumMod val="75000"/>
            </a:schemeClr>
          </a:solidFill>
        </p:grpSpPr>
        <p:sp>
          <p:nvSpPr>
            <p:cNvPr id="13" name="Freeform 1570"/>
            <p:cNvSpPr/>
            <p:nvPr/>
          </p:nvSpPr>
          <p:spPr bwMode="auto">
            <a:xfrm>
              <a:off x="3909485" y="4802178"/>
              <a:ext cx="497108" cy="855141"/>
            </a:xfrm>
            <a:custGeom>
              <a:avLst/>
              <a:gdLst>
                <a:gd name="T0" fmla="*/ 434 w 460"/>
                <a:gd name="T1" fmla="*/ 26 h 734"/>
                <a:gd name="T2" fmla="*/ 434 w 460"/>
                <a:gd name="T3" fmla="*/ 26 h 734"/>
                <a:gd name="T4" fmla="*/ 422 w 460"/>
                <a:gd name="T5" fmla="*/ 14 h 734"/>
                <a:gd name="T6" fmla="*/ 408 w 460"/>
                <a:gd name="T7" fmla="*/ 8 h 734"/>
                <a:gd name="T8" fmla="*/ 394 w 460"/>
                <a:gd name="T9" fmla="*/ 2 h 734"/>
                <a:gd name="T10" fmla="*/ 378 w 460"/>
                <a:gd name="T11" fmla="*/ 0 h 734"/>
                <a:gd name="T12" fmla="*/ 362 w 460"/>
                <a:gd name="T13" fmla="*/ 2 h 734"/>
                <a:gd name="T14" fmla="*/ 346 w 460"/>
                <a:gd name="T15" fmla="*/ 8 h 734"/>
                <a:gd name="T16" fmla="*/ 330 w 460"/>
                <a:gd name="T17" fmla="*/ 14 h 734"/>
                <a:gd name="T18" fmla="*/ 318 w 460"/>
                <a:gd name="T19" fmla="*/ 26 h 734"/>
                <a:gd name="T20" fmla="*/ 26 w 460"/>
                <a:gd name="T21" fmla="*/ 310 h 734"/>
                <a:gd name="T22" fmla="*/ 26 w 460"/>
                <a:gd name="T23" fmla="*/ 310 h 734"/>
                <a:gd name="T24" fmla="*/ 18 w 460"/>
                <a:gd name="T25" fmla="*/ 320 h 734"/>
                <a:gd name="T26" fmla="*/ 10 w 460"/>
                <a:gd name="T27" fmla="*/ 330 h 734"/>
                <a:gd name="T28" fmla="*/ 6 w 460"/>
                <a:gd name="T29" fmla="*/ 342 h 734"/>
                <a:gd name="T30" fmla="*/ 2 w 460"/>
                <a:gd name="T31" fmla="*/ 352 h 734"/>
                <a:gd name="T32" fmla="*/ 0 w 460"/>
                <a:gd name="T33" fmla="*/ 364 h 734"/>
                <a:gd name="T34" fmla="*/ 0 w 460"/>
                <a:gd name="T35" fmla="*/ 376 h 734"/>
                <a:gd name="T36" fmla="*/ 2 w 460"/>
                <a:gd name="T37" fmla="*/ 388 h 734"/>
                <a:gd name="T38" fmla="*/ 6 w 460"/>
                <a:gd name="T39" fmla="*/ 400 h 734"/>
                <a:gd name="T40" fmla="*/ 6 w 460"/>
                <a:gd name="T41" fmla="*/ 400 h 734"/>
                <a:gd name="T42" fmla="*/ 6 w 460"/>
                <a:gd name="T43" fmla="*/ 408 h 734"/>
                <a:gd name="T44" fmla="*/ 10 w 460"/>
                <a:gd name="T45" fmla="*/ 416 h 734"/>
                <a:gd name="T46" fmla="*/ 16 w 460"/>
                <a:gd name="T47" fmla="*/ 424 h 734"/>
                <a:gd name="T48" fmla="*/ 22 w 460"/>
                <a:gd name="T49" fmla="*/ 432 h 734"/>
                <a:gd name="T50" fmla="*/ 192 w 460"/>
                <a:gd name="T51" fmla="*/ 698 h 734"/>
                <a:gd name="T52" fmla="*/ 192 w 460"/>
                <a:gd name="T53" fmla="*/ 698 h 734"/>
                <a:gd name="T54" fmla="*/ 204 w 460"/>
                <a:gd name="T55" fmla="*/ 710 h 734"/>
                <a:gd name="T56" fmla="*/ 218 w 460"/>
                <a:gd name="T57" fmla="*/ 722 h 734"/>
                <a:gd name="T58" fmla="*/ 232 w 460"/>
                <a:gd name="T59" fmla="*/ 728 h 734"/>
                <a:gd name="T60" fmla="*/ 248 w 460"/>
                <a:gd name="T61" fmla="*/ 734 h 734"/>
                <a:gd name="T62" fmla="*/ 262 w 460"/>
                <a:gd name="T63" fmla="*/ 734 h 734"/>
                <a:gd name="T64" fmla="*/ 278 w 460"/>
                <a:gd name="T65" fmla="*/ 734 h 734"/>
                <a:gd name="T66" fmla="*/ 294 w 460"/>
                <a:gd name="T67" fmla="*/ 728 h 734"/>
                <a:gd name="T68" fmla="*/ 306 w 460"/>
                <a:gd name="T69" fmla="*/ 720 h 734"/>
                <a:gd name="T70" fmla="*/ 306 w 460"/>
                <a:gd name="T71" fmla="*/ 720 h 734"/>
                <a:gd name="T72" fmla="*/ 320 w 460"/>
                <a:gd name="T73" fmla="*/ 708 h 734"/>
                <a:gd name="T74" fmla="*/ 332 w 460"/>
                <a:gd name="T75" fmla="*/ 696 h 734"/>
                <a:gd name="T76" fmla="*/ 340 w 460"/>
                <a:gd name="T77" fmla="*/ 682 h 734"/>
                <a:gd name="T78" fmla="*/ 344 w 460"/>
                <a:gd name="T79" fmla="*/ 668 h 734"/>
                <a:gd name="T80" fmla="*/ 346 w 460"/>
                <a:gd name="T81" fmla="*/ 652 h 734"/>
                <a:gd name="T82" fmla="*/ 344 w 460"/>
                <a:gd name="T83" fmla="*/ 636 h 734"/>
                <a:gd name="T84" fmla="*/ 340 w 460"/>
                <a:gd name="T85" fmla="*/ 620 h 734"/>
                <a:gd name="T86" fmla="*/ 334 w 460"/>
                <a:gd name="T87" fmla="*/ 606 h 734"/>
                <a:gd name="T88" fmla="*/ 184 w 460"/>
                <a:gd name="T89" fmla="*/ 384 h 734"/>
                <a:gd name="T90" fmla="*/ 434 w 460"/>
                <a:gd name="T91" fmla="*/ 142 h 734"/>
                <a:gd name="T92" fmla="*/ 434 w 460"/>
                <a:gd name="T93" fmla="*/ 142 h 734"/>
                <a:gd name="T94" fmla="*/ 446 w 460"/>
                <a:gd name="T95" fmla="*/ 130 h 734"/>
                <a:gd name="T96" fmla="*/ 454 w 460"/>
                <a:gd name="T97" fmla="*/ 116 h 734"/>
                <a:gd name="T98" fmla="*/ 458 w 460"/>
                <a:gd name="T99" fmla="*/ 100 h 734"/>
                <a:gd name="T100" fmla="*/ 460 w 460"/>
                <a:gd name="T101" fmla="*/ 86 h 734"/>
                <a:gd name="T102" fmla="*/ 458 w 460"/>
                <a:gd name="T103" fmla="*/ 70 h 734"/>
                <a:gd name="T104" fmla="*/ 454 w 460"/>
                <a:gd name="T105" fmla="*/ 54 h 734"/>
                <a:gd name="T106" fmla="*/ 446 w 460"/>
                <a:gd name="T107" fmla="*/ 40 h 734"/>
                <a:gd name="T108" fmla="*/ 434 w 460"/>
                <a:gd name="T109" fmla="*/ 26 h 734"/>
                <a:gd name="T110" fmla="*/ 434 w 460"/>
                <a:gd name="T111" fmla="*/ 26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0" h="734">
                  <a:moveTo>
                    <a:pt x="434" y="26"/>
                  </a:moveTo>
                  <a:lnTo>
                    <a:pt x="434" y="26"/>
                  </a:lnTo>
                  <a:lnTo>
                    <a:pt x="422" y="14"/>
                  </a:lnTo>
                  <a:lnTo>
                    <a:pt x="408" y="8"/>
                  </a:lnTo>
                  <a:lnTo>
                    <a:pt x="394" y="2"/>
                  </a:lnTo>
                  <a:lnTo>
                    <a:pt x="378" y="0"/>
                  </a:lnTo>
                  <a:lnTo>
                    <a:pt x="362" y="2"/>
                  </a:lnTo>
                  <a:lnTo>
                    <a:pt x="346" y="8"/>
                  </a:lnTo>
                  <a:lnTo>
                    <a:pt x="330" y="14"/>
                  </a:lnTo>
                  <a:lnTo>
                    <a:pt x="318" y="26"/>
                  </a:lnTo>
                  <a:lnTo>
                    <a:pt x="26" y="310"/>
                  </a:lnTo>
                  <a:lnTo>
                    <a:pt x="26" y="310"/>
                  </a:lnTo>
                  <a:lnTo>
                    <a:pt x="18" y="320"/>
                  </a:lnTo>
                  <a:lnTo>
                    <a:pt x="10" y="330"/>
                  </a:lnTo>
                  <a:lnTo>
                    <a:pt x="6" y="342"/>
                  </a:lnTo>
                  <a:lnTo>
                    <a:pt x="2" y="352"/>
                  </a:lnTo>
                  <a:lnTo>
                    <a:pt x="0" y="364"/>
                  </a:lnTo>
                  <a:lnTo>
                    <a:pt x="0" y="376"/>
                  </a:lnTo>
                  <a:lnTo>
                    <a:pt x="2" y="388"/>
                  </a:lnTo>
                  <a:lnTo>
                    <a:pt x="6" y="400"/>
                  </a:lnTo>
                  <a:lnTo>
                    <a:pt x="6" y="400"/>
                  </a:lnTo>
                  <a:lnTo>
                    <a:pt x="6" y="408"/>
                  </a:lnTo>
                  <a:lnTo>
                    <a:pt x="10" y="416"/>
                  </a:lnTo>
                  <a:lnTo>
                    <a:pt x="16" y="424"/>
                  </a:lnTo>
                  <a:lnTo>
                    <a:pt x="22" y="432"/>
                  </a:lnTo>
                  <a:lnTo>
                    <a:pt x="192" y="698"/>
                  </a:lnTo>
                  <a:lnTo>
                    <a:pt x="192" y="698"/>
                  </a:lnTo>
                  <a:lnTo>
                    <a:pt x="204" y="710"/>
                  </a:lnTo>
                  <a:lnTo>
                    <a:pt x="218" y="722"/>
                  </a:lnTo>
                  <a:lnTo>
                    <a:pt x="232" y="728"/>
                  </a:lnTo>
                  <a:lnTo>
                    <a:pt x="248" y="734"/>
                  </a:lnTo>
                  <a:lnTo>
                    <a:pt x="262" y="734"/>
                  </a:lnTo>
                  <a:lnTo>
                    <a:pt x="278" y="734"/>
                  </a:lnTo>
                  <a:lnTo>
                    <a:pt x="294" y="728"/>
                  </a:lnTo>
                  <a:lnTo>
                    <a:pt x="306" y="720"/>
                  </a:lnTo>
                  <a:lnTo>
                    <a:pt x="306" y="720"/>
                  </a:lnTo>
                  <a:lnTo>
                    <a:pt x="320" y="708"/>
                  </a:lnTo>
                  <a:lnTo>
                    <a:pt x="332" y="696"/>
                  </a:lnTo>
                  <a:lnTo>
                    <a:pt x="340" y="682"/>
                  </a:lnTo>
                  <a:lnTo>
                    <a:pt x="344" y="668"/>
                  </a:lnTo>
                  <a:lnTo>
                    <a:pt x="346" y="652"/>
                  </a:lnTo>
                  <a:lnTo>
                    <a:pt x="344" y="636"/>
                  </a:lnTo>
                  <a:lnTo>
                    <a:pt x="340" y="620"/>
                  </a:lnTo>
                  <a:lnTo>
                    <a:pt x="334" y="606"/>
                  </a:lnTo>
                  <a:lnTo>
                    <a:pt x="184" y="384"/>
                  </a:lnTo>
                  <a:lnTo>
                    <a:pt x="434" y="142"/>
                  </a:lnTo>
                  <a:lnTo>
                    <a:pt x="434" y="142"/>
                  </a:lnTo>
                  <a:lnTo>
                    <a:pt x="446" y="130"/>
                  </a:lnTo>
                  <a:lnTo>
                    <a:pt x="454" y="116"/>
                  </a:lnTo>
                  <a:lnTo>
                    <a:pt x="458" y="100"/>
                  </a:lnTo>
                  <a:lnTo>
                    <a:pt x="460" y="86"/>
                  </a:lnTo>
                  <a:lnTo>
                    <a:pt x="458" y="70"/>
                  </a:lnTo>
                  <a:lnTo>
                    <a:pt x="454" y="54"/>
                  </a:lnTo>
                  <a:lnTo>
                    <a:pt x="446" y="40"/>
                  </a:lnTo>
                  <a:lnTo>
                    <a:pt x="434" y="26"/>
                  </a:lnTo>
                  <a:lnTo>
                    <a:pt x="43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71"/>
            <p:cNvSpPr/>
            <p:nvPr/>
          </p:nvSpPr>
          <p:spPr bwMode="auto">
            <a:xfrm>
              <a:off x="4099683" y="4681014"/>
              <a:ext cx="492785" cy="1987560"/>
            </a:xfrm>
            <a:custGeom>
              <a:avLst/>
              <a:gdLst>
                <a:gd name="T0" fmla="*/ 196 w 456"/>
                <a:gd name="T1" fmla="*/ 0 h 1706"/>
                <a:gd name="T2" fmla="*/ 146 w 456"/>
                <a:gd name="T3" fmla="*/ 6 h 1706"/>
                <a:gd name="T4" fmla="*/ 102 w 456"/>
                <a:gd name="T5" fmla="*/ 28 h 1706"/>
                <a:gd name="T6" fmla="*/ 66 w 456"/>
                <a:gd name="T7" fmla="*/ 62 h 1706"/>
                <a:gd name="T8" fmla="*/ 42 w 456"/>
                <a:gd name="T9" fmla="*/ 106 h 1706"/>
                <a:gd name="T10" fmla="*/ 28 w 456"/>
                <a:gd name="T11" fmla="*/ 156 h 1706"/>
                <a:gd name="T12" fmla="*/ 122 w 456"/>
                <a:gd name="T13" fmla="*/ 108 h 1706"/>
                <a:gd name="T14" fmla="*/ 138 w 456"/>
                <a:gd name="T15" fmla="*/ 94 h 1706"/>
                <a:gd name="T16" fmla="*/ 200 w 456"/>
                <a:gd name="T17" fmla="*/ 76 h 1706"/>
                <a:gd name="T18" fmla="*/ 242 w 456"/>
                <a:gd name="T19" fmla="*/ 84 h 1706"/>
                <a:gd name="T20" fmla="*/ 272 w 456"/>
                <a:gd name="T21" fmla="*/ 102 h 1706"/>
                <a:gd name="T22" fmla="*/ 290 w 456"/>
                <a:gd name="T23" fmla="*/ 120 h 1706"/>
                <a:gd name="T24" fmla="*/ 306 w 456"/>
                <a:gd name="T25" fmla="*/ 148 h 1706"/>
                <a:gd name="T26" fmla="*/ 310 w 456"/>
                <a:gd name="T27" fmla="*/ 212 h 1706"/>
                <a:gd name="T28" fmla="*/ 276 w 456"/>
                <a:gd name="T29" fmla="*/ 270 h 1706"/>
                <a:gd name="T30" fmla="*/ 180 w 456"/>
                <a:gd name="T31" fmla="*/ 690 h 1706"/>
                <a:gd name="T32" fmla="*/ 198 w 456"/>
                <a:gd name="T33" fmla="*/ 744 h 1706"/>
                <a:gd name="T34" fmla="*/ 196 w 456"/>
                <a:gd name="T35" fmla="*/ 776 h 1706"/>
                <a:gd name="T36" fmla="*/ 180 w 456"/>
                <a:gd name="T37" fmla="*/ 816 h 1706"/>
                <a:gd name="T38" fmla="*/ 152 w 456"/>
                <a:gd name="T39" fmla="*/ 850 h 1706"/>
                <a:gd name="T40" fmla="*/ 90 w 456"/>
                <a:gd name="T41" fmla="*/ 868 h 1706"/>
                <a:gd name="T42" fmla="*/ 56 w 456"/>
                <a:gd name="T43" fmla="*/ 866 h 1706"/>
                <a:gd name="T44" fmla="*/ 28 w 456"/>
                <a:gd name="T45" fmla="*/ 850 h 1706"/>
                <a:gd name="T46" fmla="*/ 48 w 456"/>
                <a:gd name="T47" fmla="*/ 910 h 1706"/>
                <a:gd name="T48" fmla="*/ 86 w 456"/>
                <a:gd name="T49" fmla="*/ 958 h 1706"/>
                <a:gd name="T50" fmla="*/ 162 w 456"/>
                <a:gd name="T51" fmla="*/ 1278 h 1706"/>
                <a:gd name="T52" fmla="*/ 2 w 456"/>
                <a:gd name="T53" fmla="*/ 1576 h 1706"/>
                <a:gd name="T54" fmla="*/ 4 w 456"/>
                <a:gd name="T55" fmla="*/ 1630 h 1706"/>
                <a:gd name="T56" fmla="*/ 30 w 456"/>
                <a:gd name="T57" fmla="*/ 1674 h 1706"/>
                <a:gd name="T58" fmla="*/ 72 w 456"/>
                <a:gd name="T59" fmla="*/ 1692 h 1706"/>
                <a:gd name="T60" fmla="*/ 124 w 456"/>
                <a:gd name="T61" fmla="*/ 1706 h 1706"/>
                <a:gd name="T62" fmla="*/ 172 w 456"/>
                <a:gd name="T63" fmla="*/ 1688 h 1706"/>
                <a:gd name="T64" fmla="*/ 358 w 456"/>
                <a:gd name="T65" fmla="*/ 1342 h 1706"/>
                <a:gd name="T66" fmla="*/ 370 w 456"/>
                <a:gd name="T67" fmla="*/ 1320 h 1706"/>
                <a:gd name="T68" fmla="*/ 374 w 456"/>
                <a:gd name="T69" fmla="*/ 1292 h 1706"/>
                <a:gd name="T70" fmla="*/ 332 w 456"/>
                <a:gd name="T71" fmla="*/ 990 h 1706"/>
                <a:gd name="T72" fmla="*/ 382 w 456"/>
                <a:gd name="T73" fmla="*/ 966 h 1706"/>
                <a:gd name="T74" fmla="*/ 436 w 456"/>
                <a:gd name="T75" fmla="*/ 906 h 1706"/>
                <a:gd name="T76" fmla="*/ 456 w 456"/>
                <a:gd name="T77" fmla="*/ 838 h 1706"/>
                <a:gd name="T78" fmla="*/ 456 w 456"/>
                <a:gd name="T79" fmla="*/ 172 h 1706"/>
                <a:gd name="T80" fmla="*/ 448 w 456"/>
                <a:gd name="T81" fmla="*/ 122 h 1706"/>
                <a:gd name="T82" fmla="*/ 426 w 456"/>
                <a:gd name="T83" fmla="*/ 76 h 1706"/>
                <a:gd name="T84" fmla="*/ 394 w 456"/>
                <a:gd name="T85" fmla="*/ 38 h 1706"/>
                <a:gd name="T86" fmla="*/ 352 w 456"/>
                <a:gd name="T87" fmla="*/ 12 h 1706"/>
                <a:gd name="T88" fmla="*/ 304 w 456"/>
                <a:gd name="T89" fmla="*/ 0 h 1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6" h="1706">
                  <a:moveTo>
                    <a:pt x="288" y="0"/>
                  </a:moveTo>
                  <a:lnTo>
                    <a:pt x="196" y="0"/>
                  </a:lnTo>
                  <a:lnTo>
                    <a:pt x="196" y="0"/>
                  </a:lnTo>
                  <a:lnTo>
                    <a:pt x="178" y="0"/>
                  </a:lnTo>
                  <a:lnTo>
                    <a:pt x="162" y="2"/>
                  </a:lnTo>
                  <a:lnTo>
                    <a:pt x="146" y="6"/>
                  </a:lnTo>
                  <a:lnTo>
                    <a:pt x="130" y="12"/>
                  </a:lnTo>
                  <a:lnTo>
                    <a:pt x="116" y="20"/>
                  </a:lnTo>
                  <a:lnTo>
                    <a:pt x="102" y="28"/>
                  </a:lnTo>
                  <a:lnTo>
                    <a:pt x="90" y="38"/>
                  </a:lnTo>
                  <a:lnTo>
                    <a:pt x="78" y="50"/>
                  </a:lnTo>
                  <a:lnTo>
                    <a:pt x="66" y="62"/>
                  </a:lnTo>
                  <a:lnTo>
                    <a:pt x="56" y="76"/>
                  </a:lnTo>
                  <a:lnTo>
                    <a:pt x="48" y="90"/>
                  </a:lnTo>
                  <a:lnTo>
                    <a:pt x="42" y="106"/>
                  </a:lnTo>
                  <a:lnTo>
                    <a:pt x="36" y="122"/>
                  </a:lnTo>
                  <a:lnTo>
                    <a:pt x="32" y="138"/>
                  </a:lnTo>
                  <a:lnTo>
                    <a:pt x="28" y="156"/>
                  </a:lnTo>
                  <a:lnTo>
                    <a:pt x="28" y="172"/>
                  </a:lnTo>
                  <a:lnTo>
                    <a:pt x="28" y="198"/>
                  </a:lnTo>
                  <a:lnTo>
                    <a:pt x="122" y="108"/>
                  </a:lnTo>
                  <a:lnTo>
                    <a:pt x="122" y="108"/>
                  </a:lnTo>
                  <a:lnTo>
                    <a:pt x="130" y="100"/>
                  </a:lnTo>
                  <a:lnTo>
                    <a:pt x="138" y="94"/>
                  </a:lnTo>
                  <a:lnTo>
                    <a:pt x="158" y="84"/>
                  </a:lnTo>
                  <a:lnTo>
                    <a:pt x="178" y="78"/>
                  </a:lnTo>
                  <a:lnTo>
                    <a:pt x="200" y="76"/>
                  </a:lnTo>
                  <a:lnTo>
                    <a:pt x="200" y="76"/>
                  </a:lnTo>
                  <a:lnTo>
                    <a:pt x="222" y="78"/>
                  </a:lnTo>
                  <a:lnTo>
                    <a:pt x="242" y="84"/>
                  </a:lnTo>
                  <a:lnTo>
                    <a:pt x="252" y="90"/>
                  </a:lnTo>
                  <a:lnTo>
                    <a:pt x="264" y="96"/>
                  </a:lnTo>
                  <a:lnTo>
                    <a:pt x="272" y="102"/>
                  </a:lnTo>
                  <a:lnTo>
                    <a:pt x="282" y="112"/>
                  </a:lnTo>
                  <a:lnTo>
                    <a:pt x="282" y="112"/>
                  </a:lnTo>
                  <a:lnTo>
                    <a:pt x="290" y="120"/>
                  </a:lnTo>
                  <a:lnTo>
                    <a:pt x="296" y="128"/>
                  </a:lnTo>
                  <a:lnTo>
                    <a:pt x="302" y="138"/>
                  </a:lnTo>
                  <a:lnTo>
                    <a:pt x="306" y="148"/>
                  </a:lnTo>
                  <a:lnTo>
                    <a:pt x="312" y="168"/>
                  </a:lnTo>
                  <a:lnTo>
                    <a:pt x="314" y="190"/>
                  </a:lnTo>
                  <a:lnTo>
                    <a:pt x="310" y="212"/>
                  </a:lnTo>
                  <a:lnTo>
                    <a:pt x="302" y="234"/>
                  </a:lnTo>
                  <a:lnTo>
                    <a:pt x="292" y="252"/>
                  </a:lnTo>
                  <a:lnTo>
                    <a:pt x="276" y="270"/>
                  </a:lnTo>
                  <a:lnTo>
                    <a:pt x="46" y="492"/>
                  </a:lnTo>
                  <a:lnTo>
                    <a:pt x="180" y="690"/>
                  </a:lnTo>
                  <a:lnTo>
                    <a:pt x="180" y="690"/>
                  </a:lnTo>
                  <a:lnTo>
                    <a:pt x="190" y="712"/>
                  </a:lnTo>
                  <a:lnTo>
                    <a:pt x="198" y="734"/>
                  </a:lnTo>
                  <a:lnTo>
                    <a:pt x="198" y="744"/>
                  </a:lnTo>
                  <a:lnTo>
                    <a:pt x="200" y="756"/>
                  </a:lnTo>
                  <a:lnTo>
                    <a:pt x="198" y="766"/>
                  </a:lnTo>
                  <a:lnTo>
                    <a:pt x="196" y="776"/>
                  </a:lnTo>
                  <a:lnTo>
                    <a:pt x="196" y="776"/>
                  </a:lnTo>
                  <a:lnTo>
                    <a:pt x="190" y="798"/>
                  </a:lnTo>
                  <a:lnTo>
                    <a:pt x="180" y="816"/>
                  </a:lnTo>
                  <a:lnTo>
                    <a:pt x="168" y="834"/>
                  </a:lnTo>
                  <a:lnTo>
                    <a:pt x="152" y="850"/>
                  </a:lnTo>
                  <a:lnTo>
                    <a:pt x="152" y="850"/>
                  </a:lnTo>
                  <a:lnTo>
                    <a:pt x="120" y="862"/>
                  </a:lnTo>
                  <a:lnTo>
                    <a:pt x="104" y="868"/>
                  </a:lnTo>
                  <a:lnTo>
                    <a:pt x="90" y="868"/>
                  </a:lnTo>
                  <a:lnTo>
                    <a:pt x="90" y="868"/>
                  </a:lnTo>
                  <a:lnTo>
                    <a:pt x="72" y="868"/>
                  </a:lnTo>
                  <a:lnTo>
                    <a:pt x="56" y="866"/>
                  </a:lnTo>
                  <a:lnTo>
                    <a:pt x="42" y="860"/>
                  </a:lnTo>
                  <a:lnTo>
                    <a:pt x="28" y="850"/>
                  </a:lnTo>
                  <a:lnTo>
                    <a:pt x="28" y="850"/>
                  </a:lnTo>
                  <a:lnTo>
                    <a:pt x="32" y="872"/>
                  </a:lnTo>
                  <a:lnTo>
                    <a:pt x="38" y="890"/>
                  </a:lnTo>
                  <a:lnTo>
                    <a:pt x="48" y="910"/>
                  </a:lnTo>
                  <a:lnTo>
                    <a:pt x="58" y="928"/>
                  </a:lnTo>
                  <a:lnTo>
                    <a:pt x="72" y="944"/>
                  </a:lnTo>
                  <a:lnTo>
                    <a:pt x="86" y="958"/>
                  </a:lnTo>
                  <a:lnTo>
                    <a:pt x="104" y="970"/>
                  </a:lnTo>
                  <a:lnTo>
                    <a:pt x="122" y="980"/>
                  </a:lnTo>
                  <a:lnTo>
                    <a:pt x="162" y="1278"/>
                  </a:lnTo>
                  <a:lnTo>
                    <a:pt x="8" y="1560"/>
                  </a:lnTo>
                  <a:lnTo>
                    <a:pt x="8" y="1560"/>
                  </a:lnTo>
                  <a:lnTo>
                    <a:pt x="2" y="1576"/>
                  </a:lnTo>
                  <a:lnTo>
                    <a:pt x="0" y="1594"/>
                  </a:lnTo>
                  <a:lnTo>
                    <a:pt x="0" y="1612"/>
                  </a:lnTo>
                  <a:lnTo>
                    <a:pt x="4" y="1630"/>
                  </a:lnTo>
                  <a:lnTo>
                    <a:pt x="10" y="1646"/>
                  </a:lnTo>
                  <a:lnTo>
                    <a:pt x="18" y="1660"/>
                  </a:lnTo>
                  <a:lnTo>
                    <a:pt x="30" y="1674"/>
                  </a:lnTo>
                  <a:lnTo>
                    <a:pt x="46" y="1684"/>
                  </a:lnTo>
                  <a:lnTo>
                    <a:pt x="72" y="1692"/>
                  </a:lnTo>
                  <a:lnTo>
                    <a:pt x="72" y="1692"/>
                  </a:lnTo>
                  <a:lnTo>
                    <a:pt x="88" y="1700"/>
                  </a:lnTo>
                  <a:lnTo>
                    <a:pt x="106" y="1704"/>
                  </a:lnTo>
                  <a:lnTo>
                    <a:pt x="124" y="1706"/>
                  </a:lnTo>
                  <a:lnTo>
                    <a:pt x="140" y="1702"/>
                  </a:lnTo>
                  <a:lnTo>
                    <a:pt x="158" y="1696"/>
                  </a:lnTo>
                  <a:lnTo>
                    <a:pt x="172" y="1688"/>
                  </a:lnTo>
                  <a:lnTo>
                    <a:pt x="186" y="1676"/>
                  </a:lnTo>
                  <a:lnTo>
                    <a:pt x="196" y="1662"/>
                  </a:lnTo>
                  <a:lnTo>
                    <a:pt x="358" y="1342"/>
                  </a:lnTo>
                  <a:lnTo>
                    <a:pt x="358" y="1342"/>
                  </a:lnTo>
                  <a:lnTo>
                    <a:pt x="364" y="1332"/>
                  </a:lnTo>
                  <a:lnTo>
                    <a:pt x="370" y="1320"/>
                  </a:lnTo>
                  <a:lnTo>
                    <a:pt x="372" y="1308"/>
                  </a:lnTo>
                  <a:lnTo>
                    <a:pt x="374" y="1292"/>
                  </a:lnTo>
                  <a:lnTo>
                    <a:pt x="374" y="1292"/>
                  </a:lnTo>
                  <a:lnTo>
                    <a:pt x="374" y="1286"/>
                  </a:lnTo>
                  <a:lnTo>
                    <a:pt x="332" y="990"/>
                  </a:lnTo>
                  <a:lnTo>
                    <a:pt x="332" y="990"/>
                  </a:lnTo>
                  <a:lnTo>
                    <a:pt x="346" y="984"/>
                  </a:lnTo>
                  <a:lnTo>
                    <a:pt x="358" y="980"/>
                  </a:lnTo>
                  <a:lnTo>
                    <a:pt x="382" y="966"/>
                  </a:lnTo>
                  <a:lnTo>
                    <a:pt x="402" y="950"/>
                  </a:lnTo>
                  <a:lnTo>
                    <a:pt x="420" y="928"/>
                  </a:lnTo>
                  <a:lnTo>
                    <a:pt x="436" y="906"/>
                  </a:lnTo>
                  <a:lnTo>
                    <a:pt x="446" y="880"/>
                  </a:lnTo>
                  <a:lnTo>
                    <a:pt x="454" y="852"/>
                  </a:lnTo>
                  <a:lnTo>
                    <a:pt x="456" y="838"/>
                  </a:lnTo>
                  <a:lnTo>
                    <a:pt x="456" y="824"/>
                  </a:lnTo>
                  <a:lnTo>
                    <a:pt x="456" y="172"/>
                  </a:lnTo>
                  <a:lnTo>
                    <a:pt x="456" y="172"/>
                  </a:lnTo>
                  <a:lnTo>
                    <a:pt x="456" y="156"/>
                  </a:lnTo>
                  <a:lnTo>
                    <a:pt x="452" y="138"/>
                  </a:lnTo>
                  <a:lnTo>
                    <a:pt x="448" y="122"/>
                  </a:lnTo>
                  <a:lnTo>
                    <a:pt x="442" y="106"/>
                  </a:lnTo>
                  <a:lnTo>
                    <a:pt x="436" y="90"/>
                  </a:lnTo>
                  <a:lnTo>
                    <a:pt x="426" y="76"/>
                  </a:lnTo>
                  <a:lnTo>
                    <a:pt x="418" y="62"/>
                  </a:lnTo>
                  <a:lnTo>
                    <a:pt x="406" y="50"/>
                  </a:lnTo>
                  <a:lnTo>
                    <a:pt x="394" y="38"/>
                  </a:lnTo>
                  <a:lnTo>
                    <a:pt x="382" y="28"/>
                  </a:lnTo>
                  <a:lnTo>
                    <a:pt x="368" y="20"/>
                  </a:lnTo>
                  <a:lnTo>
                    <a:pt x="352" y="12"/>
                  </a:lnTo>
                  <a:lnTo>
                    <a:pt x="338" y="6"/>
                  </a:lnTo>
                  <a:lnTo>
                    <a:pt x="320" y="2"/>
                  </a:lnTo>
                  <a:lnTo>
                    <a:pt x="304" y="0"/>
                  </a:lnTo>
                  <a:lnTo>
                    <a:pt x="288" y="0"/>
                  </a:lnTo>
                  <a:lnTo>
                    <a:pt x="2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72"/>
            <p:cNvSpPr/>
            <p:nvPr/>
          </p:nvSpPr>
          <p:spPr bwMode="auto">
            <a:xfrm>
              <a:off x="4410915" y="4256940"/>
              <a:ext cx="419299" cy="459026"/>
            </a:xfrm>
            <a:custGeom>
              <a:avLst/>
              <a:gdLst>
                <a:gd name="T0" fmla="*/ 300 w 388"/>
                <a:gd name="T1" fmla="*/ 312 h 394"/>
                <a:gd name="T2" fmla="*/ 322 w 388"/>
                <a:gd name="T3" fmla="*/ 312 h 394"/>
                <a:gd name="T4" fmla="*/ 358 w 388"/>
                <a:gd name="T5" fmla="*/ 314 h 394"/>
                <a:gd name="T6" fmla="*/ 364 w 388"/>
                <a:gd name="T7" fmla="*/ 302 h 394"/>
                <a:gd name="T8" fmla="*/ 376 w 388"/>
                <a:gd name="T9" fmla="*/ 274 h 394"/>
                <a:gd name="T10" fmla="*/ 386 w 388"/>
                <a:gd name="T11" fmla="*/ 228 h 394"/>
                <a:gd name="T12" fmla="*/ 388 w 388"/>
                <a:gd name="T13" fmla="*/ 196 h 394"/>
                <a:gd name="T14" fmla="*/ 384 w 388"/>
                <a:gd name="T15" fmla="*/ 156 h 394"/>
                <a:gd name="T16" fmla="*/ 374 w 388"/>
                <a:gd name="T17" fmla="*/ 120 h 394"/>
                <a:gd name="T18" fmla="*/ 356 w 388"/>
                <a:gd name="T19" fmla="*/ 86 h 394"/>
                <a:gd name="T20" fmla="*/ 332 w 388"/>
                <a:gd name="T21" fmla="*/ 58 h 394"/>
                <a:gd name="T22" fmla="*/ 304 w 388"/>
                <a:gd name="T23" fmla="*/ 34 h 394"/>
                <a:gd name="T24" fmla="*/ 272 w 388"/>
                <a:gd name="T25" fmla="*/ 16 h 394"/>
                <a:gd name="T26" fmla="*/ 236 w 388"/>
                <a:gd name="T27" fmla="*/ 4 h 394"/>
                <a:gd name="T28" fmla="*/ 196 w 388"/>
                <a:gd name="T29" fmla="*/ 0 h 394"/>
                <a:gd name="T30" fmla="*/ 176 w 388"/>
                <a:gd name="T31" fmla="*/ 2 h 394"/>
                <a:gd name="T32" fmla="*/ 136 w 388"/>
                <a:gd name="T33" fmla="*/ 10 h 394"/>
                <a:gd name="T34" fmla="*/ 102 w 388"/>
                <a:gd name="T35" fmla="*/ 24 h 394"/>
                <a:gd name="T36" fmla="*/ 70 w 388"/>
                <a:gd name="T37" fmla="*/ 44 h 394"/>
                <a:gd name="T38" fmla="*/ 44 w 388"/>
                <a:gd name="T39" fmla="*/ 72 h 394"/>
                <a:gd name="T40" fmla="*/ 22 w 388"/>
                <a:gd name="T41" fmla="*/ 102 h 394"/>
                <a:gd name="T42" fmla="*/ 8 w 388"/>
                <a:gd name="T43" fmla="*/ 138 h 394"/>
                <a:gd name="T44" fmla="*/ 0 w 388"/>
                <a:gd name="T45" fmla="*/ 176 h 394"/>
                <a:gd name="T46" fmla="*/ 0 w 388"/>
                <a:gd name="T47" fmla="*/ 196 h 394"/>
                <a:gd name="T48" fmla="*/ 4 w 388"/>
                <a:gd name="T49" fmla="*/ 238 h 394"/>
                <a:gd name="T50" fmla="*/ 14 w 388"/>
                <a:gd name="T51" fmla="*/ 274 h 394"/>
                <a:gd name="T52" fmla="*/ 32 w 388"/>
                <a:gd name="T53" fmla="*/ 308 h 394"/>
                <a:gd name="T54" fmla="*/ 56 w 388"/>
                <a:gd name="T55" fmla="*/ 338 h 394"/>
                <a:gd name="T56" fmla="*/ 86 w 388"/>
                <a:gd name="T57" fmla="*/ 362 h 394"/>
                <a:gd name="T58" fmla="*/ 118 w 388"/>
                <a:gd name="T59" fmla="*/ 380 h 394"/>
                <a:gd name="T60" fmla="*/ 156 w 388"/>
                <a:gd name="T61" fmla="*/ 390 h 394"/>
                <a:gd name="T62" fmla="*/ 196 w 388"/>
                <a:gd name="T63" fmla="*/ 394 h 394"/>
                <a:gd name="T64" fmla="*/ 210 w 388"/>
                <a:gd name="T65" fmla="*/ 394 h 394"/>
                <a:gd name="T66" fmla="*/ 214 w 388"/>
                <a:gd name="T67" fmla="*/ 380 h 394"/>
                <a:gd name="T68" fmla="*/ 230 w 388"/>
                <a:gd name="T69" fmla="*/ 352 h 394"/>
                <a:gd name="T70" fmla="*/ 254 w 388"/>
                <a:gd name="T71" fmla="*/ 332 h 394"/>
                <a:gd name="T72" fmla="*/ 284 w 388"/>
                <a:gd name="T73" fmla="*/ 316 h 394"/>
                <a:gd name="T74" fmla="*/ 300 w 388"/>
                <a:gd name="T75" fmla="*/ 31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8" h="394">
                  <a:moveTo>
                    <a:pt x="300" y="312"/>
                  </a:moveTo>
                  <a:lnTo>
                    <a:pt x="300" y="312"/>
                  </a:lnTo>
                  <a:lnTo>
                    <a:pt x="322" y="312"/>
                  </a:lnTo>
                  <a:lnTo>
                    <a:pt x="322" y="312"/>
                  </a:lnTo>
                  <a:lnTo>
                    <a:pt x="338" y="312"/>
                  </a:lnTo>
                  <a:lnTo>
                    <a:pt x="358" y="314"/>
                  </a:lnTo>
                  <a:lnTo>
                    <a:pt x="358" y="314"/>
                  </a:lnTo>
                  <a:lnTo>
                    <a:pt x="364" y="302"/>
                  </a:lnTo>
                  <a:lnTo>
                    <a:pt x="372" y="288"/>
                  </a:lnTo>
                  <a:lnTo>
                    <a:pt x="376" y="274"/>
                  </a:lnTo>
                  <a:lnTo>
                    <a:pt x="382" y="258"/>
                  </a:lnTo>
                  <a:lnTo>
                    <a:pt x="386" y="228"/>
                  </a:lnTo>
                  <a:lnTo>
                    <a:pt x="388" y="196"/>
                  </a:lnTo>
                  <a:lnTo>
                    <a:pt x="388" y="196"/>
                  </a:lnTo>
                  <a:lnTo>
                    <a:pt x="388" y="176"/>
                  </a:lnTo>
                  <a:lnTo>
                    <a:pt x="384" y="156"/>
                  </a:lnTo>
                  <a:lnTo>
                    <a:pt x="380" y="138"/>
                  </a:lnTo>
                  <a:lnTo>
                    <a:pt x="374" y="120"/>
                  </a:lnTo>
                  <a:lnTo>
                    <a:pt x="366" y="102"/>
                  </a:lnTo>
                  <a:lnTo>
                    <a:pt x="356" y="86"/>
                  </a:lnTo>
                  <a:lnTo>
                    <a:pt x="346" y="72"/>
                  </a:lnTo>
                  <a:lnTo>
                    <a:pt x="332" y="58"/>
                  </a:lnTo>
                  <a:lnTo>
                    <a:pt x="320" y="44"/>
                  </a:lnTo>
                  <a:lnTo>
                    <a:pt x="304" y="34"/>
                  </a:lnTo>
                  <a:lnTo>
                    <a:pt x="288" y="24"/>
                  </a:lnTo>
                  <a:lnTo>
                    <a:pt x="272" y="16"/>
                  </a:lnTo>
                  <a:lnTo>
                    <a:pt x="254" y="10"/>
                  </a:lnTo>
                  <a:lnTo>
                    <a:pt x="236" y="4"/>
                  </a:lnTo>
                  <a:lnTo>
                    <a:pt x="216" y="2"/>
                  </a:lnTo>
                  <a:lnTo>
                    <a:pt x="196" y="0"/>
                  </a:lnTo>
                  <a:lnTo>
                    <a:pt x="196" y="0"/>
                  </a:lnTo>
                  <a:lnTo>
                    <a:pt x="176" y="2"/>
                  </a:lnTo>
                  <a:lnTo>
                    <a:pt x="156" y="4"/>
                  </a:lnTo>
                  <a:lnTo>
                    <a:pt x="136" y="10"/>
                  </a:lnTo>
                  <a:lnTo>
                    <a:pt x="118" y="16"/>
                  </a:lnTo>
                  <a:lnTo>
                    <a:pt x="102" y="24"/>
                  </a:lnTo>
                  <a:lnTo>
                    <a:pt x="86" y="34"/>
                  </a:lnTo>
                  <a:lnTo>
                    <a:pt x="70" y="44"/>
                  </a:lnTo>
                  <a:lnTo>
                    <a:pt x="56" y="58"/>
                  </a:lnTo>
                  <a:lnTo>
                    <a:pt x="44" y="72"/>
                  </a:lnTo>
                  <a:lnTo>
                    <a:pt x="32" y="86"/>
                  </a:lnTo>
                  <a:lnTo>
                    <a:pt x="22" y="102"/>
                  </a:lnTo>
                  <a:lnTo>
                    <a:pt x="14" y="120"/>
                  </a:lnTo>
                  <a:lnTo>
                    <a:pt x="8" y="138"/>
                  </a:lnTo>
                  <a:lnTo>
                    <a:pt x="4" y="156"/>
                  </a:lnTo>
                  <a:lnTo>
                    <a:pt x="0" y="176"/>
                  </a:lnTo>
                  <a:lnTo>
                    <a:pt x="0" y="196"/>
                  </a:lnTo>
                  <a:lnTo>
                    <a:pt x="0" y="196"/>
                  </a:lnTo>
                  <a:lnTo>
                    <a:pt x="0" y="218"/>
                  </a:lnTo>
                  <a:lnTo>
                    <a:pt x="4" y="238"/>
                  </a:lnTo>
                  <a:lnTo>
                    <a:pt x="8" y="256"/>
                  </a:lnTo>
                  <a:lnTo>
                    <a:pt x="14" y="274"/>
                  </a:lnTo>
                  <a:lnTo>
                    <a:pt x="22" y="292"/>
                  </a:lnTo>
                  <a:lnTo>
                    <a:pt x="32" y="308"/>
                  </a:lnTo>
                  <a:lnTo>
                    <a:pt x="44" y="324"/>
                  </a:lnTo>
                  <a:lnTo>
                    <a:pt x="56" y="338"/>
                  </a:lnTo>
                  <a:lnTo>
                    <a:pt x="70" y="350"/>
                  </a:lnTo>
                  <a:lnTo>
                    <a:pt x="86" y="362"/>
                  </a:lnTo>
                  <a:lnTo>
                    <a:pt x="102" y="372"/>
                  </a:lnTo>
                  <a:lnTo>
                    <a:pt x="118" y="380"/>
                  </a:lnTo>
                  <a:lnTo>
                    <a:pt x="136" y="386"/>
                  </a:lnTo>
                  <a:lnTo>
                    <a:pt x="156" y="390"/>
                  </a:lnTo>
                  <a:lnTo>
                    <a:pt x="176" y="394"/>
                  </a:lnTo>
                  <a:lnTo>
                    <a:pt x="196" y="394"/>
                  </a:lnTo>
                  <a:lnTo>
                    <a:pt x="196" y="394"/>
                  </a:lnTo>
                  <a:lnTo>
                    <a:pt x="210" y="394"/>
                  </a:lnTo>
                  <a:lnTo>
                    <a:pt x="210" y="394"/>
                  </a:lnTo>
                  <a:lnTo>
                    <a:pt x="214" y="380"/>
                  </a:lnTo>
                  <a:lnTo>
                    <a:pt x="222" y="366"/>
                  </a:lnTo>
                  <a:lnTo>
                    <a:pt x="230" y="352"/>
                  </a:lnTo>
                  <a:lnTo>
                    <a:pt x="242" y="342"/>
                  </a:lnTo>
                  <a:lnTo>
                    <a:pt x="254" y="332"/>
                  </a:lnTo>
                  <a:lnTo>
                    <a:pt x="268" y="324"/>
                  </a:lnTo>
                  <a:lnTo>
                    <a:pt x="284" y="316"/>
                  </a:lnTo>
                  <a:lnTo>
                    <a:pt x="300" y="312"/>
                  </a:lnTo>
                  <a:lnTo>
                    <a:pt x="300"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73"/>
            <p:cNvSpPr/>
            <p:nvPr/>
          </p:nvSpPr>
          <p:spPr bwMode="auto">
            <a:xfrm>
              <a:off x="4622727" y="4650723"/>
              <a:ext cx="285297" cy="561550"/>
            </a:xfrm>
            <a:custGeom>
              <a:avLst/>
              <a:gdLst>
                <a:gd name="T0" fmla="*/ 262 w 264"/>
                <a:gd name="T1" fmla="*/ 382 h 482"/>
                <a:gd name="T2" fmla="*/ 206 w 264"/>
                <a:gd name="T3" fmla="*/ 70 h 482"/>
                <a:gd name="T4" fmla="*/ 206 w 264"/>
                <a:gd name="T5" fmla="*/ 70 h 482"/>
                <a:gd name="T6" fmla="*/ 202 w 264"/>
                <a:gd name="T7" fmla="*/ 52 h 482"/>
                <a:gd name="T8" fmla="*/ 194 w 264"/>
                <a:gd name="T9" fmla="*/ 38 h 482"/>
                <a:gd name="T10" fmla="*/ 184 w 264"/>
                <a:gd name="T11" fmla="*/ 24 h 482"/>
                <a:gd name="T12" fmla="*/ 172 w 264"/>
                <a:gd name="T13" fmla="*/ 14 h 482"/>
                <a:gd name="T14" fmla="*/ 158 w 264"/>
                <a:gd name="T15" fmla="*/ 6 h 482"/>
                <a:gd name="T16" fmla="*/ 144 w 264"/>
                <a:gd name="T17" fmla="*/ 0 h 482"/>
                <a:gd name="T18" fmla="*/ 128 w 264"/>
                <a:gd name="T19" fmla="*/ 0 h 482"/>
                <a:gd name="T20" fmla="*/ 114 w 264"/>
                <a:gd name="T21" fmla="*/ 2 h 482"/>
                <a:gd name="T22" fmla="*/ 114 w 264"/>
                <a:gd name="T23" fmla="*/ 2 h 482"/>
                <a:gd name="T24" fmla="*/ 96 w 264"/>
                <a:gd name="T25" fmla="*/ 6 h 482"/>
                <a:gd name="T26" fmla="*/ 80 w 264"/>
                <a:gd name="T27" fmla="*/ 16 h 482"/>
                <a:gd name="T28" fmla="*/ 66 w 264"/>
                <a:gd name="T29" fmla="*/ 26 h 482"/>
                <a:gd name="T30" fmla="*/ 56 w 264"/>
                <a:gd name="T31" fmla="*/ 38 h 482"/>
                <a:gd name="T32" fmla="*/ 48 w 264"/>
                <a:gd name="T33" fmla="*/ 52 h 482"/>
                <a:gd name="T34" fmla="*/ 44 w 264"/>
                <a:gd name="T35" fmla="*/ 68 h 482"/>
                <a:gd name="T36" fmla="*/ 42 w 264"/>
                <a:gd name="T37" fmla="*/ 82 h 482"/>
                <a:gd name="T38" fmla="*/ 44 w 264"/>
                <a:gd name="T39" fmla="*/ 98 h 482"/>
                <a:gd name="T40" fmla="*/ 68 w 264"/>
                <a:gd name="T41" fmla="*/ 242 h 482"/>
                <a:gd name="T42" fmla="*/ 0 w 264"/>
                <a:gd name="T43" fmla="*/ 206 h 482"/>
                <a:gd name="T44" fmla="*/ 0 w 264"/>
                <a:gd name="T45" fmla="*/ 392 h 482"/>
                <a:gd name="T46" fmla="*/ 136 w 264"/>
                <a:gd name="T47" fmla="*/ 472 h 482"/>
                <a:gd name="T48" fmla="*/ 136 w 264"/>
                <a:gd name="T49" fmla="*/ 472 h 482"/>
                <a:gd name="T50" fmla="*/ 158 w 264"/>
                <a:gd name="T51" fmla="*/ 480 h 482"/>
                <a:gd name="T52" fmla="*/ 178 w 264"/>
                <a:gd name="T53" fmla="*/ 482 h 482"/>
                <a:gd name="T54" fmla="*/ 188 w 264"/>
                <a:gd name="T55" fmla="*/ 482 h 482"/>
                <a:gd name="T56" fmla="*/ 198 w 264"/>
                <a:gd name="T57" fmla="*/ 480 h 482"/>
                <a:gd name="T58" fmla="*/ 218 w 264"/>
                <a:gd name="T59" fmla="*/ 472 h 482"/>
                <a:gd name="T60" fmla="*/ 218 w 264"/>
                <a:gd name="T61" fmla="*/ 472 h 482"/>
                <a:gd name="T62" fmla="*/ 230 w 264"/>
                <a:gd name="T63" fmla="*/ 466 h 482"/>
                <a:gd name="T64" fmla="*/ 242 w 264"/>
                <a:gd name="T65" fmla="*/ 456 h 482"/>
                <a:gd name="T66" fmla="*/ 250 w 264"/>
                <a:gd name="T67" fmla="*/ 446 h 482"/>
                <a:gd name="T68" fmla="*/ 256 w 264"/>
                <a:gd name="T69" fmla="*/ 434 h 482"/>
                <a:gd name="T70" fmla="*/ 260 w 264"/>
                <a:gd name="T71" fmla="*/ 422 h 482"/>
                <a:gd name="T72" fmla="*/ 264 w 264"/>
                <a:gd name="T73" fmla="*/ 408 h 482"/>
                <a:gd name="T74" fmla="*/ 264 w 264"/>
                <a:gd name="T75" fmla="*/ 396 h 482"/>
                <a:gd name="T76" fmla="*/ 262 w 264"/>
                <a:gd name="T77" fmla="*/ 382 h 482"/>
                <a:gd name="T78" fmla="*/ 262 w 264"/>
                <a:gd name="T79" fmla="*/ 3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4" h="482">
                  <a:moveTo>
                    <a:pt x="262" y="382"/>
                  </a:moveTo>
                  <a:lnTo>
                    <a:pt x="206" y="70"/>
                  </a:lnTo>
                  <a:lnTo>
                    <a:pt x="206" y="70"/>
                  </a:lnTo>
                  <a:lnTo>
                    <a:pt x="202" y="52"/>
                  </a:lnTo>
                  <a:lnTo>
                    <a:pt x="194" y="38"/>
                  </a:lnTo>
                  <a:lnTo>
                    <a:pt x="184" y="24"/>
                  </a:lnTo>
                  <a:lnTo>
                    <a:pt x="172" y="14"/>
                  </a:lnTo>
                  <a:lnTo>
                    <a:pt x="158" y="6"/>
                  </a:lnTo>
                  <a:lnTo>
                    <a:pt x="144" y="0"/>
                  </a:lnTo>
                  <a:lnTo>
                    <a:pt x="128" y="0"/>
                  </a:lnTo>
                  <a:lnTo>
                    <a:pt x="114" y="2"/>
                  </a:lnTo>
                  <a:lnTo>
                    <a:pt x="114" y="2"/>
                  </a:lnTo>
                  <a:lnTo>
                    <a:pt x="96" y="6"/>
                  </a:lnTo>
                  <a:lnTo>
                    <a:pt x="80" y="16"/>
                  </a:lnTo>
                  <a:lnTo>
                    <a:pt x="66" y="26"/>
                  </a:lnTo>
                  <a:lnTo>
                    <a:pt x="56" y="38"/>
                  </a:lnTo>
                  <a:lnTo>
                    <a:pt x="48" y="52"/>
                  </a:lnTo>
                  <a:lnTo>
                    <a:pt x="44" y="68"/>
                  </a:lnTo>
                  <a:lnTo>
                    <a:pt x="42" y="82"/>
                  </a:lnTo>
                  <a:lnTo>
                    <a:pt x="44" y="98"/>
                  </a:lnTo>
                  <a:lnTo>
                    <a:pt x="68" y="242"/>
                  </a:lnTo>
                  <a:lnTo>
                    <a:pt x="0" y="206"/>
                  </a:lnTo>
                  <a:lnTo>
                    <a:pt x="0" y="392"/>
                  </a:lnTo>
                  <a:lnTo>
                    <a:pt x="136" y="472"/>
                  </a:lnTo>
                  <a:lnTo>
                    <a:pt x="136" y="472"/>
                  </a:lnTo>
                  <a:lnTo>
                    <a:pt x="158" y="480"/>
                  </a:lnTo>
                  <a:lnTo>
                    <a:pt x="178" y="482"/>
                  </a:lnTo>
                  <a:lnTo>
                    <a:pt x="188" y="482"/>
                  </a:lnTo>
                  <a:lnTo>
                    <a:pt x="198" y="480"/>
                  </a:lnTo>
                  <a:lnTo>
                    <a:pt x="218" y="472"/>
                  </a:lnTo>
                  <a:lnTo>
                    <a:pt x="218" y="472"/>
                  </a:lnTo>
                  <a:lnTo>
                    <a:pt x="230" y="466"/>
                  </a:lnTo>
                  <a:lnTo>
                    <a:pt x="242" y="456"/>
                  </a:lnTo>
                  <a:lnTo>
                    <a:pt x="250" y="446"/>
                  </a:lnTo>
                  <a:lnTo>
                    <a:pt x="256" y="434"/>
                  </a:lnTo>
                  <a:lnTo>
                    <a:pt x="260" y="422"/>
                  </a:lnTo>
                  <a:lnTo>
                    <a:pt x="264" y="408"/>
                  </a:lnTo>
                  <a:lnTo>
                    <a:pt x="264" y="396"/>
                  </a:lnTo>
                  <a:lnTo>
                    <a:pt x="262" y="382"/>
                  </a:lnTo>
                  <a:lnTo>
                    <a:pt x="262" y="3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74"/>
            <p:cNvSpPr/>
            <p:nvPr/>
          </p:nvSpPr>
          <p:spPr bwMode="auto">
            <a:xfrm>
              <a:off x="4480079" y="5834405"/>
              <a:ext cx="229102" cy="824850"/>
            </a:xfrm>
            <a:custGeom>
              <a:avLst/>
              <a:gdLst>
                <a:gd name="T0" fmla="*/ 182 w 212"/>
                <a:gd name="T1" fmla="*/ 192 h 708"/>
                <a:gd name="T2" fmla="*/ 46 w 212"/>
                <a:gd name="T3" fmla="*/ 0 h 708"/>
                <a:gd name="T4" fmla="*/ 46 w 212"/>
                <a:gd name="T5" fmla="*/ 0 h 708"/>
                <a:gd name="T6" fmla="*/ 38 w 212"/>
                <a:gd name="T7" fmla="*/ 6 h 708"/>
                <a:gd name="T8" fmla="*/ 30 w 212"/>
                <a:gd name="T9" fmla="*/ 12 h 708"/>
                <a:gd name="T10" fmla="*/ 12 w 212"/>
                <a:gd name="T11" fmla="*/ 18 h 708"/>
                <a:gd name="T12" fmla="*/ 38 w 212"/>
                <a:gd name="T13" fmla="*/ 188 h 708"/>
                <a:gd name="T14" fmla="*/ 52 w 212"/>
                <a:gd name="T15" fmla="*/ 288 h 708"/>
                <a:gd name="T16" fmla="*/ 52 w 212"/>
                <a:gd name="T17" fmla="*/ 288 h 708"/>
                <a:gd name="T18" fmla="*/ 52 w 212"/>
                <a:gd name="T19" fmla="*/ 308 h 708"/>
                <a:gd name="T20" fmla="*/ 52 w 212"/>
                <a:gd name="T21" fmla="*/ 308 h 708"/>
                <a:gd name="T22" fmla="*/ 50 w 212"/>
                <a:gd name="T23" fmla="*/ 330 h 708"/>
                <a:gd name="T24" fmla="*/ 50 w 212"/>
                <a:gd name="T25" fmla="*/ 342 h 708"/>
                <a:gd name="T26" fmla="*/ 46 w 212"/>
                <a:gd name="T27" fmla="*/ 352 h 708"/>
                <a:gd name="T28" fmla="*/ 46 w 212"/>
                <a:gd name="T29" fmla="*/ 352 h 708"/>
                <a:gd name="T30" fmla="*/ 42 w 212"/>
                <a:gd name="T31" fmla="*/ 364 h 708"/>
                <a:gd name="T32" fmla="*/ 38 w 212"/>
                <a:gd name="T33" fmla="*/ 376 h 708"/>
                <a:gd name="T34" fmla="*/ 0 w 212"/>
                <a:gd name="T35" fmla="*/ 438 h 708"/>
                <a:gd name="T36" fmla="*/ 0 w 212"/>
                <a:gd name="T37" fmla="*/ 620 h 708"/>
                <a:gd name="T38" fmla="*/ 0 w 212"/>
                <a:gd name="T39" fmla="*/ 620 h 708"/>
                <a:gd name="T40" fmla="*/ 2 w 212"/>
                <a:gd name="T41" fmla="*/ 638 h 708"/>
                <a:gd name="T42" fmla="*/ 8 w 212"/>
                <a:gd name="T43" fmla="*/ 654 h 708"/>
                <a:gd name="T44" fmla="*/ 18 w 212"/>
                <a:gd name="T45" fmla="*/ 670 h 708"/>
                <a:gd name="T46" fmla="*/ 30 w 212"/>
                <a:gd name="T47" fmla="*/ 682 h 708"/>
                <a:gd name="T48" fmla="*/ 44 w 212"/>
                <a:gd name="T49" fmla="*/ 694 h 708"/>
                <a:gd name="T50" fmla="*/ 60 w 212"/>
                <a:gd name="T51" fmla="*/ 700 h 708"/>
                <a:gd name="T52" fmla="*/ 78 w 212"/>
                <a:gd name="T53" fmla="*/ 706 h 708"/>
                <a:gd name="T54" fmla="*/ 98 w 212"/>
                <a:gd name="T55" fmla="*/ 708 h 708"/>
                <a:gd name="T56" fmla="*/ 118 w 212"/>
                <a:gd name="T57" fmla="*/ 708 h 708"/>
                <a:gd name="T58" fmla="*/ 118 w 212"/>
                <a:gd name="T59" fmla="*/ 708 h 708"/>
                <a:gd name="T60" fmla="*/ 136 w 212"/>
                <a:gd name="T61" fmla="*/ 706 h 708"/>
                <a:gd name="T62" fmla="*/ 156 w 212"/>
                <a:gd name="T63" fmla="*/ 700 h 708"/>
                <a:gd name="T64" fmla="*/ 172 w 212"/>
                <a:gd name="T65" fmla="*/ 694 h 708"/>
                <a:gd name="T66" fmla="*/ 184 w 212"/>
                <a:gd name="T67" fmla="*/ 682 h 708"/>
                <a:gd name="T68" fmla="*/ 196 w 212"/>
                <a:gd name="T69" fmla="*/ 670 h 708"/>
                <a:gd name="T70" fmla="*/ 204 w 212"/>
                <a:gd name="T71" fmla="*/ 654 h 708"/>
                <a:gd name="T72" fmla="*/ 210 w 212"/>
                <a:gd name="T73" fmla="*/ 638 h 708"/>
                <a:gd name="T74" fmla="*/ 212 w 212"/>
                <a:gd name="T75" fmla="*/ 620 h 708"/>
                <a:gd name="T76" fmla="*/ 212 w 212"/>
                <a:gd name="T77" fmla="*/ 262 h 708"/>
                <a:gd name="T78" fmla="*/ 212 w 212"/>
                <a:gd name="T79" fmla="*/ 262 h 708"/>
                <a:gd name="T80" fmla="*/ 210 w 212"/>
                <a:gd name="T81" fmla="*/ 240 h 708"/>
                <a:gd name="T82" fmla="*/ 204 w 212"/>
                <a:gd name="T83" fmla="*/ 220 h 708"/>
                <a:gd name="T84" fmla="*/ 194 w 212"/>
                <a:gd name="T85" fmla="*/ 204 h 708"/>
                <a:gd name="T86" fmla="*/ 188 w 212"/>
                <a:gd name="T87" fmla="*/ 198 h 708"/>
                <a:gd name="T88" fmla="*/ 182 w 212"/>
                <a:gd name="T89" fmla="*/ 192 h 708"/>
                <a:gd name="T90" fmla="*/ 182 w 212"/>
                <a:gd name="T91" fmla="*/ 192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2" h="708">
                  <a:moveTo>
                    <a:pt x="182" y="192"/>
                  </a:moveTo>
                  <a:lnTo>
                    <a:pt x="46" y="0"/>
                  </a:lnTo>
                  <a:lnTo>
                    <a:pt x="46" y="0"/>
                  </a:lnTo>
                  <a:lnTo>
                    <a:pt x="38" y="6"/>
                  </a:lnTo>
                  <a:lnTo>
                    <a:pt x="30" y="12"/>
                  </a:lnTo>
                  <a:lnTo>
                    <a:pt x="12" y="18"/>
                  </a:lnTo>
                  <a:lnTo>
                    <a:pt x="38" y="188"/>
                  </a:lnTo>
                  <a:lnTo>
                    <a:pt x="52" y="288"/>
                  </a:lnTo>
                  <a:lnTo>
                    <a:pt x="52" y="288"/>
                  </a:lnTo>
                  <a:lnTo>
                    <a:pt x="52" y="308"/>
                  </a:lnTo>
                  <a:lnTo>
                    <a:pt x="52" y="308"/>
                  </a:lnTo>
                  <a:lnTo>
                    <a:pt x="50" y="330"/>
                  </a:lnTo>
                  <a:lnTo>
                    <a:pt x="50" y="342"/>
                  </a:lnTo>
                  <a:lnTo>
                    <a:pt x="46" y="352"/>
                  </a:lnTo>
                  <a:lnTo>
                    <a:pt x="46" y="352"/>
                  </a:lnTo>
                  <a:lnTo>
                    <a:pt x="42" y="364"/>
                  </a:lnTo>
                  <a:lnTo>
                    <a:pt x="38" y="376"/>
                  </a:lnTo>
                  <a:lnTo>
                    <a:pt x="0" y="438"/>
                  </a:lnTo>
                  <a:lnTo>
                    <a:pt x="0" y="620"/>
                  </a:lnTo>
                  <a:lnTo>
                    <a:pt x="0" y="620"/>
                  </a:lnTo>
                  <a:lnTo>
                    <a:pt x="2" y="638"/>
                  </a:lnTo>
                  <a:lnTo>
                    <a:pt x="8" y="654"/>
                  </a:lnTo>
                  <a:lnTo>
                    <a:pt x="18" y="670"/>
                  </a:lnTo>
                  <a:lnTo>
                    <a:pt x="30" y="682"/>
                  </a:lnTo>
                  <a:lnTo>
                    <a:pt x="44" y="694"/>
                  </a:lnTo>
                  <a:lnTo>
                    <a:pt x="60" y="700"/>
                  </a:lnTo>
                  <a:lnTo>
                    <a:pt x="78" y="706"/>
                  </a:lnTo>
                  <a:lnTo>
                    <a:pt x="98" y="708"/>
                  </a:lnTo>
                  <a:lnTo>
                    <a:pt x="118" y="708"/>
                  </a:lnTo>
                  <a:lnTo>
                    <a:pt x="118" y="708"/>
                  </a:lnTo>
                  <a:lnTo>
                    <a:pt x="136" y="706"/>
                  </a:lnTo>
                  <a:lnTo>
                    <a:pt x="156" y="700"/>
                  </a:lnTo>
                  <a:lnTo>
                    <a:pt x="172" y="694"/>
                  </a:lnTo>
                  <a:lnTo>
                    <a:pt x="184" y="682"/>
                  </a:lnTo>
                  <a:lnTo>
                    <a:pt x="196" y="670"/>
                  </a:lnTo>
                  <a:lnTo>
                    <a:pt x="204" y="654"/>
                  </a:lnTo>
                  <a:lnTo>
                    <a:pt x="210" y="638"/>
                  </a:lnTo>
                  <a:lnTo>
                    <a:pt x="212" y="620"/>
                  </a:lnTo>
                  <a:lnTo>
                    <a:pt x="212" y="262"/>
                  </a:lnTo>
                  <a:lnTo>
                    <a:pt x="212" y="262"/>
                  </a:lnTo>
                  <a:lnTo>
                    <a:pt x="210" y="240"/>
                  </a:lnTo>
                  <a:lnTo>
                    <a:pt x="204" y="220"/>
                  </a:lnTo>
                  <a:lnTo>
                    <a:pt x="194" y="204"/>
                  </a:lnTo>
                  <a:lnTo>
                    <a:pt x="188" y="198"/>
                  </a:lnTo>
                  <a:lnTo>
                    <a:pt x="182" y="192"/>
                  </a:lnTo>
                  <a:lnTo>
                    <a:pt x="182" y="1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圆角矩形 17"/>
          <p:cNvSpPr/>
          <p:nvPr/>
        </p:nvSpPr>
        <p:spPr>
          <a:xfrm>
            <a:off x="1304925" y="1061820"/>
            <a:ext cx="3305175" cy="941281"/>
          </a:xfrm>
          <a:prstGeom prst="roundRect">
            <a:avLst>
              <a:gd name="adj" fmla="val 50000"/>
            </a:avLst>
          </a:prstGeom>
          <a:solidFill>
            <a:srgbClr val="E58C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2400991" y="1061820"/>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 name="组合 19"/>
          <p:cNvGrpSpPr/>
          <p:nvPr/>
        </p:nvGrpSpPr>
        <p:grpSpPr>
          <a:xfrm>
            <a:off x="1304444" y="1262042"/>
            <a:ext cx="1005107" cy="600164"/>
            <a:chOff x="1739258" y="1682721"/>
            <a:chExt cx="1340143" cy="800218"/>
          </a:xfrm>
        </p:grpSpPr>
        <p:sp>
          <p:nvSpPr>
            <p:cNvPr id="21" name="文本框 20"/>
            <p:cNvSpPr txBox="1"/>
            <p:nvPr/>
          </p:nvSpPr>
          <p:spPr>
            <a:xfrm>
              <a:off x="1739258" y="1682721"/>
              <a:ext cx="926130"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01</a:t>
              </a:r>
              <a:endParaRPr lang="zh-CN" altLang="en-US" sz="3300" dirty="0">
                <a:solidFill>
                  <a:schemeClr val="bg1"/>
                </a:solidFill>
                <a:ea typeface="MS Gothic" panose="020B0609070205080204" pitchFamily="49" charset="-128"/>
              </a:endParaRPr>
            </a:p>
          </p:txBody>
        </p:sp>
        <p:pic>
          <p:nvPicPr>
            <p:cNvPr id="22" name="图片 21"/>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609216" y="1800394"/>
              <a:ext cx="470185" cy="531492"/>
            </a:xfrm>
            <a:prstGeom prst="rect">
              <a:avLst/>
            </a:prstGeom>
          </p:spPr>
        </p:pic>
      </p:grpSp>
      <p:sp>
        <p:nvSpPr>
          <p:cNvPr id="23" name="圆角矩形 22"/>
          <p:cNvSpPr/>
          <p:nvPr/>
        </p:nvSpPr>
        <p:spPr>
          <a:xfrm>
            <a:off x="2363372" y="2350293"/>
            <a:ext cx="3305175" cy="941281"/>
          </a:xfrm>
          <a:prstGeom prst="roundRect">
            <a:avLst>
              <a:gd name="adj" fmla="val 50000"/>
            </a:avLst>
          </a:prstGeom>
          <a:solidFill>
            <a:srgbClr val="68BEE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b="1">
              <a:solidFill>
                <a:schemeClr val="bg1"/>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3459438" y="2350293"/>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圆角矩形 24"/>
          <p:cNvSpPr/>
          <p:nvPr/>
        </p:nvSpPr>
        <p:spPr>
          <a:xfrm>
            <a:off x="3346791" y="3580796"/>
            <a:ext cx="3305175" cy="941281"/>
          </a:xfrm>
          <a:prstGeom prst="roundRect">
            <a:avLst>
              <a:gd name="adj" fmla="val 50000"/>
            </a:avLst>
          </a:prstGeom>
          <a:solidFill>
            <a:srgbClr val="C8D66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圆角矩形 25"/>
          <p:cNvSpPr/>
          <p:nvPr/>
        </p:nvSpPr>
        <p:spPr>
          <a:xfrm>
            <a:off x="4442857" y="3580796"/>
            <a:ext cx="3305175" cy="941281"/>
          </a:xfrm>
          <a:prstGeom prst="roundRect">
            <a:avLst>
              <a:gd name="adj" fmla="val 50000"/>
            </a:avLst>
          </a:prstGeom>
          <a:solidFill>
            <a:schemeClr val="bg1"/>
          </a:solidFill>
          <a:ln w="19050">
            <a:solidFill>
              <a:srgbClr val="555E7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p:cNvGrpSpPr/>
          <p:nvPr/>
        </p:nvGrpSpPr>
        <p:grpSpPr>
          <a:xfrm>
            <a:off x="6143070" y="927651"/>
            <a:ext cx="2683034" cy="1015450"/>
            <a:chOff x="571472" y="928670"/>
            <a:chExt cx="3726033" cy="1353933"/>
          </a:xfrm>
        </p:grpSpPr>
        <p:sp>
          <p:nvSpPr>
            <p:cNvPr id="28" name="矩形 27"/>
            <p:cNvSpPr/>
            <p:nvPr/>
          </p:nvSpPr>
          <p:spPr>
            <a:xfrm>
              <a:off x="571472" y="928670"/>
              <a:ext cx="3462112" cy="528777"/>
            </a:xfrm>
            <a:prstGeom prst="rect">
              <a:avLst/>
            </a:prstGeom>
          </p:spPr>
          <p:txBody>
            <a:bodyPr wrap="none">
              <a:spAutoFit/>
            </a:bodyPr>
            <a:lstStyle/>
            <a:p>
              <a:pPr>
                <a:lnSpc>
                  <a:spcPct val="120000"/>
                </a:lnSpc>
              </a:pPr>
              <a:r>
                <a:rPr lang="zh-CN" altLang="en-US" sz="1800" b="1" dirty="0">
                  <a:latin typeface="微软雅黑" panose="020B0503020204020204" pitchFamily="34" charset="-122"/>
                  <a:ea typeface="微软雅黑" panose="020B0503020204020204" pitchFamily="34" charset="-122"/>
                </a:rPr>
                <a:t>添</a:t>
              </a:r>
              <a:r>
                <a:rPr lang="zh-CN" altLang="en-US" sz="1800" b="1">
                  <a:latin typeface="微软雅黑" panose="020B0503020204020204" pitchFamily="34" charset="-122"/>
                  <a:ea typeface="微软雅黑" panose="020B0503020204020204" pitchFamily="34" charset="-122"/>
                </a:rPr>
                <a:t>入文的内容打在这里</a:t>
              </a:r>
              <a:endParaRPr lang="zh-CN" altLang="en-US" sz="1800" b="1" dirty="0">
                <a:latin typeface="微软雅黑" panose="020B0503020204020204" pitchFamily="34" charset="-122"/>
                <a:ea typeface="微软雅黑" panose="020B0503020204020204" pitchFamily="34" charset="-122"/>
              </a:endParaRPr>
            </a:p>
          </p:txBody>
        </p:sp>
        <p:sp>
          <p:nvSpPr>
            <p:cNvPr id="29" name="矩形 28"/>
            <p:cNvSpPr/>
            <p:nvPr/>
          </p:nvSpPr>
          <p:spPr>
            <a:xfrm>
              <a:off x="571472" y="1480899"/>
              <a:ext cx="3726033" cy="8017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chemeClr val="tx1"/>
                  </a:solidFill>
                  <a:latin typeface="微软雅黑" panose="020B0503020204020204" pitchFamily="34" charset="-122"/>
                  <a:ea typeface="微软雅黑" panose="020B0503020204020204" pitchFamily="34" charset="-122"/>
                </a:rPr>
                <a:t>您的内容打在这里，或通过复制您的文本后在此框中</a:t>
              </a:r>
              <a:r>
                <a:rPr lang="zh-CN" altLang="en-US">
                  <a:solidFill>
                    <a:schemeClr val="tx1"/>
                  </a:solidFill>
                  <a:latin typeface="微软雅黑" panose="020B0503020204020204" pitchFamily="34" charset="-122"/>
                  <a:ea typeface="微软雅黑" panose="020B0503020204020204" pitchFamily="34" charset="-122"/>
                </a:rPr>
                <a:t>选择</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562989" y="2772257"/>
            <a:ext cx="559246" cy="1815717"/>
            <a:chOff x="5758085" y="3665098"/>
            <a:chExt cx="745661" cy="2420956"/>
          </a:xfrm>
          <a:solidFill>
            <a:schemeClr val="bg1">
              <a:lumMod val="75000"/>
            </a:schemeClr>
          </a:solidFill>
        </p:grpSpPr>
        <p:sp>
          <p:nvSpPr>
            <p:cNvPr id="31" name="Freeform 1575"/>
            <p:cNvSpPr/>
            <p:nvPr/>
          </p:nvSpPr>
          <p:spPr bwMode="auto">
            <a:xfrm>
              <a:off x="5758085" y="3988979"/>
              <a:ext cx="618142" cy="675724"/>
            </a:xfrm>
            <a:custGeom>
              <a:avLst/>
              <a:gdLst>
                <a:gd name="T0" fmla="*/ 492 w 572"/>
                <a:gd name="T1" fmla="*/ 410 h 580"/>
                <a:gd name="T2" fmla="*/ 170 w 572"/>
                <a:gd name="T3" fmla="*/ 410 h 580"/>
                <a:gd name="T4" fmla="*/ 170 w 572"/>
                <a:gd name="T5" fmla="*/ 82 h 580"/>
                <a:gd name="T6" fmla="*/ 170 w 572"/>
                <a:gd name="T7" fmla="*/ 82 h 580"/>
                <a:gd name="T8" fmla="*/ 168 w 572"/>
                <a:gd name="T9" fmla="*/ 64 h 580"/>
                <a:gd name="T10" fmla="*/ 164 w 572"/>
                <a:gd name="T11" fmla="*/ 48 h 580"/>
                <a:gd name="T12" fmla="*/ 156 w 572"/>
                <a:gd name="T13" fmla="*/ 34 h 580"/>
                <a:gd name="T14" fmla="*/ 144 w 572"/>
                <a:gd name="T15" fmla="*/ 22 h 580"/>
                <a:gd name="T16" fmla="*/ 130 w 572"/>
                <a:gd name="T17" fmla="*/ 12 h 580"/>
                <a:gd name="T18" fmla="*/ 114 w 572"/>
                <a:gd name="T19" fmla="*/ 6 h 580"/>
                <a:gd name="T20" fmla="*/ 98 w 572"/>
                <a:gd name="T21" fmla="*/ 0 h 580"/>
                <a:gd name="T22" fmla="*/ 80 w 572"/>
                <a:gd name="T23" fmla="*/ 0 h 580"/>
                <a:gd name="T24" fmla="*/ 80 w 572"/>
                <a:gd name="T25" fmla="*/ 0 h 580"/>
                <a:gd name="T26" fmla="*/ 64 w 572"/>
                <a:gd name="T27" fmla="*/ 0 h 580"/>
                <a:gd name="T28" fmla="*/ 50 w 572"/>
                <a:gd name="T29" fmla="*/ 6 h 580"/>
                <a:gd name="T30" fmla="*/ 36 w 572"/>
                <a:gd name="T31" fmla="*/ 12 h 580"/>
                <a:gd name="T32" fmla="*/ 24 w 572"/>
                <a:gd name="T33" fmla="*/ 22 h 580"/>
                <a:gd name="T34" fmla="*/ 14 w 572"/>
                <a:gd name="T35" fmla="*/ 34 h 580"/>
                <a:gd name="T36" fmla="*/ 6 w 572"/>
                <a:gd name="T37" fmla="*/ 48 h 580"/>
                <a:gd name="T38" fmla="*/ 0 w 572"/>
                <a:gd name="T39" fmla="*/ 64 h 580"/>
                <a:gd name="T40" fmla="*/ 0 w 572"/>
                <a:gd name="T41" fmla="*/ 82 h 580"/>
                <a:gd name="T42" fmla="*/ 0 w 572"/>
                <a:gd name="T43" fmla="*/ 488 h 580"/>
                <a:gd name="T44" fmla="*/ 0 w 572"/>
                <a:gd name="T45" fmla="*/ 488 h 580"/>
                <a:gd name="T46" fmla="*/ 0 w 572"/>
                <a:gd name="T47" fmla="*/ 494 h 580"/>
                <a:gd name="T48" fmla="*/ 0 w 572"/>
                <a:gd name="T49" fmla="*/ 494 h 580"/>
                <a:gd name="T50" fmla="*/ 0 w 572"/>
                <a:gd name="T51" fmla="*/ 512 h 580"/>
                <a:gd name="T52" fmla="*/ 6 w 572"/>
                <a:gd name="T53" fmla="*/ 528 h 580"/>
                <a:gd name="T54" fmla="*/ 14 w 572"/>
                <a:gd name="T55" fmla="*/ 542 h 580"/>
                <a:gd name="T56" fmla="*/ 24 w 572"/>
                <a:gd name="T57" fmla="*/ 556 h 580"/>
                <a:gd name="T58" fmla="*/ 36 w 572"/>
                <a:gd name="T59" fmla="*/ 566 h 580"/>
                <a:gd name="T60" fmla="*/ 50 w 572"/>
                <a:gd name="T61" fmla="*/ 574 h 580"/>
                <a:gd name="T62" fmla="*/ 64 w 572"/>
                <a:gd name="T63" fmla="*/ 578 h 580"/>
                <a:gd name="T64" fmla="*/ 80 w 572"/>
                <a:gd name="T65" fmla="*/ 580 h 580"/>
                <a:gd name="T66" fmla="*/ 492 w 572"/>
                <a:gd name="T67" fmla="*/ 580 h 580"/>
                <a:gd name="T68" fmla="*/ 492 w 572"/>
                <a:gd name="T69" fmla="*/ 580 h 580"/>
                <a:gd name="T70" fmla="*/ 510 w 572"/>
                <a:gd name="T71" fmla="*/ 578 h 580"/>
                <a:gd name="T72" fmla="*/ 526 w 572"/>
                <a:gd name="T73" fmla="*/ 574 h 580"/>
                <a:gd name="T74" fmla="*/ 540 w 572"/>
                <a:gd name="T75" fmla="*/ 566 h 580"/>
                <a:gd name="T76" fmla="*/ 550 w 572"/>
                <a:gd name="T77" fmla="*/ 556 h 580"/>
                <a:gd name="T78" fmla="*/ 560 w 572"/>
                <a:gd name="T79" fmla="*/ 542 h 580"/>
                <a:gd name="T80" fmla="*/ 566 w 572"/>
                <a:gd name="T81" fmla="*/ 528 h 580"/>
                <a:gd name="T82" fmla="*/ 572 w 572"/>
                <a:gd name="T83" fmla="*/ 512 h 580"/>
                <a:gd name="T84" fmla="*/ 572 w 572"/>
                <a:gd name="T85" fmla="*/ 494 h 580"/>
                <a:gd name="T86" fmla="*/ 572 w 572"/>
                <a:gd name="T87" fmla="*/ 494 h 580"/>
                <a:gd name="T88" fmla="*/ 572 w 572"/>
                <a:gd name="T89" fmla="*/ 476 h 580"/>
                <a:gd name="T90" fmla="*/ 566 w 572"/>
                <a:gd name="T91" fmla="*/ 462 h 580"/>
                <a:gd name="T92" fmla="*/ 560 w 572"/>
                <a:gd name="T93" fmla="*/ 446 h 580"/>
                <a:gd name="T94" fmla="*/ 550 w 572"/>
                <a:gd name="T95" fmla="*/ 434 h 580"/>
                <a:gd name="T96" fmla="*/ 540 w 572"/>
                <a:gd name="T97" fmla="*/ 424 h 580"/>
                <a:gd name="T98" fmla="*/ 526 w 572"/>
                <a:gd name="T99" fmla="*/ 416 h 580"/>
                <a:gd name="T100" fmla="*/ 510 w 572"/>
                <a:gd name="T101" fmla="*/ 412 h 580"/>
                <a:gd name="T102" fmla="*/ 492 w 572"/>
                <a:gd name="T103" fmla="*/ 410 h 580"/>
                <a:gd name="T104" fmla="*/ 492 w 572"/>
                <a:gd name="T105" fmla="*/ 41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 h="580">
                  <a:moveTo>
                    <a:pt x="492" y="410"/>
                  </a:moveTo>
                  <a:lnTo>
                    <a:pt x="170" y="410"/>
                  </a:lnTo>
                  <a:lnTo>
                    <a:pt x="170" y="82"/>
                  </a:lnTo>
                  <a:lnTo>
                    <a:pt x="170" y="82"/>
                  </a:lnTo>
                  <a:lnTo>
                    <a:pt x="168" y="64"/>
                  </a:lnTo>
                  <a:lnTo>
                    <a:pt x="164" y="48"/>
                  </a:lnTo>
                  <a:lnTo>
                    <a:pt x="156" y="34"/>
                  </a:lnTo>
                  <a:lnTo>
                    <a:pt x="144" y="22"/>
                  </a:lnTo>
                  <a:lnTo>
                    <a:pt x="130" y="12"/>
                  </a:lnTo>
                  <a:lnTo>
                    <a:pt x="114" y="6"/>
                  </a:lnTo>
                  <a:lnTo>
                    <a:pt x="98" y="0"/>
                  </a:lnTo>
                  <a:lnTo>
                    <a:pt x="80" y="0"/>
                  </a:lnTo>
                  <a:lnTo>
                    <a:pt x="80" y="0"/>
                  </a:lnTo>
                  <a:lnTo>
                    <a:pt x="64" y="0"/>
                  </a:lnTo>
                  <a:lnTo>
                    <a:pt x="50" y="6"/>
                  </a:lnTo>
                  <a:lnTo>
                    <a:pt x="36" y="12"/>
                  </a:lnTo>
                  <a:lnTo>
                    <a:pt x="24" y="22"/>
                  </a:lnTo>
                  <a:lnTo>
                    <a:pt x="14" y="34"/>
                  </a:lnTo>
                  <a:lnTo>
                    <a:pt x="6" y="48"/>
                  </a:lnTo>
                  <a:lnTo>
                    <a:pt x="0" y="64"/>
                  </a:lnTo>
                  <a:lnTo>
                    <a:pt x="0" y="82"/>
                  </a:lnTo>
                  <a:lnTo>
                    <a:pt x="0" y="488"/>
                  </a:lnTo>
                  <a:lnTo>
                    <a:pt x="0" y="488"/>
                  </a:lnTo>
                  <a:lnTo>
                    <a:pt x="0" y="494"/>
                  </a:lnTo>
                  <a:lnTo>
                    <a:pt x="0" y="494"/>
                  </a:lnTo>
                  <a:lnTo>
                    <a:pt x="0" y="512"/>
                  </a:lnTo>
                  <a:lnTo>
                    <a:pt x="6" y="528"/>
                  </a:lnTo>
                  <a:lnTo>
                    <a:pt x="14" y="542"/>
                  </a:lnTo>
                  <a:lnTo>
                    <a:pt x="24" y="556"/>
                  </a:lnTo>
                  <a:lnTo>
                    <a:pt x="36" y="566"/>
                  </a:lnTo>
                  <a:lnTo>
                    <a:pt x="50" y="574"/>
                  </a:lnTo>
                  <a:lnTo>
                    <a:pt x="64" y="578"/>
                  </a:lnTo>
                  <a:lnTo>
                    <a:pt x="80" y="580"/>
                  </a:lnTo>
                  <a:lnTo>
                    <a:pt x="492" y="580"/>
                  </a:lnTo>
                  <a:lnTo>
                    <a:pt x="492" y="580"/>
                  </a:lnTo>
                  <a:lnTo>
                    <a:pt x="510" y="578"/>
                  </a:lnTo>
                  <a:lnTo>
                    <a:pt x="526" y="574"/>
                  </a:lnTo>
                  <a:lnTo>
                    <a:pt x="540" y="566"/>
                  </a:lnTo>
                  <a:lnTo>
                    <a:pt x="550" y="556"/>
                  </a:lnTo>
                  <a:lnTo>
                    <a:pt x="560" y="542"/>
                  </a:lnTo>
                  <a:lnTo>
                    <a:pt x="566" y="528"/>
                  </a:lnTo>
                  <a:lnTo>
                    <a:pt x="572" y="512"/>
                  </a:lnTo>
                  <a:lnTo>
                    <a:pt x="572" y="494"/>
                  </a:lnTo>
                  <a:lnTo>
                    <a:pt x="572" y="494"/>
                  </a:lnTo>
                  <a:lnTo>
                    <a:pt x="572" y="476"/>
                  </a:lnTo>
                  <a:lnTo>
                    <a:pt x="566" y="462"/>
                  </a:lnTo>
                  <a:lnTo>
                    <a:pt x="560" y="446"/>
                  </a:lnTo>
                  <a:lnTo>
                    <a:pt x="550" y="434"/>
                  </a:lnTo>
                  <a:lnTo>
                    <a:pt x="540" y="424"/>
                  </a:lnTo>
                  <a:lnTo>
                    <a:pt x="526" y="416"/>
                  </a:lnTo>
                  <a:lnTo>
                    <a:pt x="510" y="412"/>
                  </a:lnTo>
                  <a:lnTo>
                    <a:pt x="492" y="410"/>
                  </a:lnTo>
                  <a:lnTo>
                    <a:pt x="492"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576"/>
            <p:cNvSpPr/>
            <p:nvPr/>
          </p:nvSpPr>
          <p:spPr bwMode="auto">
            <a:xfrm>
              <a:off x="6274645" y="4084513"/>
              <a:ext cx="15129" cy="41942"/>
            </a:xfrm>
            <a:custGeom>
              <a:avLst/>
              <a:gdLst>
                <a:gd name="T0" fmla="*/ 14 w 14"/>
                <a:gd name="T1" fmla="*/ 36 h 36"/>
                <a:gd name="T2" fmla="*/ 14 w 14"/>
                <a:gd name="T3" fmla="*/ 0 h 36"/>
                <a:gd name="T4" fmla="*/ 14 w 14"/>
                <a:gd name="T5" fmla="*/ 0 h 36"/>
                <a:gd name="T6" fmla="*/ 8 w 14"/>
                <a:gd name="T7" fmla="*/ 8 h 36"/>
                <a:gd name="T8" fmla="*/ 0 w 14"/>
                <a:gd name="T9" fmla="*/ 16 h 36"/>
                <a:gd name="T10" fmla="*/ 14 w 14"/>
                <a:gd name="T11" fmla="*/ 36 h 36"/>
              </a:gdLst>
              <a:ahLst/>
              <a:cxnLst>
                <a:cxn ang="0">
                  <a:pos x="T0" y="T1"/>
                </a:cxn>
                <a:cxn ang="0">
                  <a:pos x="T2" y="T3"/>
                </a:cxn>
                <a:cxn ang="0">
                  <a:pos x="T4" y="T5"/>
                </a:cxn>
                <a:cxn ang="0">
                  <a:pos x="T6" y="T7"/>
                </a:cxn>
                <a:cxn ang="0">
                  <a:pos x="T8" y="T9"/>
                </a:cxn>
                <a:cxn ang="0">
                  <a:pos x="T10" y="T11"/>
                </a:cxn>
              </a:cxnLst>
              <a:rect l="0" t="0" r="r" b="b"/>
              <a:pathLst>
                <a:path w="14" h="36">
                  <a:moveTo>
                    <a:pt x="14" y="36"/>
                  </a:moveTo>
                  <a:lnTo>
                    <a:pt x="14" y="0"/>
                  </a:lnTo>
                  <a:lnTo>
                    <a:pt x="14" y="0"/>
                  </a:lnTo>
                  <a:lnTo>
                    <a:pt x="8" y="8"/>
                  </a:lnTo>
                  <a:lnTo>
                    <a:pt x="0" y="16"/>
                  </a:lnTo>
                  <a:lnTo>
                    <a:pt x="1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577"/>
            <p:cNvSpPr/>
            <p:nvPr/>
          </p:nvSpPr>
          <p:spPr bwMode="auto">
            <a:xfrm>
              <a:off x="5969896" y="4084513"/>
              <a:ext cx="220457" cy="349513"/>
            </a:xfrm>
            <a:custGeom>
              <a:avLst/>
              <a:gdLst>
                <a:gd name="T0" fmla="*/ 0 w 204"/>
                <a:gd name="T1" fmla="*/ 300 h 300"/>
                <a:gd name="T2" fmla="*/ 204 w 204"/>
                <a:gd name="T3" fmla="*/ 300 h 300"/>
                <a:gd name="T4" fmla="*/ 88 w 204"/>
                <a:gd name="T5" fmla="*/ 132 h 300"/>
                <a:gd name="T6" fmla="*/ 88 w 204"/>
                <a:gd name="T7" fmla="*/ 132 h 300"/>
                <a:gd name="T8" fmla="*/ 78 w 204"/>
                <a:gd name="T9" fmla="*/ 110 h 300"/>
                <a:gd name="T10" fmla="*/ 70 w 204"/>
                <a:gd name="T11" fmla="*/ 88 h 300"/>
                <a:gd name="T12" fmla="*/ 70 w 204"/>
                <a:gd name="T13" fmla="*/ 78 h 300"/>
                <a:gd name="T14" fmla="*/ 68 w 204"/>
                <a:gd name="T15" fmla="*/ 66 h 300"/>
                <a:gd name="T16" fmla="*/ 70 w 204"/>
                <a:gd name="T17" fmla="*/ 56 h 300"/>
                <a:gd name="T18" fmla="*/ 74 w 204"/>
                <a:gd name="T19" fmla="*/ 46 h 300"/>
                <a:gd name="T20" fmla="*/ 74 w 204"/>
                <a:gd name="T21" fmla="*/ 46 h 300"/>
                <a:gd name="T22" fmla="*/ 54 w 204"/>
                <a:gd name="T23" fmla="*/ 36 h 300"/>
                <a:gd name="T24" fmla="*/ 34 w 204"/>
                <a:gd name="T25" fmla="*/ 26 h 300"/>
                <a:gd name="T26" fmla="*/ 18 w 204"/>
                <a:gd name="T27" fmla="*/ 14 h 300"/>
                <a:gd name="T28" fmla="*/ 0 w 204"/>
                <a:gd name="T29" fmla="*/ 0 h 300"/>
                <a:gd name="T30" fmla="*/ 0 w 204"/>
                <a:gd name="T31"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300">
                  <a:moveTo>
                    <a:pt x="0" y="300"/>
                  </a:moveTo>
                  <a:lnTo>
                    <a:pt x="204" y="300"/>
                  </a:lnTo>
                  <a:lnTo>
                    <a:pt x="88" y="132"/>
                  </a:lnTo>
                  <a:lnTo>
                    <a:pt x="88" y="132"/>
                  </a:lnTo>
                  <a:lnTo>
                    <a:pt x="78" y="110"/>
                  </a:lnTo>
                  <a:lnTo>
                    <a:pt x="70" y="88"/>
                  </a:lnTo>
                  <a:lnTo>
                    <a:pt x="70" y="78"/>
                  </a:lnTo>
                  <a:lnTo>
                    <a:pt x="68" y="66"/>
                  </a:lnTo>
                  <a:lnTo>
                    <a:pt x="70" y="56"/>
                  </a:lnTo>
                  <a:lnTo>
                    <a:pt x="74" y="46"/>
                  </a:lnTo>
                  <a:lnTo>
                    <a:pt x="74" y="46"/>
                  </a:lnTo>
                  <a:lnTo>
                    <a:pt x="54" y="36"/>
                  </a:lnTo>
                  <a:lnTo>
                    <a:pt x="34" y="26"/>
                  </a:lnTo>
                  <a:lnTo>
                    <a:pt x="18" y="14"/>
                  </a:lnTo>
                  <a:lnTo>
                    <a:pt x="0" y="0"/>
                  </a:lnTo>
                  <a:lnTo>
                    <a:pt x="0" y="3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78"/>
            <p:cNvSpPr/>
            <p:nvPr/>
          </p:nvSpPr>
          <p:spPr bwMode="auto">
            <a:xfrm>
              <a:off x="5915863" y="3665098"/>
              <a:ext cx="432268" cy="442716"/>
            </a:xfrm>
            <a:custGeom>
              <a:avLst/>
              <a:gdLst>
                <a:gd name="T0" fmla="*/ 170 w 400"/>
                <a:gd name="T1" fmla="*/ 332 h 380"/>
                <a:gd name="T2" fmla="*/ 202 w 400"/>
                <a:gd name="T3" fmla="*/ 318 h 380"/>
                <a:gd name="T4" fmla="*/ 236 w 400"/>
                <a:gd name="T5" fmla="*/ 312 h 380"/>
                <a:gd name="T6" fmla="*/ 246 w 400"/>
                <a:gd name="T7" fmla="*/ 312 h 380"/>
                <a:gd name="T8" fmla="*/ 270 w 400"/>
                <a:gd name="T9" fmla="*/ 318 h 380"/>
                <a:gd name="T10" fmla="*/ 290 w 400"/>
                <a:gd name="T11" fmla="*/ 328 h 380"/>
                <a:gd name="T12" fmla="*/ 310 w 400"/>
                <a:gd name="T13" fmla="*/ 344 h 380"/>
                <a:gd name="T14" fmla="*/ 318 w 400"/>
                <a:gd name="T15" fmla="*/ 356 h 380"/>
                <a:gd name="T16" fmla="*/ 348 w 400"/>
                <a:gd name="T17" fmla="*/ 328 h 380"/>
                <a:gd name="T18" fmla="*/ 356 w 400"/>
                <a:gd name="T19" fmla="*/ 318 h 380"/>
                <a:gd name="T20" fmla="*/ 368 w 400"/>
                <a:gd name="T21" fmla="*/ 290 h 380"/>
                <a:gd name="T22" fmla="*/ 374 w 400"/>
                <a:gd name="T23" fmla="*/ 284 h 380"/>
                <a:gd name="T24" fmla="*/ 394 w 400"/>
                <a:gd name="T25" fmla="*/ 240 h 380"/>
                <a:gd name="T26" fmla="*/ 400 w 400"/>
                <a:gd name="T27" fmla="*/ 198 h 380"/>
                <a:gd name="T28" fmla="*/ 398 w 400"/>
                <a:gd name="T29" fmla="*/ 178 h 380"/>
                <a:gd name="T30" fmla="*/ 390 w 400"/>
                <a:gd name="T31" fmla="*/ 138 h 380"/>
                <a:gd name="T32" fmla="*/ 374 w 400"/>
                <a:gd name="T33" fmla="*/ 102 h 380"/>
                <a:gd name="T34" fmla="*/ 352 w 400"/>
                <a:gd name="T35" fmla="*/ 72 h 380"/>
                <a:gd name="T36" fmla="*/ 324 w 400"/>
                <a:gd name="T37" fmla="*/ 44 h 380"/>
                <a:gd name="T38" fmla="*/ 292 w 400"/>
                <a:gd name="T39" fmla="*/ 24 h 380"/>
                <a:gd name="T40" fmla="*/ 256 w 400"/>
                <a:gd name="T41" fmla="*/ 8 h 380"/>
                <a:gd name="T42" fmla="*/ 216 w 400"/>
                <a:gd name="T43" fmla="*/ 0 h 380"/>
                <a:gd name="T44" fmla="*/ 196 w 400"/>
                <a:gd name="T45" fmla="*/ 0 h 380"/>
                <a:gd name="T46" fmla="*/ 158 w 400"/>
                <a:gd name="T47" fmla="*/ 4 h 380"/>
                <a:gd name="T48" fmla="*/ 122 w 400"/>
                <a:gd name="T49" fmla="*/ 16 h 380"/>
                <a:gd name="T50" fmla="*/ 88 w 400"/>
                <a:gd name="T51" fmla="*/ 34 h 380"/>
                <a:gd name="T52" fmla="*/ 58 w 400"/>
                <a:gd name="T53" fmla="*/ 58 h 380"/>
                <a:gd name="T54" fmla="*/ 34 w 400"/>
                <a:gd name="T55" fmla="*/ 86 h 380"/>
                <a:gd name="T56" fmla="*/ 16 w 400"/>
                <a:gd name="T57" fmla="*/ 120 h 380"/>
                <a:gd name="T58" fmla="*/ 4 w 400"/>
                <a:gd name="T59" fmla="*/ 158 h 380"/>
                <a:gd name="T60" fmla="*/ 0 w 400"/>
                <a:gd name="T61" fmla="*/ 198 h 380"/>
                <a:gd name="T62" fmla="*/ 0 w 400"/>
                <a:gd name="T63" fmla="*/ 214 h 380"/>
                <a:gd name="T64" fmla="*/ 6 w 400"/>
                <a:gd name="T65" fmla="*/ 244 h 380"/>
                <a:gd name="T66" fmla="*/ 22 w 400"/>
                <a:gd name="T67" fmla="*/ 286 h 380"/>
                <a:gd name="T68" fmla="*/ 56 w 400"/>
                <a:gd name="T69" fmla="*/ 334 h 380"/>
                <a:gd name="T70" fmla="*/ 100 w 400"/>
                <a:gd name="T71" fmla="*/ 368 h 380"/>
                <a:gd name="T72" fmla="*/ 126 w 400"/>
                <a:gd name="T73" fmla="*/ 380 h 380"/>
                <a:gd name="T74" fmla="*/ 146 w 400"/>
                <a:gd name="T75" fmla="*/ 352 h 380"/>
                <a:gd name="T76" fmla="*/ 170 w 400"/>
                <a:gd name="T77" fmla="*/ 33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0" h="380">
                  <a:moveTo>
                    <a:pt x="170" y="332"/>
                  </a:moveTo>
                  <a:lnTo>
                    <a:pt x="170" y="332"/>
                  </a:lnTo>
                  <a:lnTo>
                    <a:pt x="186" y="324"/>
                  </a:lnTo>
                  <a:lnTo>
                    <a:pt x="202" y="318"/>
                  </a:lnTo>
                  <a:lnTo>
                    <a:pt x="218" y="314"/>
                  </a:lnTo>
                  <a:lnTo>
                    <a:pt x="236" y="312"/>
                  </a:lnTo>
                  <a:lnTo>
                    <a:pt x="236" y="312"/>
                  </a:lnTo>
                  <a:lnTo>
                    <a:pt x="246" y="312"/>
                  </a:lnTo>
                  <a:lnTo>
                    <a:pt x="258" y="314"/>
                  </a:lnTo>
                  <a:lnTo>
                    <a:pt x="270" y="318"/>
                  </a:lnTo>
                  <a:lnTo>
                    <a:pt x="280" y="322"/>
                  </a:lnTo>
                  <a:lnTo>
                    <a:pt x="290" y="328"/>
                  </a:lnTo>
                  <a:lnTo>
                    <a:pt x="300" y="336"/>
                  </a:lnTo>
                  <a:lnTo>
                    <a:pt x="310" y="344"/>
                  </a:lnTo>
                  <a:lnTo>
                    <a:pt x="318" y="356"/>
                  </a:lnTo>
                  <a:lnTo>
                    <a:pt x="318" y="356"/>
                  </a:lnTo>
                  <a:lnTo>
                    <a:pt x="338" y="336"/>
                  </a:lnTo>
                  <a:lnTo>
                    <a:pt x="348" y="328"/>
                  </a:lnTo>
                  <a:lnTo>
                    <a:pt x="356" y="318"/>
                  </a:lnTo>
                  <a:lnTo>
                    <a:pt x="356" y="318"/>
                  </a:lnTo>
                  <a:lnTo>
                    <a:pt x="364" y="298"/>
                  </a:lnTo>
                  <a:lnTo>
                    <a:pt x="368" y="290"/>
                  </a:lnTo>
                  <a:lnTo>
                    <a:pt x="374" y="284"/>
                  </a:lnTo>
                  <a:lnTo>
                    <a:pt x="374" y="284"/>
                  </a:lnTo>
                  <a:lnTo>
                    <a:pt x="386" y="262"/>
                  </a:lnTo>
                  <a:lnTo>
                    <a:pt x="394" y="240"/>
                  </a:lnTo>
                  <a:lnTo>
                    <a:pt x="398" y="220"/>
                  </a:lnTo>
                  <a:lnTo>
                    <a:pt x="400" y="198"/>
                  </a:lnTo>
                  <a:lnTo>
                    <a:pt x="400" y="198"/>
                  </a:lnTo>
                  <a:lnTo>
                    <a:pt x="398" y="178"/>
                  </a:lnTo>
                  <a:lnTo>
                    <a:pt x="396" y="158"/>
                  </a:lnTo>
                  <a:lnTo>
                    <a:pt x="390" y="138"/>
                  </a:lnTo>
                  <a:lnTo>
                    <a:pt x="384" y="120"/>
                  </a:lnTo>
                  <a:lnTo>
                    <a:pt x="374" y="102"/>
                  </a:lnTo>
                  <a:lnTo>
                    <a:pt x="364" y="86"/>
                  </a:lnTo>
                  <a:lnTo>
                    <a:pt x="352" y="72"/>
                  </a:lnTo>
                  <a:lnTo>
                    <a:pt x="340" y="58"/>
                  </a:lnTo>
                  <a:lnTo>
                    <a:pt x="324" y="44"/>
                  </a:lnTo>
                  <a:lnTo>
                    <a:pt x="308" y="34"/>
                  </a:lnTo>
                  <a:lnTo>
                    <a:pt x="292" y="24"/>
                  </a:lnTo>
                  <a:lnTo>
                    <a:pt x="274" y="16"/>
                  </a:lnTo>
                  <a:lnTo>
                    <a:pt x="256" y="8"/>
                  </a:lnTo>
                  <a:lnTo>
                    <a:pt x="236" y="4"/>
                  </a:lnTo>
                  <a:lnTo>
                    <a:pt x="216" y="0"/>
                  </a:lnTo>
                  <a:lnTo>
                    <a:pt x="196" y="0"/>
                  </a:lnTo>
                  <a:lnTo>
                    <a:pt x="196" y="0"/>
                  </a:lnTo>
                  <a:lnTo>
                    <a:pt x="178" y="0"/>
                  </a:lnTo>
                  <a:lnTo>
                    <a:pt x="158" y="4"/>
                  </a:lnTo>
                  <a:lnTo>
                    <a:pt x="140" y="8"/>
                  </a:lnTo>
                  <a:lnTo>
                    <a:pt x="122" y="16"/>
                  </a:lnTo>
                  <a:lnTo>
                    <a:pt x="104" y="24"/>
                  </a:lnTo>
                  <a:lnTo>
                    <a:pt x="88" y="34"/>
                  </a:lnTo>
                  <a:lnTo>
                    <a:pt x="72" y="44"/>
                  </a:lnTo>
                  <a:lnTo>
                    <a:pt x="58" y="58"/>
                  </a:lnTo>
                  <a:lnTo>
                    <a:pt x="46" y="72"/>
                  </a:lnTo>
                  <a:lnTo>
                    <a:pt x="34" y="86"/>
                  </a:lnTo>
                  <a:lnTo>
                    <a:pt x="24" y="102"/>
                  </a:lnTo>
                  <a:lnTo>
                    <a:pt x="16" y="120"/>
                  </a:lnTo>
                  <a:lnTo>
                    <a:pt x="8" y="138"/>
                  </a:lnTo>
                  <a:lnTo>
                    <a:pt x="4" y="158"/>
                  </a:lnTo>
                  <a:lnTo>
                    <a:pt x="0" y="178"/>
                  </a:lnTo>
                  <a:lnTo>
                    <a:pt x="0" y="198"/>
                  </a:lnTo>
                  <a:lnTo>
                    <a:pt x="0" y="198"/>
                  </a:lnTo>
                  <a:lnTo>
                    <a:pt x="0" y="214"/>
                  </a:lnTo>
                  <a:lnTo>
                    <a:pt x="2" y="230"/>
                  </a:lnTo>
                  <a:lnTo>
                    <a:pt x="6" y="244"/>
                  </a:lnTo>
                  <a:lnTo>
                    <a:pt x="10" y="258"/>
                  </a:lnTo>
                  <a:lnTo>
                    <a:pt x="22" y="286"/>
                  </a:lnTo>
                  <a:lnTo>
                    <a:pt x="36" y="312"/>
                  </a:lnTo>
                  <a:lnTo>
                    <a:pt x="56" y="334"/>
                  </a:lnTo>
                  <a:lnTo>
                    <a:pt x="78" y="352"/>
                  </a:lnTo>
                  <a:lnTo>
                    <a:pt x="100" y="368"/>
                  </a:lnTo>
                  <a:lnTo>
                    <a:pt x="126" y="380"/>
                  </a:lnTo>
                  <a:lnTo>
                    <a:pt x="126" y="380"/>
                  </a:lnTo>
                  <a:lnTo>
                    <a:pt x="136" y="366"/>
                  </a:lnTo>
                  <a:lnTo>
                    <a:pt x="146" y="352"/>
                  </a:lnTo>
                  <a:lnTo>
                    <a:pt x="158" y="342"/>
                  </a:lnTo>
                  <a:lnTo>
                    <a:pt x="170" y="332"/>
                  </a:lnTo>
                  <a:lnTo>
                    <a:pt x="170" y="3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79"/>
            <p:cNvSpPr/>
            <p:nvPr/>
          </p:nvSpPr>
          <p:spPr bwMode="auto">
            <a:xfrm>
              <a:off x="6410809" y="4552860"/>
              <a:ext cx="4323" cy="25631"/>
            </a:xfrm>
            <a:custGeom>
              <a:avLst/>
              <a:gdLst>
                <a:gd name="T0" fmla="*/ 4 w 4"/>
                <a:gd name="T1" fmla="*/ 10 h 22"/>
                <a:gd name="T2" fmla="*/ 4 w 4"/>
                <a:gd name="T3" fmla="*/ 10 h 22"/>
                <a:gd name="T4" fmla="*/ 2 w 4"/>
                <a:gd name="T5" fmla="*/ 6 h 22"/>
                <a:gd name="T6" fmla="*/ 0 w 4"/>
                <a:gd name="T7" fmla="*/ 0 h 22"/>
                <a:gd name="T8" fmla="*/ 0 w 4"/>
                <a:gd name="T9" fmla="*/ 22 h 22"/>
                <a:gd name="T10" fmla="*/ 0 w 4"/>
                <a:gd name="T11" fmla="*/ 22 h 22"/>
                <a:gd name="T12" fmla="*/ 4 w 4"/>
                <a:gd name="T13" fmla="*/ 10 h 22"/>
                <a:gd name="T14" fmla="*/ 4 w 4"/>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2">
                  <a:moveTo>
                    <a:pt x="4" y="10"/>
                  </a:moveTo>
                  <a:lnTo>
                    <a:pt x="4" y="10"/>
                  </a:lnTo>
                  <a:lnTo>
                    <a:pt x="2" y="6"/>
                  </a:lnTo>
                  <a:lnTo>
                    <a:pt x="0" y="0"/>
                  </a:lnTo>
                  <a:lnTo>
                    <a:pt x="0" y="22"/>
                  </a:lnTo>
                  <a:lnTo>
                    <a:pt x="0" y="22"/>
                  </a:lnTo>
                  <a:lnTo>
                    <a:pt x="4" y="10"/>
                  </a:lnTo>
                  <a:lnTo>
                    <a:pt x="4"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580"/>
            <p:cNvSpPr/>
            <p:nvPr/>
          </p:nvSpPr>
          <p:spPr bwMode="auto">
            <a:xfrm>
              <a:off x="6075801" y="3988979"/>
              <a:ext cx="427945" cy="671064"/>
            </a:xfrm>
            <a:custGeom>
              <a:avLst/>
              <a:gdLst>
                <a:gd name="T0" fmla="*/ 310 w 396"/>
                <a:gd name="T1" fmla="*/ 0 h 576"/>
                <a:gd name="T2" fmla="*/ 278 w 396"/>
                <a:gd name="T3" fmla="*/ 6 h 576"/>
                <a:gd name="T4" fmla="*/ 252 w 396"/>
                <a:gd name="T5" fmla="*/ 22 h 576"/>
                <a:gd name="T6" fmla="*/ 234 w 396"/>
                <a:gd name="T7" fmla="*/ 48 h 576"/>
                <a:gd name="T8" fmla="*/ 226 w 396"/>
                <a:gd name="T9" fmla="*/ 82 h 576"/>
                <a:gd name="T10" fmla="*/ 156 w 396"/>
                <a:gd name="T11" fmla="*/ 108 h 576"/>
                <a:gd name="T12" fmla="*/ 146 w 396"/>
                <a:gd name="T13" fmla="*/ 94 h 576"/>
                <a:gd name="T14" fmla="*/ 118 w 396"/>
                <a:gd name="T15" fmla="*/ 76 h 576"/>
                <a:gd name="T16" fmla="*/ 86 w 396"/>
                <a:gd name="T17" fmla="*/ 68 h 576"/>
                <a:gd name="T18" fmla="*/ 54 w 396"/>
                <a:gd name="T19" fmla="*/ 74 h 576"/>
                <a:gd name="T20" fmla="*/ 40 w 396"/>
                <a:gd name="T21" fmla="*/ 82 h 576"/>
                <a:gd name="T22" fmla="*/ 16 w 396"/>
                <a:gd name="T23" fmla="*/ 106 h 576"/>
                <a:gd name="T24" fmla="*/ 2 w 396"/>
                <a:gd name="T25" fmla="*/ 138 h 576"/>
                <a:gd name="T26" fmla="*/ 2 w 396"/>
                <a:gd name="T27" fmla="*/ 168 h 576"/>
                <a:gd name="T28" fmla="*/ 14 w 396"/>
                <a:gd name="T29" fmla="*/ 198 h 576"/>
                <a:gd name="T30" fmla="*/ 198 w 396"/>
                <a:gd name="T31" fmla="*/ 382 h 576"/>
                <a:gd name="T32" fmla="*/ 220 w 396"/>
                <a:gd name="T33" fmla="*/ 384 h 576"/>
                <a:gd name="T34" fmla="*/ 258 w 396"/>
                <a:gd name="T35" fmla="*/ 400 h 576"/>
                <a:gd name="T36" fmla="*/ 288 w 396"/>
                <a:gd name="T37" fmla="*/ 426 h 576"/>
                <a:gd name="T38" fmla="*/ 306 w 396"/>
                <a:gd name="T39" fmla="*/ 464 h 576"/>
                <a:gd name="T40" fmla="*/ 310 w 396"/>
                <a:gd name="T41" fmla="*/ 506 h 576"/>
                <a:gd name="T42" fmla="*/ 308 w 396"/>
                <a:gd name="T43" fmla="*/ 524 h 576"/>
                <a:gd name="T44" fmla="*/ 292 w 396"/>
                <a:gd name="T45" fmla="*/ 558 h 576"/>
                <a:gd name="T46" fmla="*/ 278 w 396"/>
                <a:gd name="T47" fmla="*/ 570 h 576"/>
                <a:gd name="T48" fmla="*/ 320 w 396"/>
                <a:gd name="T49" fmla="*/ 576 h 576"/>
                <a:gd name="T50" fmla="*/ 338 w 396"/>
                <a:gd name="T51" fmla="*/ 572 h 576"/>
                <a:gd name="T52" fmla="*/ 354 w 396"/>
                <a:gd name="T53" fmla="*/ 564 h 576"/>
                <a:gd name="T54" fmla="*/ 372 w 396"/>
                <a:gd name="T55" fmla="*/ 548 h 576"/>
                <a:gd name="T56" fmla="*/ 386 w 396"/>
                <a:gd name="T57" fmla="*/ 532 h 576"/>
                <a:gd name="T58" fmla="*/ 392 w 396"/>
                <a:gd name="T59" fmla="*/ 514 h 576"/>
                <a:gd name="T60" fmla="*/ 396 w 396"/>
                <a:gd name="T61" fmla="*/ 494 h 576"/>
                <a:gd name="T62" fmla="*/ 396 w 396"/>
                <a:gd name="T63" fmla="*/ 488 h 576"/>
                <a:gd name="T64" fmla="*/ 396 w 396"/>
                <a:gd name="T65" fmla="*/ 82 h 576"/>
                <a:gd name="T66" fmla="*/ 388 w 396"/>
                <a:gd name="T67" fmla="*/ 48 h 576"/>
                <a:gd name="T68" fmla="*/ 370 w 396"/>
                <a:gd name="T69" fmla="*/ 22 h 576"/>
                <a:gd name="T70" fmla="*/ 342 w 396"/>
                <a:gd name="T71" fmla="*/ 6 h 576"/>
                <a:gd name="T72" fmla="*/ 310 w 396"/>
                <a:gd name="T73"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6" h="576">
                  <a:moveTo>
                    <a:pt x="310" y="0"/>
                  </a:moveTo>
                  <a:lnTo>
                    <a:pt x="310" y="0"/>
                  </a:lnTo>
                  <a:lnTo>
                    <a:pt x="294" y="0"/>
                  </a:lnTo>
                  <a:lnTo>
                    <a:pt x="278" y="6"/>
                  </a:lnTo>
                  <a:lnTo>
                    <a:pt x="264" y="12"/>
                  </a:lnTo>
                  <a:lnTo>
                    <a:pt x="252" y="22"/>
                  </a:lnTo>
                  <a:lnTo>
                    <a:pt x="242" y="34"/>
                  </a:lnTo>
                  <a:lnTo>
                    <a:pt x="234" y="48"/>
                  </a:lnTo>
                  <a:lnTo>
                    <a:pt x="228" y="64"/>
                  </a:lnTo>
                  <a:lnTo>
                    <a:pt x="226" y="82"/>
                  </a:lnTo>
                  <a:lnTo>
                    <a:pt x="226" y="216"/>
                  </a:lnTo>
                  <a:lnTo>
                    <a:pt x="156" y="108"/>
                  </a:lnTo>
                  <a:lnTo>
                    <a:pt x="156" y="108"/>
                  </a:lnTo>
                  <a:lnTo>
                    <a:pt x="146" y="94"/>
                  </a:lnTo>
                  <a:lnTo>
                    <a:pt x="132" y="84"/>
                  </a:lnTo>
                  <a:lnTo>
                    <a:pt x="118" y="76"/>
                  </a:lnTo>
                  <a:lnTo>
                    <a:pt x="102" y="70"/>
                  </a:lnTo>
                  <a:lnTo>
                    <a:pt x="86" y="68"/>
                  </a:lnTo>
                  <a:lnTo>
                    <a:pt x="70" y="70"/>
                  </a:lnTo>
                  <a:lnTo>
                    <a:pt x="54" y="74"/>
                  </a:lnTo>
                  <a:lnTo>
                    <a:pt x="40" y="82"/>
                  </a:lnTo>
                  <a:lnTo>
                    <a:pt x="40" y="82"/>
                  </a:lnTo>
                  <a:lnTo>
                    <a:pt x="26" y="94"/>
                  </a:lnTo>
                  <a:lnTo>
                    <a:pt x="16" y="106"/>
                  </a:lnTo>
                  <a:lnTo>
                    <a:pt x="8" y="122"/>
                  </a:lnTo>
                  <a:lnTo>
                    <a:pt x="2" y="138"/>
                  </a:lnTo>
                  <a:lnTo>
                    <a:pt x="0" y="154"/>
                  </a:lnTo>
                  <a:lnTo>
                    <a:pt x="2" y="168"/>
                  </a:lnTo>
                  <a:lnTo>
                    <a:pt x="6" y="184"/>
                  </a:lnTo>
                  <a:lnTo>
                    <a:pt x="14" y="198"/>
                  </a:lnTo>
                  <a:lnTo>
                    <a:pt x="136" y="382"/>
                  </a:lnTo>
                  <a:lnTo>
                    <a:pt x="198" y="382"/>
                  </a:lnTo>
                  <a:lnTo>
                    <a:pt x="198" y="382"/>
                  </a:lnTo>
                  <a:lnTo>
                    <a:pt x="220" y="384"/>
                  </a:lnTo>
                  <a:lnTo>
                    <a:pt x="240" y="390"/>
                  </a:lnTo>
                  <a:lnTo>
                    <a:pt x="258" y="400"/>
                  </a:lnTo>
                  <a:lnTo>
                    <a:pt x="274" y="412"/>
                  </a:lnTo>
                  <a:lnTo>
                    <a:pt x="288" y="426"/>
                  </a:lnTo>
                  <a:lnTo>
                    <a:pt x="300" y="444"/>
                  </a:lnTo>
                  <a:lnTo>
                    <a:pt x="306" y="464"/>
                  </a:lnTo>
                  <a:lnTo>
                    <a:pt x="310" y="484"/>
                  </a:lnTo>
                  <a:lnTo>
                    <a:pt x="310" y="506"/>
                  </a:lnTo>
                  <a:lnTo>
                    <a:pt x="310" y="506"/>
                  </a:lnTo>
                  <a:lnTo>
                    <a:pt x="308" y="524"/>
                  </a:lnTo>
                  <a:lnTo>
                    <a:pt x="300" y="542"/>
                  </a:lnTo>
                  <a:lnTo>
                    <a:pt x="292" y="558"/>
                  </a:lnTo>
                  <a:lnTo>
                    <a:pt x="278" y="570"/>
                  </a:lnTo>
                  <a:lnTo>
                    <a:pt x="278" y="570"/>
                  </a:lnTo>
                  <a:lnTo>
                    <a:pt x="300" y="576"/>
                  </a:lnTo>
                  <a:lnTo>
                    <a:pt x="320" y="576"/>
                  </a:lnTo>
                  <a:lnTo>
                    <a:pt x="328" y="576"/>
                  </a:lnTo>
                  <a:lnTo>
                    <a:pt x="338" y="572"/>
                  </a:lnTo>
                  <a:lnTo>
                    <a:pt x="346" y="568"/>
                  </a:lnTo>
                  <a:lnTo>
                    <a:pt x="354" y="564"/>
                  </a:lnTo>
                  <a:lnTo>
                    <a:pt x="354" y="564"/>
                  </a:lnTo>
                  <a:lnTo>
                    <a:pt x="372" y="548"/>
                  </a:lnTo>
                  <a:lnTo>
                    <a:pt x="380" y="540"/>
                  </a:lnTo>
                  <a:lnTo>
                    <a:pt x="386" y="532"/>
                  </a:lnTo>
                  <a:lnTo>
                    <a:pt x="390" y="524"/>
                  </a:lnTo>
                  <a:lnTo>
                    <a:pt x="392" y="514"/>
                  </a:lnTo>
                  <a:lnTo>
                    <a:pt x="394" y="504"/>
                  </a:lnTo>
                  <a:lnTo>
                    <a:pt x="396" y="494"/>
                  </a:lnTo>
                  <a:lnTo>
                    <a:pt x="396" y="494"/>
                  </a:lnTo>
                  <a:lnTo>
                    <a:pt x="396" y="488"/>
                  </a:lnTo>
                  <a:lnTo>
                    <a:pt x="396" y="82"/>
                  </a:lnTo>
                  <a:lnTo>
                    <a:pt x="396" y="82"/>
                  </a:lnTo>
                  <a:lnTo>
                    <a:pt x="394" y="64"/>
                  </a:lnTo>
                  <a:lnTo>
                    <a:pt x="388" y="48"/>
                  </a:lnTo>
                  <a:lnTo>
                    <a:pt x="380" y="34"/>
                  </a:lnTo>
                  <a:lnTo>
                    <a:pt x="370" y="22"/>
                  </a:lnTo>
                  <a:lnTo>
                    <a:pt x="356" y="12"/>
                  </a:lnTo>
                  <a:lnTo>
                    <a:pt x="342" y="6"/>
                  </a:lnTo>
                  <a:lnTo>
                    <a:pt x="326" y="0"/>
                  </a:lnTo>
                  <a:lnTo>
                    <a:pt x="310" y="0"/>
                  </a:lnTo>
                  <a:lnTo>
                    <a:pt x="3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81"/>
            <p:cNvSpPr/>
            <p:nvPr/>
          </p:nvSpPr>
          <p:spPr bwMode="auto">
            <a:xfrm>
              <a:off x="5844538" y="4578490"/>
              <a:ext cx="566271" cy="1507564"/>
            </a:xfrm>
            <a:custGeom>
              <a:avLst/>
              <a:gdLst>
                <a:gd name="T0" fmla="*/ 524 w 524"/>
                <a:gd name="T1" fmla="*/ 838 h 1294"/>
                <a:gd name="T2" fmla="*/ 524 w 524"/>
                <a:gd name="T3" fmla="*/ 472 h 1294"/>
                <a:gd name="T4" fmla="*/ 524 w 524"/>
                <a:gd name="T5" fmla="*/ 466 h 1294"/>
                <a:gd name="T6" fmla="*/ 524 w 524"/>
                <a:gd name="T7" fmla="*/ 0 h 1294"/>
                <a:gd name="T8" fmla="*/ 514 w 524"/>
                <a:gd name="T9" fmla="*/ 40 h 1294"/>
                <a:gd name="T10" fmla="*/ 488 w 524"/>
                <a:gd name="T11" fmla="*/ 72 h 1294"/>
                <a:gd name="T12" fmla="*/ 454 w 524"/>
                <a:gd name="T13" fmla="*/ 94 h 1294"/>
                <a:gd name="T14" fmla="*/ 412 w 524"/>
                <a:gd name="T15" fmla="*/ 102 h 1294"/>
                <a:gd name="T16" fmla="*/ 0 w 524"/>
                <a:gd name="T17" fmla="*/ 482 h 1294"/>
                <a:gd name="T18" fmla="*/ 0 w 524"/>
                <a:gd name="T19" fmla="*/ 1202 h 1294"/>
                <a:gd name="T20" fmla="*/ 2 w 524"/>
                <a:gd name="T21" fmla="*/ 1220 h 1294"/>
                <a:gd name="T22" fmla="*/ 16 w 524"/>
                <a:gd name="T23" fmla="*/ 1252 h 1294"/>
                <a:gd name="T24" fmla="*/ 42 w 524"/>
                <a:gd name="T25" fmla="*/ 1274 h 1294"/>
                <a:gd name="T26" fmla="*/ 74 w 524"/>
                <a:gd name="T27" fmla="*/ 1288 h 1294"/>
                <a:gd name="T28" fmla="*/ 122 w 524"/>
                <a:gd name="T29" fmla="*/ 1288 h 1294"/>
                <a:gd name="T30" fmla="*/ 140 w 524"/>
                <a:gd name="T31" fmla="*/ 1288 h 1294"/>
                <a:gd name="T32" fmla="*/ 172 w 524"/>
                <a:gd name="T33" fmla="*/ 1274 h 1294"/>
                <a:gd name="T34" fmla="*/ 198 w 524"/>
                <a:gd name="T35" fmla="*/ 1252 h 1294"/>
                <a:gd name="T36" fmla="*/ 212 w 524"/>
                <a:gd name="T37" fmla="*/ 1220 h 1294"/>
                <a:gd name="T38" fmla="*/ 214 w 524"/>
                <a:gd name="T39" fmla="*/ 846 h 1294"/>
                <a:gd name="T40" fmla="*/ 214 w 524"/>
                <a:gd name="T41" fmla="*/ 482 h 1294"/>
                <a:gd name="T42" fmla="*/ 214 w 524"/>
                <a:gd name="T43" fmla="*/ 476 h 1294"/>
                <a:gd name="T44" fmla="*/ 226 w 524"/>
                <a:gd name="T45" fmla="*/ 450 h 1294"/>
                <a:gd name="T46" fmla="*/ 238 w 524"/>
                <a:gd name="T47" fmla="*/ 438 h 1294"/>
                <a:gd name="T48" fmla="*/ 254 w 524"/>
                <a:gd name="T49" fmla="*/ 430 h 1294"/>
                <a:gd name="T50" fmla="*/ 262 w 524"/>
                <a:gd name="T51" fmla="*/ 430 h 1294"/>
                <a:gd name="T52" fmla="*/ 282 w 524"/>
                <a:gd name="T53" fmla="*/ 434 h 1294"/>
                <a:gd name="T54" fmla="*/ 298 w 524"/>
                <a:gd name="T55" fmla="*/ 444 h 1294"/>
                <a:gd name="T56" fmla="*/ 308 w 524"/>
                <a:gd name="T57" fmla="*/ 458 h 1294"/>
                <a:gd name="T58" fmla="*/ 314 w 524"/>
                <a:gd name="T59" fmla="*/ 476 h 1294"/>
                <a:gd name="T60" fmla="*/ 314 w 524"/>
                <a:gd name="T61" fmla="*/ 828 h 1294"/>
                <a:gd name="T62" fmla="*/ 314 w 524"/>
                <a:gd name="T63" fmla="*/ 838 h 1294"/>
                <a:gd name="T64" fmla="*/ 314 w 524"/>
                <a:gd name="T65" fmla="*/ 1202 h 1294"/>
                <a:gd name="T66" fmla="*/ 316 w 524"/>
                <a:gd name="T67" fmla="*/ 1220 h 1294"/>
                <a:gd name="T68" fmla="*/ 332 w 524"/>
                <a:gd name="T69" fmla="*/ 1252 h 1294"/>
                <a:gd name="T70" fmla="*/ 358 w 524"/>
                <a:gd name="T71" fmla="*/ 1278 h 1294"/>
                <a:gd name="T72" fmla="*/ 390 w 524"/>
                <a:gd name="T73" fmla="*/ 1292 h 1294"/>
                <a:gd name="T74" fmla="*/ 436 w 524"/>
                <a:gd name="T75" fmla="*/ 1294 h 1294"/>
                <a:gd name="T76" fmla="*/ 454 w 524"/>
                <a:gd name="T77" fmla="*/ 1292 h 1294"/>
                <a:gd name="T78" fmla="*/ 484 w 524"/>
                <a:gd name="T79" fmla="*/ 1278 h 1294"/>
                <a:gd name="T80" fmla="*/ 508 w 524"/>
                <a:gd name="T81" fmla="*/ 1252 h 1294"/>
                <a:gd name="T82" fmla="*/ 522 w 524"/>
                <a:gd name="T83" fmla="*/ 1220 h 1294"/>
                <a:gd name="T84" fmla="*/ 524 w 524"/>
                <a:gd name="T85" fmla="*/ 846 h 1294"/>
                <a:gd name="T86" fmla="*/ 524 w 524"/>
                <a:gd name="T87" fmla="*/ 838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4" h="1294">
                  <a:moveTo>
                    <a:pt x="524" y="838"/>
                  </a:moveTo>
                  <a:lnTo>
                    <a:pt x="524" y="838"/>
                  </a:lnTo>
                  <a:lnTo>
                    <a:pt x="524" y="828"/>
                  </a:lnTo>
                  <a:lnTo>
                    <a:pt x="524" y="472"/>
                  </a:lnTo>
                  <a:lnTo>
                    <a:pt x="524" y="472"/>
                  </a:lnTo>
                  <a:lnTo>
                    <a:pt x="524" y="466"/>
                  </a:lnTo>
                  <a:lnTo>
                    <a:pt x="524" y="0"/>
                  </a:lnTo>
                  <a:lnTo>
                    <a:pt x="524" y="0"/>
                  </a:lnTo>
                  <a:lnTo>
                    <a:pt x="520" y="20"/>
                  </a:lnTo>
                  <a:lnTo>
                    <a:pt x="514" y="40"/>
                  </a:lnTo>
                  <a:lnTo>
                    <a:pt x="502" y="58"/>
                  </a:lnTo>
                  <a:lnTo>
                    <a:pt x="488" y="72"/>
                  </a:lnTo>
                  <a:lnTo>
                    <a:pt x="472" y="84"/>
                  </a:lnTo>
                  <a:lnTo>
                    <a:pt x="454" y="94"/>
                  </a:lnTo>
                  <a:lnTo>
                    <a:pt x="434" y="100"/>
                  </a:lnTo>
                  <a:lnTo>
                    <a:pt x="412" y="102"/>
                  </a:lnTo>
                  <a:lnTo>
                    <a:pt x="0" y="102"/>
                  </a:lnTo>
                  <a:lnTo>
                    <a:pt x="0" y="482"/>
                  </a:lnTo>
                  <a:lnTo>
                    <a:pt x="0" y="846"/>
                  </a:lnTo>
                  <a:lnTo>
                    <a:pt x="0" y="1202"/>
                  </a:lnTo>
                  <a:lnTo>
                    <a:pt x="0" y="1202"/>
                  </a:lnTo>
                  <a:lnTo>
                    <a:pt x="2" y="1220"/>
                  </a:lnTo>
                  <a:lnTo>
                    <a:pt x="8" y="1236"/>
                  </a:lnTo>
                  <a:lnTo>
                    <a:pt x="16" y="1252"/>
                  </a:lnTo>
                  <a:lnTo>
                    <a:pt x="28" y="1264"/>
                  </a:lnTo>
                  <a:lnTo>
                    <a:pt x="42" y="1274"/>
                  </a:lnTo>
                  <a:lnTo>
                    <a:pt x="58" y="1282"/>
                  </a:lnTo>
                  <a:lnTo>
                    <a:pt x="74" y="1288"/>
                  </a:lnTo>
                  <a:lnTo>
                    <a:pt x="94" y="1288"/>
                  </a:lnTo>
                  <a:lnTo>
                    <a:pt x="122" y="1288"/>
                  </a:lnTo>
                  <a:lnTo>
                    <a:pt x="122" y="1288"/>
                  </a:lnTo>
                  <a:lnTo>
                    <a:pt x="140" y="1288"/>
                  </a:lnTo>
                  <a:lnTo>
                    <a:pt x="158" y="1282"/>
                  </a:lnTo>
                  <a:lnTo>
                    <a:pt x="172" y="1274"/>
                  </a:lnTo>
                  <a:lnTo>
                    <a:pt x="186" y="1264"/>
                  </a:lnTo>
                  <a:lnTo>
                    <a:pt x="198" y="1252"/>
                  </a:lnTo>
                  <a:lnTo>
                    <a:pt x="206" y="1236"/>
                  </a:lnTo>
                  <a:lnTo>
                    <a:pt x="212" y="1220"/>
                  </a:lnTo>
                  <a:lnTo>
                    <a:pt x="214" y="1202"/>
                  </a:lnTo>
                  <a:lnTo>
                    <a:pt x="214" y="846"/>
                  </a:lnTo>
                  <a:lnTo>
                    <a:pt x="214" y="482"/>
                  </a:lnTo>
                  <a:lnTo>
                    <a:pt x="214" y="482"/>
                  </a:lnTo>
                  <a:lnTo>
                    <a:pt x="214" y="476"/>
                  </a:lnTo>
                  <a:lnTo>
                    <a:pt x="214" y="476"/>
                  </a:lnTo>
                  <a:lnTo>
                    <a:pt x="220" y="458"/>
                  </a:lnTo>
                  <a:lnTo>
                    <a:pt x="226" y="450"/>
                  </a:lnTo>
                  <a:lnTo>
                    <a:pt x="230" y="444"/>
                  </a:lnTo>
                  <a:lnTo>
                    <a:pt x="238" y="438"/>
                  </a:lnTo>
                  <a:lnTo>
                    <a:pt x="246" y="434"/>
                  </a:lnTo>
                  <a:lnTo>
                    <a:pt x="254" y="430"/>
                  </a:lnTo>
                  <a:lnTo>
                    <a:pt x="262" y="430"/>
                  </a:lnTo>
                  <a:lnTo>
                    <a:pt x="262" y="430"/>
                  </a:lnTo>
                  <a:lnTo>
                    <a:pt x="272" y="430"/>
                  </a:lnTo>
                  <a:lnTo>
                    <a:pt x="282" y="434"/>
                  </a:lnTo>
                  <a:lnTo>
                    <a:pt x="290" y="438"/>
                  </a:lnTo>
                  <a:lnTo>
                    <a:pt x="298" y="444"/>
                  </a:lnTo>
                  <a:lnTo>
                    <a:pt x="304" y="450"/>
                  </a:lnTo>
                  <a:lnTo>
                    <a:pt x="308" y="458"/>
                  </a:lnTo>
                  <a:lnTo>
                    <a:pt x="312" y="466"/>
                  </a:lnTo>
                  <a:lnTo>
                    <a:pt x="314" y="476"/>
                  </a:lnTo>
                  <a:lnTo>
                    <a:pt x="314" y="828"/>
                  </a:lnTo>
                  <a:lnTo>
                    <a:pt x="314" y="828"/>
                  </a:lnTo>
                  <a:lnTo>
                    <a:pt x="314" y="838"/>
                  </a:lnTo>
                  <a:lnTo>
                    <a:pt x="314" y="838"/>
                  </a:lnTo>
                  <a:lnTo>
                    <a:pt x="314" y="846"/>
                  </a:lnTo>
                  <a:lnTo>
                    <a:pt x="314" y="1202"/>
                  </a:lnTo>
                  <a:lnTo>
                    <a:pt x="314" y="1202"/>
                  </a:lnTo>
                  <a:lnTo>
                    <a:pt x="316" y="1220"/>
                  </a:lnTo>
                  <a:lnTo>
                    <a:pt x="322" y="1238"/>
                  </a:lnTo>
                  <a:lnTo>
                    <a:pt x="332" y="1252"/>
                  </a:lnTo>
                  <a:lnTo>
                    <a:pt x="344" y="1266"/>
                  </a:lnTo>
                  <a:lnTo>
                    <a:pt x="358" y="1278"/>
                  </a:lnTo>
                  <a:lnTo>
                    <a:pt x="374" y="1286"/>
                  </a:lnTo>
                  <a:lnTo>
                    <a:pt x="390" y="1292"/>
                  </a:lnTo>
                  <a:lnTo>
                    <a:pt x="408" y="1294"/>
                  </a:lnTo>
                  <a:lnTo>
                    <a:pt x="436" y="1294"/>
                  </a:lnTo>
                  <a:lnTo>
                    <a:pt x="436" y="1294"/>
                  </a:lnTo>
                  <a:lnTo>
                    <a:pt x="454" y="1292"/>
                  </a:lnTo>
                  <a:lnTo>
                    <a:pt x="470" y="1286"/>
                  </a:lnTo>
                  <a:lnTo>
                    <a:pt x="484" y="1278"/>
                  </a:lnTo>
                  <a:lnTo>
                    <a:pt x="498" y="1266"/>
                  </a:lnTo>
                  <a:lnTo>
                    <a:pt x="508" y="1252"/>
                  </a:lnTo>
                  <a:lnTo>
                    <a:pt x="516" y="1238"/>
                  </a:lnTo>
                  <a:lnTo>
                    <a:pt x="522" y="1220"/>
                  </a:lnTo>
                  <a:lnTo>
                    <a:pt x="524" y="1202"/>
                  </a:lnTo>
                  <a:lnTo>
                    <a:pt x="524" y="846"/>
                  </a:lnTo>
                  <a:lnTo>
                    <a:pt x="524" y="846"/>
                  </a:lnTo>
                  <a:lnTo>
                    <a:pt x="524" y="838"/>
                  </a:lnTo>
                  <a:lnTo>
                    <a:pt x="524" y="8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2381773" y="2548056"/>
            <a:ext cx="1040820" cy="600164"/>
            <a:chOff x="3175697" y="3397406"/>
            <a:chExt cx="1387760" cy="800218"/>
          </a:xfrm>
        </p:grpSpPr>
        <p:sp>
          <p:nvSpPr>
            <p:cNvPr id="39" name="文本框 38"/>
            <p:cNvSpPr txBox="1"/>
            <p:nvPr/>
          </p:nvSpPr>
          <p:spPr>
            <a:xfrm>
              <a:off x="3175697" y="3397406"/>
              <a:ext cx="926129"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02</a:t>
              </a:r>
              <a:endParaRPr lang="zh-CN" altLang="en-US" sz="3300" dirty="0">
                <a:solidFill>
                  <a:schemeClr val="bg1"/>
                </a:solidFill>
                <a:ea typeface="MS Gothic" panose="020B0609070205080204" pitchFamily="49" charset="-128"/>
              </a:endParaRPr>
            </a:p>
          </p:txBody>
        </p:sp>
        <p:pic>
          <p:nvPicPr>
            <p:cNvPr id="40" name="图片 39"/>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102830" y="3528802"/>
              <a:ext cx="460627" cy="481248"/>
            </a:xfrm>
            <a:prstGeom prst="rect">
              <a:avLst/>
            </a:prstGeom>
          </p:spPr>
        </p:pic>
      </p:grpSp>
      <p:grpSp>
        <p:nvGrpSpPr>
          <p:cNvPr id="41" name="组合 40"/>
          <p:cNvGrpSpPr/>
          <p:nvPr/>
        </p:nvGrpSpPr>
        <p:grpSpPr>
          <a:xfrm>
            <a:off x="3321364" y="3769741"/>
            <a:ext cx="1043063" cy="600164"/>
            <a:chOff x="4428484" y="5026318"/>
            <a:chExt cx="1390751" cy="800218"/>
          </a:xfrm>
        </p:grpSpPr>
        <p:sp>
          <p:nvSpPr>
            <p:cNvPr id="42" name="文本框 41"/>
            <p:cNvSpPr txBox="1"/>
            <p:nvPr/>
          </p:nvSpPr>
          <p:spPr>
            <a:xfrm>
              <a:off x="4428484" y="5026318"/>
              <a:ext cx="926130" cy="800218"/>
            </a:xfrm>
            <a:prstGeom prst="rect">
              <a:avLst/>
            </a:prstGeom>
            <a:noFill/>
          </p:spPr>
          <p:txBody>
            <a:bodyPr wrap="square" rtlCol="0">
              <a:spAutoFit/>
            </a:bodyPr>
            <a:lstStyle/>
            <a:p>
              <a:pPr algn="ctr"/>
              <a:r>
                <a:rPr lang="en-US" altLang="zh-CN" sz="3300" dirty="0">
                  <a:solidFill>
                    <a:schemeClr val="bg1"/>
                  </a:solidFill>
                  <a:ea typeface="MS Gothic" panose="020B0609070205080204" pitchFamily="49" charset="-128"/>
                </a:rPr>
                <a:t>03</a:t>
              </a:r>
              <a:endParaRPr lang="zh-CN" altLang="en-US" sz="3300" dirty="0">
                <a:solidFill>
                  <a:schemeClr val="bg1"/>
                </a:solidFill>
                <a:ea typeface="MS Gothic" panose="020B0609070205080204" pitchFamily="49" charset="-128"/>
              </a:endParaRPr>
            </a:p>
          </p:txBody>
        </p:sp>
        <p:pic>
          <p:nvPicPr>
            <p:cNvPr id="43" name="图片 42"/>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271830" y="5134985"/>
              <a:ext cx="547405" cy="498786"/>
            </a:xfrm>
            <a:prstGeom prst="rect">
              <a:avLst/>
            </a:prstGeom>
          </p:spPr>
        </p:pic>
      </p:grpSp>
      <p:sp>
        <p:nvSpPr>
          <p:cNvPr id="44" name="文本框 43"/>
          <p:cNvSpPr txBox="1"/>
          <p:nvPr/>
        </p:nvSpPr>
        <p:spPr>
          <a:xfrm>
            <a:off x="2575207" y="1262041"/>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
        <p:nvSpPr>
          <p:cNvPr id="45" name="文本框 1592"/>
          <p:cNvSpPr txBox="1"/>
          <p:nvPr/>
        </p:nvSpPr>
        <p:spPr>
          <a:xfrm>
            <a:off x="3668661" y="2561519"/>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
        <p:nvSpPr>
          <p:cNvPr id="46" name="文本框 1592"/>
          <p:cNvSpPr txBox="1"/>
          <p:nvPr/>
        </p:nvSpPr>
        <p:spPr>
          <a:xfrm>
            <a:off x="4687473" y="3793024"/>
            <a:ext cx="2911193" cy="556563"/>
          </a:xfrm>
          <a:prstGeom prst="rect">
            <a:avLst/>
          </a:prstGeom>
          <a:noFill/>
        </p:spPr>
        <p:txBody>
          <a:bodyPr wrap="square" lIns="68580" tIns="34290" rIns="68580" bIns="34290" rtlCol="0">
            <a:spAutoFit/>
          </a:bodyPr>
          <a:lstStyle/>
          <a:p>
            <a:pPr algn="just">
              <a:lnSpc>
                <a:spcPts val="1875"/>
              </a:lnSpc>
            </a:pPr>
            <a:r>
              <a:rPr lang="zh-CN" altLang="en-US" dirty="0"/>
              <a:t>内容说明内容</a:t>
            </a:r>
            <a:r>
              <a:rPr lang="zh-CN" altLang="en-US"/>
              <a:t>说明内</a:t>
            </a:r>
            <a:r>
              <a:rPr lang="zh-CN" altLang="en-US" dirty="0"/>
              <a:t>容说明内容</a:t>
            </a:r>
            <a:r>
              <a:rPr lang="zh-CN" altLang="en-US"/>
              <a:t>说明说明内容说明</a:t>
            </a: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
                                        </p:tgtEl>
                                        <p:attrNameLst>
                                          <p:attrName>ppt_y</p:attrName>
                                        </p:attrNameLst>
                                      </p:cBhvr>
                                      <p:tavLst>
                                        <p:tav tm="0">
                                          <p:val>
                                            <p:strVal val="#ppt_y"/>
                                          </p:val>
                                        </p:tav>
                                        <p:tav tm="100000">
                                          <p:val>
                                            <p:strVal val="#ppt_y"/>
                                          </p:val>
                                        </p:tav>
                                      </p:tavLst>
                                    </p:anim>
                                    <p:anim calcmode="lin" valueType="num">
                                      <p:cBhvr>
                                        <p:cTn id="9"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
                                        </p:tgtEl>
                                      </p:cBhvr>
                                    </p:animEffect>
                                  </p:childTnLst>
                                </p:cTn>
                              </p:par>
                            </p:childTnLst>
                          </p:cTn>
                        </p:par>
                        <p:par>
                          <p:cTn id="12" fill="hold">
                            <p:stCondLst>
                              <p:cond delay="519"/>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019"/>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19"/>
                            </p:stCondLst>
                            <p:childTnLst>
                              <p:par>
                                <p:cTn id="22" presetID="1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ppt_x</p:attrName>
                                        </p:attrNameLst>
                                      </p:cBhvr>
                                      <p:tavLst>
                                        <p:tav tm="0">
                                          <p:val>
                                            <p:strVal val="#ppt_x+#ppt_w*1.125000"/>
                                          </p:val>
                                        </p:tav>
                                        <p:tav tm="100000">
                                          <p:val>
                                            <p:strVal val="#ppt_x"/>
                                          </p:val>
                                        </p:tav>
                                      </p:tavLst>
                                    </p:anim>
                                    <p:animEffect transition="in" filter="wipe(left)">
                                      <p:cBhvr>
                                        <p:cTn id="29" dur="500"/>
                                        <p:tgtEl>
                                          <p:spTgt spid="19"/>
                                        </p:tgtEl>
                                      </p:cBhvr>
                                    </p:animEffect>
                                  </p:childTnLst>
                                </p:cTn>
                              </p:par>
                            </p:childTnLst>
                          </p:cTn>
                        </p:par>
                        <p:par>
                          <p:cTn id="30" fill="hold">
                            <p:stCondLst>
                              <p:cond delay="2019"/>
                            </p:stCondLst>
                            <p:childTnLst>
                              <p:par>
                                <p:cTn id="31" presetID="5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2519"/>
                            </p:stCondLst>
                            <p:childTnLst>
                              <p:par>
                                <p:cTn id="37" presetID="22" presetClass="entr" presetSubtype="8"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3019"/>
                            </p:stCondLst>
                            <p:childTnLst>
                              <p:par>
                                <p:cTn id="41" presetID="2" presetClass="entr" presetSubtype="1"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0-#ppt_h/2"/>
                                          </p:val>
                                        </p:tav>
                                        <p:tav tm="100000">
                                          <p:val>
                                            <p:strVal val="#ppt_y"/>
                                          </p:val>
                                        </p:tav>
                                      </p:tavLst>
                                    </p:anim>
                                  </p:childTnLst>
                                </p:cTn>
                              </p:par>
                            </p:childTnLst>
                          </p:cTn>
                        </p:par>
                        <p:par>
                          <p:cTn id="45" fill="hold">
                            <p:stCondLst>
                              <p:cond delay="3519"/>
                            </p:stCondLst>
                            <p:childTnLst>
                              <p:par>
                                <p:cTn id="46" presetID="1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p:tgtEl>
                                          <p:spTgt spid="23"/>
                                        </p:tgtEl>
                                        <p:attrNameLst>
                                          <p:attrName>ppt_x</p:attrName>
                                        </p:attrNameLst>
                                      </p:cBhvr>
                                      <p:tavLst>
                                        <p:tav tm="0">
                                          <p:val>
                                            <p:strVal val="#ppt_x-#ppt_w*1.125000"/>
                                          </p:val>
                                        </p:tav>
                                        <p:tav tm="100000">
                                          <p:val>
                                            <p:strVal val="#ppt_x"/>
                                          </p:val>
                                        </p:tav>
                                      </p:tavLst>
                                    </p:anim>
                                    <p:animEffect transition="in" filter="wipe(right)">
                                      <p:cBhvr>
                                        <p:cTn id="49" dur="500"/>
                                        <p:tgtEl>
                                          <p:spTgt spid="23"/>
                                        </p:tgtEl>
                                      </p:cBhvr>
                                    </p:animEffect>
                                  </p:childTnLst>
                                </p:cTn>
                              </p:par>
                              <p:par>
                                <p:cTn id="50" presetID="1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p:tgtEl>
                                          <p:spTgt spid="24"/>
                                        </p:tgtEl>
                                        <p:attrNameLst>
                                          <p:attrName>ppt_x</p:attrName>
                                        </p:attrNameLst>
                                      </p:cBhvr>
                                      <p:tavLst>
                                        <p:tav tm="0">
                                          <p:val>
                                            <p:strVal val="#ppt_x+#ppt_w*1.125000"/>
                                          </p:val>
                                        </p:tav>
                                        <p:tav tm="100000">
                                          <p:val>
                                            <p:strVal val="#ppt_x"/>
                                          </p:val>
                                        </p:tav>
                                      </p:tavLst>
                                    </p:anim>
                                    <p:animEffect transition="in" filter="wipe(left)">
                                      <p:cBhvr>
                                        <p:cTn id="53" dur="500"/>
                                        <p:tgtEl>
                                          <p:spTgt spid="24"/>
                                        </p:tgtEl>
                                      </p:cBhvr>
                                    </p:animEffect>
                                  </p:childTnLst>
                                </p:cTn>
                              </p:par>
                            </p:childTnLst>
                          </p:cTn>
                        </p:par>
                        <p:par>
                          <p:cTn id="54" fill="hold">
                            <p:stCondLst>
                              <p:cond delay="4019"/>
                            </p:stCondLst>
                            <p:childTnLst>
                              <p:par>
                                <p:cTn id="55" presetID="53" presetClass="entr" presetSubtype="16" fill="hold"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childTnLst>
                          </p:cTn>
                        </p:par>
                        <p:par>
                          <p:cTn id="60" fill="hold">
                            <p:stCondLst>
                              <p:cond delay="4519"/>
                            </p:stCondLst>
                            <p:childTnLst>
                              <p:par>
                                <p:cTn id="61" presetID="22" presetClass="entr" presetSubtype="8"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wipe(left)">
                                      <p:cBhvr>
                                        <p:cTn id="63" dur="500"/>
                                        <p:tgtEl>
                                          <p:spTgt spid="45"/>
                                        </p:tgtEl>
                                      </p:cBhvr>
                                    </p:animEffect>
                                  </p:childTnLst>
                                </p:cTn>
                              </p:par>
                            </p:childTnLst>
                          </p:cTn>
                        </p:par>
                        <p:par>
                          <p:cTn id="64" fill="hold">
                            <p:stCondLst>
                              <p:cond delay="5019"/>
                            </p:stCondLst>
                            <p:childTnLst>
                              <p:par>
                                <p:cTn id="65" presetID="2" presetClass="entr" presetSubtype="2"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1+#ppt_w/2"/>
                                          </p:val>
                                        </p:tav>
                                        <p:tav tm="100000">
                                          <p:val>
                                            <p:strVal val="#ppt_x"/>
                                          </p:val>
                                        </p:tav>
                                      </p:tavLst>
                                    </p:anim>
                                    <p:anim calcmode="lin" valueType="num">
                                      <p:cBhvr additive="base">
                                        <p:cTn id="68" dur="500" fill="hold"/>
                                        <p:tgtEl>
                                          <p:spTgt spid="6"/>
                                        </p:tgtEl>
                                        <p:attrNameLst>
                                          <p:attrName>ppt_y</p:attrName>
                                        </p:attrNameLst>
                                      </p:cBhvr>
                                      <p:tavLst>
                                        <p:tav tm="0">
                                          <p:val>
                                            <p:strVal val="#ppt_y"/>
                                          </p:val>
                                        </p:tav>
                                        <p:tav tm="100000">
                                          <p:val>
                                            <p:strVal val="#ppt_y"/>
                                          </p:val>
                                        </p:tav>
                                      </p:tavLst>
                                    </p:anim>
                                  </p:childTnLst>
                                </p:cTn>
                              </p:par>
                            </p:childTnLst>
                          </p:cTn>
                        </p:par>
                        <p:par>
                          <p:cTn id="69" fill="hold">
                            <p:stCondLst>
                              <p:cond delay="5519"/>
                            </p:stCondLst>
                            <p:childTnLst>
                              <p:par>
                                <p:cTn id="70" presetID="12" presetClass="entr" presetSubtype="8"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ppt_x</p:attrName>
                                        </p:attrNameLst>
                                      </p:cBhvr>
                                      <p:tavLst>
                                        <p:tav tm="0">
                                          <p:val>
                                            <p:strVal val="#ppt_x-#ppt_w*1.125000"/>
                                          </p:val>
                                        </p:tav>
                                        <p:tav tm="100000">
                                          <p:val>
                                            <p:strVal val="#ppt_x"/>
                                          </p:val>
                                        </p:tav>
                                      </p:tavLst>
                                    </p:anim>
                                    <p:animEffect transition="in" filter="wipe(right)">
                                      <p:cBhvr>
                                        <p:cTn id="73" dur="500"/>
                                        <p:tgtEl>
                                          <p:spTgt spid="25"/>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p:tgtEl>
                                          <p:spTgt spid="26"/>
                                        </p:tgtEl>
                                        <p:attrNameLst>
                                          <p:attrName>ppt_x</p:attrName>
                                        </p:attrNameLst>
                                      </p:cBhvr>
                                      <p:tavLst>
                                        <p:tav tm="0">
                                          <p:val>
                                            <p:strVal val="#ppt_x+#ppt_w*1.125000"/>
                                          </p:val>
                                        </p:tav>
                                        <p:tav tm="100000">
                                          <p:val>
                                            <p:strVal val="#ppt_x"/>
                                          </p:val>
                                        </p:tav>
                                      </p:tavLst>
                                    </p:anim>
                                    <p:animEffect transition="in" filter="wipe(left)">
                                      <p:cBhvr>
                                        <p:cTn id="77" dur="500"/>
                                        <p:tgtEl>
                                          <p:spTgt spid="26"/>
                                        </p:tgtEl>
                                      </p:cBhvr>
                                    </p:animEffect>
                                  </p:childTnLst>
                                </p:cTn>
                              </p:par>
                            </p:childTnLst>
                          </p:cTn>
                        </p:par>
                        <p:par>
                          <p:cTn id="78" fill="hold">
                            <p:stCondLst>
                              <p:cond delay="6019"/>
                            </p:stCondLst>
                            <p:childTnLst>
                              <p:par>
                                <p:cTn id="79" presetID="53" presetClass="entr" presetSubtype="16"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00" fill="hold"/>
                                        <p:tgtEl>
                                          <p:spTgt spid="41"/>
                                        </p:tgtEl>
                                        <p:attrNameLst>
                                          <p:attrName>ppt_w</p:attrName>
                                        </p:attrNameLst>
                                      </p:cBhvr>
                                      <p:tavLst>
                                        <p:tav tm="0">
                                          <p:val>
                                            <p:fltVal val="0"/>
                                          </p:val>
                                        </p:tav>
                                        <p:tav tm="100000">
                                          <p:val>
                                            <p:strVal val="#ppt_w"/>
                                          </p:val>
                                        </p:tav>
                                      </p:tavLst>
                                    </p:anim>
                                    <p:anim calcmode="lin" valueType="num">
                                      <p:cBhvr>
                                        <p:cTn id="82" dur="500" fill="hold"/>
                                        <p:tgtEl>
                                          <p:spTgt spid="41"/>
                                        </p:tgtEl>
                                        <p:attrNameLst>
                                          <p:attrName>ppt_h</p:attrName>
                                        </p:attrNameLst>
                                      </p:cBhvr>
                                      <p:tavLst>
                                        <p:tav tm="0">
                                          <p:val>
                                            <p:fltVal val="0"/>
                                          </p:val>
                                        </p:tav>
                                        <p:tav tm="100000">
                                          <p:val>
                                            <p:strVal val="#ppt_h"/>
                                          </p:val>
                                        </p:tav>
                                      </p:tavLst>
                                    </p:anim>
                                    <p:animEffect transition="in" filter="fade">
                                      <p:cBhvr>
                                        <p:cTn id="83" dur="500"/>
                                        <p:tgtEl>
                                          <p:spTgt spid="41"/>
                                        </p:tgtEl>
                                      </p:cBhvr>
                                    </p:animEffect>
                                  </p:childTnLst>
                                </p:cTn>
                              </p:par>
                            </p:childTnLst>
                          </p:cTn>
                        </p:par>
                        <p:par>
                          <p:cTn id="84" fill="hold">
                            <p:stCondLst>
                              <p:cond delay="6519"/>
                            </p:stCondLst>
                            <p:childTnLst>
                              <p:par>
                                <p:cTn id="85" presetID="22" presetClass="entr" presetSubtype="8"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left)">
                                      <p:cBhvr>
                                        <p:cTn id="8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animBg="1"/>
      <p:bldP spid="19" grpId="0" animBg="1"/>
      <p:bldP spid="23" grpId="0" animBg="1"/>
      <p:bldP spid="24" grpId="0" animBg="1"/>
      <p:bldP spid="25" grpId="0" animBg="1"/>
      <p:bldP spid="26" grpId="0" animBg="1"/>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021" r="-5071" b="-15173"/>
          <a:stretch>
            <a:fillRect/>
          </a:stretch>
        </p:blipFill>
        <p:spPr>
          <a:xfrm>
            <a:off x="2781300" y="1381126"/>
            <a:ext cx="3857625" cy="1428750"/>
          </a:xfrm>
          <a:prstGeom prst="rect">
            <a:avLst/>
          </a:prstGeom>
        </p:spPr>
      </p:pic>
      <p:sp>
        <p:nvSpPr>
          <p:cNvPr id="38" name="矩形 37"/>
          <p:cNvSpPr/>
          <p:nvPr/>
        </p:nvSpPr>
        <p:spPr>
          <a:xfrm>
            <a:off x="3557337" y="1863712"/>
            <a:ext cx="5259823" cy="615553"/>
          </a:xfrm>
          <a:prstGeom prst="rect">
            <a:avLst/>
          </a:prstGeom>
          <a:noFill/>
          <a:ln>
            <a:noFill/>
          </a:ln>
        </p:spPr>
        <p:txBody>
          <a:bodyPr vert="horz" wrap="square" lIns="0" tIns="0" rIns="0" bIns="0" numCol="1" anchor="t" anchorCtr="0" compatLnSpc="1">
            <a:spAutoFit/>
          </a:bodyPr>
          <a:lstStyle/>
          <a:p>
            <a:pPr defTabSz="685165" fontAlgn="base">
              <a:spcBef>
                <a:spcPct val="0"/>
              </a:spcBef>
              <a:spcAft>
                <a:spcPct val="0"/>
              </a:spcAft>
              <a:defRPr/>
            </a:pPr>
            <a:r>
              <a:rPr lang="zh-CN" altLang="en-US" sz="4000" b="1">
                <a:solidFill>
                  <a:srgbClr val="68BEE4"/>
                </a:solidFill>
                <a:latin typeface="微软雅黑" panose="020B0503020204020204" pitchFamily="34" charset="-122"/>
                <a:ea typeface="微软雅黑" panose="020B0503020204020204" pitchFamily="34" charset="-122"/>
              </a:rPr>
              <a:t>教学设计</a:t>
            </a:r>
            <a:endParaRPr lang="zh-CN" altLang="en-US" sz="4000" b="1" dirty="0">
              <a:solidFill>
                <a:srgbClr val="68BEE4"/>
              </a:solidFill>
              <a:latin typeface="微软雅黑" panose="020B0503020204020204" pitchFamily="34" charset="-122"/>
              <a:ea typeface="微软雅黑" panose="020B0503020204020204" pitchFamily="34" charset="-122"/>
            </a:endParaRPr>
          </a:p>
        </p:txBody>
      </p:sp>
      <p:sp>
        <p:nvSpPr>
          <p:cNvPr id="39" name="TextBox 25"/>
          <p:cNvSpPr txBox="1"/>
          <p:nvPr/>
        </p:nvSpPr>
        <p:spPr>
          <a:xfrm>
            <a:off x="2703493" y="2809876"/>
            <a:ext cx="1109085" cy="323037"/>
          </a:xfrm>
          <a:prstGeom prst="rect">
            <a:avLst/>
          </a:prstGeom>
          <a:noFill/>
        </p:spPr>
        <p:txBody>
          <a:bodyPr wrap="square" rtlCol="0">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26"/>
          <p:cNvSpPr txBox="1"/>
          <p:nvPr/>
        </p:nvSpPr>
        <p:spPr>
          <a:xfrm>
            <a:off x="4306431" y="2809876"/>
            <a:ext cx="1206665"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21"/>
          <p:cNvSpPr>
            <a:spLocks noEditPoints="1"/>
          </p:cNvSpPr>
          <p:nvPr/>
        </p:nvSpPr>
        <p:spPr>
          <a:xfrm>
            <a:off x="2491673"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2" name="Freeform 22"/>
          <p:cNvSpPr>
            <a:spLocks noEditPoints="1"/>
          </p:cNvSpPr>
          <p:nvPr/>
        </p:nvSpPr>
        <p:spPr>
          <a:xfrm>
            <a:off x="4083899"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43" name="TextBox 13"/>
          <p:cNvSpPr txBox="1"/>
          <p:nvPr/>
        </p:nvSpPr>
        <p:spPr>
          <a:xfrm>
            <a:off x="5964108" y="2809876"/>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Freeform 22"/>
          <p:cNvSpPr>
            <a:spLocks noEditPoints="1"/>
          </p:cNvSpPr>
          <p:nvPr/>
        </p:nvSpPr>
        <p:spPr>
          <a:xfrm>
            <a:off x="5740387" y="285866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79" name="TextBox 13"/>
          <p:cNvSpPr txBox="1"/>
          <p:nvPr/>
        </p:nvSpPr>
        <p:spPr>
          <a:xfrm>
            <a:off x="2701119"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Freeform 22"/>
          <p:cNvSpPr>
            <a:spLocks noEditPoints="1"/>
          </p:cNvSpPr>
          <p:nvPr/>
        </p:nvSpPr>
        <p:spPr>
          <a:xfrm>
            <a:off x="2496448"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
        <p:nvSpPr>
          <p:cNvPr id="81" name="TextBox 13"/>
          <p:cNvSpPr txBox="1"/>
          <p:nvPr/>
        </p:nvSpPr>
        <p:spPr>
          <a:xfrm>
            <a:off x="4306431" y="3198882"/>
            <a:ext cx="1519637" cy="323037"/>
          </a:xfrm>
          <a:prstGeom prst="rect">
            <a:avLst/>
          </a:prstGeom>
          <a:noFill/>
          <a:ln w="9525">
            <a:noFill/>
          </a:ln>
        </p:spPr>
        <p:txBody>
          <a:bodyPr>
            <a:spAutoFit/>
          </a:bodyPr>
          <a:lstStyle/>
          <a:p>
            <a:pPr defTabSz="685165" fontAlgn="base">
              <a:spcBef>
                <a:spcPct val="0"/>
              </a:spcBef>
              <a:spcAft>
                <a:spcPct val="0"/>
              </a:spcAft>
              <a:defRPr/>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Freeform 22"/>
          <p:cNvSpPr>
            <a:spLocks noEditPoints="1"/>
          </p:cNvSpPr>
          <p:nvPr/>
        </p:nvSpPr>
        <p:spPr>
          <a:xfrm>
            <a:off x="4092235" y="324767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68BEE4"/>
          </a:solidFill>
          <a:ln w="9525">
            <a:noFill/>
          </a:ln>
        </p:spPr>
        <p:txBody>
          <a:bodyPr/>
          <a:lstStyle/>
          <a:p>
            <a:pPr defTabSz="685165" fontAlgn="base">
              <a:spcBef>
                <a:spcPct val="0"/>
              </a:spcBef>
              <a:spcAft>
                <a:spcPct val="0"/>
              </a:spcAft>
            </a:pPr>
            <a:endParaRPr lang="zh-CN" altLang="en-US" sz="1350">
              <a:solidFill>
                <a:schemeClr val="tx1">
                  <a:lumMod val="75000"/>
                  <a:lumOff val="25000"/>
                </a:schemeClr>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
                                        </p:tgtEl>
                                        <p:attrNameLst>
                                          <p:attrName>style.visibility</p:attrName>
                                        </p:attrNameLst>
                                      </p:cBhvr>
                                      <p:to>
                                        <p:strVal val="visible"/>
                                      </p:to>
                                    </p:set>
                                    <p:anim by="(-#ppt_w*2)" calcmode="lin" valueType="num">
                                      <p:cBhvr rctx="PPT">
                                        <p:cTn id="11" dur="300" autoRev="1" fill="hold">
                                          <p:stCondLst>
                                            <p:cond delay="0"/>
                                          </p:stCondLst>
                                        </p:cTn>
                                        <p:tgtEl>
                                          <p:spTgt spid="38"/>
                                        </p:tgtEl>
                                        <p:attrNameLst>
                                          <p:attrName>ppt_w</p:attrName>
                                        </p:attrNameLst>
                                      </p:cBhvr>
                                    </p:anim>
                                    <p:anim by="(#ppt_w*0.50)" calcmode="lin" valueType="num">
                                      <p:cBhvr>
                                        <p:cTn id="12" dur="300" decel="50000" autoRev="1" fill="hold">
                                          <p:stCondLst>
                                            <p:cond delay="0"/>
                                          </p:stCondLst>
                                        </p:cTn>
                                        <p:tgtEl>
                                          <p:spTgt spid="38"/>
                                        </p:tgtEl>
                                        <p:attrNameLst>
                                          <p:attrName>ppt_x</p:attrName>
                                        </p:attrNameLst>
                                      </p:cBhvr>
                                    </p:anim>
                                    <p:anim from="(-#ppt_h/2)" to="(#ppt_y)" calcmode="lin" valueType="num">
                                      <p:cBhvr>
                                        <p:cTn id="13" dur="600" fill="hold">
                                          <p:stCondLst>
                                            <p:cond delay="0"/>
                                          </p:stCondLst>
                                        </p:cTn>
                                        <p:tgtEl>
                                          <p:spTgt spid="38"/>
                                        </p:tgtEl>
                                        <p:attrNameLst>
                                          <p:attrName>ppt_y</p:attrName>
                                        </p:attrNameLst>
                                      </p:cBhvr>
                                    </p:anim>
                                    <p:animRot by="21600000">
                                      <p:cBhvr>
                                        <p:cTn id="14" dur="600" fill="hold">
                                          <p:stCondLst>
                                            <p:cond delay="0"/>
                                          </p:stCondLst>
                                        </p:cTn>
                                        <p:tgtEl>
                                          <p:spTgt spid="38"/>
                                        </p:tgtEl>
                                        <p:attrNameLst>
                                          <p:attrName>r</p:attrName>
                                        </p:attrNameLst>
                                      </p:cBhvr>
                                    </p:animRot>
                                  </p:childTnLst>
                                </p:cTn>
                              </p:par>
                            </p:childTnLst>
                          </p:cTn>
                        </p:par>
                        <p:par>
                          <p:cTn id="15" fill="hold">
                            <p:stCondLst>
                              <p:cond delay="1279"/>
                            </p:stCondLst>
                            <p:childTnLst>
                              <p:par>
                                <p:cTn id="16" presetID="2" presetClass="entr" presetSubtype="1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0-#ppt_w/2"/>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0-#ppt_w/2"/>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0-#ppt_w/2"/>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80"/>
                                        </p:tgtEl>
                                        <p:attrNameLst>
                                          <p:attrName>style.visibility</p:attrName>
                                        </p:attrNameLst>
                                      </p:cBhvr>
                                      <p:to>
                                        <p:strVal val="visible"/>
                                      </p:to>
                                    </p:set>
                                    <p:anim calcmode="lin" valueType="num">
                                      <p:cBhvr additive="base">
                                        <p:cTn id="30" dur="500" fill="hold"/>
                                        <p:tgtEl>
                                          <p:spTgt spid="80"/>
                                        </p:tgtEl>
                                        <p:attrNameLst>
                                          <p:attrName>ppt_x</p:attrName>
                                        </p:attrNameLst>
                                      </p:cBhvr>
                                      <p:tavLst>
                                        <p:tav tm="0">
                                          <p:val>
                                            <p:strVal val="0-#ppt_w/2"/>
                                          </p:val>
                                        </p:tav>
                                        <p:tav tm="100000">
                                          <p:val>
                                            <p:strVal val="#ppt_x"/>
                                          </p:val>
                                        </p:tav>
                                      </p:tavLst>
                                    </p:anim>
                                    <p:anim calcmode="lin" valueType="num">
                                      <p:cBhvr additive="base">
                                        <p:cTn id="31" dur="500" fill="hold"/>
                                        <p:tgtEl>
                                          <p:spTgt spid="80"/>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childTnLst>
                          </p:cTn>
                        </p:par>
                        <p:par>
                          <p:cTn id="36" fill="hold">
                            <p:stCondLst>
                              <p:cond delay="1779"/>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500"/>
                                        <p:tgtEl>
                                          <p:spTgt spid="4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wipe(left)">
                                      <p:cBhvr>
                                        <p:cTn id="48" dur="500"/>
                                        <p:tgtEl>
                                          <p:spTgt spid="7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left)">
                                      <p:cBhvr>
                                        <p:cTn id="5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3" grpId="0"/>
      <p:bldP spid="79" grpId="0"/>
      <p:bldP spid="8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035.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3367</Words>
  <Application>Microsoft Office PowerPoint</Application>
  <PresentationFormat>自定义</PresentationFormat>
  <Paragraphs>483</Paragraphs>
  <Slides>40</Slides>
  <Notes>40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Aller Light</vt:lpstr>
      <vt:lpstr>Helvetica Light</vt:lpstr>
      <vt:lpstr>Hiragino Sans GB W3</vt:lpstr>
      <vt:lpstr>MS Gothic</vt:lpstr>
      <vt:lpstr>方正兰亭黑_GBK</vt:lpstr>
      <vt:lpstr>方正中等线简体</vt:lpstr>
      <vt:lpstr>华康俪金黑W8(P)</vt:lpstr>
      <vt:lpstr>宋体</vt:lpstr>
      <vt:lpstr>微软雅黑</vt:lpstr>
      <vt:lpstr>造字工房尚雅体演示版常规体</vt:lpstr>
      <vt:lpstr>Agency FB</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4035.pptx</dc:title>
  <dc:creator/>
  <cp:lastModifiedBy/>
  <cp:revision>1</cp:revision>
  <dcterms:created xsi:type="dcterms:W3CDTF">2017-03-24T02:41:00Z</dcterms:created>
  <dcterms:modified xsi:type="dcterms:W3CDTF">2017-03-24T02:46:43Z</dcterms:modified>
</cp:coreProperties>
</file>