
<file path=[Content_Types].xml><?xml version="1.0" encoding="utf-8"?>
<Types xmlns="http://schemas.openxmlformats.org/package/2006/content-types">
  <Default Extension="png" ContentType="image/png"/>
  <Default Extension="mp3" ContentType="audio/mpe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99" r:id="rId2"/>
    <p:sldId id="292" r:id="rId3"/>
    <p:sldId id="293" r:id="rId4"/>
    <p:sldId id="257" r:id="rId5"/>
    <p:sldId id="265" r:id="rId6"/>
    <p:sldId id="266" r:id="rId7"/>
    <p:sldId id="269" r:id="rId8"/>
    <p:sldId id="300" r:id="rId9"/>
    <p:sldId id="273" r:id="rId10"/>
    <p:sldId id="301" r:id="rId11"/>
    <p:sldId id="275" r:id="rId12"/>
    <p:sldId id="302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303" r:id="rId22"/>
    <p:sldId id="286" r:id="rId23"/>
    <p:sldId id="304" r:id="rId24"/>
    <p:sldId id="288" r:id="rId25"/>
    <p:sldId id="289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D4927"/>
    <a:srgbClr val="642F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2874" autoAdjust="0"/>
  </p:normalViewPr>
  <p:slideViewPr>
    <p:cSldViewPr snapToGrid="0">
      <p:cViewPr varScale="1">
        <p:scale>
          <a:sx n="104" d="100"/>
          <a:sy n="104" d="100"/>
        </p:scale>
        <p:origin x="25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48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A4C3FC-9001-4217-B7A1-C4A1C87129D0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6656F9-9585-4187-A8F5-014ED01509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8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656F9-9585-4187-A8F5-014ED015095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5356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656F9-9585-4187-A8F5-014ED015095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6481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2334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656F9-9585-4187-A8F5-014ED015095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8594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0392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771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4864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7453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9818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506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5596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7703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5383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656F9-9585-4187-A8F5-014ED015095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5914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9846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656F9-9585-4187-A8F5-014ED015095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5556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5504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1923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656F9-9585-4187-A8F5-014ED015095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3901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5030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7956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6756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3464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656F9-9585-4187-A8F5-014ED015095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0071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326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0173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2175311" y="1303519"/>
            <a:ext cx="9830212" cy="54173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76200" dir="54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5780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4BB071-65F3-42A3-A592-686848CD0A26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1D03D8-F7CE-4A92-B791-1A55E7B8B1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371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notesSlide" Target="../notesSlides/notesSlide20.xml"/><Relationship Id="rId5" Type="http://schemas.openxmlformats.org/officeDocument/2006/relationships/tags" Target="../tags/tag6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617618" y="1088136"/>
            <a:ext cx="8956764" cy="4901184"/>
            <a:chOff x="1617618" y="1088136"/>
            <a:chExt cx="8956764" cy="4901184"/>
          </a:xfrm>
        </p:grpSpPr>
        <p:sp>
          <p:nvSpPr>
            <p:cNvPr id="10" name="矩形 9"/>
            <p:cNvSpPr/>
            <p:nvPr/>
          </p:nvSpPr>
          <p:spPr>
            <a:xfrm>
              <a:off x="1617618" y="1088136"/>
              <a:ext cx="8956764" cy="490118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734312" y="1193292"/>
              <a:ext cx="8723376" cy="4690872"/>
            </a:xfrm>
            <a:prstGeom prst="rect">
              <a:avLst/>
            </a:prstGeom>
            <a:noFill/>
            <a:ln w="19050">
              <a:solidFill>
                <a:srgbClr val="9D49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397294" y="2032910"/>
            <a:ext cx="9397414" cy="1199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192" spc="300" dirty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教师通用说课模板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537580" y="3468377"/>
            <a:ext cx="7116841" cy="420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31" dirty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【</a:t>
            </a:r>
            <a:r>
              <a:rPr lang="zh-CN" altLang="en-US" sz="2131" dirty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老师试讲</a:t>
            </a:r>
            <a:r>
              <a:rPr lang="en-US" altLang="zh-CN" sz="2131" dirty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】【</a:t>
            </a:r>
            <a:r>
              <a:rPr lang="zh-CN" altLang="en-US" sz="2131" dirty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学校演讲</a:t>
            </a:r>
            <a:r>
              <a:rPr lang="en-US" altLang="zh-CN" sz="2131" dirty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】【</a:t>
            </a:r>
            <a:r>
              <a:rPr lang="zh-CN" altLang="en-US" sz="2131" dirty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教学课件</a:t>
            </a:r>
            <a:r>
              <a:rPr lang="en-US" altLang="zh-CN" sz="2131" dirty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】【</a:t>
            </a:r>
            <a:r>
              <a:rPr lang="zh-CN" altLang="en-US" sz="2131" dirty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说课大赛</a:t>
            </a:r>
            <a:r>
              <a:rPr lang="en-US" altLang="zh-CN" sz="2131" dirty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】</a:t>
            </a:r>
            <a:endParaRPr lang="zh-CN" altLang="en-US" sz="2131" dirty="0">
              <a:solidFill>
                <a:srgbClr val="9D4927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02204" y="4722572"/>
            <a:ext cx="2163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演讲者</a:t>
            </a:r>
            <a:r>
              <a:rPr lang="zh-CN" altLang="en-US" sz="2000" dirty="0" smtClean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：</a:t>
            </a:r>
            <a:endParaRPr lang="zh-CN" altLang="en-US" sz="2000" dirty="0">
              <a:solidFill>
                <a:srgbClr val="9D4927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20204" y="4740239"/>
            <a:ext cx="22294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时间</a:t>
            </a:r>
            <a:r>
              <a:rPr lang="zh-CN" altLang="en-US" sz="2000" dirty="0" smtClean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：</a:t>
            </a:r>
            <a:r>
              <a:rPr lang="en-US" altLang="zh-CN" sz="2000" dirty="0" smtClean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12</a:t>
            </a:r>
            <a:r>
              <a:rPr lang="zh-CN" altLang="en-US" sz="2000" dirty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月</a:t>
            </a:r>
            <a:r>
              <a:rPr lang="en-US" altLang="zh-CN" sz="2000" dirty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24</a:t>
            </a:r>
            <a:r>
              <a:rPr lang="zh-CN" altLang="en-US" sz="2000" dirty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日</a:t>
            </a:r>
          </a:p>
        </p:txBody>
      </p:sp>
      <p:pic>
        <p:nvPicPr>
          <p:cNvPr id="15" name="Sensitive,Bogdan Bondarenko - 轻音乐、轻快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489164" y="-728618"/>
            <a:ext cx="541814" cy="541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01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25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75"/>
                            </p:stCondLst>
                            <p:childTnLst>
                              <p:par>
                                <p:cTn id="2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3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72208" y="1728216"/>
            <a:ext cx="5447584" cy="2980944"/>
            <a:chOff x="1617617" y="1088136"/>
            <a:chExt cx="8956764" cy="4901184"/>
          </a:xfrm>
        </p:grpSpPr>
        <p:sp>
          <p:nvSpPr>
            <p:cNvPr id="4" name="矩形 3"/>
            <p:cNvSpPr/>
            <p:nvPr/>
          </p:nvSpPr>
          <p:spPr>
            <a:xfrm>
              <a:off x="1617617" y="1088136"/>
              <a:ext cx="8956764" cy="490118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734312" y="1193292"/>
              <a:ext cx="8723375" cy="4690871"/>
            </a:xfrm>
            <a:prstGeom prst="rect">
              <a:avLst/>
            </a:prstGeom>
            <a:noFill/>
            <a:ln w="19050">
              <a:solidFill>
                <a:srgbClr val="9D49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18"/>
          <p:cNvSpPr txBox="1"/>
          <p:nvPr/>
        </p:nvSpPr>
        <p:spPr>
          <a:xfrm>
            <a:off x="3915486" y="2556968"/>
            <a:ext cx="43610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学法分析</a:t>
            </a:r>
            <a:endParaRPr lang="zh-CN" altLang="en-US" sz="8000" dirty="0">
              <a:solidFill>
                <a:srgbClr val="9D4927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7550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+mn-ea"/>
              </a:rPr>
              <a:t>3.1 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学法指导</a:t>
            </a:r>
          </a:p>
        </p:txBody>
      </p:sp>
      <p:sp>
        <p:nvSpPr>
          <p:cNvPr id="33" name="Line 3"/>
          <p:cNvSpPr>
            <a:spLocks noChangeShapeType="1"/>
          </p:cNvSpPr>
          <p:nvPr/>
        </p:nvSpPr>
        <p:spPr bwMode="auto">
          <a:xfrm flipH="1">
            <a:off x="6750968" y="2425853"/>
            <a:ext cx="5643" cy="3019483"/>
          </a:xfrm>
          <a:prstGeom prst="line">
            <a:avLst/>
          </a:prstGeom>
          <a:noFill/>
          <a:ln w="19050">
            <a:solidFill>
              <a:schemeClr val="tx1">
                <a:lumMod val="85000"/>
                <a:lumOff val="1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895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34" name="Rectangle 19"/>
          <p:cNvSpPr>
            <a:spLocks noChangeArrowheads="1"/>
          </p:cNvSpPr>
          <p:nvPr/>
        </p:nvSpPr>
        <p:spPr bwMode="ltGray">
          <a:xfrm>
            <a:off x="7630562" y="2372293"/>
            <a:ext cx="3547361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406371" indent="-406371" algn="l">
              <a:buFont typeface="Wingdings" panose="05000000000000000000" pitchFamily="2" charset="2"/>
              <a:buChar char="ü"/>
            </a:pPr>
            <a:r>
              <a:rPr lang="zh-CN" altLang="en-US" sz="237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读中学：探索发现。 </a:t>
            </a:r>
          </a:p>
        </p:txBody>
      </p:sp>
      <p:sp>
        <p:nvSpPr>
          <p:cNvPr id="35" name="Rectangle 20"/>
          <p:cNvSpPr>
            <a:spLocks noChangeArrowheads="1"/>
          </p:cNvSpPr>
          <p:nvPr/>
        </p:nvSpPr>
        <p:spPr bwMode="ltGray">
          <a:xfrm>
            <a:off x="7630562" y="3297891"/>
            <a:ext cx="3580062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406371" indent="-406371" algn="l">
              <a:buFont typeface="Wingdings" panose="05000000000000000000" pitchFamily="2" charset="2"/>
              <a:buChar char="ü"/>
            </a:pPr>
            <a:r>
              <a:rPr lang="zh-CN" altLang="en-US" sz="237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问中学：思考质疑。 </a:t>
            </a:r>
          </a:p>
        </p:txBody>
      </p:sp>
      <p:sp>
        <p:nvSpPr>
          <p:cNvPr id="36" name="Rectangle 21"/>
          <p:cNvSpPr>
            <a:spLocks noChangeArrowheads="1"/>
          </p:cNvSpPr>
          <p:nvPr/>
        </p:nvSpPr>
        <p:spPr bwMode="ltGray">
          <a:xfrm>
            <a:off x="7630562" y="4168933"/>
            <a:ext cx="3545939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406371" indent="-406371" algn="l">
              <a:buFont typeface="Wingdings" panose="05000000000000000000" pitchFamily="2" charset="2"/>
              <a:buChar char="ü"/>
            </a:pPr>
            <a:r>
              <a:rPr lang="zh-CN" altLang="en-US" sz="237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动中学：锻炼能力。 </a:t>
            </a:r>
          </a:p>
        </p:txBody>
      </p:sp>
      <p:sp>
        <p:nvSpPr>
          <p:cNvPr id="37" name="Rectangle 22"/>
          <p:cNvSpPr>
            <a:spLocks noChangeArrowheads="1"/>
          </p:cNvSpPr>
          <p:nvPr/>
        </p:nvSpPr>
        <p:spPr bwMode="ltGray">
          <a:xfrm>
            <a:off x="7630564" y="5045617"/>
            <a:ext cx="3449257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406371" indent="-406371" algn="l">
              <a:buFont typeface="Wingdings" panose="05000000000000000000" pitchFamily="2" charset="2"/>
              <a:buChar char="ü"/>
            </a:pPr>
            <a:r>
              <a:rPr lang="zh-CN" altLang="en-US" sz="237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练中学：巩固提高。 </a:t>
            </a:r>
          </a:p>
        </p:txBody>
      </p:sp>
      <p:sp>
        <p:nvSpPr>
          <p:cNvPr id="38" name="Text Box 18"/>
          <p:cNvSpPr txBox="1">
            <a:spLocks noChangeArrowheads="1"/>
          </p:cNvSpPr>
          <p:nvPr/>
        </p:nvSpPr>
        <p:spPr bwMode="ltGray">
          <a:xfrm>
            <a:off x="3621519" y="3590379"/>
            <a:ext cx="1422144" cy="1317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1895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乐学 会学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z="1895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善学 志学</a:t>
            </a:r>
          </a:p>
          <a:p>
            <a:pPr eaLnBrk="1" hangingPunct="1">
              <a:lnSpc>
                <a:spcPct val="140000"/>
              </a:lnSpc>
            </a:pPr>
            <a:endParaRPr lang="en-US" altLang="zh-CN" sz="1895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2571193" y="2030426"/>
            <a:ext cx="3537499" cy="3537499"/>
          </a:xfrm>
          <a:custGeom>
            <a:avLst/>
            <a:gdLst>
              <a:gd name="connsiteX0" fmla="*/ 1492527 w 2985056"/>
              <a:gd name="connsiteY0" fmla="*/ 538527 h 2985056"/>
              <a:gd name="connsiteX1" fmla="*/ 538527 w 2985056"/>
              <a:gd name="connsiteY1" fmla="*/ 1492527 h 2985056"/>
              <a:gd name="connsiteX2" fmla="*/ 1492527 w 2985056"/>
              <a:gd name="connsiteY2" fmla="*/ 2446527 h 2985056"/>
              <a:gd name="connsiteX3" fmla="*/ 2446527 w 2985056"/>
              <a:gd name="connsiteY3" fmla="*/ 1492527 h 2985056"/>
              <a:gd name="connsiteX4" fmla="*/ 1492527 w 2985056"/>
              <a:gd name="connsiteY4" fmla="*/ 538527 h 2985056"/>
              <a:gd name="connsiteX5" fmla="*/ 1492528 w 2985056"/>
              <a:gd name="connsiteY5" fmla="*/ 0 h 2985056"/>
              <a:gd name="connsiteX6" fmla="*/ 2985056 w 2985056"/>
              <a:gd name="connsiteY6" fmla="*/ 1492528 h 2985056"/>
              <a:gd name="connsiteX7" fmla="*/ 1492528 w 2985056"/>
              <a:gd name="connsiteY7" fmla="*/ 2985056 h 2985056"/>
              <a:gd name="connsiteX8" fmla="*/ 0 w 2985056"/>
              <a:gd name="connsiteY8" fmla="*/ 1492528 h 2985056"/>
              <a:gd name="connsiteX9" fmla="*/ 1492528 w 2985056"/>
              <a:gd name="connsiteY9" fmla="*/ 0 h 2985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85056" h="2985056">
                <a:moveTo>
                  <a:pt x="1492527" y="538527"/>
                </a:moveTo>
                <a:cubicBezTo>
                  <a:pt x="965647" y="538527"/>
                  <a:pt x="538527" y="965647"/>
                  <a:pt x="538527" y="1492527"/>
                </a:cubicBezTo>
                <a:cubicBezTo>
                  <a:pt x="538527" y="2019407"/>
                  <a:pt x="965647" y="2446527"/>
                  <a:pt x="1492527" y="2446527"/>
                </a:cubicBezTo>
                <a:cubicBezTo>
                  <a:pt x="2019407" y="2446527"/>
                  <a:pt x="2446527" y="2019407"/>
                  <a:pt x="2446527" y="1492527"/>
                </a:cubicBezTo>
                <a:cubicBezTo>
                  <a:pt x="2446527" y="965647"/>
                  <a:pt x="2019407" y="538527"/>
                  <a:pt x="1492527" y="538527"/>
                </a:cubicBezTo>
                <a:close/>
                <a:moveTo>
                  <a:pt x="1492528" y="0"/>
                </a:moveTo>
                <a:cubicBezTo>
                  <a:pt x="2316828" y="0"/>
                  <a:pt x="2985056" y="668228"/>
                  <a:pt x="2985056" y="1492528"/>
                </a:cubicBezTo>
                <a:cubicBezTo>
                  <a:pt x="2985056" y="2316828"/>
                  <a:pt x="2316828" y="2985056"/>
                  <a:pt x="1492528" y="2985056"/>
                </a:cubicBezTo>
                <a:cubicBezTo>
                  <a:pt x="668228" y="2985056"/>
                  <a:pt x="0" y="2316828"/>
                  <a:pt x="0" y="1492528"/>
                </a:cubicBezTo>
                <a:cubicBezTo>
                  <a:pt x="0" y="668228"/>
                  <a:pt x="668228" y="0"/>
                  <a:pt x="1492528" y="0"/>
                </a:cubicBezTo>
                <a:close/>
              </a:path>
            </a:pathLst>
          </a:custGeom>
          <a:gradFill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</a:gradFill>
          <a:ln>
            <a:noFill/>
          </a:ln>
          <a:effectLst>
            <a:outerShdw blurRad="254000" dist="38100" dir="54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95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0" name="WordArt 12"/>
          <p:cNvSpPr>
            <a:spLocks noChangeArrowheads="1" noChangeShapeType="1" noTextEdit="1"/>
          </p:cNvSpPr>
          <p:nvPr/>
        </p:nvSpPr>
        <p:spPr bwMode="ltGray">
          <a:xfrm rot="18801467">
            <a:off x="2867116" y="2871724"/>
            <a:ext cx="1070459" cy="17307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3318" kern="10" dirty="0">
                <a:solidFill>
                  <a:schemeClr val="bg1"/>
                </a:solidFill>
                <a:latin typeface="+mn-ea"/>
              </a:rPr>
              <a:t>读中学</a:t>
            </a:r>
          </a:p>
        </p:txBody>
      </p:sp>
      <p:sp>
        <p:nvSpPr>
          <p:cNvPr id="41" name="WordArt 13"/>
          <p:cNvSpPr>
            <a:spLocks noChangeArrowheads="1" noChangeShapeType="1" noTextEdit="1"/>
          </p:cNvSpPr>
          <p:nvPr/>
        </p:nvSpPr>
        <p:spPr bwMode="ltGray">
          <a:xfrm rot="2899341">
            <a:off x="4678805" y="2832048"/>
            <a:ext cx="1070459" cy="17307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3318" kern="10" dirty="0">
                <a:solidFill>
                  <a:schemeClr val="bg1"/>
                </a:solidFill>
                <a:latin typeface="+mn-ea"/>
              </a:rPr>
              <a:t>问中学</a:t>
            </a:r>
          </a:p>
        </p:txBody>
      </p:sp>
      <p:sp>
        <p:nvSpPr>
          <p:cNvPr id="42" name="WordArt 14"/>
          <p:cNvSpPr>
            <a:spLocks noChangeArrowheads="1" noChangeShapeType="1" noTextEdit="1"/>
          </p:cNvSpPr>
          <p:nvPr/>
        </p:nvSpPr>
        <p:spPr bwMode="ltGray">
          <a:xfrm rot="18793077">
            <a:off x="4797328" y="4660665"/>
            <a:ext cx="1070459" cy="17307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318" kern="10" dirty="0">
                <a:solidFill>
                  <a:schemeClr val="bg1"/>
                </a:solidFill>
                <a:latin typeface="+mn-ea"/>
              </a:rPr>
              <a:t>动中学</a:t>
            </a:r>
          </a:p>
        </p:txBody>
      </p:sp>
      <p:sp>
        <p:nvSpPr>
          <p:cNvPr id="43" name="WordArt 15"/>
          <p:cNvSpPr>
            <a:spLocks noChangeArrowheads="1" noChangeShapeType="1" noTextEdit="1"/>
          </p:cNvSpPr>
          <p:nvPr/>
        </p:nvSpPr>
        <p:spPr bwMode="ltGray">
          <a:xfrm rot="2899341">
            <a:off x="2872762" y="4702567"/>
            <a:ext cx="1070459" cy="17307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318" kern="10" dirty="0">
                <a:solidFill>
                  <a:schemeClr val="bg1"/>
                </a:solidFill>
                <a:latin typeface="+mn-ea"/>
              </a:rPr>
              <a:t>练中学</a:t>
            </a:r>
          </a:p>
        </p:txBody>
      </p:sp>
      <p:sp>
        <p:nvSpPr>
          <p:cNvPr id="44" name="Text Box 17"/>
          <p:cNvSpPr txBox="1">
            <a:spLocks noChangeArrowheads="1"/>
          </p:cNvSpPr>
          <p:nvPr/>
        </p:nvSpPr>
        <p:spPr bwMode="ltGray">
          <a:xfrm>
            <a:off x="3852748" y="3133222"/>
            <a:ext cx="974396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37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目 的</a:t>
            </a:r>
          </a:p>
        </p:txBody>
      </p:sp>
      <p:sp>
        <p:nvSpPr>
          <p:cNvPr id="45" name="Line 32"/>
          <p:cNvSpPr>
            <a:spLocks noChangeShapeType="1"/>
          </p:cNvSpPr>
          <p:nvPr/>
        </p:nvSpPr>
        <p:spPr bwMode="auto">
          <a:xfrm>
            <a:off x="3791348" y="3620478"/>
            <a:ext cx="1109225" cy="0"/>
          </a:xfrm>
          <a:prstGeom prst="line">
            <a:avLst/>
          </a:prstGeom>
          <a:noFill/>
          <a:ln w="12700" cap="rnd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95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30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31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教学背景</a:t>
            </a:r>
          </a:p>
        </p:txBody>
      </p:sp>
      <p:sp>
        <p:nvSpPr>
          <p:cNvPr id="32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46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学法分析</a:t>
            </a:r>
          </a:p>
        </p:txBody>
      </p:sp>
      <p:sp>
        <p:nvSpPr>
          <p:cNvPr id="47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48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49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cxnSp>
        <p:nvCxnSpPr>
          <p:cNvPr id="50" name="直接连接符 49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arrow_游标"/>
          <p:cNvGrpSpPr>
            <a:grpSpLocks noChangeAspect="1"/>
          </p:cNvGrpSpPr>
          <p:nvPr/>
        </p:nvGrpSpPr>
        <p:grpSpPr>
          <a:xfrm rot="10800000" flipH="1">
            <a:off x="1856669" y="3558081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52" name="椭圆 51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2035978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5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5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/>
      <p:bldP spid="35" grpId="0"/>
      <p:bldP spid="36" grpId="0"/>
      <p:bldP spid="37" grpId="0"/>
      <p:bldP spid="38" grpId="0"/>
      <p:bldP spid="39" grpId="0" animBg="1"/>
      <p:bldP spid="40" grpId="0"/>
      <p:bldP spid="41" grpId="0"/>
      <p:bldP spid="42" grpId="0"/>
      <p:bldP spid="43" grpId="0"/>
      <p:bldP spid="44" grpId="0"/>
      <p:bldP spid="4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72208" y="1728216"/>
            <a:ext cx="5447584" cy="2980944"/>
            <a:chOff x="1617617" y="1088136"/>
            <a:chExt cx="8956764" cy="4901184"/>
          </a:xfrm>
        </p:grpSpPr>
        <p:sp>
          <p:nvSpPr>
            <p:cNvPr id="4" name="矩形 3"/>
            <p:cNvSpPr/>
            <p:nvPr/>
          </p:nvSpPr>
          <p:spPr>
            <a:xfrm>
              <a:off x="1617617" y="1088136"/>
              <a:ext cx="8956764" cy="490118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734312" y="1193292"/>
              <a:ext cx="8723375" cy="4690871"/>
            </a:xfrm>
            <a:prstGeom prst="rect">
              <a:avLst/>
            </a:prstGeom>
            <a:noFill/>
            <a:ln w="19050">
              <a:solidFill>
                <a:srgbClr val="9D49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18"/>
          <p:cNvSpPr txBox="1"/>
          <p:nvPr/>
        </p:nvSpPr>
        <p:spPr>
          <a:xfrm>
            <a:off x="3915486" y="2556968"/>
            <a:ext cx="43610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教学过程</a:t>
            </a:r>
            <a:endParaRPr lang="zh-CN" altLang="en-US" sz="8000" dirty="0">
              <a:solidFill>
                <a:srgbClr val="9D4927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5276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+mn-ea"/>
              </a:rPr>
              <a:t>4.1 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教学过程</a:t>
            </a:r>
          </a:p>
        </p:txBody>
      </p:sp>
      <p:sp>
        <p:nvSpPr>
          <p:cNvPr id="30" name="AutoShape 3"/>
          <p:cNvSpPr>
            <a:spLocks noChangeArrowheads="1"/>
          </p:cNvSpPr>
          <p:nvPr/>
        </p:nvSpPr>
        <p:spPr bwMode="auto">
          <a:xfrm>
            <a:off x="2243907" y="2376081"/>
            <a:ext cx="1652264" cy="826132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>
                <a:solidFill>
                  <a:schemeClr val="bg1"/>
                </a:solidFill>
                <a:latin typeface="Calibri"/>
              </a:rPr>
              <a:t>导入新课</a:t>
            </a:r>
          </a:p>
          <a:p>
            <a:pPr algn="ctr"/>
            <a:r>
              <a:rPr lang="en-US" altLang="zh-CN" kern="0">
                <a:solidFill>
                  <a:schemeClr val="bg1"/>
                </a:solidFill>
                <a:latin typeface="Calibri"/>
              </a:rPr>
              <a:t>(</a:t>
            </a:r>
            <a:r>
              <a:rPr lang="zh-CN" altLang="en-US" kern="0">
                <a:solidFill>
                  <a:schemeClr val="bg1"/>
                </a:solidFill>
                <a:latin typeface="Calibri"/>
              </a:rPr>
              <a:t>２分钟</a:t>
            </a:r>
            <a:r>
              <a:rPr lang="en-US" altLang="zh-CN" kern="0">
                <a:solidFill>
                  <a:schemeClr val="bg1"/>
                </a:solidFill>
                <a:latin typeface="Calibri"/>
              </a:rPr>
              <a:t>)</a:t>
            </a:r>
          </a:p>
        </p:txBody>
      </p:sp>
      <p:sp>
        <p:nvSpPr>
          <p:cNvPr id="31" name="AutoShape 4"/>
          <p:cNvSpPr>
            <a:spLocks noChangeArrowheads="1"/>
          </p:cNvSpPr>
          <p:nvPr/>
        </p:nvSpPr>
        <p:spPr bwMode="auto">
          <a:xfrm>
            <a:off x="4859991" y="2376081"/>
            <a:ext cx="1652264" cy="826132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出示目标</a:t>
            </a:r>
          </a:p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（２分钟）</a:t>
            </a:r>
          </a:p>
        </p:txBody>
      </p:sp>
      <p:sp>
        <p:nvSpPr>
          <p:cNvPr id="32" name="AutoShape 6"/>
          <p:cNvSpPr>
            <a:spLocks noChangeArrowheads="1"/>
          </p:cNvSpPr>
          <p:nvPr/>
        </p:nvSpPr>
        <p:spPr bwMode="auto">
          <a:xfrm>
            <a:off x="7476075" y="2376081"/>
            <a:ext cx="1652264" cy="826132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自主学习</a:t>
            </a:r>
          </a:p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（</a:t>
            </a:r>
            <a:r>
              <a:rPr lang="en-US" altLang="zh-CN" kern="0" dirty="0">
                <a:solidFill>
                  <a:schemeClr val="bg1"/>
                </a:solidFill>
                <a:latin typeface="Calibri"/>
              </a:rPr>
              <a:t>10</a:t>
            </a:r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分钟）</a:t>
            </a:r>
          </a:p>
        </p:txBody>
      </p:sp>
      <p:sp>
        <p:nvSpPr>
          <p:cNvPr id="46" name="AutoShape 7"/>
          <p:cNvSpPr>
            <a:spLocks noChangeArrowheads="1"/>
          </p:cNvSpPr>
          <p:nvPr/>
        </p:nvSpPr>
        <p:spPr bwMode="auto">
          <a:xfrm>
            <a:off x="10092158" y="2376081"/>
            <a:ext cx="1652264" cy="826132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合作探究</a:t>
            </a:r>
          </a:p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（１５分钟）</a:t>
            </a:r>
          </a:p>
        </p:txBody>
      </p:sp>
      <p:sp>
        <p:nvSpPr>
          <p:cNvPr id="47" name="AutoShape 8"/>
          <p:cNvSpPr>
            <a:spLocks noChangeArrowheads="1"/>
          </p:cNvSpPr>
          <p:nvPr/>
        </p:nvSpPr>
        <p:spPr bwMode="auto">
          <a:xfrm>
            <a:off x="10148095" y="4034062"/>
            <a:ext cx="1652264" cy="826132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>
                <a:solidFill>
                  <a:schemeClr val="bg1"/>
                </a:solidFill>
                <a:latin typeface="Calibri"/>
              </a:rPr>
              <a:t>达标测评</a:t>
            </a:r>
          </a:p>
          <a:p>
            <a:pPr algn="ctr"/>
            <a:r>
              <a:rPr lang="zh-CN" altLang="en-US" kern="0">
                <a:solidFill>
                  <a:schemeClr val="bg1"/>
                </a:solidFill>
                <a:latin typeface="Calibri"/>
              </a:rPr>
              <a:t>（１</a:t>
            </a:r>
            <a:r>
              <a:rPr lang="en-US" altLang="zh-CN" kern="0">
                <a:solidFill>
                  <a:schemeClr val="bg1"/>
                </a:solidFill>
                <a:latin typeface="Calibri"/>
              </a:rPr>
              <a:t>2</a:t>
            </a:r>
            <a:r>
              <a:rPr lang="zh-CN" altLang="en-US" kern="0">
                <a:solidFill>
                  <a:schemeClr val="bg1"/>
                </a:solidFill>
                <a:latin typeface="Calibri"/>
              </a:rPr>
              <a:t>分钟）</a:t>
            </a:r>
          </a:p>
        </p:txBody>
      </p:sp>
      <p:sp>
        <p:nvSpPr>
          <p:cNvPr id="48" name="AutoShape 9"/>
          <p:cNvSpPr>
            <a:spLocks noChangeArrowheads="1"/>
          </p:cNvSpPr>
          <p:nvPr/>
        </p:nvSpPr>
        <p:spPr bwMode="auto">
          <a:xfrm>
            <a:off x="7532011" y="4034062"/>
            <a:ext cx="1652264" cy="826132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课堂总结</a:t>
            </a:r>
          </a:p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（</a:t>
            </a:r>
            <a:r>
              <a:rPr lang="en-US" altLang="zh-CN" kern="0" dirty="0">
                <a:solidFill>
                  <a:schemeClr val="bg1"/>
                </a:solidFill>
                <a:latin typeface="Calibri"/>
              </a:rPr>
              <a:t>2</a:t>
            </a:r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分钟）</a:t>
            </a:r>
          </a:p>
        </p:txBody>
      </p:sp>
      <p:sp>
        <p:nvSpPr>
          <p:cNvPr id="49" name="AutoShape 15"/>
          <p:cNvSpPr>
            <a:spLocks noChangeArrowheads="1"/>
          </p:cNvSpPr>
          <p:nvPr/>
        </p:nvSpPr>
        <p:spPr bwMode="auto">
          <a:xfrm>
            <a:off x="6649942" y="4372565"/>
            <a:ext cx="882069" cy="163505"/>
          </a:xfrm>
          <a:prstGeom prst="leftArrow">
            <a:avLst>
              <a:gd name="adj1" fmla="val 50000"/>
              <a:gd name="adj2" fmla="val 134868"/>
            </a:avLst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50" name="AutoShape 16"/>
          <p:cNvSpPr>
            <a:spLocks noChangeArrowheads="1"/>
          </p:cNvSpPr>
          <p:nvPr/>
        </p:nvSpPr>
        <p:spPr bwMode="auto">
          <a:xfrm>
            <a:off x="9184274" y="4447127"/>
            <a:ext cx="882069" cy="163505"/>
          </a:xfrm>
          <a:prstGeom prst="leftArrow">
            <a:avLst>
              <a:gd name="adj1" fmla="val 50000"/>
              <a:gd name="adj2" fmla="val 134868"/>
            </a:avLst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51" name="AutoShape 19"/>
          <p:cNvSpPr>
            <a:spLocks noChangeArrowheads="1"/>
          </p:cNvSpPr>
          <p:nvPr/>
        </p:nvSpPr>
        <p:spPr bwMode="auto">
          <a:xfrm>
            <a:off x="3896171" y="2690183"/>
            <a:ext cx="955216" cy="197927"/>
          </a:xfrm>
          <a:prstGeom prst="rightArrow">
            <a:avLst>
              <a:gd name="adj1" fmla="val 50000"/>
              <a:gd name="adj2" fmla="val 120652"/>
            </a:avLst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52" name="AutoShape 20"/>
          <p:cNvSpPr>
            <a:spLocks noChangeArrowheads="1"/>
          </p:cNvSpPr>
          <p:nvPr/>
        </p:nvSpPr>
        <p:spPr bwMode="auto">
          <a:xfrm>
            <a:off x="6512255" y="2690183"/>
            <a:ext cx="955216" cy="197927"/>
          </a:xfrm>
          <a:prstGeom prst="rightArrow">
            <a:avLst>
              <a:gd name="adj1" fmla="val 50000"/>
              <a:gd name="adj2" fmla="val 120652"/>
            </a:avLst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53" name="AutoShape 21"/>
          <p:cNvSpPr>
            <a:spLocks noChangeArrowheads="1"/>
          </p:cNvSpPr>
          <p:nvPr/>
        </p:nvSpPr>
        <p:spPr bwMode="auto">
          <a:xfrm>
            <a:off x="4991226" y="4051294"/>
            <a:ext cx="1652264" cy="826132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>
                <a:solidFill>
                  <a:schemeClr val="bg1"/>
                </a:solidFill>
                <a:latin typeface="Calibri"/>
              </a:rPr>
              <a:t>布置作业</a:t>
            </a:r>
          </a:p>
          <a:p>
            <a:pPr algn="ctr"/>
            <a:r>
              <a:rPr lang="zh-CN" altLang="en-US" kern="0">
                <a:solidFill>
                  <a:schemeClr val="bg1"/>
                </a:solidFill>
                <a:latin typeface="Calibri"/>
              </a:rPr>
              <a:t>（２分钟）</a:t>
            </a:r>
          </a:p>
        </p:txBody>
      </p:sp>
      <p:sp>
        <p:nvSpPr>
          <p:cNvPr id="54" name="AutoShape 22"/>
          <p:cNvSpPr>
            <a:spLocks noChangeArrowheads="1"/>
          </p:cNvSpPr>
          <p:nvPr/>
        </p:nvSpPr>
        <p:spPr bwMode="auto">
          <a:xfrm>
            <a:off x="10849449" y="3202210"/>
            <a:ext cx="163505" cy="849081"/>
          </a:xfrm>
          <a:prstGeom prst="downArrow">
            <a:avLst>
              <a:gd name="adj1" fmla="val 50000"/>
              <a:gd name="adj2" fmla="val 129825"/>
            </a:avLst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55" name="AutoShape 20"/>
          <p:cNvSpPr>
            <a:spLocks noChangeArrowheads="1"/>
          </p:cNvSpPr>
          <p:nvPr/>
        </p:nvSpPr>
        <p:spPr bwMode="auto">
          <a:xfrm>
            <a:off x="9136942" y="2690183"/>
            <a:ext cx="955216" cy="197927"/>
          </a:xfrm>
          <a:prstGeom prst="rightArrow">
            <a:avLst>
              <a:gd name="adj1" fmla="val 50000"/>
              <a:gd name="adj2" fmla="val 120652"/>
            </a:avLst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33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34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教学背景</a:t>
            </a:r>
          </a:p>
        </p:txBody>
      </p:sp>
      <p:sp>
        <p:nvSpPr>
          <p:cNvPr id="35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36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37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38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39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arrow_游标"/>
          <p:cNvGrpSpPr>
            <a:grpSpLocks noChangeAspect="1"/>
          </p:cNvGrpSpPr>
          <p:nvPr/>
        </p:nvGrpSpPr>
        <p:grpSpPr>
          <a:xfrm rot="10800000" flipH="1">
            <a:off x="1856669" y="4170729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42" name="椭圆 41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65891622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25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7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75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2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+mn-ea"/>
              </a:rPr>
              <a:t>4.2 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导入新课</a:t>
            </a:r>
          </a:p>
        </p:txBody>
      </p:sp>
      <p:sp>
        <p:nvSpPr>
          <p:cNvPr id="33" name="矩形 32"/>
          <p:cNvSpPr/>
          <p:nvPr/>
        </p:nvSpPr>
        <p:spPr>
          <a:xfrm>
            <a:off x="2262203" y="2156251"/>
            <a:ext cx="4832491" cy="286702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272" tIns="40636" rIns="81272" bIns="40636" anchor="ctr"/>
          <a:lstStyle/>
          <a:p>
            <a:pPr algn="ctr">
              <a:defRPr/>
            </a:pPr>
            <a:endParaRPr lang="zh-CN" altLang="en-US" sz="2133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175736" y="3625654"/>
            <a:ext cx="2340566" cy="139608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272" tIns="40636" rIns="81272" bIns="40636" anchor="ctr"/>
          <a:lstStyle/>
          <a:p>
            <a:pPr algn="ctr">
              <a:defRPr/>
            </a:pPr>
            <a:endParaRPr lang="zh-CN" altLang="en-US" sz="2133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615631" y="3625654"/>
            <a:ext cx="2340565" cy="139608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272" tIns="40636" rIns="81272" bIns="40636" anchor="ctr"/>
          <a:lstStyle/>
          <a:p>
            <a:pPr algn="ctr">
              <a:defRPr/>
            </a:pPr>
            <a:endParaRPr lang="zh-CN" altLang="en-US" sz="2133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2407535" y="5242388"/>
            <a:ext cx="9062798" cy="956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1272" tIns="40636" rIns="81272" bIns="40636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895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为了激发学生探究的好奇心和学习的兴趣，引起注意，让学生在轻松的</a:t>
            </a:r>
            <a:endParaRPr lang="en-US" altLang="zh-CN" sz="1895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95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气氛中进入到本课的学习</a:t>
            </a:r>
          </a:p>
        </p:txBody>
      </p: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7388193" y="2792260"/>
            <a:ext cx="2055785" cy="592609"/>
            <a:chOff x="75334" y="990778"/>
            <a:chExt cx="2787972" cy="667045"/>
          </a:xfrm>
        </p:grpSpPr>
        <p:sp>
          <p:nvSpPr>
            <p:cNvPr id="38" name="文本框 30"/>
            <p:cNvSpPr txBox="1">
              <a:spLocks noChangeArrowheads="1"/>
            </p:cNvSpPr>
            <p:nvPr/>
          </p:nvSpPr>
          <p:spPr bwMode="auto">
            <a:xfrm>
              <a:off x="75334" y="1101805"/>
              <a:ext cx="2787972" cy="473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133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创设情境</a:t>
              </a: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198098" y="990778"/>
              <a:ext cx="1905446" cy="0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198098" y="1657823"/>
              <a:ext cx="2605698" cy="0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26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教学背景</a:t>
            </a:r>
          </a:p>
        </p:txBody>
      </p:sp>
      <p:sp>
        <p:nvSpPr>
          <p:cNvPr id="27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28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29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30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31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arrow_游标"/>
          <p:cNvGrpSpPr>
            <a:grpSpLocks noChangeAspect="1"/>
          </p:cNvGrpSpPr>
          <p:nvPr/>
        </p:nvGrpSpPr>
        <p:grpSpPr>
          <a:xfrm rot="10800000" flipH="1">
            <a:off x="1856669" y="4170729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42" name="椭圆 41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7352749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+mn-ea"/>
              </a:rPr>
              <a:t>4.3 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出示目标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2831946" y="2181152"/>
            <a:ext cx="1515385" cy="2071308"/>
            <a:chOff x="1047101" y="1289446"/>
            <a:chExt cx="1278731" cy="1747837"/>
          </a:xfrm>
        </p:grpSpPr>
        <p:cxnSp>
          <p:nvCxnSpPr>
            <p:cNvPr id="26" name="直接箭头连接符 7"/>
            <p:cNvCxnSpPr>
              <a:cxnSpLocks noChangeShapeType="1"/>
            </p:cNvCxnSpPr>
            <p:nvPr/>
          </p:nvCxnSpPr>
          <p:spPr bwMode="auto">
            <a:xfrm>
              <a:off x="1686467" y="2451495"/>
              <a:ext cx="0" cy="585788"/>
            </a:xfrm>
            <a:prstGeom prst="straightConnector1">
              <a:avLst/>
            </a:prstGeom>
            <a:noFill/>
            <a:ln w="19050" algn="ctr">
              <a:solidFill>
                <a:srgbClr val="9D4927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7" name="环形箭头 26"/>
            <p:cNvSpPr/>
            <p:nvPr/>
          </p:nvSpPr>
          <p:spPr>
            <a:xfrm flipH="1">
              <a:off x="1047101" y="1289446"/>
              <a:ext cx="1278731" cy="1278731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noFill/>
            <a:ln w="12700">
              <a:solidFill>
                <a:srgbClr val="9D492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1272" tIns="40636" rIns="81272" bIns="40636" anchor="ctr"/>
            <a:lstStyle/>
            <a:p>
              <a:pPr algn="ctr">
                <a:defRPr/>
              </a:pPr>
              <a:r>
                <a:rPr lang="zh-CN" altLang="en-US" sz="1778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28" name="TextBox 31"/>
          <p:cNvSpPr txBox="1"/>
          <p:nvPr/>
        </p:nvSpPr>
        <p:spPr>
          <a:xfrm>
            <a:off x="2734586" y="4265157"/>
            <a:ext cx="1670592" cy="1286241"/>
          </a:xfrm>
          <a:prstGeom prst="rect">
            <a:avLst/>
          </a:prstGeom>
          <a:noFill/>
        </p:spPr>
        <p:txBody>
          <a:bodyPr lIns="81272" tIns="40636" rIns="81272" bIns="4063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304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Arial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296788" y="2181152"/>
            <a:ext cx="1515385" cy="2071308"/>
            <a:chOff x="3127015" y="1289446"/>
            <a:chExt cx="1278731" cy="1747837"/>
          </a:xfrm>
        </p:grpSpPr>
        <p:cxnSp>
          <p:nvCxnSpPr>
            <p:cNvPr id="30" name="直接箭头连接符 5"/>
            <p:cNvCxnSpPr>
              <a:cxnSpLocks noChangeShapeType="1"/>
            </p:cNvCxnSpPr>
            <p:nvPr/>
          </p:nvCxnSpPr>
          <p:spPr bwMode="auto">
            <a:xfrm>
              <a:off x="3765190" y="2451495"/>
              <a:ext cx="0" cy="585788"/>
            </a:xfrm>
            <a:prstGeom prst="straightConnector1">
              <a:avLst/>
            </a:prstGeom>
            <a:noFill/>
            <a:ln w="19050" algn="ctr">
              <a:solidFill>
                <a:srgbClr val="9D4927"/>
              </a:solidFill>
              <a:prstDash val="sysDash"/>
              <a:miter lim="800000"/>
              <a:headEnd type="oval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1" name="环形箭头 30"/>
            <p:cNvSpPr/>
            <p:nvPr/>
          </p:nvSpPr>
          <p:spPr>
            <a:xfrm flipH="1">
              <a:off x="3127015" y="1289446"/>
              <a:ext cx="1278731" cy="1278731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noFill/>
            <a:ln w="12700">
              <a:solidFill>
                <a:srgbClr val="9D4927"/>
              </a:solidFill>
              <a:miter lim="800000"/>
              <a:headEnd/>
              <a:tailEnd/>
            </a:ln>
            <a:effectLst/>
          </p:spPr>
          <p:txBody>
            <a:bodyPr wrap="none" lIns="81272" tIns="40636" rIns="81272" bIns="40636" anchor="ctr"/>
            <a:lstStyle/>
            <a:p>
              <a:pPr algn="ctr">
                <a:defRPr/>
              </a:pPr>
              <a:r>
                <a:rPr lang="zh-CN" altLang="en-US" sz="1778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5199431" y="4265157"/>
            <a:ext cx="1669181" cy="1286241"/>
          </a:xfrm>
          <a:prstGeom prst="rect">
            <a:avLst/>
          </a:prstGeom>
          <a:noFill/>
        </p:spPr>
        <p:txBody>
          <a:bodyPr lIns="81272" tIns="40636" rIns="81272" bIns="4063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304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Arial" pitchFamily="34" charset="0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7433259" y="2181152"/>
            <a:ext cx="1513975" cy="2071308"/>
            <a:chOff x="4929838" y="1289446"/>
            <a:chExt cx="1277541" cy="1747837"/>
          </a:xfrm>
        </p:grpSpPr>
        <p:cxnSp>
          <p:nvCxnSpPr>
            <p:cNvPr id="42" name="直接箭头连接符 8"/>
            <p:cNvCxnSpPr>
              <a:cxnSpLocks noChangeShapeType="1"/>
            </p:cNvCxnSpPr>
            <p:nvPr/>
          </p:nvCxnSpPr>
          <p:spPr bwMode="auto">
            <a:xfrm>
              <a:off x="5568013" y="2451495"/>
              <a:ext cx="0" cy="585788"/>
            </a:xfrm>
            <a:prstGeom prst="straightConnector1">
              <a:avLst/>
            </a:prstGeom>
            <a:noFill/>
            <a:ln w="19050" algn="ctr">
              <a:solidFill>
                <a:srgbClr val="9D4927"/>
              </a:solidFill>
              <a:prstDash val="sysDash"/>
              <a:miter lim="800000"/>
              <a:headEnd type="oval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3" name="环形箭头 42"/>
            <p:cNvSpPr/>
            <p:nvPr/>
          </p:nvSpPr>
          <p:spPr>
            <a:xfrm flipH="1">
              <a:off x="4929838" y="1289446"/>
              <a:ext cx="1277541" cy="1278731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noFill/>
            <a:ln w="12700">
              <a:solidFill>
                <a:srgbClr val="9D492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1272" tIns="40636" rIns="81272" bIns="40636" anchor="ctr"/>
            <a:lstStyle/>
            <a:p>
              <a:pPr algn="ctr">
                <a:defRPr/>
              </a:pPr>
              <a:r>
                <a:rPr lang="zh-CN" altLang="en-US" sz="1778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44" name="TextBox 31"/>
          <p:cNvSpPr txBox="1"/>
          <p:nvPr/>
        </p:nvSpPr>
        <p:spPr>
          <a:xfrm>
            <a:off x="7334488" y="4265157"/>
            <a:ext cx="1670592" cy="1286241"/>
          </a:xfrm>
          <a:prstGeom prst="rect">
            <a:avLst/>
          </a:prstGeom>
          <a:noFill/>
        </p:spPr>
        <p:txBody>
          <a:bodyPr lIns="81272" tIns="40636" rIns="81272" bIns="4063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304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Arial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9740714" y="2181152"/>
            <a:ext cx="1515385" cy="2071308"/>
            <a:chOff x="6876943" y="1289446"/>
            <a:chExt cx="1278731" cy="1747837"/>
          </a:xfrm>
        </p:grpSpPr>
        <p:cxnSp>
          <p:nvCxnSpPr>
            <p:cNvPr id="46" name="直接箭头连接符 6"/>
            <p:cNvCxnSpPr>
              <a:cxnSpLocks noChangeShapeType="1"/>
            </p:cNvCxnSpPr>
            <p:nvPr/>
          </p:nvCxnSpPr>
          <p:spPr bwMode="auto">
            <a:xfrm>
              <a:off x="7516308" y="2451495"/>
              <a:ext cx="0" cy="585788"/>
            </a:xfrm>
            <a:prstGeom prst="straightConnector1">
              <a:avLst/>
            </a:prstGeom>
            <a:noFill/>
            <a:ln w="19050" algn="ctr">
              <a:solidFill>
                <a:srgbClr val="9D4927"/>
              </a:solidFill>
              <a:prstDash val="sysDash"/>
              <a:miter lim="800000"/>
              <a:headEnd type="oval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7" name="环形箭头 46"/>
            <p:cNvSpPr/>
            <p:nvPr/>
          </p:nvSpPr>
          <p:spPr>
            <a:xfrm flipH="1">
              <a:off x="6876943" y="1289446"/>
              <a:ext cx="1278731" cy="1278731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noFill/>
            <a:ln w="12700">
              <a:solidFill>
                <a:srgbClr val="9D492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1272" tIns="40636" rIns="81272" bIns="40636" anchor="ctr"/>
            <a:lstStyle/>
            <a:p>
              <a:pPr algn="ctr">
                <a:defRPr/>
              </a:pPr>
              <a:r>
                <a:rPr lang="zh-CN" altLang="en-US" sz="1778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48" name="TextBox 31"/>
          <p:cNvSpPr txBox="1"/>
          <p:nvPr/>
        </p:nvSpPr>
        <p:spPr>
          <a:xfrm>
            <a:off x="9643353" y="4265157"/>
            <a:ext cx="1670592" cy="1286241"/>
          </a:xfrm>
          <a:prstGeom prst="rect">
            <a:avLst/>
          </a:prstGeom>
          <a:noFill/>
        </p:spPr>
        <p:txBody>
          <a:bodyPr lIns="81272" tIns="40636" rIns="81272" bIns="4063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304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Arial" pitchFamily="34" charset="0"/>
            </a:endParaRPr>
          </a:p>
        </p:txBody>
      </p:sp>
      <p:sp>
        <p:nvSpPr>
          <p:cNvPr id="33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34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教学背景</a:t>
            </a:r>
          </a:p>
        </p:txBody>
      </p:sp>
      <p:sp>
        <p:nvSpPr>
          <p:cNvPr id="35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36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37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38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39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arrow_游标"/>
          <p:cNvGrpSpPr>
            <a:grpSpLocks noChangeAspect="1"/>
          </p:cNvGrpSpPr>
          <p:nvPr/>
        </p:nvGrpSpPr>
        <p:grpSpPr>
          <a:xfrm rot="10800000" flipH="1">
            <a:off x="1856669" y="4170729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50" name="椭圆 49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30914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2" grpId="0"/>
      <p:bldP spid="44" grpId="0"/>
      <p:bldP spid="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+mn-ea"/>
              </a:rPr>
              <a:t>4.4 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自主学习</a:t>
            </a:r>
          </a:p>
        </p:txBody>
      </p: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6392293" y="2427765"/>
            <a:ext cx="1362060" cy="1362060"/>
            <a:chOff x="4010892" y="1724892"/>
            <a:chExt cx="1149926" cy="1149926"/>
          </a:xfrm>
        </p:grpSpPr>
        <p:sp>
          <p:nvSpPr>
            <p:cNvPr id="34" name="椭圆 33"/>
            <p:cNvSpPr/>
            <p:nvPr/>
          </p:nvSpPr>
          <p:spPr>
            <a:xfrm>
              <a:off x="4010892" y="1724892"/>
              <a:ext cx="1149926" cy="1149926"/>
            </a:xfrm>
            <a:prstGeom prst="ellipse">
              <a:avLst/>
            </a:prstGeom>
            <a:gradFill>
              <a:gsLst>
                <a:gs pos="100000">
                  <a:srgbClr val="642F19"/>
                </a:gs>
                <a:gs pos="0">
                  <a:srgbClr val="642F19"/>
                </a:gs>
                <a:gs pos="7000">
                  <a:srgbClr val="9D4927"/>
                </a:gs>
                <a:gs pos="90000">
                  <a:srgbClr val="9D4927"/>
                </a:gs>
              </a:gsLst>
              <a:lin ang="10800000" scaled="1"/>
            </a:gradFill>
            <a:ln>
              <a:noFill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9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110954" y="1886898"/>
              <a:ext cx="949801" cy="8169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844" dirty="0">
                  <a:solidFill>
                    <a:schemeClr val="bg1"/>
                  </a:solidFill>
                  <a:latin typeface="+mn-ea"/>
                </a:rPr>
                <a:t>自主学习</a:t>
              </a:r>
            </a:p>
          </p:txBody>
        </p:sp>
      </p:grp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2262844" y="2130521"/>
            <a:ext cx="3824679" cy="1947143"/>
            <a:chOff x="526473" y="1475511"/>
            <a:chExt cx="3228110" cy="1641763"/>
          </a:xfrm>
        </p:grpSpPr>
        <p:sp>
          <p:nvSpPr>
            <p:cNvPr id="37" name="右箭头 36"/>
            <p:cNvSpPr/>
            <p:nvPr/>
          </p:nvSpPr>
          <p:spPr>
            <a:xfrm>
              <a:off x="588400" y="1475511"/>
              <a:ext cx="3166183" cy="1641763"/>
            </a:xfrm>
            <a:prstGeom prst="rightArrow">
              <a:avLst/>
            </a:prstGeom>
            <a:noFill/>
            <a:ln w="9525"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9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526473" y="1943453"/>
              <a:ext cx="2735875" cy="7236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659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使传授知识和培养能力融为一体</a:t>
              </a:r>
              <a:endParaRPr lang="en-US" altLang="zh-CN" sz="1659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659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扩展练习学生能力</a:t>
              </a:r>
              <a:endParaRPr lang="zh-CN" altLang="en-US" sz="1422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8057244" y="2122998"/>
            <a:ext cx="3826560" cy="1945262"/>
            <a:chOff x="5417127" y="1468582"/>
            <a:chExt cx="3228111" cy="1641763"/>
          </a:xfrm>
        </p:grpSpPr>
        <p:sp>
          <p:nvSpPr>
            <p:cNvPr id="40" name="右箭头 39"/>
            <p:cNvSpPr/>
            <p:nvPr/>
          </p:nvSpPr>
          <p:spPr>
            <a:xfrm flipH="1">
              <a:off x="5417127" y="1468582"/>
              <a:ext cx="3166216" cy="1641763"/>
            </a:xfrm>
            <a:prstGeom prst="rightArrow">
              <a:avLst/>
            </a:prstGeom>
            <a:noFill/>
            <a:ln w="9525"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9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5777394" y="2011602"/>
              <a:ext cx="2867844" cy="59506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659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本着专业基础课为专业课服务的原则，贯穿“够用、必需”的思想</a:t>
              </a: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3312609" y="5213966"/>
            <a:ext cx="7487565" cy="45704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37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效果测试：学生抢答和个别提问相结合</a:t>
            </a:r>
          </a:p>
        </p:txBody>
      </p:sp>
      <p:sp>
        <p:nvSpPr>
          <p:cNvPr id="27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28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教学背景</a:t>
            </a:r>
          </a:p>
        </p:txBody>
      </p:sp>
      <p:sp>
        <p:nvSpPr>
          <p:cNvPr id="29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30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31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32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41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cxnSp>
        <p:nvCxnSpPr>
          <p:cNvPr id="42" name="直接连接符 41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arrow_游标"/>
          <p:cNvGrpSpPr>
            <a:grpSpLocks noChangeAspect="1"/>
          </p:cNvGrpSpPr>
          <p:nvPr/>
        </p:nvGrpSpPr>
        <p:grpSpPr>
          <a:xfrm rot="10800000" flipH="1">
            <a:off x="1856669" y="4170729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44" name="椭圆 43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798695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3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33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50"/>
                            </p:stCondLst>
                            <p:childTnLst>
                              <p:par>
                                <p:cTn id="1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5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+mn-ea"/>
              </a:rPr>
              <a:t>4.5 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合作探究</a:t>
            </a:r>
          </a:p>
        </p:txBody>
      </p: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3240738" y="2651133"/>
            <a:ext cx="2233103" cy="2242508"/>
            <a:chOff x="1385455" y="2299854"/>
            <a:chExt cx="1745674" cy="1752600"/>
          </a:xfrm>
        </p:grpSpPr>
        <p:sp>
          <p:nvSpPr>
            <p:cNvPr id="28" name="弧形 27"/>
            <p:cNvSpPr/>
            <p:nvPr/>
          </p:nvSpPr>
          <p:spPr>
            <a:xfrm rot="16200000">
              <a:off x="1385669" y="2299642"/>
              <a:ext cx="1745247" cy="1745672"/>
            </a:xfrm>
            <a:prstGeom prst="arc">
              <a:avLst>
                <a:gd name="adj1" fmla="val 16200000"/>
                <a:gd name="adj2" fmla="val 5345723"/>
              </a:avLst>
            </a:prstGeom>
            <a:ln w="101600">
              <a:solidFill>
                <a:srgbClr val="9D4927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9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9" name="弧形 28"/>
            <p:cNvSpPr/>
            <p:nvPr/>
          </p:nvSpPr>
          <p:spPr>
            <a:xfrm rot="16200000" flipH="1" flipV="1">
              <a:off x="1385667" y="2306994"/>
              <a:ext cx="1745248" cy="1745672"/>
            </a:xfrm>
            <a:prstGeom prst="arc">
              <a:avLst>
                <a:gd name="adj1" fmla="val 16200000"/>
                <a:gd name="adj2" fmla="val 5345723"/>
              </a:avLst>
            </a:prstGeom>
            <a:ln w="101600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9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3191821" y="3441961"/>
            <a:ext cx="2355385" cy="60292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318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合作探究</a:t>
            </a:r>
          </a:p>
        </p:txBody>
      </p: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5108867" y="2463001"/>
            <a:ext cx="686673" cy="427054"/>
            <a:chOff x="2847109" y="2029691"/>
            <a:chExt cx="569919" cy="297873"/>
          </a:xfrm>
        </p:grpSpPr>
        <p:cxnSp>
          <p:nvCxnSpPr>
            <p:cNvPr id="32" name="直接连接符 31"/>
            <p:cNvCxnSpPr/>
            <p:nvPr/>
          </p:nvCxnSpPr>
          <p:spPr>
            <a:xfrm flipV="1">
              <a:off x="2847109" y="2029691"/>
              <a:ext cx="249828" cy="297873"/>
            </a:xfrm>
            <a:prstGeom prst="line">
              <a:avLst/>
            </a:prstGeom>
            <a:ln w="12700">
              <a:solidFill>
                <a:srgbClr val="9D4927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3092252" y="2029691"/>
              <a:ext cx="324776" cy="0"/>
            </a:xfrm>
            <a:prstGeom prst="line">
              <a:avLst/>
            </a:prstGeom>
            <a:ln w="12700">
              <a:solidFill>
                <a:srgbClr val="9D4927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文本框 41"/>
          <p:cNvSpPr txBox="1"/>
          <p:nvPr/>
        </p:nvSpPr>
        <p:spPr>
          <a:xfrm>
            <a:off x="5795537" y="2291804"/>
            <a:ext cx="2116461" cy="3839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95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合作的基本方式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8009825" y="2265464"/>
            <a:ext cx="0" cy="3243357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椭圆 43"/>
          <p:cNvSpPr/>
          <p:nvPr/>
        </p:nvSpPr>
        <p:spPr>
          <a:xfrm>
            <a:off x="7960912" y="2421613"/>
            <a:ext cx="97827" cy="97827"/>
          </a:xfrm>
          <a:prstGeom prst="ellipse">
            <a:avLst/>
          </a:prstGeom>
          <a:solidFill>
            <a:srgbClr val="9D4927"/>
          </a:solidFill>
          <a:ln>
            <a:solidFill>
              <a:srgbClr val="9D49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95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107656" y="2288041"/>
            <a:ext cx="2116459" cy="3839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95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合作探究方式一</a:t>
            </a:r>
            <a:endParaRPr lang="en-US" altLang="zh-CN" sz="1895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7960912" y="3065017"/>
            <a:ext cx="97827" cy="97827"/>
          </a:xfrm>
          <a:prstGeom prst="ellipse">
            <a:avLst/>
          </a:prstGeom>
          <a:solidFill>
            <a:srgbClr val="9D4927"/>
          </a:solidFill>
          <a:ln>
            <a:solidFill>
              <a:srgbClr val="9D49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95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107653" y="2931444"/>
            <a:ext cx="2528464" cy="3839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95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合作探究方式二</a:t>
            </a:r>
            <a:endParaRPr lang="en-US" altLang="zh-CN" sz="1895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7960912" y="3708421"/>
            <a:ext cx="97827" cy="97827"/>
          </a:xfrm>
          <a:prstGeom prst="ellipse">
            <a:avLst/>
          </a:prstGeom>
          <a:solidFill>
            <a:srgbClr val="9D4927"/>
          </a:solidFill>
          <a:ln>
            <a:solidFill>
              <a:srgbClr val="9D49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95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107653" y="3574848"/>
            <a:ext cx="2430637" cy="3839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95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合作探究方式三</a:t>
            </a:r>
            <a:endParaRPr lang="en-US" altLang="zh-CN" sz="1895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7960912" y="4351824"/>
            <a:ext cx="97827" cy="97827"/>
          </a:xfrm>
          <a:prstGeom prst="ellipse">
            <a:avLst/>
          </a:prstGeom>
          <a:solidFill>
            <a:srgbClr val="9D4927"/>
          </a:solidFill>
          <a:ln>
            <a:solidFill>
              <a:srgbClr val="9D49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95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107656" y="4218252"/>
            <a:ext cx="2116459" cy="3839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95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合作探究方式四</a:t>
            </a:r>
            <a:endParaRPr lang="en-US" altLang="zh-CN" sz="1895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7960912" y="4995228"/>
            <a:ext cx="97827" cy="97827"/>
          </a:xfrm>
          <a:prstGeom prst="ellipse">
            <a:avLst/>
          </a:prstGeom>
          <a:solidFill>
            <a:srgbClr val="9D4927"/>
          </a:solidFill>
          <a:ln>
            <a:solidFill>
              <a:srgbClr val="9D49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95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107656" y="4861656"/>
            <a:ext cx="3645955" cy="3839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95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合作探究方式五</a:t>
            </a:r>
            <a:endParaRPr lang="en-US" altLang="zh-CN" sz="1895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36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37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教学背景</a:t>
            </a:r>
          </a:p>
        </p:txBody>
      </p:sp>
      <p:sp>
        <p:nvSpPr>
          <p:cNvPr id="38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39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40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49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50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cxnSp>
        <p:nvCxnSpPr>
          <p:cNvPr id="56" name="直接连接符 55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arrow_游标"/>
          <p:cNvGrpSpPr>
            <a:grpSpLocks noChangeAspect="1"/>
          </p:cNvGrpSpPr>
          <p:nvPr/>
        </p:nvGrpSpPr>
        <p:grpSpPr>
          <a:xfrm rot="10800000" flipH="1">
            <a:off x="1856669" y="4170729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58" name="椭圆 57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3897688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25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25"/>
                            </p:stCondLst>
                            <p:childTnLst>
                              <p:par>
                                <p:cTn id="17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25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25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2" dur="250" fill="hold"/>
                                        <p:tgtEl>
                                          <p:spTgt spid="4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4" dur="250" fill="hold"/>
                                        <p:tgtEl>
                                          <p:spTgt spid="44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275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75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6" dur="250" fill="hold"/>
                                        <p:tgtEl>
                                          <p:spTgt spid="4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48" dur="250" fill="hold"/>
                                        <p:tgtEl>
                                          <p:spTgt spid="4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325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825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0" dur="250" fill="hold"/>
                                        <p:tgtEl>
                                          <p:spTgt spid="4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2" dur="250" fill="hold"/>
                                        <p:tgtEl>
                                          <p:spTgt spid="4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375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875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4" dur="250" fill="hold"/>
                                        <p:tgtEl>
                                          <p:spTgt spid="5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76" dur="250" fill="hold"/>
                                        <p:tgtEl>
                                          <p:spTgt spid="5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425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925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88" dur="2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90" dur="250" fill="hold"/>
                                        <p:tgtEl>
                                          <p:spTgt spid="54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475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2" grpId="0"/>
      <p:bldP spid="44" grpId="0" animBg="1"/>
      <p:bldP spid="44" grpId="1" animBg="1"/>
      <p:bldP spid="44" grpId="2" animBg="1"/>
      <p:bldP spid="45" grpId="0"/>
      <p:bldP spid="46" grpId="0" animBg="1"/>
      <p:bldP spid="46" grpId="1" animBg="1"/>
      <p:bldP spid="46" grpId="2" animBg="1"/>
      <p:bldP spid="47" grpId="0"/>
      <p:bldP spid="48" grpId="0" animBg="1"/>
      <p:bldP spid="48" grpId="1" animBg="1"/>
      <p:bldP spid="48" grpId="2" animBg="1"/>
      <p:bldP spid="51" grpId="0"/>
      <p:bldP spid="52" grpId="0" animBg="1"/>
      <p:bldP spid="52" grpId="1" animBg="1"/>
      <p:bldP spid="52" grpId="2" animBg="1"/>
      <p:bldP spid="53" grpId="0"/>
      <p:bldP spid="54" grpId="0" animBg="1"/>
      <p:bldP spid="54" grpId="1" animBg="1"/>
      <p:bldP spid="54" grpId="2" animBg="1"/>
      <p:bldP spid="5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+mn-ea"/>
              </a:rPr>
              <a:t>4.6 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达标测试</a:t>
            </a:r>
          </a:p>
        </p:txBody>
      </p:sp>
      <p:sp>
        <p:nvSpPr>
          <p:cNvPr id="36" name="矩形 35"/>
          <p:cNvSpPr/>
          <p:nvPr/>
        </p:nvSpPr>
        <p:spPr>
          <a:xfrm>
            <a:off x="2298482" y="2330947"/>
            <a:ext cx="4526854" cy="252756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1272" tIns="40636" rIns="81272" bIns="4063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1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367149" y="2330947"/>
            <a:ext cx="4526854" cy="252756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1272" tIns="40636" rIns="81272" bIns="4063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1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8" name="Text Placeholder 4"/>
          <p:cNvSpPr txBox="1">
            <a:spLocks/>
          </p:cNvSpPr>
          <p:nvPr/>
        </p:nvSpPr>
        <p:spPr>
          <a:xfrm>
            <a:off x="2225337" y="1542612"/>
            <a:ext cx="9736393" cy="601412"/>
          </a:xfrm>
          <a:prstGeom prst="rect">
            <a:avLst/>
          </a:prstGeom>
        </p:spPr>
        <p:txBody>
          <a:bodyPr vert="horz" lIns="81272" tIns="40636" rIns="81272" bIns="40636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133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在这个环节中，就本出现的知识进行测评</a:t>
            </a:r>
            <a:endParaRPr lang="en-US" altLang="zh-CN" sz="2133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39" name="TextBox 15"/>
          <p:cNvSpPr txBox="1"/>
          <p:nvPr/>
        </p:nvSpPr>
        <p:spPr>
          <a:xfrm>
            <a:off x="7440294" y="5325330"/>
            <a:ext cx="4440164" cy="892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5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点击输入简要文字内容，文字内容概括精炼，不用多余的文字修饰，言短意赅的说明该项内容。点击输入简要文字内容文字内容</a:t>
            </a:r>
            <a:endParaRPr lang="en-US" altLang="zh-CN" sz="1155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5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概括精炼，不用多余的文字修饰</a:t>
            </a:r>
            <a:endParaRPr lang="en-US" altLang="zh-CN" sz="1155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0" name="TextBox 16"/>
          <p:cNvSpPr txBox="1"/>
          <p:nvPr/>
        </p:nvSpPr>
        <p:spPr>
          <a:xfrm>
            <a:off x="8871890" y="4956038"/>
            <a:ext cx="1576980" cy="277192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9" name="TextBox 15"/>
          <p:cNvSpPr txBox="1"/>
          <p:nvPr/>
        </p:nvSpPr>
        <p:spPr>
          <a:xfrm>
            <a:off x="2316843" y="5325330"/>
            <a:ext cx="4440164" cy="892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5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点击输入简要文字内容，文字内容概括精炼，不用多余的文字修饰，言短意赅的说明该项内容。点击输入简要文字内容文字内容</a:t>
            </a:r>
            <a:endParaRPr lang="en-US" altLang="zh-CN" sz="1155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5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概括精炼，不用多余的文字修饰</a:t>
            </a:r>
            <a:endParaRPr lang="en-US" altLang="zh-CN" sz="1155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0" name="TextBox 16"/>
          <p:cNvSpPr txBox="1"/>
          <p:nvPr/>
        </p:nvSpPr>
        <p:spPr>
          <a:xfrm>
            <a:off x="3748439" y="4956038"/>
            <a:ext cx="1576980" cy="277192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24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25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教学背景</a:t>
            </a:r>
          </a:p>
        </p:txBody>
      </p:sp>
      <p:sp>
        <p:nvSpPr>
          <p:cNvPr id="26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27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28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29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30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arrow_游标"/>
          <p:cNvGrpSpPr>
            <a:grpSpLocks noChangeAspect="1"/>
          </p:cNvGrpSpPr>
          <p:nvPr/>
        </p:nvGrpSpPr>
        <p:grpSpPr>
          <a:xfrm rot="10800000" flipH="1">
            <a:off x="1856669" y="4170729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33" name="椭圆 32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8737471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/>
      <p:bldP spid="39" grpId="0"/>
      <p:bldP spid="40" grpId="0"/>
      <p:bldP spid="49" grpId="0"/>
      <p:bldP spid="5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+mn-ea"/>
              </a:rPr>
              <a:t>4.7 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课题总结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2536515" y="3375174"/>
            <a:ext cx="753936" cy="753899"/>
            <a:chOff x="848110" y="2494995"/>
            <a:chExt cx="636196" cy="636164"/>
          </a:xfrm>
          <a:solidFill>
            <a:schemeClr val="accent1"/>
          </a:solidFill>
        </p:grpSpPr>
        <p:sp>
          <p:nvSpPr>
            <p:cNvPr id="25" name="Rectangle 22"/>
            <p:cNvSpPr/>
            <p:nvPr/>
          </p:nvSpPr>
          <p:spPr>
            <a:xfrm>
              <a:off x="848110" y="2494995"/>
              <a:ext cx="636196" cy="636164"/>
            </a:xfrm>
            <a:prstGeom prst="ellipse">
              <a:avLst/>
            </a:prstGeom>
            <a:gradFill>
              <a:gsLst>
                <a:gs pos="100000">
                  <a:srgbClr val="642F19"/>
                </a:gs>
                <a:gs pos="0">
                  <a:srgbClr val="642F19"/>
                </a:gs>
                <a:gs pos="7000">
                  <a:srgbClr val="9D4927"/>
                </a:gs>
                <a:gs pos="90000">
                  <a:srgbClr val="9D4927"/>
                </a:gs>
              </a:gsLst>
              <a:lin ang="10800000" scaled="1"/>
            </a:gradFill>
            <a:ln w="9525">
              <a:noFill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95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6" name="Freeform 23"/>
            <p:cNvSpPr>
              <a:spLocks noEditPoints="1"/>
            </p:cNvSpPr>
            <p:nvPr/>
          </p:nvSpPr>
          <p:spPr bwMode="auto">
            <a:xfrm>
              <a:off x="968176" y="2655623"/>
              <a:ext cx="389082" cy="322810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08363" tIns="54181" rIns="108363" bIns="54181" numCol="1" anchor="t" anchorCtr="0" compatLnSpc="1">
              <a:prstTxWarp prst="textNoShape">
                <a:avLst/>
              </a:prstTxWarp>
            </a:bodyPr>
            <a:lstStyle/>
            <a:p>
              <a:endParaRPr lang="en-US" sz="1895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536515" y="2105289"/>
            <a:ext cx="753936" cy="753899"/>
            <a:chOff x="848110" y="1423425"/>
            <a:chExt cx="636196" cy="636164"/>
          </a:xfrm>
          <a:solidFill>
            <a:schemeClr val="accent1"/>
          </a:solidFill>
        </p:grpSpPr>
        <p:sp>
          <p:nvSpPr>
            <p:cNvPr id="28" name="Rectangle 13"/>
            <p:cNvSpPr/>
            <p:nvPr/>
          </p:nvSpPr>
          <p:spPr>
            <a:xfrm>
              <a:off x="848110" y="1423425"/>
              <a:ext cx="636196" cy="636164"/>
            </a:xfrm>
            <a:prstGeom prst="ellipse">
              <a:avLst/>
            </a:prstGeom>
            <a:gradFill>
              <a:gsLst>
                <a:gs pos="100000">
                  <a:srgbClr val="642F19"/>
                </a:gs>
                <a:gs pos="0">
                  <a:srgbClr val="642F19"/>
                </a:gs>
                <a:gs pos="7000">
                  <a:srgbClr val="9D4927"/>
                </a:gs>
                <a:gs pos="90000">
                  <a:srgbClr val="9D4927"/>
                </a:gs>
              </a:gsLst>
              <a:lin ang="10800000" scaled="1"/>
            </a:gradFill>
            <a:ln w="9525">
              <a:noFill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95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9" name="Freeform 100"/>
            <p:cNvSpPr>
              <a:spLocks/>
            </p:cNvSpPr>
            <p:nvPr/>
          </p:nvSpPr>
          <p:spPr bwMode="auto">
            <a:xfrm>
              <a:off x="990986" y="1566301"/>
              <a:ext cx="303570" cy="342050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08363" tIns="54181" rIns="108363" bIns="54181" numCol="1" anchor="t" anchorCtr="0" compatLnSpc="1">
              <a:prstTxWarp prst="textNoShape">
                <a:avLst/>
              </a:prstTxWarp>
            </a:bodyPr>
            <a:lstStyle/>
            <a:p>
              <a:endParaRPr lang="en-US" sz="1895">
                <a:ln>
                  <a:solidFill>
                    <a:schemeClr val="accent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382429" y="4729718"/>
            <a:ext cx="753936" cy="753899"/>
            <a:chOff x="4937249" y="3638003"/>
            <a:chExt cx="636196" cy="636164"/>
          </a:xfrm>
          <a:solidFill>
            <a:schemeClr val="accent1"/>
          </a:solidFill>
        </p:grpSpPr>
        <p:sp>
          <p:nvSpPr>
            <p:cNvPr id="31" name="Rectangle 27"/>
            <p:cNvSpPr/>
            <p:nvPr/>
          </p:nvSpPr>
          <p:spPr>
            <a:xfrm>
              <a:off x="4937249" y="3638003"/>
              <a:ext cx="636196" cy="636164"/>
            </a:xfrm>
            <a:prstGeom prst="ellipse">
              <a:avLst/>
            </a:prstGeom>
            <a:gradFill>
              <a:gsLst>
                <a:gs pos="100000">
                  <a:srgbClr val="642F19"/>
                </a:gs>
                <a:gs pos="0">
                  <a:srgbClr val="642F19"/>
                </a:gs>
                <a:gs pos="7000">
                  <a:srgbClr val="9D4927"/>
                </a:gs>
                <a:gs pos="90000">
                  <a:srgbClr val="9D4927"/>
                </a:gs>
              </a:gsLst>
              <a:lin ang="10800000" scaled="1"/>
            </a:gradFill>
            <a:ln w="9525">
              <a:noFill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95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32" name="Freeform 107"/>
            <p:cNvSpPr>
              <a:spLocks noEditPoints="1"/>
            </p:cNvSpPr>
            <p:nvPr/>
          </p:nvSpPr>
          <p:spPr bwMode="auto">
            <a:xfrm>
              <a:off x="5080125" y="3780879"/>
              <a:ext cx="365566" cy="314258"/>
            </a:xfrm>
            <a:custGeom>
              <a:avLst/>
              <a:gdLst/>
              <a:ahLst/>
              <a:cxnLst>
                <a:cxn ang="0">
                  <a:pos x="337" y="165"/>
                </a:cxn>
                <a:cxn ang="0">
                  <a:pos x="170" y="0"/>
                </a:cxn>
                <a:cxn ang="0">
                  <a:pos x="5" y="165"/>
                </a:cxn>
                <a:cxn ang="0">
                  <a:pos x="5" y="165"/>
                </a:cxn>
                <a:cxn ang="0">
                  <a:pos x="0" y="172"/>
                </a:cxn>
                <a:cxn ang="0">
                  <a:pos x="0" y="181"/>
                </a:cxn>
                <a:cxn ang="0">
                  <a:pos x="0" y="189"/>
                </a:cxn>
                <a:cxn ang="0">
                  <a:pos x="5" y="196"/>
                </a:cxn>
                <a:cxn ang="0">
                  <a:pos x="5" y="196"/>
                </a:cxn>
                <a:cxn ang="0">
                  <a:pos x="13" y="201"/>
                </a:cxn>
                <a:cxn ang="0">
                  <a:pos x="20" y="201"/>
                </a:cxn>
                <a:cxn ang="0">
                  <a:pos x="29" y="201"/>
                </a:cxn>
                <a:cxn ang="0">
                  <a:pos x="36" y="196"/>
                </a:cxn>
                <a:cxn ang="0">
                  <a:pos x="42" y="189"/>
                </a:cxn>
                <a:cxn ang="0">
                  <a:pos x="42" y="294"/>
                </a:cxn>
                <a:cxn ang="0">
                  <a:pos x="301" y="294"/>
                </a:cxn>
                <a:cxn ang="0">
                  <a:pos x="301" y="189"/>
                </a:cxn>
                <a:cxn ang="0">
                  <a:pos x="306" y="196"/>
                </a:cxn>
                <a:cxn ang="0">
                  <a:pos x="306" y="196"/>
                </a:cxn>
                <a:cxn ang="0">
                  <a:pos x="314" y="201"/>
                </a:cxn>
                <a:cxn ang="0">
                  <a:pos x="321" y="201"/>
                </a:cxn>
                <a:cxn ang="0">
                  <a:pos x="321" y="201"/>
                </a:cxn>
                <a:cxn ang="0">
                  <a:pos x="330" y="201"/>
                </a:cxn>
                <a:cxn ang="0">
                  <a:pos x="337" y="196"/>
                </a:cxn>
                <a:cxn ang="0">
                  <a:pos x="337" y="196"/>
                </a:cxn>
                <a:cxn ang="0">
                  <a:pos x="341" y="189"/>
                </a:cxn>
                <a:cxn ang="0">
                  <a:pos x="343" y="181"/>
                </a:cxn>
                <a:cxn ang="0">
                  <a:pos x="341" y="172"/>
                </a:cxn>
                <a:cxn ang="0">
                  <a:pos x="337" y="165"/>
                </a:cxn>
                <a:cxn ang="0">
                  <a:pos x="337" y="165"/>
                </a:cxn>
                <a:cxn ang="0">
                  <a:pos x="279" y="272"/>
                </a:cxn>
                <a:cxn ang="0">
                  <a:pos x="214" y="272"/>
                </a:cxn>
                <a:cxn ang="0">
                  <a:pos x="214" y="187"/>
                </a:cxn>
                <a:cxn ang="0">
                  <a:pos x="129" y="187"/>
                </a:cxn>
                <a:cxn ang="0">
                  <a:pos x="129" y="272"/>
                </a:cxn>
                <a:cxn ang="0">
                  <a:pos x="63" y="272"/>
                </a:cxn>
                <a:cxn ang="0">
                  <a:pos x="63" y="169"/>
                </a:cxn>
                <a:cxn ang="0">
                  <a:pos x="170" y="60"/>
                </a:cxn>
                <a:cxn ang="0">
                  <a:pos x="279" y="169"/>
                </a:cxn>
                <a:cxn ang="0">
                  <a:pos x="279" y="272"/>
                </a:cxn>
              </a:cxnLst>
              <a:rect l="0" t="0" r="r" b="b"/>
              <a:pathLst>
                <a:path w="343" h="294">
                  <a:moveTo>
                    <a:pt x="337" y="165"/>
                  </a:moveTo>
                  <a:lnTo>
                    <a:pt x="170" y="0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0" y="172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13" y="201"/>
                  </a:lnTo>
                  <a:lnTo>
                    <a:pt x="20" y="201"/>
                  </a:lnTo>
                  <a:lnTo>
                    <a:pt x="29" y="201"/>
                  </a:lnTo>
                  <a:lnTo>
                    <a:pt x="36" y="196"/>
                  </a:lnTo>
                  <a:lnTo>
                    <a:pt x="42" y="189"/>
                  </a:lnTo>
                  <a:lnTo>
                    <a:pt x="42" y="294"/>
                  </a:lnTo>
                  <a:lnTo>
                    <a:pt x="301" y="294"/>
                  </a:lnTo>
                  <a:lnTo>
                    <a:pt x="301" y="18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14" y="201"/>
                  </a:lnTo>
                  <a:lnTo>
                    <a:pt x="321" y="201"/>
                  </a:lnTo>
                  <a:lnTo>
                    <a:pt x="321" y="201"/>
                  </a:lnTo>
                  <a:lnTo>
                    <a:pt x="330" y="201"/>
                  </a:lnTo>
                  <a:lnTo>
                    <a:pt x="337" y="196"/>
                  </a:lnTo>
                  <a:lnTo>
                    <a:pt x="337" y="196"/>
                  </a:lnTo>
                  <a:lnTo>
                    <a:pt x="341" y="189"/>
                  </a:lnTo>
                  <a:lnTo>
                    <a:pt x="343" y="181"/>
                  </a:lnTo>
                  <a:lnTo>
                    <a:pt x="341" y="172"/>
                  </a:lnTo>
                  <a:lnTo>
                    <a:pt x="337" y="165"/>
                  </a:lnTo>
                  <a:lnTo>
                    <a:pt x="337" y="165"/>
                  </a:lnTo>
                  <a:close/>
                  <a:moveTo>
                    <a:pt x="279" y="272"/>
                  </a:moveTo>
                  <a:lnTo>
                    <a:pt x="214" y="272"/>
                  </a:lnTo>
                  <a:lnTo>
                    <a:pt x="214" y="187"/>
                  </a:lnTo>
                  <a:lnTo>
                    <a:pt x="129" y="187"/>
                  </a:lnTo>
                  <a:lnTo>
                    <a:pt x="129" y="272"/>
                  </a:lnTo>
                  <a:lnTo>
                    <a:pt x="63" y="272"/>
                  </a:lnTo>
                  <a:lnTo>
                    <a:pt x="63" y="169"/>
                  </a:lnTo>
                  <a:lnTo>
                    <a:pt x="170" y="60"/>
                  </a:lnTo>
                  <a:lnTo>
                    <a:pt x="279" y="169"/>
                  </a:lnTo>
                  <a:lnTo>
                    <a:pt x="279" y="272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08363" tIns="54181" rIns="108363" bIns="54181" numCol="1" anchor="t" anchorCtr="0" compatLnSpc="1">
              <a:prstTxWarp prst="textNoShape">
                <a:avLst/>
              </a:prstTxWarp>
            </a:bodyPr>
            <a:lstStyle/>
            <a:p>
              <a:endParaRPr lang="en-US" sz="1895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536515" y="4729718"/>
            <a:ext cx="753936" cy="753899"/>
            <a:chOff x="848110" y="3638003"/>
            <a:chExt cx="636196" cy="636164"/>
          </a:xfrm>
          <a:solidFill>
            <a:schemeClr val="accent1"/>
          </a:solidFill>
        </p:grpSpPr>
        <p:sp>
          <p:nvSpPr>
            <p:cNvPr id="34" name="Rectangle 26"/>
            <p:cNvSpPr/>
            <p:nvPr/>
          </p:nvSpPr>
          <p:spPr>
            <a:xfrm>
              <a:off x="848110" y="3638003"/>
              <a:ext cx="636196" cy="636164"/>
            </a:xfrm>
            <a:prstGeom prst="ellipse">
              <a:avLst/>
            </a:prstGeom>
            <a:gradFill>
              <a:gsLst>
                <a:gs pos="100000">
                  <a:srgbClr val="642F19"/>
                </a:gs>
                <a:gs pos="0">
                  <a:srgbClr val="642F19"/>
                </a:gs>
                <a:gs pos="7000">
                  <a:srgbClr val="9D4927"/>
                </a:gs>
                <a:gs pos="90000">
                  <a:srgbClr val="9D4927"/>
                </a:gs>
              </a:gsLst>
              <a:lin ang="10800000" scaled="1"/>
            </a:gradFill>
            <a:ln w="9525">
              <a:noFill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95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35" name="Group 67"/>
            <p:cNvGrpSpPr/>
            <p:nvPr/>
          </p:nvGrpSpPr>
          <p:grpSpPr>
            <a:xfrm>
              <a:off x="919548" y="3852317"/>
              <a:ext cx="503238" cy="177800"/>
              <a:chOff x="1441430" y="4357700"/>
              <a:chExt cx="503238" cy="177800"/>
            </a:xfrm>
            <a:grpFill/>
          </p:grpSpPr>
          <p:sp>
            <p:nvSpPr>
              <p:cNvPr id="41" name="Freeform 19"/>
              <p:cNvSpPr>
                <a:spLocks/>
              </p:cNvSpPr>
              <p:nvPr/>
            </p:nvSpPr>
            <p:spPr bwMode="auto">
              <a:xfrm>
                <a:off x="1441430" y="4357700"/>
                <a:ext cx="231775" cy="177800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203" y="0"/>
                  </a:cxn>
                  <a:cxn ang="0">
                    <a:pos x="225" y="5"/>
                  </a:cxn>
                  <a:cxn ang="0">
                    <a:pos x="245" y="13"/>
                  </a:cxn>
                  <a:cxn ang="0">
                    <a:pos x="262" y="26"/>
                  </a:cxn>
                  <a:cxn ang="0">
                    <a:pos x="271" y="32"/>
                  </a:cxn>
                  <a:cxn ang="0">
                    <a:pos x="282" y="47"/>
                  </a:cxn>
                  <a:cxn ang="0">
                    <a:pos x="292" y="63"/>
                  </a:cxn>
                  <a:cxn ang="0">
                    <a:pos x="232" y="63"/>
                  </a:cxn>
                  <a:cxn ang="0">
                    <a:pos x="213" y="53"/>
                  </a:cxn>
                  <a:cxn ang="0">
                    <a:pos x="192" y="49"/>
                  </a:cxn>
                  <a:cxn ang="0">
                    <a:pos x="112" y="49"/>
                  </a:cxn>
                  <a:cxn ang="0">
                    <a:pos x="88" y="54"/>
                  </a:cxn>
                  <a:cxn ang="0">
                    <a:pos x="68" y="68"/>
                  </a:cxn>
                  <a:cxn ang="0">
                    <a:pos x="61" y="77"/>
                  </a:cxn>
                  <a:cxn ang="0">
                    <a:pos x="51" y="99"/>
                  </a:cxn>
                  <a:cxn ang="0">
                    <a:pos x="50" y="111"/>
                  </a:cxn>
                  <a:cxn ang="0">
                    <a:pos x="51" y="124"/>
                  </a:cxn>
                  <a:cxn ang="0">
                    <a:pos x="61" y="146"/>
                  </a:cxn>
                  <a:cxn ang="0">
                    <a:pos x="68" y="154"/>
                  </a:cxn>
                  <a:cxn ang="0">
                    <a:pos x="88" y="168"/>
                  </a:cxn>
                  <a:cxn ang="0">
                    <a:pos x="112" y="173"/>
                  </a:cxn>
                  <a:cxn ang="0">
                    <a:pos x="192" y="173"/>
                  </a:cxn>
                  <a:cxn ang="0">
                    <a:pos x="213" y="169"/>
                  </a:cxn>
                  <a:cxn ang="0">
                    <a:pos x="232" y="158"/>
                  </a:cxn>
                  <a:cxn ang="0">
                    <a:pos x="292" y="158"/>
                  </a:cxn>
                  <a:cxn ang="0">
                    <a:pos x="282" y="175"/>
                  </a:cxn>
                  <a:cxn ang="0">
                    <a:pos x="271" y="189"/>
                  </a:cxn>
                  <a:cxn ang="0">
                    <a:pos x="262" y="196"/>
                  </a:cxn>
                  <a:cxn ang="0">
                    <a:pos x="245" y="209"/>
                  </a:cxn>
                  <a:cxn ang="0">
                    <a:pos x="225" y="217"/>
                  </a:cxn>
                  <a:cxn ang="0">
                    <a:pos x="203" y="221"/>
                  </a:cxn>
                  <a:cxn ang="0">
                    <a:pos x="112" y="222"/>
                  </a:cxn>
                  <a:cxn ang="0">
                    <a:pos x="100" y="221"/>
                  </a:cxn>
                  <a:cxn ang="0">
                    <a:pos x="78" y="217"/>
                  </a:cxn>
                  <a:cxn ang="0">
                    <a:pos x="58" y="209"/>
                  </a:cxn>
                  <a:cxn ang="0">
                    <a:pos x="41" y="196"/>
                  </a:cxn>
                  <a:cxn ang="0">
                    <a:pos x="34" y="189"/>
                  </a:cxn>
                  <a:cxn ang="0">
                    <a:pos x="20" y="173"/>
                  </a:cxn>
                  <a:cxn ang="0">
                    <a:pos x="9" y="154"/>
                  </a:cxn>
                  <a:cxn ang="0">
                    <a:pos x="3" y="133"/>
                  </a:cxn>
                  <a:cxn ang="0">
                    <a:pos x="0" y="111"/>
                  </a:cxn>
                  <a:cxn ang="0">
                    <a:pos x="0" y="111"/>
                  </a:cxn>
                  <a:cxn ang="0">
                    <a:pos x="3" y="89"/>
                  </a:cxn>
                  <a:cxn ang="0">
                    <a:pos x="9" y="68"/>
                  </a:cxn>
                  <a:cxn ang="0">
                    <a:pos x="20" y="49"/>
                  </a:cxn>
                  <a:cxn ang="0">
                    <a:pos x="34" y="32"/>
                  </a:cxn>
                  <a:cxn ang="0">
                    <a:pos x="41" y="26"/>
                  </a:cxn>
                  <a:cxn ang="0">
                    <a:pos x="58" y="13"/>
                  </a:cxn>
                  <a:cxn ang="0">
                    <a:pos x="78" y="5"/>
                  </a:cxn>
                  <a:cxn ang="0">
                    <a:pos x="100" y="0"/>
                  </a:cxn>
                  <a:cxn ang="0">
                    <a:pos x="112" y="0"/>
                  </a:cxn>
                </a:cxnLst>
                <a:rect l="0" t="0" r="r" b="b"/>
                <a:pathLst>
                  <a:path w="292" h="222">
                    <a:moveTo>
                      <a:pt x="112" y="0"/>
                    </a:moveTo>
                    <a:lnTo>
                      <a:pt x="192" y="0"/>
                    </a:lnTo>
                    <a:lnTo>
                      <a:pt x="192" y="0"/>
                    </a:lnTo>
                    <a:lnTo>
                      <a:pt x="203" y="0"/>
                    </a:lnTo>
                    <a:lnTo>
                      <a:pt x="214" y="2"/>
                    </a:lnTo>
                    <a:lnTo>
                      <a:pt x="225" y="5"/>
                    </a:lnTo>
                    <a:lnTo>
                      <a:pt x="235" y="9"/>
                    </a:lnTo>
                    <a:lnTo>
                      <a:pt x="245" y="13"/>
                    </a:lnTo>
                    <a:lnTo>
                      <a:pt x="254" y="18"/>
                    </a:lnTo>
                    <a:lnTo>
                      <a:pt x="262" y="26"/>
                    </a:lnTo>
                    <a:lnTo>
                      <a:pt x="271" y="32"/>
                    </a:lnTo>
                    <a:lnTo>
                      <a:pt x="271" y="32"/>
                    </a:lnTo>
                    <a:lnTo>
                      <a:pt x="277" y="39"/>
                    </a:lnTo>
                    <a:lnTo>
                      <a:pt x="282" y="47"/>
                    </a:lnTo>
                    <a:lnTo>
                      <a:pt x="288" y="56"/>
                    </a:lnTo>
                    <a:lnTo>
                      <a:pt x="292" y="63"/>
                    </a:lnTo>
                    <a:lnTo>
                      <a:pt x="232" y="63"/>
                    </a:lnTo>
                    <a:lnTo>
                      <a:pt x="232" y="63"/>
                    </a:lnTo>
                    <a:lnTo>
                      <a:pt x="223" y="58"/>
                    </a:lnTo>
                    <a:lnTo>
                      <a:pt x="213" y="53"/>
                    </a:lnTo>
                    <a:lnTo>
                      <a:pt x="203" y="51"/>
                    </a:lnTo>
                    <a:lnTo>
                      <a:pt x="192" y="49"/>
                    </a:lnTo>
                    <a:lnTo>
                      <a:pt x="112" y="49"/>
                    </a:lnTo>
                    <a:lnTo>
                      <a:pt x="112" y="49"/>
                    </a:lnTo>
                    <a:lnTo>
                      <a:pt x="99" y="51"/>
                    </a:lnTo>
                    <a:lnTo>
                      <a:pt x="88" y="54"/>
                    </a:lnTo>
                    <a:lnTo>
                      <a:pt x="77" y="60"/>
                    </a:lnTo>
                    <a:lnTo>
                      <a:pt x="68" y="68"/>
                    </a:lnTo>
                    <a:lnTo>
                      <a:pt x="68" y="68"/>
                    </a:lnTo>
                    <a:lnTo>
                      <a:pt x="61" y="77"/>
                    </a:lnTo>
                    <a:lnTo>
                      <a:pt x="55" y="86"/>
                    </a:lnTo>
                    <a:lnTo>
                      <a:pt x="51" y="99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1" y="124"/>
                    </a:lnTo>
                    <a:lnTo>
                      <a:pt x="55" y="135"/>
                    </a:lnTo>
                    <a:lnTo>
                      <a:pt x="61" y="146"/>
                    </a:lnTo>
                    <a:lnTo>
                      <a:pt x="68" y="154"/>
                    </a:lnTo>
                    <a:lnTo>
                      <a:pt x="68" y="154"/>
                    </a:lnTo>
                    <a:lnTo>
                      <a:pt x="77" y="162"/>
                    </a:lnTo>
                    <a:lnTo>
                      <a:pt x="88" y="168"/>
                    </a:lnTo>
                    <a:lnTo>
                      <a:pt x="99" y="172"/>
                    </a:lnTo>
                    <a:lnTo>
                      <a:pt x="112" y="173"/>
                    </a:lnTo>
                    <a:lnTo>
                      <a:pt x="192" y="173"/>
                    </a:lnTo>
                    <a:lnTo>
                      <a:pt x="192" y="173"/>
                    </a:lnTo>
                    <a:lnTo>
                      <a:pt x="203" y="172"/>
                    </a:lnTo>
                    <a:lnTo>
                      <a:pt x="213" y="169"/>
                    </a:lnTo>
                    <a:lnTo>
                      <a:pt x="223" y="164"/>
                    </a:lnTo>
                    <a:lnTo>
                      <a:pt x="232" y="158"/>
                    </a:lnTo>
                    <a:lnTo>
                      <a:pt x="292" y="158"/>
                    </a:lnTo>
                    <a:lnTo>
                      <a:pt x="292" y="158"/>
                    </a:lnTo>
                    <a:lnTo>
                      <a:pt x="288" y="167"/>
                    </a:lnTo>
                    <a:lnTo>
                      <a:pt x="282" y="175"/>
                    </a:lnTo>
                    <a:lnTo>
                      <a:pt x="277" y="183"/>
                    </a:lnTo>
                    <a:lnTo>
                      <a:pt x="271" y="189"/>
                    </a:lnTo>
                    <a:lnTo>
                      <a:pt x="271" y="189"/>
                    </a:lnTo>
                    <a:lnTo>
                      <a:pt x="262" y="196"/>
                    </a:lnTo>
                    <a:lnTo>
                      <a:pt x="254" y="203"/>
                    </a:lnTo>
                    <a:lnTo>
                      <a:pt x="245" y="209"/>
                    </a:lnTo>
                    <a:lnTo>
                      <a:pt x="235" y="214"/>
                    </a:lnTo>
                    <a:lnTo>
                      <a:pt x="225" y="217"/>
                    </a:lnTo>
                    <a:lnTo>
                      <a:pt x="214" y="220"/>
                    </a:lnTo>
                    <a:lnTo>
                      <a:pt x="203" y="221"/>
                    </a:lnTo>
                    <a:lnTo>
                      <a:pt x="192" y="222"/>
                    </a:lnTo>
                    <a:lnTo>
                      <a:pt x="112" y="222"/>
                    </a:lnTo>
                    <a:lnTo>
                      <a:pt x="112" y="222"/>
                    </a:lnTo>
                    <a:lnTo>
                      <a:pt x="100" y="221"/>
                    </a:lnTo>
                    <a:lnTo>
                      <a:pt x="89" y="220"/>
                    </a:lnTo>
                    <a:lnTo>
                      <a:pt x="78" y="217"/>
                    </a:lnTo>
                    <a:lnTo>
                      <a:pt x="68" y="214"/>
                    </a:lnTo>
                    <a:lnTo>
                      <a:pt x="58" y="209"/>
                    </a:lnTo>
                    <a:lnTo>
                      <a:pt x="50" y="203"/>
                    </a:lnTo>
                    <a:lnTo>
                      <a:pt x="41" y="196"/>
                    </a:lnTo>
                    <a:lnTo>
                      <a:pt x="34" y="189"/>
                    </a:lnTo>
                    <a:lnTo>
                      <a:pt x="34" y="189"/>
                    </a:lnTo>
                    <a:lnTo>
                      <a:pt x="26" y="182"/>
                    </a:lnTo>
                    <a:lnTo>
                      <a:pt x="20" y="173"/>
                    </a:lnTo>
                    <a:lnTo>
                      <a:pt x="14" y="164"/>
                    </a:lnTo>
                    <a:lnTo>
                      <a:pt x="9" y="154"/>
                    </a:lnTo>
                    <a:lnTo>
                      <a:pt x="5" y="143"/>
                    </a:lnTo>
                    <a:lnTo>
                      <a:pt x="3" y="133"/>
                    </a:lnTo>
                    <a:lnTo>
                      <a:pt x="2" y="122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00"/>
                    </a:lnTo>
                    <a:lnTo>
                      <a:pt x="3" y="89"/>
                    </a:lnTo>
                    <a:lnTo>
                      <a:pt x="5" y="78"/>
                    </a:lnTo>
                    <a:lnTo>
                      <a:pt x="9" y="68"/>
                    </a:lnTo>
                    <a:lnTo>
                      <a:pt x="14" y="58"/>
                    </a:lnTo>
                    <a:lnTo>
                      <a:pt x="20" y="49"/>
                    </a:lnTo>
                    <a:lnTo>
                      <a:pt x="26" y="4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41" y="26"/>
                    </a:lnTo>
                    <a:lnTo>
                      <a:pt x="50" y="18"/>
                    </a:lnTo>
                    <a:lnTo>
                      <a:pt x="58" y="13"/>
                    </a:lnTo>
                    <a:lnTo>
                      <a:pt x="68" y="9"/>
                    </a:lnTo>
                    <a:lnTo>
                      <a:pt x="78" y="5"/>
                    </a:lnTo>
                    <a:lnTo>
                      <a:pt x="89" y="2"/>
                    </a:lnTo>
                    <a:lnTo>
                      <a:pt x="100" y="0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08363" tIns="54181" rIns="108363" bIns="5418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95">
                  <a:solidFill>
                    <a:schemeClr val="tx1">
                      <a:lumMod val="95000"/>
                      <a:lumOff val="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2" name="Freeform 20"/>
              <p:cNvSpPr>
                <a:spLocks/>
              </p:cNvSpPr>
              <p:nvPr/>
            </p:nvSpPr>
            <p:spPr bwMode="auto">
              <a:xfrm>
                <a:off x="1714480" y="4357700"/>
                <a:ext cx="230188" cy="17780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92" y="0"/>
                  </a:cxn>
                  <a:cxn ang="0">
                    <a:pos x="213" y="5"/>
                  </a:cxn>
                  <a:cxn ang="0">
                    <a:pos x="234" y="13"/>
                  </a:cxn>
                  <a:cxn ang="0">
                    <a:pos x="251" y="26"/>
                  </a:cxn>
                  <a:cxn ang="0">
                    <a:pos x="258" y="32"/>
                  </a:cxn>
                  <a:cxn ang="0">
                    <a:pos x="272" y="49"/>
                  </a:cxn>
                  <a:cxn ang="0">
                    <a:pos x="283" y="68"/>
                  </a:cxn>
                  <a:cxn ang="0">
                    <a:pos x="289" y="89"/>
                  </a:cxn>
                  <a:cxn ang="0">
                    <a:pos x="292" y="111"/>
                  </a:cxn>
                  <a:cxn ang="0">
                    <a:pos x="292" y="111"/>
                  </a:cxn>
                  <a:cxn ang="0">
                    <a:pos x="289" y="133"/>
                  </a:cxn>
                  <a:cxn ang="0">
                    <a:pos x="283" y="154"/>
                  </a:cxn>
                  <a:cxn ang="0">
                    <a:pos x="272" y="173"/>
                  </a:cxn>
                  <a:cxn ang="0">
                    <a:pos x="258" y="189"/>
                  </a:cxn>
                  <a:cxn ang="0">
                    <a:pos x="251" y="196"/>
                  </a:cxn>
                  <a:cxn ang="0">
                    <a:pos x="234" y="209"/>
                  </a:cxn>
                  <a:cxn ang="0">
                    <a:pos x="213" y="217"/>
                  </a:cxn>
                  <a:cxn ang="0">
                    <a:pos x="192" y="221"/>
                  </a:cxn>
                  <a:cxn ang="0">
                    <a:pos x="100" y="222"/>
                  </a:cxn>
                  <a:cxn ang="0">
                    <a:pos x="89" y="221"/>
                  </a:cxn>
                  <a:cxn ang="0">
                    <a:pos x="67" y="217"/>
                  </a:cxn>
                  <a:cxn ang="0">
                    <a:pos x="47" y="209"/>
                  </a:cxn>
                  <a:cxn ang="0">
                    <a:pos x="30" y="196"/>
                  </a:cxn>
                  <a:cxn ang="0">
                    <a:pos x="21" y="189"/>
                  </a:cxn>
                  <a:cxn ang="0">
                    <a:pos x="9" y="175"/>
                  </a:cxn>
                  <a:cxn ang="0">
                    <a:pos x="0" y="158"/>
                  </a:cxn>
                  <a:cxn ang="0">
                    <a:pos x="61" y="158"/>
                  </a:cxn>
                  <a:cxn ang="0">
                    <a:pos x="79" y="169"/>
                  </a:cxn>
                  <a:cxn ang="0">
                    <a:pos x="100" y="173"/>
                  </a:cxn>
                  <a:cxn ang="0">
                    <a:pos x="181" y="173"/>
                  </a:cxn>
                  <a:cxn ang="0">
                    <a:pos x="204" y="168"/>
                  </a:cxn>
                  <a:cxn ang="0">
                    <a:pos x="224" y="154"/>
                  </a:cxn>
                  <a:cxn ang="0">
                    <a:pos x="231" y="146"/>
                  </a:cxn>
                  <a:cxn ang="0">
                    <a:pos x="241" y="124"/>
                  </a:cxn>
                  <a:cxn ang="0">
                    <a:pos x="242" y="111"/>
                  </a:cxn>
                  <a:cxn ang="0">
                    <a:pos x="241" y="99"/>
                  </a:cxn>
                  <a:cxn ang="0">
                    <a:pos x="231" y="77"/>
                  </a:cxn>
                  <a:cxn ang="0">
                    <a:pos x="224" y="68"/>
                  </a:cxn>
                  <a:cxn ang="0">
                    <a:pos x="204" y="54"/>
                  </a:cxn>
                  <a:cxn ang="0">
                    <a:pos x="181" y="49"/>
                  </a:cxn>
                  <a:cxn ang="0">
                    <a:pos x="100" y="49"/>
                  </a:cxn>
                  <a:cxn ang="0">
                    <a:pos x="79" y="53"/>
                  </a:cxn>
                  <a:cxn ang="0">
                    <a:pos x="61" y="63"/>
                  </a:cxn>
                  <a:cxn ang="0">
                    <a:pos x="0" y="63"/>
                  </a:cxn>
                  <a:cxn ang="0">
                    <a:pos x="9" y="47"/>
                  </a:cxn>
                  <a:cxn ang="0">
                    <a:pos x="21" y="32"/>
                  </a:cxn>
                  <a:cxn ang="0">
                    <a:pos x="30" y="26"/>
                  </a:cxn>
                  <a:cxn ang="0">
                    <a:pos x="47" y="13"/>
                  </a:cxn>
                  <a:cxn ang="0">
                    <a:pos x="67" y="5"/>
                  </a:cxn>
                  <a:cxn ang="0">
                    <a:pos x="89" y="0"/>
                  </a:cxn>
                  <a:cxn ang="0">
                    <a:pos x="100" y="0"/>
                  </a:cxn>
                </a:cxnLst>
                <a:rect l="0" t="0" r="r" b="b"/>
                <a:pathLst>
                  <a:path w="292" h="222">
                    <a:moveTo>
                      <a:pt x="100" y="0"/>
                    </a:moveTo>
                    <a:lnTo>
                      <a:pt x="181" y="0"/>
                    </a:lnTo>
                    <a:lnTo>
                      <a:pt x="181" y="0"/>
                    </a:lnTo>
                    <a:lnTo>
                      <a:pt x="192" y="0"/>
                    </a:lnTo>
                    <a:lnTo>
                      <a:pt x="203" y="2"/>
                    </a:lnTo>
                    <a:lnTo>
                      <a:pt x="213" y="5"/>
                    </a:lnTo>
                    <a:lnTo>
                      <a:pt x="224" y="9"/>
                    </a:lnTo>
                    <a:lnTo>
                      <a:pt x="234" y="13"/>
                    </a:lnTo>
                    <a:lnTo>
                      <a:pt x="242" y="18"/>
                    </a:lnTo>
                    <a:lnTo>
                      <a:pt x="251" y="26"/>
                    </a:lnTo>
                    <a:lnTo>
                      <a:pt x="258" y="32"/>
                    </a:lnTo>
                    <a:lnTo>
                      <a:pt x="258" y="32"/>
                    </a:lnTo>
                    <a:lnTo>
                      <a:pt x="266" y="41"/>
                    </a:lnTo>
                    <a:lnTo>
                      <a:pt x="272" y="49"/>
                    </a:lnTo>
                    <a:lnTo>
                      <a:pt x="278" y="58"/>
                    </a:lnTo>
                    <a:lnTo>
                      <a:pt x="283" y="68"/>
                    </a:lnTo>
                    <a:lnTo>
                      <a:pt x="287" y="78"/>
                    </a:lnTo>
                    <a:lnTo>
                      <a:pt x="289" y="89"/>
                    </a:lnTo>
                    <a:lnTo>
                      <a:pt x="291" y="100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1" y="122"/>
                    </a:lnTo>
                    <a:lnTo>
                      <a:pt x="289" y="133"/>
                    </a:lnTo>
                    <a:lnTo>
                      <a:pt x="287" y="143"/>
                    </a:lnTo>
                    <a:lnTo>
                      <a:pt x="283" y="154"/>
                    </a:lnTo>
                    <a:lnTo>
                      <a:pt x="278" y="164"/>
                    </a:lnTo>
                    <a:lnTo>
                      <a:pt x="272" y="173"/>
                    </a:lnTo>
                    <a:lnTo>
                      <a:pt x="266" y="182"/>
                    </a:lnTo>
                    <a:lnTo>
                      <a:pt x="258" y="189"/>
                    </a:lnTo>
                    <a:lnTo>
                      <a:pt x="258" y="189"/>
                    </a:lnTo>
                    <a:lnTo>
                      <a:pt x="251" y="196"/>
                    </a:lnTo>
                    <a:lnTo>
                      <a:pt x="242" y="203"/>
                    </a:lnTo>
                    <a:lnTo>
                      <a:pt x="234" y="209"/>
                    </a:lnTo>
                    <a:lnTo>
                      <a:pt x="224" y="214"/>
                    </a:lnTo>
                    <a:lnTo>
                      <a:pt x="213" y="217"/>
                    </a:lnTo>
                    <a:lnTo>
                      <a:pt x="203" y="220"/>
                    </a:lnTo>
                    <a:lnTo>
                      <a:pt x="192" y="221"/>
                    </a:lnTo>
                    <a:lnTo>
                      <a:pt x="181" y="222"/>
                    </a:lnTo>
                    <a:lnTo>
                      <a:pt x="100" y="222"/>
                    </a:lnTo>
                    <a:lnTo>
                      <a:pt x="100" y="222"/>
                    </a:lnTo>
                    <a:lnTo>
                      <a:pt x="89" y="221"/>
                    </a:lnTo>
                    <a:lnTo>
                      <a:pt x="78" y="220"/>
                    </a:lnTo>
                    <a:lnTo>
                      <a:pt x="67" y="217"/>
                    </a:lnTo>
                    <a:lnTo>
                      <a:pt x="57" y="214"/>
                    </a:lnTo>
                    <a:lnTo>
                      <a:pt x="47" y="209"/>
                    </a:lnTo>
                    <a:lnTo>
                      <a:pt x="38" y="203"/>
                    </a:lnTo>
                    <a:lnTo>
                      <a:pt x="30" y="196"/>
                    </a:lnTo>
                    <a:lnTo>
                      <a:pt x="21" y="189"/>
                    </a:lnTo>
                    <a:lnTo>
                      <a:pt x="21" y="189"/>
                    </a:lnTo>
                    <a:lnTo>
                      <a:pt x="15" y="183"/>
                    </a:lnTo>
                    <a:lnTo>
                      <a:pt x="9" y="175"/>
                    </a:lnTo>
                    <a:lnTo>
                      <a:pt x="4" y="167"/>
                    </a:lnTo>
                    <a:lnTo>
                      <a:pt x="0" y="158"/>
                    </a:lnTo>
                    <a:lnTo>
                      <a:pt x="61" y="158"/>
                    </a:lnTo>
                    <a:lnTo>
                      <a:pt x="61" y="158"/>
                    </a:lnTo>
                    <a:lnTo>
                      <a:pt x="69" y="164"/>
                    </a:lnTo>
                    <a:lnTo>
                      <a:pt x="79" y="169"/>
                    </a:lnTo>
                    <a:lnTo>
                      <a:pt x="89" y="172"/>
                    </a:lnTo>
                    <a:lnTo>
                      <a:pt x="100" y="173"/>
                    </a:lnTo>
                    <a:lnTo>
                      <a:pt x="181" y="173"/>
                    </a:lnTo>
                    <a:lnTo>
                      <a:pt x="181" y="173"/>
                    </a:lnTo>
                    <a:lnTo>
                      <a:pt x="193" y="172"/>
                    </a:lnTo>
                    <a:lnTo>
                      <a:pt x="204" y="168"/>
                    </a:lnTo>
                    <a:lnTo>
                      <a:pt x="215" y="162"/>
                    </a:lnTo>
                    <a:lnTo>
                      <a:pt x="224" y="154"/>
                    </a:lnTo>
                    <a:lnTo>
                      <a:pt x="224" y="154"/>
                    </a:lnTo>
                    <a:lnTo>
                      <a:pt x="231" y="146"/>
                    </a:lnTo>
                    <a:lnTo>
                      <a:pt x="237" y="135"/>
                    </a:lnTo>
                    <a:lnTo>
                      <a:pt x="241" y="124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1" y="99"/>
                    </a:lnTo>
                    <a:lnTo>
                      <a:pt x="237" y="86"/>
                    </a:lnTo>
                    <a:lnTo>
                      <a:pt x="231" y="77"/>
                    </a:lnTo>
                    <a:lnTo>
                      <a:pt x="224" y="68"/>
                    </a:lnTo>
                    <a:lnTo>
                      <a:pt x="224" y="68"/>
                    </a:lnTo>
                    <a:lnTo>
                      <a:pt x="215" y="60"/>
                    </a:lnTo>
                    <a:lnTo>
                      <a:pt x="204" y="54"/>
                    </a:lnTo>
                    <a:lnTo>
                      <a:pt x="193" y="51"/>
                    </a:lnTo>
                    <a:lnTo>
                      <a:pt x="181" y="49"/>
                    </a:lnTo>
                    <a:lnTo>
                      <a:pt x="100" y="49"/>
                    </a:lnTo>
                    <a:lnTo>
                      <a:pt x="100" y="49"/>
                    </a:lnTo>
                    <a:lnTo>
                      <a:pt x="89" y="51"/>
                    </a:lnTo>
                    <a:lnTo>
                      <a:pt x="79" y="53"/>
                    </a:lnTo>
                    <a:lnTo>
                      <a:pt x="69" y="58"/>
                    </a:lnTo>
                    <a:lnTo>
                      <a:pt x="61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9" y="47"/>
                    </a:lnTo>
                    <a:lnTo>
                      <a:pt x="15" y="39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30" y="26"/>
                    </a:lnTo>
                    <a:lnTo>
                      <a:pt x="38" y="18"/>
                    </a:lnTo>
                    <a:lnTo>
                      <a:pt x="47" y="13"/>
                    </a:lnTo>
                    <a:lnTo>
                      <a:pt x="57" y="9"/>
                    </a:lnTo>
                    <a:lnTo>
                      <a:pt x="67" y="5"/>
                    </a:lnTo>
                    <a:lnTo>
                      <a:pt x="78" y="2"/>
                    </a:lnTo>
                    <a:lnTo>
                      <a:pt x="89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08363" tIns="54181" rIns="108363" bIns="5418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95">
                  <a:solidFill>
                    <a:schemeClr val="tx1">
                      <a:lumMod val="95000"/>
                      <a:lumOff val="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3" name="Freeform 21"/>
              <p:cNvSpPr>
                <a:spLocks/>
              </p:cNvSpPr>
              <p:nvPr/>
            </p:nvSpPr>
            <p:spPr bwMode="auto">
              <a:xfrm>
                <a:off x="1601767" y="4427550"/>
                <a:ext cx="195263" cy="365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24" y="0"/>
                  </a:cxn>
                  <a:cxn ang="0">
                    <a:pos x="224" y="0"/>
                  </a:cxn>
                  <a:cxn ang="0">
                    <a:pos x="229" y="1"/>
                  </a:cxn>
                  <a:cxn ang="0">
                    <a:pos x="233" y="2"/>
                  </a:cxn>
                  <a:cxn ang="0">
                    <a:pos x="236" y="5"/>
                  </a:cxn>
                  <a:cxn ang="0">
                    <a:pos x="240" y="7"/>
                  </a:cxn>
                  <a:cxn ang="0">
                    <a:pos x="242" y="11"/>
                  </a:cxn>
                  <a:cxn ang="0">
                    <a:pos x="245" y="14"/>
                  </a:cxn>
                  <a:cxn ang="0">
                    <a:pos x="246" y="18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8"/>
                  </a:cxn>
                  <a:cxn ang="0">
                    <a:pos x="245" y="32"/>
                  </a:cxn>
                  <a:cxn ang="0">
                    <a:pos x="242" y="36"/>
                  </a:cxn>
                  <a:cxn ang="0">
                    <a:pos x="240" y="39"/>
                  </a:cxn>
                  <a:cxn ang="0">
                    <a:pos x="236" y="42"/>
                  </a:cxn>
                  <a:cxn ang="0">
                    <a:pos x="233" y="44"/>
                  </a:cxn>
                  <a:cxn ang="0">
                    <a:pos x="229" y="45"/>
                  </a:cxn>
                  <a:cxn ang="0">
                    <a:pos x="224" y="45"/>
                  </a:cxn>
                  <a:cxn ang="0">
                    <a:pos x="24" y="45"/>
                  </a:cxn>
                  <a:cxn ang="0">
                    <a:pos x="24" y="45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2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3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3" y="14"/>
                  </a:cxn>
                  <a:cxn ang="0">
                    <a:pos x="4" y="11"/>
                  </a:cxn>
                  <a:cxn ang="0">
                    <a:pos x="6" y="7"/>
                  </a:cxn>
                  <a:cxn ang="0">
                    <a:pos x="10" y="5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6" h="45">
                    <a:moveTo>
                      <a:pt x="24" y="0"/>
                    </a:moveTo>
                    <a:lnTo>
                      <a:pt x="224" y="0"/>
                    </a:lnTo>
                    <a:lnTo>
                      <a:pt x="224" y="0"/>
                    </a:lnTo>
                    <a:lnTo>
                      <a:pt x="229" y="1"/>
                    </a:lnTo>
                    <a:lnTo>
                      <a:pt x="233" y="2"/>
                    </a:lnTo>
                    <a:lnTo>
                      <a:pt x="236" y="5"/>
                    </a:lnTo>
                    <a:lnTo>
                      <a:pt x="240" y="7"/>
                    </a:lnTo>
                    <a:lnTo>
                      <a:pt x="242" y="11"/>
                    </a:lnTo>
                    <a:lnTo>
                      <a:pt x="245" y="14"/>
                    </a:lnTo>
                    <a:lnTo>
                      <a:pt x="246" y="18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8"/>
                    </a:lnTo>
                    <a:lnTo>
                      <a:pt x="245" y="32"/>
                    </a:lnTo>
                    <a:lnTo>
                      <a:pt x="242" y="36"/>
                    </a:lnTo>
                    <a:lnTo>
                      <a:pt x="240" y="39"/>
                    </a:lnTo>
                    <a:lnTo>
                      <a:pt x="236" y="42"/>
                    </a:lnTo>
                    <a:lnTo>
                      <a:pt x="233" y="44"/>
                    </a:lnTo>
                    <a:lnTo>
                      <a:pt x="229" y="45"/>
                    </a:lnTo>
                    <a:lnTo>
                      <a:pt x="224" y="45"/>
                    </a:lnTo>
                    <a:lnTo>
                      <a:pt x="24" y="45"/>
                    </a:lnTo>
                    <a:lnTo>
                      <a:pt x="24" y="45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3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08363" tIns="54181" rIns="108363" bIns="5418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95">
                  <a:solidFill>
                    <a:schemeClr val="tx1">
                      <a:lumMod val="95000"/>
                      <a:lumOff val="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7382429" y="3375174"/>
            <a:ext cx="753936" cy="753899"/>
            <a:chOff x="4937249" y="2494995"/>
            <a:chExt cx="636196" cy="636164"/>
          </a:xfrm>
          <a:solidFill>
            <a:schemeClr val="accent1"/>
          </a:solidFill>
        </p:grpSpPr>
        <p:sp>
          <p:nvSpPr>
            <p:cNvPr id="45" name="Rectangle 23"/>
            <p:cNvSpPr/>
            <p:nvPr/>
          </p:nvSpPr>
          <p:spPr>
            <a:xfrm>
              <a:off x="4937249" y="2494995"/>
              <a:ext cx="636196" cy="636164"/>
            </a:xfrm>
            <a:prstGeom prst="ellipse">
              <a:avLst/>
            </a:prstGeom>
            <a:gradFill>
              <a:gsLst>
                <a:gs pos="100000">
                  <a:srgbClr val="642F19"/>
                </a:gs>
                <a:gs pos="0">
                  <a:srgbClr val="642F19"/>
                </a:gs>
                <a:gs pos="7000">
                  <a:srgbClr val="9D4927"/>
                </a:gs>
                <a:gs pos="90000">
                  <a:srgbClr val="9D4927"/>
                </a:gs>
              </a:gsLst>
              <a:lin ang="10800000" scaled="1"/>
            </a:gradFill>
            <a:ln w="9525">
              <a:noFill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95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46" name="Freeform 63"/>
            <p:cNvSpPr>
              <a:spLocks noEditPoints="1"/>
            </p:cNvSpPr>
            <p:nvPr/>
          </p:nvSpPr>
          <p:spPr bwMode="auto">
            <a:xfrm>
              <a:off x="5115758" y="2684685"/>
              <a:ext cx="302600" cy="259373"/>
            </a:xfrm>
            <a:custGeom>
              <a:avLst/>
              <a:gdLst/>
              <a:ahLst/>
              <a:cxnLst>
                <a:cxn ang="0">
                  <a:pos x="15" y="2"/>
                </a:cxn>
                <a:cxn ang="0">
                  <a:pos x="0" y="4"/>
                </a:cxn>
                <a:cxn ang="0">
                  <a:pos x="0" y="62"/>
                </a:cxn>
                <a:cxn ang="0">
                  <a:pos x="9" y="71"/>
                </a:cxn>
                <a:cxn ang="0">
                  <a:pos x="53" y="45"/>
                </a:cxn>
                <a:cxn ang="0">
                  <a:pos x="58" y="31"/>
                </a:cxn>
                <a:cxn ang="0">
                  <a:pos x="307" y="11"/>
                </a:cxn>
                <a:cxn ang="0">
                  <a:pos x="95" y="11"/>
                </a:cxn>
                <a:cxn ang="0">
                  <a:pos x="85" y="27"/>
                </a:cxn>
                <a:cxn ang="0">
                  <a:pos x="85" y="51"/>
                </a:cxn>
                <a:cxn ang="0">
                  <a:pos x="102" y="62"/>
                </a:cxn>
                <a:cxn ang="0">
                  <a:pos x="314" y="60"/>
                </a:cxn>
                <a:cxn ang="0">
                  <a:pos x="323" y="43"/>
                </a:cxn>
                <a:cxn ang="0">
                  <a:pos x="323" y="20"/>
                </a:cxn>
                <a:cxn ang="0">
                  <a:pos x="307" y="11"/>
                </a:cxn>
                <a:cxn ang="0">
                  <a:pos x="53" y="147"/>
                </a:cxn>
                <a:cxn ang="0">
                  <a:pos x="60" y="138"/>
                </a:cxn>
                <a:cxn ang="0">
                  <a:pos x="15" y="112"/>
                </a:cxn>
                <a:cxn ang="0">
                  <a:pos x="4" y="111"/>
                </a:cxn>
                <a:cxn ang="0">
                  <a:pos x="0" y="163"/>
                </a:cxn>
                <a:cxn ang="0">
                  <a:pos x="4" y="172"/>
                </a:cxn>
                <a:cxn ang="0">
                  <a:pos x="15" y="172"/>
                </a:cxn>
                <a:cxn ang="0">
                  <a:pos x="102" y="112"/>
                </a:cxn>
                <a:cxn ang="0">
                  <a:pos x="85" y="123"/>
                </a:cxn>
                <a:cxn ang="0">
                  <a:pos x="85" y="147"/>
                </a:cxn>
                <a:cxn ang="0">
                  <a:pos x="95" y="163"/>
                </a:cxn>
                <a:cxn ang="0">
                  <a:pos x="307" y="163"/>
                </a:cxn>
                <a:cxn ang="0">
                  <a:pos x="323" y="154"/>
                </a:cxn>
                <a:cxn ang="0">
                  <a:pos x="323" y="129"/>
                </a:cxn>
                <a:cxn ang="0">
                  <a:pos x="314" y="114"/>
                </a:cxn>
                <a:cxn ang="0">
                  <a:pos x="53" y="232"/>
                </a:cxn>
                <a:cxn ang="0">
                  <a:pos x="9" y="205"/>
                </a:cxn>
                <a:cxn ang="0">
                  <a:pos x="0" y="214"/>
                </a:cxn>
                <a:cxn ang="0">
                  <a:pos x="0" y="272"/>
                </a:cxn>
                <a:cxn ang="0">
                  <a:pos x="15" y="274"/>
                </a:cxn>
                <a:cxn ang="0">
                  <a:pos x="58" y="245"/>
                </a:cxn>
                <a:cxn ang="0">
                  <a:pos x="53" y="232"/>
                </a:cxn>
                <a:cxn ang="0">
                  <a:pos x="102" y="214"/>
                </a:cxn>
                <a:cxn ang="0">
                  <a:pos x="91" y="219"/>
                </a:cxn>
                <a:cxn ang="0">
                  <a:pos x="85" y="248"/>
                </a:cxn>
                <a:cxn ang="0">
                  <a:pos x="91" y="261"/>
                </a:cxn>
                <a:cxn ang="0">
                  <a:pos x="307" y="266"/>
                </a:cxn>
                <a:cxn ang="0">
                  <a:pos x="319" y="261"/>
                </a:cxn>
                <a:cxn ang="0">
                  <a:pos x="323" y="232"/>
                </a:cxn>
                <a:cxn ang="0">
                  <a:pos x="319" y="219"/>
                </a:cxn>
                <a:cxn ang="0">
                  <a:pos x="307" y="214"/>
                </a:cxn>
              </a:cxnLst>
              <a:rect l="0" t="0" r="r" b="b"/>
              <a:pathLst>
                <a:path w="323" h="275">
                  <a:moveTo>
                    <a:pt x="53" y="27"/>
                  </a:moveTo>
                  <a:lnTo>
                    <a:pt x="15" y="2"/>
                  </a:lnTo>
                  <a:lnTo>
                    <a:pt x="15" y="2"/>
                  </a:lnTo>
                  <a:lnTo>
                    <a:pt x="9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11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7"/>
                  </a:lnTo>
                  <a:lnTo>
                    <a:pt x="4" y="71"/>
                  </a:lnTo>
                  <a:lnTo>
                    <a:pt x="9" y="71"/>
                  </a:lnTo>
                  <a:lnTo>
                    <a:pt x="15" y="69"/>
                  </a:lnTo>
                  <a:lnTo>
                    <a:pt x="53" y="45"/>
                  </a:lnTo>
                  <a:lnTo>
                    <a:pt x="53" y="45"/>
                  </a:lnTo>
                  <a:lnTo>
                    <a:pt x="58" y="40"/>
                  </a:lnTo>
                  <a:lnTo>
                    <a:pt x="60" y="36"/>
                  </a:lnTo>
                  <a:lnTo>
                    <a:pt x="58" y="31"/>
                  </a:lnTo>
                  <a:lnTo>
                    <a:pt x="53" y="27"/>
                  </a:lnTo>
                  <a:lnTo>
                    <a:pt x="53" y="27"/>
                  </a:lnTo>
                  <a:close/>
                  <a:moveTo>
                    <a:pt x="307" y="11"/>
                  </a:moveTo>
                  <a:lnTo>
                    <a:pt x="102" y="11"/>
                  </a:lnTo>
                  <a:lnTo>
                    <a:pt x="102" y="11"/>
                  </a:lnTo>
                  <a:lnTo>
                    <a:pt x="95" y="11"/>
                  </a:lnTo>
                  <a:lnTo>
                    <a:pt x="91" y="14"/>
                  </a:lnTo>
                  <a:lnTo>
                    <a:pt x="85" y="20"/>
                  </a:lnTo>
                  <a:lnTo>
                    <a:pt x="85" y="27"/>
                  </a:lnTo>
                  <a:lnTo>
                    <a:pt x="85" y="43"/>
                  </a:lnTo>
                  <a:lnTo>
                    <a:pt x="85" y="43"/>
                  </a:lnTo>
                  <a:lnTo>
                    <a:pt x="85" y="51"/>
                  </a:lnTo>
                  <a:lnTo>
                    <a:pt x="91" y="56"/>
                  </a:lnTo>
                  <a:lnTo>
                    <a:pt x="95" y="60"/>
                  </a:lnTo>
                  <a:lnTo>
                    <a:pt x="102" y="62"/>
                  </a:lnTo>
                  <a:lnTo>
                    <a:pt x="307" y="62"/>
                  </a:lnTo>
                  <a:lnTo>
                    <a:pt x="307" y="62"/>
                  </a:lnTo>
                  <a:lnTo>
                    <a:pt x="314" y="60"/>
                  </a:lnTo>
                  <a:lnTo>
                    <a:pt x="319" y="56"/>
                  </a:lnTo>
                  <a:lnTo>
                    <a:pt x="323" y="51"/>
                  </a:lnTo>
                  <a:lnTo>
                    <a:pt x="323" y="43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3" y="20"/>
                  </a:lnTo>
                  <a:lnTo>
                    <a:pt x="319" y="14"/>
                  </a:lnTo>
                  <a:lnTo>
                    <a:pt x="314" y="11"/>
                  </a:lnTo>
                  <a:lnTo>
                    <a:pt x="307" y="11"/>
                  </a:lnTo>
                  <a:lnTo>
                    <a:pt x="307" y="11"/>
                  </a:lnTo>
                  <a:close/>
                  <a:moveTo>
                    <a:pt x="15" y="172"/>
                  </a:moveTo>
                  <a:lnTo>
                    <a:pt x="53" y="147"/>
                  </a:lnTo>
                  <a:lnTo>
                    <a:pt x="53" y="147"/>
                  </a:lnTo>
                  <a:lnTo>
                    <a:pt x="58" y="143"/>
                  </a:lnTo>
                  <a:lnTo>
                    <a:pt x="60" y="138"/>
                  </a:lnTo>
                  <a:lnTo>
                    <a:pt x="58" y="134"/>
                  </a:lnTo>
                  <a:lnTo>
                    <a:pt x="53" y="130"/>
                  </a:lnTo>
                  <a:lnTo>
                    <a:pt x="15" y="112"/>
                  </a:lnTo>
                  <a:lnTo>
                    <a:pt x="15" y="112"/>
                  </a:lnTo>
                  <a:lnTo>
                    <a:pt x="9" y="111"/>
                  </a:lnTo>
                  <a:lnTo>
                    <a:pt x="4" y="111"/>
                  </a:lnTo>
                  <a:lnTo>
                    <a:pt x="0" y="114"/>
                  </a:lnTo>
                  <a:lnTo>
                    <a:pt x="0" y="121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70"/>
                  </a:lnTo>
                  <a:lnTo>
                    <a:pt x="4" y="172"/>
                  </a:lnTo>
                  <a:lnTo>
                    <a:pt x="9" y="174"/>
                  </a:lnTo>
                  <a:lnTo>
                    <a:pt x="15" y="172"/>
                  </a:lnTo>
                  <a:lnTo>
                    <a:pt x="15" y="172"/>
                  </a:lnTo>
                  <a:close/>
                  <a:moveTo>
                    <a:pt x="307" y="112"/>
                  </a:moveTo>
                  <a:lnTo>
                    <a:pt x="102" y="112"/>
                  </a:lnTo>
                  <a:lnTo>
                    <a:pt x="102" y="112"/>
                  </a:lnTo>
                  <a:lnTo>
                    <a:pt x="95" y="114"/>
                  </a:lnTo>
                  <a:lnTo>
                    <a:pt x="91" y="118"/>
                  </a:lnTo>
                  <a:lnTo>
                    <a:pt x="85" y="123"/>
                  </a:lnTo>
                  <a:lnTo>
                    <a:pt x="85" y="129"/>
                  </a:lnTo>
                  <a:lnTo>
                    <a:pt x="85" y="147"/>
                  </a:lnTo>
                  <a:lnTo>
                    <a:pt x="85" y="147"/>
                  </a:lnTo>
                  <a:lnTo>
                    <a:pt x="85" y="154"/>
                  </a:lnTo>
                  <a:lnTo>
                    <a:pt x="91" y="159"/>
                  </a:lnTo>
                  <a:lnTo>
                    <a:pt x="95" y="163"/>
                  </a:lnTo>
                  <a:lnTo>
                    <a:pt x="102" y="163"/>
                  </a:lnTo>
                  <a:lnTo>
                    <a:pt x="307" y="163"/>
                  </a:lnTo>
                  <a:lnTo>
                    <a:pt x="307" y="163"/>
                  </a:lnTo>
                  <a:lnTo>
                    <a:pt x="314" y="163"/>
                  </a:lnTo>
                  <a:lnTo>
                    <a:pt x="319" y="159"/>
                  </a:lnTo>
                  <a:lnTo>
                    <a:pt x="323" y="154"/>
                  </a:lnTo>
                  <a:lnTo>
                    <a:pt x="323" y="147"/>
                  </a:lnTo>
                  <a:lnTo>
                    <a:pt x="323" y="129"/>
                  </a:lnTo>
                  <a:lnTo>
                    <a:pt x="323" y="129"/>
                  </a:lnTo>
                  <a:lnTo>
                    <a:pt x="323" y="123"/>
                  </a:lnTo>
                  <a:lnTo>
                    <a:pt x="319" y="118"/>
                  </a:lnTo>
                  <a:lnTo>
                    <a:pt x="314" y="114"/>
                  </a:lnTo>
                  <a:lnTo>
                    <a:pt x="307" y="112"/>
                  </a:lnTo>
                  <a:lnTo>
                    <a:pt x="307" y="112"/>
                  </a:lnTo>
                  <a:close/>
                  <a:moveTo>
                    <a:pt x="53" y="232"/>
                  </a:moveTo>
                  <a:lnTo>
                    <a:pt x="15" y="207"/>
                  </a:lnTo>
                  <a:lnTo>
                    <a:pt x="15" y="207"/>
                  </a:lnTo>
                  <a:lnTo>
                    <a:pt x="9" y="205"/>
                  </a:lnTo>
                  <a:lnTo>
                    <a:pt x="4" y="205"/>
                  </a:lnTo>
                  <a:lnTo>
                    <a:pt x="0" y="208"/>
                  </a:lnTo>
                  <a:lnTo>
                    <a:pt x="0" y="214"/>
                  </a:lnTo>
                  <a:lnTo>
                    <a:pt x="0" y="266"/>
                  </a:lnTo>
                  <a:lnTo>
                    <a:pt x="0" y="266"/>
                  </a:lnTo>
                  <a:lnTo>
                    <a:pt x="0" y="272"/>
                  </a:lnTo>
                  <a:lnTo>
                    <a:pt x="4" y="275"/>
                  </a:lnTo>
                  <a:lnTo>
                    <a:pt x="9" y="275"/>
                  </a:lnTo>
                  <a:lnTo>
                    <a:pt x="15" y="274"/>
                  </a:lnTo>
                  <a:lnTo>
                    <a:pt x="53" y="250"/>
                  </a:lnTo>
                  <a:lnTo>
                    <a:pt x="53" y="250"/>
                  </a:lnTo>
                  <a:lnTo>
                    <a:pt x="58" y="245"/>
                  </a:lnTo>
                  <a:lnTo>
                    <a:pt x="60" y="241"/>
                  </a:lnTo>
                  <a:lnTo>
                    <a:pt x="58" y="236"/>
                  </a:lnTo>
                  <a:lnTo>
                    <a:pt x="53" y="232"/>
                  </a:lnTo>
                  <a:lnTo>
                    <a:pt x="53" y="232"/>
                  </a:lnTo>
                  <a:close/>
                  <a:moveTo>
                    <a:pt x="307" y="214"/>
                  </a:moveTo>
                  <a:lnTo>
                    <a:pt x="102" y="214"/>
                  </a:lnTo>
                  <a:lnTo>
                    <a:pt x="102" y="214"/>
                  </a:lnTo>
                  <a:lnTo>
                    <a:pt x="95" y="216"/>
                  </a:lnTo>
                  <a:lnTo>
                    <a:pt x="91" y="219"/>
                  </a:lnTo>
                  <a:lnTo>
                    <a:pt x="85" y="225"/>
                  </a:lnTo>
                  <a:lnTo>
                    <a:pt x="85" y="232"/>
                  </a:lnTo>
                  <a:lnTo>
                    <a:pt x="85" y="248"/>
                  </a:lnTo>
                  <a:lnTo>
                    <a:pt x="85" y="248"/>
                  </a:lnTo>
                  <a:lnTo>
                    <a:pt x="85" y="256"/>
                  </a:lnTo>
                  <a:lnTo>
                    <a:pt x="91" y="261"/>
                  </a:lnTo>
                  <a:lnTo>
                    <a:pt x="95" y="265"/>
                  </a:lnTo>
                  <a:lnTo>
                    <a:pt x="102" y="266"/>
                  </a:lnTo>
                  <a:lnTo>
                    <a:pt x="307" y="266"/>
                  </a:lnTo>
                  <a:lnTo>
                    <a:pt x="307" y="266"/>
                  </a:lnTo>
                  <a:lnTo>
                    <a:pt x="314" y="265"/>
                  </a:lnTo>
                  <a:lnTo>
                    <a:pt x="319" y="261"/>
                  </a:lnTo>
                  <a:lnTo>
                    <a:pt x="323" y="256"/>
                  </a:lnTo>
                  <a:lnTo>
                    <a:pt x="323" y="248"/>
                  </a:lnTo>
                  <a:lnTo>
                    <a:pt x="323" y="232"/>
                  </a:lnTo>
                  <a:lnTo>
                    <a:pt x="323" y="232"/>
                  </a:lnTo>
                  <a:lnTo>
                    <a:pt x="323" y="225"/>
                  </a:lnTo>
                  <a:lnTo>
                    <a:pt x="319" y="219"/>
                  </a:lnTo>
                  <a:lnTo>
                    <a:pt x="314" y="216"/>
                  </a:lnTo>
                  <a:lnTo>
                    <a:pt x="307" y="214"/>
                  </a:lnTo>
                  <a:lnTo>
                    <a:pt x="307" y="214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08363" tIns="54181" rIns="108363" bIns="54181" numCol="1" anchor="t" anchorCtr="0" compatLnSpc="1">
              <a:prstTxWarp prst="textNoShape">
                <a:avLst/>
              </a:prstTxWarp>
            </a:bodyPr>
            <a:lstStyle/>
            <a:p>
              <a:endParaRPr lang="en-US" sz="1659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382429" y="2105289"/>
            <a:ext cx="753936" cy="753899"/>
            <a:chOff x="4937249" y="1423425"/>
            <a:chExt cx="636196" cy="636164"/>
          </a:xfrm>
          <a:solidFill>
            <a:schemeClr val="accent1"/>
          </a:solidFill>
        </p:grpSpPr>
        <p:sp>
          <p:nvSpPr>
            <p:cNvPr id="48" name="Rectangle 16"/>
            <p:cNvSpPr/>
            <p:nvPr/>
          </p:nvSpPr>
          <p:spPr>
            <a:xfrm>
              <a:off x="4937249" y="1423425"/>
              <a:ext cx="636196" cy="636164"/>
            </a:xfrm>
            <a:prstGeom prst="ellipse">
              <a:avLst/>
            </a:prstGeom>
            <a:gradFill>
              <a:gsLst>
                <a:gs pos="100000">
                  <a:srgbClr val="642F19"/>
                </a:gs>
                <a:gs pos="0">
                  <a:srgbClr val="642F19"/>
                </a:gs>
                <a:gs pos="7000">
                  <a:srgbClr val="9D4927"/>
                </a:gs>
                <a:gs pos="90000">
                  <a:srgbClr val="9D4927"/>
                </a:gs>
              </a:gsLst>
              <a:lin ang="10800000" scaled="1"/>
            </a:gradFill>
            <a:ln w="9525">
              <a:noFill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95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51" name="Freeform 108"/>
            <p:cNvSpPr>
              <a:spLocks noChangeAspect="1" noEditPoints="1"/>
            </p:cNvSpPr>
            <p:nvPr/>
          </p:nvSpPr>
          <p:spPr bwMode="auto">
            <a:xfrm>
              <a:off x="5110014" y="1561319"/>
              <a:ext cx="288000" cy="382739"/>
            </a:xfrm>
            <a:custGeom>
              <a:avLst/>
              <a:gdLst/>
              <a:ahLst/>
              <a:cxnLst>
                <a:cxn ang="0">
                  <a:pos x="136" y="2"/>
                </a:cxn>
                <a:cxn ang="0">
                  <a:pos x="92" y="13"/>
                </a:cxn>
                <a:cxn ang="0">
                  <a:pos x="56" y="35"/>
                </a:cxn>
                <a:cxn ang="0">
                  <a:pos x="25" y="67"/>
                </a:cxn>
                <a:cxn ang="0">
                  <a:pos x="7" y="107"/>
                </a:cxn>
                <a:cxn ang="0">
                  <a:pos x="0" y="153"/>
                </a:cxn>
                <a:cxn ang="0">
                  <a:pos x="5" y="187"/>
                </a:cxn>
                <a:cxn ang="0">
                  <a:pos x="25" y="236"/>
                </a:cxn>
                <a:cxn ang="0">
                  <a:pos x="63" y="274"/>
                </a:cxn>
                <a:cxn ang="0">
                  <a:pos x="69" y="278"/>
                </a:cxn>
                <a:cxn ang="0">
                  <a:pos x="76" y="301"/>
                </a:cxn>
                <a:cxn ang="0">
                  <a:pos x="76" y="354"/>
                </a:cxn>
                <a:cxn ang="0">
                  <a:pos x="83" y="372"/>
                </a:cxn>
                <a:cxn ang="0">
                  <a:pos x="140" y="401"/>
                </a:cxn>
                <a:cxn ang="0">
                  <a:pos x="150" y="405"/>
                </a:cxn>
                <a:cxn ang="0">
                  <a:pos x="214" y="376"/>
                </a:cxn>
                <a:cxn ang="0">
                  <a:pos x="225" y="367"/>
                </a:cxn>
                <a:cxn ang="0">
                  <a:pos x="228" y="303"/>
                </a:cxn>
                <a:cxn ang="0">
                  <a:pos x="230" y="289"/>
                </a:cxn>
                <a:cxn ang="0">
                  <a:pos x="243" y="270"/>
                </a:cxn>
                <a:cxn ang="0">
                  <a:pos x="261" y="256"/>
                </a:cxn>
                <a:cxn ang="0">
                  <a:pos x="288" y="216"/>
                </a:cxn>
                <a:cxn ang="0">
                  <a:pos x="301" y="169"/>
                </a:cxn>
                <a:cxn ang="0">
                  <a:pos x="301" y="136"/>
                </a:cxn>
                <a:cxn ang="0">
                  <a:pos x="290" y="93"/>
                </a:cxn>
                <a:cxn ang="0">
                  <a:pos x="268" y="57"/>
                </a:cxn>
                <a:cxn ang="0">
                  <a:pos x="236" y="28"/>
                </a:cxn>
                <a:cxn ang="0">
                  <a:pos x="196" y="8"/>
                </a:cxn>
                <a:cxn ang="0">
                  <a:pos x="150" y="0"/>
                </a:cxn>
                <a:cxn ang="0">
                  <a:pos x="100" y="354"/>
                </a:cxn>
                <a:cxn ang="0">
                  <a:pos x="203" y="303"/>
                </a:cxn>
                <a:cxn ang="0">
                  <a:pos x="100" y="303"/>
                </a:cxn>
                <a:cxn ang="0">
                  <a:pos x="203" y="303"/>
                </a:cxn>
                <a:cxn ang="0">
                  <a:pos x="230" y="249"/>
                </a:cxn>
                <a:cxn ang="0">
                  <a:pos x="210" y="270"/>
                </a:cxn>
                <a:cxn ang="0">
                  <a:pos x="96" y="278"/>
                </a:cxn>
                <a:cxn ang="0">
                  <a:pos x="85" y="260"/>
                </a:cxn>
                <a:cxn ang="0">
                  <a:pos x="67" y="245"/>
                </a:cxn>
                <a:cxn ang="0">
                  <a:pos x="40" y="211"/>
                </a:cxn>
                <a:cxn ang="0">
                  <a:pos x="27" y="167"/>
                </a:cxn>
                <a:cxn ang="0">
                  <a:pos x="25" y="140"/>
                </a:cxn>
                <a:cxn ang="0">
                  <a:pos x="36" y="104"/>
                </a:cxn>
                <a:cxn ang="0">
                  <a:pos x="54" y="71"/>
                </a:cxn>
                <a:cxn ang="0">
                  <a:pos x="82" y="47"/>
                </a:cxn>
                <a:cxn ang="0">
                  <a:pos x="114" y="31"/>
                </a:cxn>
                <a:cxn ang="0">
                  <a:pos x="150" y="26"/>
                </a:cxn>
                <a:cxn ang="0">
                  <a:pos x="176" y="29"/>
                </a:cxn>
                <a:cxn ang="0">
                  <a:pos x="212" y="42"/>
                </a:cxn>
                <a:cxn ang="0">
                  <a:pos x="239" y="64"/>
                </a:cxn>
                <a:cxn ang="0">
                  <a:pos x="261" y="93"/>
                </a:cxn>
                <a:cxn ang="0">
                  <a:pos x="274" y="127"/>
                </a:cxn>
                <a:cxn ang="0">
                  <a:pos x="277" y="153"/>
                </a:cxn>
                <a:cxn ang="0">
                  <a:pos x="270" y="192"/>
                </a:cxn>
                <a:cxn ang="0">
                  <a:pos x="250" y="229"/>
                </a:cxn>
                <a:cxn ang="0">
                  <a:pos x="232" y="249"/>
                </a:cxn>
              </a:cxnLst>
              <a:rect l="0" t="0" r="r" b="b"/>
              <a:pathLst>
                <a:path w="303" h="405">
                  <a:moveTo>
                    <a:pt x="150" y="0"/>
                  </a:moveTo>
                  <a:lnTo>
                    <a:pt x="150" y="0"/>
                  </a:lnTo>
                  <a:lnTo>
                    <a:pt x="136" y="2"/>
                  </a:lnTo>
                  <a:lnTo>
                    <a:pt x="121" y="4"/>
                  </a:lnTo>
                  <a:lnTo>
                    <a:pt x="107" y="8"/>
                  </a:lnTo>
                  <a:lnTo>
                    <a:pt x="92" y="13"/>
                  </a:lnTo>
                  <a:lnTo>
                    <a:pt x="80" y="18"/>
                  </a:lnTo>
                  <a:lnTo>
                    <a:pt x="67" y="28"/>
                  </a:lnTo>
                  <a:lnTo>
                    <a:pt x="56" y="35"/>
                  </a:lnTo>
                  <a:lnTo>
                    <a:pt x="45" y="46"/>
                  </a:lnTo>
                  <a:lnTo>
                    <a:pt x="34" y="57"/>
                  </a:lnTo>
                  <a:lnTo>
                    <a:pt x="25" y="67"/>
                  </a:lnTo>
                  <a:lnTo>
                    <a:pt x="18" y="80"/>
                  </a:lnTo>
                  <a:lnTo>
                    <a:pt x="13" y="93"/>
                  </a:lnTo>
                  <a:lnTo>
                    <a:pt x="7" y="107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171"/>
                  </a:lnTo>
                  <a:lnTo>
                    <a:pt x="5" y="187"/>
                  </a:lnTo>
                  <a:lnTo>
                    <a:pt x="9" y="205"/>
                  </a:lnTo>
                  <a:lnTo>
                    <a:pt x="16" y="221"/>
                  </a:lnTo>
                  <a:lnTo>
                    <a:pt x="25" y="236"/>
                  </a:lnTo>
                  <a:lnTo>
                    <a:pt x="36" y="251"/>
                  </a:lnTo>
                  <a:lnTo>
                    <a:pt x="49" y="263"/>
                  </a:lnTo>
                  <a:lnTo>
                    <a:pt x="63" y="274"/>
                  </a:lnTo>
                  <a:lnTo>
                    <a:pt x="65" y="276"/>
                  </a:lnTo>
                  <a:lnTo>
                    <a:pt x="65" y="276"/>
                  </a:lnTo>
                  <a:lnTo>
                    <a:pt x="69" y="278"/>
                  </a:lnTo>
                  <a:lnTo>
                    <a:pt x="71" y="281"/>
                  </a:lnTo>
                  <a:lnTo>
                    <a:pt x="74" y="290"/>
                  </a:lnTo>
                  <a:lnTo>
                    <a:pt x="76" y="301"/>
                  </a:lnTo>
                  <a:lnTo>
                    <a:pt x="76" y="303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6" y="359"/>
                  </a:lnTo>
                  <a:lnTo>
                    <a:pt x="80" y="367"/>
                  </a:lnTo>
                  <a:lnTo>
                    <a:pt x="83" y="372"/>
                  </a:lnTo>
                  <a:lnTo>
                    <a:pt x="89" y="376"/>
                  </a:lnTo>
                  <a:lnTo>
                    <a:pt x="140" y="401"/>
                  </a:lnTo>
                  <a:lnTo>
                    <a:pt x="140" y="401"/>
                  </a:lnTo>
                  <a:lnTo>
                    <a:pt x="145" y="403"/>
                  </a:lnTo>
                  <a:lnTo>
                    <a:pt x="150" y="405"/>
                  </a:lnTo>
                  <a:lnTo>
                    <a:pt x="150" y="405"/>
                  </a:lnTo>
                  <a:lnTo>
                    <a:pt x="158" y="403"/>
                  </a:lnTo>
                  <a:lnTo>
                    <a:pt x="163" y="401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9" y="372"/>
                  </a:lnTo>
                  <a:lnTo>
                    <a:pt x="225" y="367"/>
                  </a:lnTo>
                  <a:lnTo>
                    <a:pt x="227" y="359"/>
                  </a:lnTo>
                  <a:lnTo>
                    <a:pt x="228" y="354"/>
                  </a:lnTo>
                  <a:lnTo>
                    <a:pt x="228" y="303"/>
                  </a:lnTo>
                  <a:lnTo>
                    <a:pt x="228" y="303"/>
                  </a:lnTo>
                  <a:lnTo>
                    <a:pt x="228" y="296"/>
                  </a:lnTo>
                  <a:lnTo>
                    <a:pt x="230" y="289"/>
                  </a:lnTo>
                  <a:lnTo>
                    <a:pt x="236" y="278"/>
                  </a:lnTo>
                  <a:lnTo>
                    <a:pt x="241" y="272"/>
                  </a:lnTo>
                  <a:lnTo>
                    <a:pt x="243" y="270"/>
                  </a:lnTo>
                  <a:lnTo>
                    <a:pt x="248" y="267"/>
                  </a:lnTo>
                  <a:lnTo>
                    <a:pt x="248" y="267"/>
                  </a:lnTo>
                  <a:lnTo>
                    <a:pt x="261" y="256"/>
                  </a:lnTo>
                  <a:lnTo>
                    <a:pt x="272" y="243"/>
                  </a:lnTo>
                  <a:lnTo>
                    <a:pt x="281" y="231"/>
                  </a:lnTo>
                  <a:lnTo>
                    <a:pt x="288" y="216"/>
                  </a:lnTo>
                  <a:lnTo>
                    <a:pt x="294" y="200"/>
                  </a:lnTo>
                  <a:lnTo>
                    <a:pt x="299" y="185"/>
                  </a:lnTo>
                  <a:lnTo>
                    <a:pt x="301" y="169"/>
                  </a:lnTo>
                  <a:lnTo>
                    <a:pt x="303" y="153"/>
                  </a:lnTo>
                  <a:lnTo>
                    <a:pt x="303" y="153"/>
                  </a:lnTo>
                  <a:lnTo>
                    <a:pt x="301" y="136"/>
                  </a:lnTo>
                  <a:lnTo>
                    <a:pt x="299" y="122"/>
                  </a:lnTo>
                  <a:lnTo>
                    <a:pt x="295" y="107"/>
                  </a:lnTo>
                  <a:lnTo>
                    <a:pt x="290" y="93"/>
                  </a:lnTo>
                  <a:lnTo>
                    <a:pt x="285" y="80"/>
                  </a:lnTo>
                  <a:lnTo>
                    <a:pt x="275" y="67"/>
                  </a:lnTo>
                  <a:lnTo>
                    <a:pt x="268" y="57"/>
                  </a:lnTo>
                  <a:lnTo>
                    <a:pt x="257" y="46"/>
                  </a:lnTo>
                  <a:lnTo>
                    <a:pt x="246" y="35"/>
                  </a:lnTo>
                  <a:lnTo>
                    <a:pt x="236" y="28"/>
                  </a:lnTo>
                  <a:lnTo>
                    <a:pt x="223" y="18"/>
                  </a:lnTo>
                  <a:lnTo>
                    <a:pt x="210" y="13"/>
                  </a:lnTo>
                  <a:lnTo>
                    <a:pt x="196" y="8"/>
                  </a:lnTo>
                  <a:lnTo>
                    <a:pt x="181" y="4"/>
                  </a:lnTo>
                  <a:lnTo>
                    <a:pt x="167" y="2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379"/>
                  </a:moveTo>
                  <a:lnTo>
                    <a:pt x="100" y="354"/>
                  </a:lnTo>
                  <a:lnTo>
                    <a:pt x="203" y="354"/>
                  </a:lnTo>
                  <a:lnTo>
                    <a:pt x="150" y="379"/>
                  </a:lnTo>
                  <a:close/>
                  <a:moveTo>
                    <a:pt x="203" y="303"/>
                  </a:moveTo>
                  <a:lnTo>
                    <a:pt x="203" y="328"/>
                  </a:lnTo>
                  <a:lnTo>
                    <a:pt x="100" y="328"/>
                  </a:lnTo>
                  <a:lnTo>
                    <a:pt x="100" y="303"/>
                  </a:lnTo>
                  <a:lnTo>
                    <a:pt x="100" y="303"/>
                  </a:lnTo>
                  <a:lnTo>
                    <a:pt x="203" y="303"/>
                  </a:lnTo>
                  <a:lnTo>
                    <a:pt x="203" y="303"/>
                  </a:lnTo>
                  <a:close/>
                  <a:moveTo>
                    <a:pt x="232" y="249"/>
                  </a:moveTo>
                  <a:lnTo>
                    <a:pt x="232" y="249"/>
                  </a:lnTo>
                  <a:lnTo>
                    <a:pt x="230" y="249"/>
                  </a:lnTo>
                  <a:lnTo>
                    <a:pt x="223" y="254"/>
                  </a:lnTo>
                  <a:lnTo>
                    <a:pt x="214" y="263"/>
                  </a:lnTo>
                  <a:lnTo>
                    <a:pt x="210" y="270"/>
                  </a:lnTo>
                  <a:lnTo>
                    <a:pt x="207" y="278"/>
                  </a:lnTo>
                  <a:lnTo>
                    <a:pt x="96" y="278"/>
                  </a:lnTo>
                  <a:lnTo>
                    <a:pt x="96" y="278"/>
                  </a:lnTo>
                  <a:lnTo>
                    <a:pt x="94" y="270"/>
                  </a:lnTo>
                  <a:lnTo>
                    <a:pt x="91" y="265"/>
                  </a:lnTo>
                  <a:lnTo>
                    <a:pt x="85" y="260"/>
                  </a:lnTo>
                  <a:lnTo>
                    <a:pt x="78" y="254"/>
                  </a:lnTo>
                  <a:lnTo>
                    <a:pt x="78" y="254"/>
                  </a:lnTo>
                  <a:lnTo>
                    <a:pt x="67" y="245"/>
                  </a:lnTo>
                  <a:lnTo>
                    <a:pt x="56" y="234"/>
                  </a:lnTo>
                  <a:lnTo>
                    <a:pt x="47" y="223"/>
                  </a:lnTo>
                  <a:lnTo>
                    <a:pt x="40" y="211"/>
                  </a:lnTo>
                  <a:lnTo>
                    <a:pt x="34" y="196"/>
                  </a:lnTo>
                  <a:lnTo>
                    <a:pt x="29" y="182"/>
                  </a:lnTo>
                  <a:lnTo>
                    <a:pt x="27" y="167"/>
                  </a:lnTo>
                  <a:lnTo>
                    <a:pt x="25" y="153"/>
                  </a:lnTo>
                  <a:lnTo>
                    <a:pt x="25" y="153"/>
                  </a:lnTo>
                  <a:lnTo>
                    <a:pt x="25" y="140"/>
                  </a:lnTo>
                  <a:lnTo>
                    <a:pt x="27" y="127"/>
                  </a:lnTo>
                  <a:lnTo>
                    <a:pt x="31" y="115"/>
                  </a:lnTo>
                  <a:lnTo>
                    <a:pt x="36" y="104"/>
                  </a:lnTo>
                  <a:lnTo>
                    <a:pt x="40" y="93"/>
                  </a:lnTo>
                  <a:lnTo>
                    <a:pt x="47" y="82"/>
                  </a:lnTo>
                  <a:lnTo>
                    <a:pt x="54" y="71"/>
                  </a:lnTo>
                  <a:lnTo>
                    <a:pt x="62" y="64"/>
                  </a:lnTo>
                  <a:lnTo>
                    <a:pt x="71" y="55"/>
                  </a:lnTo>
                  <a:lnTo>
                    <a:pt x="82" y="47"/>
                  </a:lnTo>
                  <a:lnTo>
                    <a:pt x="91" y="42"/>
                  </a:lnTo>
                  <a:lnTo>
                    <a:pt x="101" y="37"/>
                  </a:lnTo>
                  <a:lnTo>
                    <a:pt x="114" y="31"/>
                  </a:lnTo>
                  <a:lnTo>
                    <a:pt x="125" y="29"/>
                  </a:lnTo>
                  <a:lnTo>
                    <a:pt x="138" y="28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165" y="28"/>
                  </a:lnTo>
                  <a:lnTo>
                    <a:pt x="176" y="29"/>
                  </a:lnTo>
                  <a:lnTo>
                    <a:pt x="188" y="31"/>
                  </a:lnTo>
                  <a:lnTo>
                    <a:pt x="199" y="37"/>
                  </a:lnTo>
                  <a:lnTo>
                    <a:pt x="212" y="42"/>
                  </a:lnTo>
                  <a:lnTo>
                    <a:pt x="221" y="47"/>
                  </a:lnTo>
                  <a:lnTo>
                    <a:pt x="232" y="55"/>
                  </a:lnTo>
                  <a:lnTo>
                    <a:pt x="239" y="64"/>
                  </a:lnTo>
                  <a:lnTo>
                    <a:pt x="248" y="71"/>
                  </a:lnTo>
                  <a:lnTo>
                    <a:pt x="256" y="82"/>
                  </a:lnTo>
                  <a:lnTo>
                    <a:pt x="261" y="93"/>
                  </a:lnTo>
                  <a:lnTo>
                    <a:pt x="266" y="104"/>
                  </a:lnTo>
                  <a:lnTo>
                    <a:pt x="272" y="115"/>
                  </a:lnTo>
                  <a:lnTo>
                    <a:pt x="274" y="127"/>
                  </a:lnTo>
                  <a:lnTo>
                    <a:pt x="275" y="140"/>
                  </a:lnTo>
                  <a:lnTo>
                    <a:pt x="277" y="153"/>
                  </a:lnTo>
                  <a:lnTo>
                    <a:pt x="277" y="153"/>
                  </a:lnTo>
                  <a:lnTo>
                    <a:pt x="275" y="165"/>
                  </a:lnTo>
                  <a:lnTo>
                    <a:pt x="274" y="180"/>
                  </a:lnTo>
                  <a:lnTo>
                    <a:pt x="270" y="192"/>
                  </a:lnTo>
                  <a:lnTo>
                    <a:pt x="265" y="205"/>
                  </a:lnTo>
                  <a:lnTo>
                    <a:pt x="259" y="218"/>
                  </a:lnTo>
                  <a:lnTo>
                    <a:pt x="250" y="229"/>
                  </a:lnTo>
                  <a:lnTo>
                    <a:pt x="243" y="240"/>
                  </a:lnTo>
                  <a:lnTo>
                    <a:pt x="232" y="249"/>
                  </a:lnTo>
                  <a:lnTo>
                    <a:pt x="232" y="249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08363" tIns="54181" rIns="108363" bIns="54181" numCol="1" anchor="t" anchorCtr="0" compatLnSpc="1">
              <a:prstTxWarp prst="textNoShape">
                <a:avLst/>
              </a:prstTxWarp>
            </a:bodyPr>
            <a:lstStyle/>
            <a:p>
              <a:endParaRPr lang="en-US" sz="1659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394593" y="2112023"/>
            <a:ext cx="3295229" cy="840184"/>
            <a:chOff x="1572182" y="1429104"/>
            <a:chExt cx="2780621" cy="708974"/>
          </a:xfrm>
        </p:grpSpPr>
        <p:sp>
          <p:nvSpPr>
            <p:cNvPr id="53" name="文本框 52"/>
            <p:cNvSpPr txBox="1"/>
            <p:nvPr/>
          </p:nvSpPr>
          <p:spPr>
            <a:xfrm>
              <a:off x="1572182" y="1429104"/>
              <a:ext cx="1798216" cy="2625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22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示例一</a:t>
              </a:r>
            </a:p>
          </p:txBody>
        </p:sp>
        <p:sp>
          <p:nvSpPr>
            <p:cNvPr id="54" name="Rectangle 37"/>
            <p:cNvSpPr/>
            <p:nvPr/>
          </p:nvSpPr>
          <p:spPr>
            <a:xfrm>
              <a:off x="1572182" y="1668378"/>
              <a:ext cx="2780621" cy="4697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67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1067" dirty="0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394593" y="3365417"/>
            <a:ext cx="3295229" cy="855888"/>
            <a:chOff x="1572182" y="1415852"/>
            <a:chExt cx="2780621" cy="722226"/>
          </a:xfrm>
        </p:grpSpPr>
        <p:sp>
          <p:nvSpPr>
            <p:cNvPr id="56" name="文本框 55"/>
            <p:cNvSpPr txBox="1"/>
            <p:nvPr/>
          </p:nvSpPr>
          <p:spPr>
            <a:xfrm>
              <a:off x="1572182" y="1415852"/>
              <a:ext cx="1798216" cy="262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22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示例二</a:t>
              </a:r>
            </a:p>
          </p:txBody>
        </p:sp>
        <p:sp>
          <p:nvSpPr>
            <p:cNvPr id="57" name="Rectangle 37"/>
            <p:cNvSpPr/>
            <p:nvPr/>
          </p:nvSpPr>
          <p:spPr>
            <a:xfrm>
              <a:off x="1572182" y="1668378"/>
              <a:ext cx="2780621" cy="4697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67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1067" dirty="0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394593" y="4729721"/>
            <a:ext cx="3295229" cy="855888"/>
            <a:chOff x="1572182" y="1415852"/>
            <a:chExt cx="2780621" cy="722226"/>
          </a:xfrm>
        </p:grpSpPr>
        <p:sp>
          <p:nvSpPr>
            <p:cNvPr id="59" name="文本框 58"/>
            <p:cNvSpPr txBox="1"/>
            <p:nvPr/>
          </p:nvSpPr>
          <p:spPr>
            <a:xfrm>
              <a:off x="1572182" y="1415852"/>
              <a:ext cx="1798216" cy="262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22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示例三</a:t>
              </a:r>
            </a:p>
          </p:txBody>
        </p:sp>
        <p:sp>
          <p:nvSpPr>
            <p:cNvPr id="60" name="Rectangle 37"/>
            <p:cNvSpPr/>
            <p:nvPr/>
          </p:nvSpPr>
          <p:spPr>
            <a:xfrm>
              <a:off x="1572182" y="1668378"/>
              <a:ext cx="2780621" cy="4697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67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1067" dirty="0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305686" y="2174291"/>
            <a:ext cx="3295229" cy="840184"/>
            <a:chOff x="1572182" y="1415852"/>
            <a:chExt cx="2780621" cy="708974"/>
          </a:xfrm>
        </p:grpSpPr>
        <p:sp>
          <p:nvSpPr>
            <p:cNvPr id="62" name="文本框 61"/>
            <p:cNvSpPr txBox="1"/>
            <p:nvPr/>
          </p:nvSpPr>
          <p:spPr>
            <a:xfrm>
              <a:off x="1572182" y="1415852"/>
              <a:ext cx="1798216" cy="2625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22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示例四</a:t>
              </a:r>
            </a:p>
          </p:txBody>
        </p:sp>
        <p:sp>
          <p:nvSpPr>
            <p:cNvPr id="63" name="Rectangle 37"/>
            <p:cNvSpPr/>
            <p:nvPr/>
          </p:nvSpPr>
          <p:spPr>
            <a:xfrm>
              <a:off x="1572182" y="1655126"/>
              <a:ext cx="2780621" cy="4697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67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1067" dirty="0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305686" y="3443390"/>
            <a:ext cx="3295229" cy="855888"/>
            <a:chOff x="1572182" y="1415852"/>
            <a:chExt cx="2780621" cy="722226"/>
          </a:xfrm>
        </p:grpSpPr>
        <p:sp>
          <p:nvSpPr>
            <p:cNvPr id="65" name="文本框 64"/>
            <p:cNvSpPr txBox="1"/>
            <p:nvPr/>
          </p:nvSpPr>
          <p:spPr>
            <a:xfrm>
              <a:off x="1572182" y="1415852"/>
              <a:ext cx="1798216" cy="262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22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示例五</a:t>
              </a:r>
            </a:p>
          </p:txBody>
        </p:sp>
        <p:sp>
          <p:nvSpPr>
            <p:cNvPr id="66" name="Rectangle 37"/>
            <p:cNvSpPr/>
            <p:nvPr/>
          </p:nvSpPr>
          <p:spPr>
            <a:xfrm>
              <a:off x="1572182" y="1668378"/>
              <a:ext cx="2780621" cy="4697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67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1067" dirty="0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305686" y="4807694"/>
            <a:ext cx="3295229" cy="855888"/>
            <a:chOff x="1572182" y="1415852"/>
            <a:chExt cx="2780621" cy="722226"/>
          </a:xfrm>
        </p:grpSpPr>
        <p:sp>
          <p:nvSpPr>
            <p:cNvPr id="68" name="文本框 67"/>
            <p:cNvSpPr txBox="1"/>
            <p:nvPr/>
          </p:nvSpPr>
          <p:spPr>
            <a:xfrm>
              <a:off x="1572182" y="1415852"/>
              <a:ext cx="1798216" cy="262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22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示例六</a:t>
              </a:r>
            </a:p>
          </p:txBody>
        </p:sp>
        <p:sp>
          <p:nvSpPr>
            <p:cNvPr id="69" name="Rectangle 37"/>
            <p:cNvSpPr/>
            <p:nvPr/>
          </p:nvSpPr>
          <p:spPr>
            <a:xfrm>
              <a:off x="1572182" y="1668378"/>
              <a:ext cx="2780621" cy="4697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67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1067" dirty="0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sp>
        <p:nvSpPr>
          <p:cNvPr id="70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71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教学背景</a:t>
            </a:r>
          </a:p>
        </p:txBody>
      </p:sp>
      <p:sp>
        <p:nvSpPr>
          <p:cNvPr id="72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73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74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78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82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cxnSp>
        <p:nvCxnSpPr>
          <p:cNvPr id="84" name="直接连接符 83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5" name="arrow_游标"/>
          <p:cNvGrpSpPr>
            <a:grpSpLocks noChangeAspect="1"/>
          </p:cNvGrpSpPr>
          <p:nvPr/>
        </p:nvGrpSpPr>
        <p:grpSpPr>
          <a:xfrm rot="10800000" flipH="1">
            <a:off x="1856669" y="4170729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86" name="椭圆 85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87" name="直接连接符 86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1310252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382452" y="1955034"/>
            <a:ext cx="3682953" cy="1247820"/>
            <a:chOff x="219753" y="1976522"/>
            <a:chExt cx="2765362" cy="936931"/>
          </a:xfrm>
        </p:grpSpPr>
        <p:sp>
          <p:nvSpPr>
            <p:cNvPr id="69" name="文本框 38"/>
            <p:cNvSpPr txBox="1"/>
            <p:nvPr/>
          </p:nvSpPr>
          <p:spPr>
            <a:xfrm>
              <a:off x="219753" y="2474853"/>
              <a:ext cx="2741158" cy="438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3196" dirty="0">
                  <a:solidFill>
                    <a:schemeClr val="bg1"/>
                  </a:solidFill>
                  <a:cs typeface="Mongolian Baiti" panose="03000500000000000000" pitchFamily="66" charset="0"/>
                </a:rPr>
                <a:t>Lessons Process</a:t>
              </a:r>
              <a:endParaRPr lang="zh-CN" altLang="en-US" sz="3196" dirty="0">
                <a:solidFill>
                  <a:schemeClr val="bg1"/>
                </a:solidFill>
                <a:cs typeface="Mongolian Baiti" panose="03000500000000000000" pitchFamily="66" charset="0"/>
              </a:endParaRPr>
            </a:p>
          </p:txBody>
        </p:sp>
        <p:sp>
          <p:nvSpPr>
            <p:cNvPr id="70" name="文本框 11"/>
            <p:cNvSpPr txBox="1"/>
            <p:nvPr/>
          </p:nvSpPr>
          <p:spPr>
            <a:xfrm>
              <a:off x="833014" y="1976522"/>
              <a:ext cx="2152101" cy="561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261" dirty="0">
                  <a:solidFill>
                    <a:schemeClr val="bg1"/>
                  </a:solidFill>
                  <a:latin typeface="+mn-ea"/>
                </a:rPr>
                <a:t>说课过程</a:t>
              </a:r>
            </a:p>
          </p:txBody>
        </p:sp>
      </p:grpSp>
      <p:sp>
        <p:nvSpPr>
          <p:cNvPr id="71" name="文本框 18"/>
          <p:cNvSpPr txBox="1"/>
          <p:nvPr/>
        </p:nvSpPr>
        <p:spPr>
          <a:xfrm>
            <a:off x="5404077" y="2138556"/>
            <a:ext cx="1865395" cy="502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3" dirty="0">
                <a:solidFill>
                  <a:schemeClr val="bg1"/>
                </a:solidFill>
                <a:latin typeface="+mn-ea"/>
              </a:rPr>
              <a:t>教学背景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4851798" y="2049920"/>
            <a:ext cx="542729" cy="666208"/>
            <a:chOff x="3575577" y="2047768"/>
            <a:chExt cx="407510" cy="500226"/>
          </a:xfrm>
        </p:grpSpPr>
        <p:sp>
          <p:nvSpPr>
            <p:cNvPr id="73" name="文本框 16"/>
            <p:cNvSpPr txBox="1"/>
            <p:nvPr/>
          </p:nvSpPr>
          <p:spPr>
            <a:xfrm>
              <a:off x="3575577" y="2047768"/>
              <a:ext cx="277073" cy="5002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729" dirty="0">
                  <a:solidFill>
                    <a:schemeClr val="bg1"/>
                  </a:solidFill>
                  <a:latin typeface="+mn-ea"/>
                </a:rPr>
                <a:t>1</a:t>
              </a:r>
              <a:endParaRPr lang="zh-CN" altLang="en-US" sz="3729" dirty="0">
                <a:solidFill>
                  <a:schemeClr val="bg1"/>
                </a:solidFill>
                <a:latin typeface="+mn-ea"/>
              </a:endParaRPr>
            </a:p>
          </p:txBody>
        </p:sp>
        <p:cxnSp>
          <p:nvCxnSpPr>
            <p:cNvPr id="74" name="直接连接符 73"/>
            <p:cNvCxnSpPr/>
            <p:nvPr/>
          </p:nvCxnSpPr>
          <p:spPr>
            <a:xfrm flipH="1">
              <a:off x="3736631" y="2227402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文本框 21"/>
          <p:cNvSpPr txBox="1"/>
          <p:nvPr/>
        </p:nvSpPr>
        <p:spPr>
          <a:xfrm>
            <a:off x="8849065" y="2171555"/>
            <a:ext cx="1888250" cy="502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3" dirty="0">
                <a:solidFill>
                  <a:schemeClr val="bg1"/>
                </a:solidFill>
                <a:latin typeface="+mn-ea"/>
              </a:rPr>
              <a:t>教学过程</a:t>
            </a:r>
          </a:p>
        </p:txBody>
      </p:sp>
      <p:grpSp>
        <p:nvGrpSpPr>
          <p:cNvPr id="76" name="组合 75"/>
          <p:cNvGrpSpPr/>
          <p:nvPr/>
        </p:nvGrpSpPr>
        <p:grpSpPr>
          <a:xfrm>
            <a:off x="8211421" y="2063528"/>
            <a:ext cx="629346" cy="666208"/>
            <a:chOff x="6098178" y="2057986"/>
            <a:chExt cx="472548" cy="500226"/>
          </a:xfrm>
        </p:grpSpPr>
        <p:sp>
          <p:nvSpPr>
            <p:cNvPr id="77" name="文本框 20"/>
            <p:cNvSpPr txBox="1"/>
            <p:nvPr/>
          </p:nvSpPr>
          <p:spPr>
            <a:xfrm>
              <a:off x="6098178" y="2057986"/>
              <a:ext cx="344477" cy="5002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729" dirty="0">
                  <a:solidFill>
                    <a:schemeClr val="bg1"/>
                  </a:solidFill>
                  <a:latin typeface="+mn-ea"/>
                </a:rPr>
                <a:t>4</a:t>
              </a:r>
              <a:endParaRPr lang="zh-CN" altLang="en-US" sz="3729" dirty="0">
                <a:solidFill>
                  <a:schemeClr val="bg1"/>
                </a:solidFill>
                <a:latin typeface="+mn-ea"/>
              </a:endParaRPr>
            </a:p>
          </p:txBody>
        </p:sp>
        <p:cxnSp>
          <p:nvCxnSpPr>
            <p:cNvPr id="78" name="直接连接符 77"/>
            <p:cNvCxnSpPr/>
            <p:nvPr/>
          </p:nvCxnSpPr>
          <p:spPr>
            <a:xfrm flipH="1">
              <a:off x="6324270" y="2227402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文本框 24"/>
          <p:cNvSpPr txBox="1"/>
          <p:nvPr/>
        </p:nvSpPr>
        <p:spPr>
          <a:xfrm>
            <a:off x="5404077" y="3225287"/>
            <a:ext cx="1865395" cy="502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3" dirty="0">
                <a:solidFill>
                  <a:schemeClr val="bg1"/>
                </a:solidFill>
                <a:latin typeface="+mn-ea"/>
              </a:rPr>
              <a:t>教学分析</a:t>
            </a:r>
          </a:p>
        </p:txBody>
      </p:sp>
      <p:grpSp>
        <p:nvGrpSpPr>
          <p:cNvPr id="80" name="组合 79"/>
          <p:cNvGrpSpPr/>
          <p:nvPr/>
        </p:nvGrpSpPr>
        <p:grpSpPr>
          <a:xfrm>
            <a:off x="4810914" y="3136649"/>
            <a:ext cx="583604" cy="666208"/>
            <a:chOff x="3544885" y="2627150"/>
            <a:chExt cx="438202" cy="500226"/>
          </a:xfrm>
        </p:grpSpPr>
        <p:sp>
          <p:nvSpPr>
            <p:cNvPr id="81" name="文本框 23"/>
            <p:cNvSpPr txBox="1"/>
            <p:nvPr/>
          </p:nvSpPr>
          <p:spPr>
            <a:xfrm>
              <a:off x="3544885" y="2627150"/>
              <a:ext cx="338458" cy="5002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729" dirty="0">
                  <a:solidFill>
                    <a:schemeClr val="bg1"/>
                  </a:solidFill>
                  <a:latin typeface="+mn-ea"/>
                </a:rPr>
                <a:t>2</a:t>
              </a:r>
              <a:endParaRPr lang="zh-CN" altLang="en-US" sz="3729" dirty="0">
                <a:solidFill>
                  <a:schemeClr val="bg1"/>
                </a:solidFill>
                <a:latin typeface="+mn-ea"/>
              </a:endParaRPr>
            </a:p>
          </p:txBody>
        </p:sp>
        <p:cxnSp>
          <p:nvCxnSpPr>
            <p:cNvPr id="82" name="直接连接符 81"/>
            <p:cNvCxnSpPr/>
            <p:nvPr/>
          </p:nvCxnSpPr>
          <p:spPr>
            <a:xfrm flipH="1">
              <a:off x="3736631" y="2806784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文本框 27"/>
          <p:cNvSpPr txBox="1"/>
          <p:nvPr/>
        </p:nvSpPr>
        <p:spPr>
          <a:xfrm>
            <a:off x="8849065" y="3258285"/>
            <a:ext cx="1888250" cy="502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3" dirty="0">
                <a:solidFill>
                  <a:schemeClr val="bg1"/>
                </a:solidFill>
                <a:latin typeface="+mn-ea"/>
              </a:rPr>
              <a:t>板书设计</a:t>
            </a:r>
          </a:p>
        </p:txBody>
      </p:sp>
      <p:grpSp>
        <p:nvGrpSpPr>
          <p:cNvPr id="84" name="组合 83"/>
          <p:cNvGrpSpPr/>
          <p:nvPr/>
        </p:nvGrpSpPr>
        <p:grpSpPr>
          <a:xfrm>
            <a:off x="8215446" y="3150257"/>
            <a:ext cx="625337" cy="666208"/>
            <a:chOff x="6101189" y="2637368"/>
            <a:chExt cx="469537" cy="500226"/>
          </a:xfrm>
        </p:grpSpPr>
        <p:sp>
          <p:nvSpPr>
            <p:cNvPr id="85" name="文本框 26"/>
            <p:cNvSpPr txBox="1"/>
            <p:nvPr/>
          </p:nvSpPr>
          <p:spPr>
            <a:xfrm>
              <a:off x="6101189" y="2637368"/>
              <a:ext cx="338458" cy="5002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729" dirty="0">
                  <a:solidFill>
                    <a:schemeClr val="bg1"/>
                  </a:solidFill>
                  <a:latin typeface="+mn-ea"/>
                </a:rPr>
                <a:t>5</a:t>
              </a:r>
              <a:endParaRPr lang="zh-CN" altLang="en-US" sz="3729" dirty="0">
                <a:solidFill>
                  <a:schemeClr val="bg1"/>
                </a:solidFill>
                <a:latin typeface="+mn-ea"/>
              </a:endParaRPr>
            </a:p>
          </p:txBody>
        </p:sp>
        <p:cxnSp>
          <p:nvCxnSpPr>
            <p:cNvPr id="86" name="直接连接符 85"/>
            <p:cNvCxnSpPr/>
            <p:nvPr/>
          </p:nvCxnSpPr>
          <p:spPr>
            <a:xfrm flipH="1">
              <a:off x="6324270" y="2806784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5" name="直接连接符 94"/>
          <p:cNvCxnSpPr/>
          <p:nvPr/>
        </p:nvCxnSpPr>
        <p:spPr>
          <a:xfrm>
            <a:off x="4456086" y="2163271"/>
            <a:ext cx="0" cy="27328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24"/>
          <p:cNvSpPr txBox="1"/>
          <p:nvPr/>
        </p:nvSpPr>
        <p:spPr>
          <a:xfrm>
            <a:off x="5404077" y="4236991"/>
            <a:ext cx="1865395" cy="502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3" dirty="0">
                <a:solidFill>
                  <a:schemeClr val="bg1"/>
                </a:solidFill>
                <a:latin typeface="+mn-ea"/>
              </a:rPr>
              <a:t>学法分析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4810914" y="4148354"/>
            <a:ext cx="583604" cy="666208"/>
            <a:chOff x="3544885" y="2627150"/>
            <a:chExt cx="438202" cy="500226"/>
          </a:xfrm>
        </p:grpSpPr>
        <p:sp>
          <p:nvSpPr>
            <p:cNvPr id="44" name="文本框 23"/>
            <p:cNvSpPr txBox="1"/>
            <p:nvPr/>
          </p:nvSpPr>
          <p:spPr>
            <a:xfrm>
              <a:off x="3544885" y="2627150"/>
              <a:ext cx="338458" cy="5002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729" dirty="0">
                  <a:solidFill>
                    <a:schemeClr val="bg1"/>
                  </a:solidFill>
                  <a:latin typeface="+mn-ea"/>
                </a:rPr>
                <a:t>3</a:t>
              </a:r>
              <a:endParaRPr lang="zh-CN" altLang="en-US" sz="3729" dirty="0">
                <a:solidFill>
                  <a:schemeClr val="bg1"/>
                </a:solidFill>
                <a:latin typeface="+mn-ea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 flipH="1">
              <a:off x="3736631" y="2806784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框 27"/>
          <p:cNvSpPr txBox="1"/>
          <p:nvPr/>
        </p:nvSpPr>
        <p:spPr>
          <a:xfrm>
            <a:off x="8849065" y="4269990"/>
            <a:ext cx="1888250" cy="502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3" dirty="0">
                <a:solidFill>
                  <a:schemeClr val="bg1"/>
                </a:solidFill>
                <a:latin typeface="+mn-ea"/>
              </a:rPr>
              <a:t>教学效果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8215442" y="4161962"/>
            <a:ext cx="625338" cy="666208"/>
            <a:chOff x="6101188" y="2637368"/>
            <a:chExt cx="469538" cy="500226"/>
          </a:xfrm>
        </p:grpSpPr>
        <p:sp>
          <p:nvSpPr>
            <p:cNvPr id="48" name="文本框 26"/>
            <p:cNvSpPr txBox="1"/>
            <p:nvPr/>
          </p:nvSpPr>
          <p:spPr>
            <a:xfrm>
              <a:off x="6101188" y="2637368"/>
              <a:ext cx="338458" cy="5002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729" dirty="0">
                  <a:solidFill>
                    <a:schemeClr val="bg1"/>
                  </a:solidFill>
                  <a:latin typeface="+mn-ea"/>
                </a:rPr>
                <a:t>6</a:t>
              </a:r>
              <a:endParaRPr lang="zh-CN" altLang="en-US" sz="3729" dirty="0">
                <a:solidFill>
                  <a:schemeClr val="bg1"/>
                </a:solidFill>
                <a:latin typeface="+mn-ea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 flipH="1">
              <a:off x="6324270" y="2806784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14522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7 0.04121 L -6.25E-7 -3.33333E-6 " pathEditMode="relative" rAng="0" ptsTypes="AA">
                                      <p:cBhvr>
                                        <p:cTn id="19" dur="7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7 0.0412 L -6.25E-7 2.96296E-6 " pathEditMode="relative" rAng="0" ptsTypes="AA">
                                      <p:cBhvr>
                                        <p:cTn id="27" dur="7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3737 0.04121 L -6.25E-7 -3.33333E-6 " pathEditMode="relative" rAng="0" ptsTypes="AA">
                                      <p:cBhvr>
                                        <p:cTn id="41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6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3737 0.0412 L -6.25E-7 2.96296E-6 " pathEditMode="relative" rAng="0" ptsTypes="AA">
                                      <p:cBhvr>
                                        <p:cTn id="49" dur="7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3737 0.0412 L -6.25E-7 -7.40741E-7 " pathEditMode="relative" rAng="0" ptsTypes="AA">
                                      <p:cBhvr>
                                        <p:cTn id="57" dur="7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5" grpId="0"/>
      <p:bldP spid="79" grpId="0"/>
      <p:bldP spid="83" grpId="0"/>
      <p:bldP spid="33" grpId="0"/>
      <p:bldP spid="4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+mn-ea"/>
              </a:rPr>
              <a:t>4.8 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布置作业</a:t>
            </a:r>
          </a:p>
        </p:txBody>
      </p:sp>
      <p:grpSp>
        <p:nvGrpSpPr>
          <p:cNvPr id="70" name="组合 69"/>
          <p:cNvGrpSpPr/>
          <p:nvPr/>
        </p:nvGrpSpPr>
        <p:grpSpPr>
          <a:xfrm>
            <a:off x="2948060" y="2091409"/>
            <a:ext cx="1982724" cy="1660253"/>
            <a:chOff x="1032931" y="1505189"/>
            <a:chExt cx="1673087" cy="1400975"/>
          </a:xfrm>
        </p:grpSpPr>
        <p:sp>
          <p:nvSpPr>
            <p:cNvPr id="71" name="MH_Other_1"/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1032931" y="1505189"/>
              <a:ext cx="1651534" cy="1379422"/>
            </a:xfrm>
            <a:custGeom>
              <a:avLst/>
              <a:gdLst>
                <a:gd name="T0" fmla="*/ 191907 w 1946275"/>
                <a:gd name="T1" fmla="*/ 1457871 h 1625601"/>
                <a:gd name="T2" fmla="*/ 469563 w 1946275"/>
                <a:gd name="T3" fmla="*/ 1465183 h 1625601"/>
                <a:gd name="T4" fmla="*/ 15058 w 1946275"/>
                <a:gd name="T5" fmla="*/ 1387812 h 1625601"/>
                <a:gd name="T6" fmla="*/ 173883 w 1946275"/>
                <a:gd name="T7" fmla="*/ 916385 h 1625601"/>
                <a:gd name="T8" fmla="*/ 1845108 w 1946275"/>
                <a:gd name="T9" fmla="*/ 860670 h 1625601"/>
                <a:gd name="T10" fmla="*/ 87526 w 1946275"/>
                <a:gd name="T11" fmla="*/ 789985 h 1625601"/>
                <a:gd name="T12" fmla="*/ 496943 w 1946275"/>
                <a:gd name="T13" fmla="*/ 749914 h 1625601"/>
                <a:gd name="T14" fmla="*/ 36810 w 1946275"/>
                <a:gd name="T15" fmla="*/ 916385 h 1625601"/>
                <a:gd name="T16" fmla="*/ 173606 w 1946275"/>
                <a:gd name="T17" fmla="*/ 919957 h 1625601"/>
                <a:gd name="T18" fmla="*/ 196197 w 1946275"/>
                <a:gd name="T19" fmla="*/ 927101 h 1625601"/>
                <a:gd name="T20" fmla="*/ 25511 w 1946275"/>
                <a:gd name="T21" fmla="*/ 1199993 h 1625601"/>
                <a:gd name="T22" fmla="*/ 188045 w 1946275"/>
                <a:gd name="T23" fmla="*/ 1285522 h 1625601"/>
                <a:gd name="T24" fmla="*/ 165531 w 1946275"/>
                <a:gd name="T25" fmla="*/ 1297164 h 1625601"/>
                <a:gd name="T26" fmla="*/ 22174 w 1946275"/>
                <a:gd name="T27" fmla="*/ 1293294 h 1625601"/>
                <a:gd name="T28" fmla="*/ 266902 w 1946275"/>
                <a:gd name="T29" fmla="*/ 1451610 h 1625601"/>
                <a:gd name="T30" fmla="*/ 25181 w 1946275"/>
                <a:gd name="T31" fmla="*/ 1456015 h 1625601"/>
                <a:gd name="T32" fmla="*/ 97879 w 1946275"/>
                <a:gd name="T33" fmla="*/ 1587857 h 1625601"/>
                <a:gd name="T34" fmla="*/ 1065351 w 1946275"/>
                <a:gd name="T35" fmla="*/ 1582979 h 1625601"/>
                <a:gd name="T36" fmla="*/ 1796181 w 1946275"/>
                <a:gd name="T37" fmla="*/ 1601814 h 1625601"/>
                <a:gd name="T38" fmla="*/ 1660524 w 1946275"/>
                <a:gd name="T39" fmla="*/ 1531303 h 1625601"/>
                <a:gd name="T40" fmla="*/ 1705768 w 1946275"/>
                <a:gd name="T41" fmla="*/ 1519873 h 1625601"/>
                <a:gd name="T42" fmla="*/ 1920497 w 1946275"/>
                <a:gd name="T43" fmla="*/ 1387090 h 1625601"/>
                <a:gd name="T44" fmla="*/ 1855623 w 1946275"/>
                <a:gd name="T45" fmla="*/ 1074420 h 1625601"/>
                <a:gd name="T46" fmla="*/ 1921262 w 1946275"/>
                <a:gd name="T47" fmla="*/ 1060588 h 1625601"/>
                <a:gd name="T48" fmla="*/ 1928695 w 1946275"/>
                <a:gd name="T49" fmla="*/ 885826 h 1625601"/>
                <a:gd name="T50" fmla="*/ 1757675 w 1946275"/>
                <a:gd name="T51" fmla="*/ 863204 h 1625601"/>
                <a:gd name="T52" fmla="*/ 1851611 w 1946275"/>
                <a:gd name="T53" fmla="*/ 861319 h 1625601"/>
                <a:gd name="T54" fmla="*/ 1870984 w 1946275"/>
                <a:gd name="T55" fmla="*/ 791452 h 1625601"/>
                <a:gd name="T56" fmla="*/ 481354 w 1946275"/>
                <a:gd name="T57" fmla="*/ 557472 h 1625601"/>
                <a:gd name="T58" fmla="*/ 880878 w 1946275"/>
                <a:gd name="T59" fmla="*/ 237110 h 1625601"/>
                <a:gd name="T60" fmla="*/ 571812 w 1946275"/>
                <a:gd name="T61" fmla="*/ 504707 h 1625601"/>
                <a:gd name="T62" fmla="*/ 324814 w 1946275"/>
                <a:gd name="T63" fmla="*/ 722489 h 1625601"/>
                <a:gd name="T64" fmla="*/ 1633536 w 1946275"/>
                <a:gd name="T65" fmla="*/ 731838 h 1625601"/>
                <a:gd name="T66" fmla="*/ 1594095 w 1946275"/>
                <a:gd name="T67" fmla="*/ 654071 h 1625601"/>
                <a:gd name="T68" fmla="*/ 1203100 w 1946275"/>
                <a:gd name="T69" fmla="*/ 268599 h 1625601"/>
                <a:gd name="T70" fmla="*/ 1121958 w 1946275"/>
                <a:gd name="T71" fmla="*/ 206877 h 1625601"/>
                <a:gd name="T72" fmla="*/ 1101944 w 1946275"/>
                <a:gd name="T73" fmla="*/ 222017 h 1625601"/>
                <a:gd name="T74" fmla="*/ 1050119 w 1946275"/>
                <a:gd name="T75" fmla="*/ 241300 h 1625601"/>
                <a:gd name="T76" fmla="*/ 947737 w 1946275"/>
                <a:gd name="T77" fmla="*/ 218614 h 1625601"/>
                <a:gd name="T78" fmla="*/ 990116 w 1946275"/>
                <a:gd name="T79" fmla="*/ 18851 h 1625601"/>
                <a:gd name="T80" fmla="*/ 915113 w 1946275"/>
                <a:gd name="T81" fmla="*/ 135731 h 1625601"/>
                <a:gd name="T82" fmla="*/ 1050119 w 1946275"/>
                <a:gd name="T83" fmla="*/ 226219 h 1625601"/>
                <a:gd name="T84" fmla="*/ 1140124 w 1946275"/>
                <a:gd name="T85" fmla="*/ 158353 h 1625601"/>
                <a:gd name="T86" fmla="*/ 1102622 w 1946275"/>
                <a:gd name="T87" fmla="*/ 33933 h 1625601"/>
                <a:gd name="T88" fmla="*/ 1001367 w 1946275"/>
                <a:gd name="T89" fmla="*/ 0 h 1625601"/>
                <a:gd name="T90" fmla="*/ 1057620 w 1946275"/>
                <a:gd name="T91" fmla="*/ 3770 h 1625601"/>
                <a:gd name="T92" fmla="*/ 1158875 w 1946275"/>
                <a:gd name="T93" fmla="*/ 116523 h 1625601"/>
                <a:gd name="T94" fmla="*/ 1150906 w 1946275"/>
                <a:gd name="T95" fmla="*/ 176733 h 1625601"/>
                <a:gd name="T96" fmla="*/ 1303963 w 1946275"/>
                <a:gd name="T97" fmla="*/ 336937 h 1625601"/>
                <a:gd name="T98" fmla="*/ 1596594 w 1946275"/>
                <a:gd name="T99" fmla="*/ 629079 h 1625601"/>
                <a:gd name="T100" fmla="*/ 1829574 w 1946275"/>
                <a:gd name="T101" fmla="*/ 761256 h 1625601"/>
                <a:gd name="T102" fmla="*/ 1938746 w 1946275"/>
                <a:gd name="T103" fmla="*/ 1357617 h 1625601"/>
                <a:gd name="T104" fmla="*/ 1924447 w 1946275"/>
                <a:gd name="T105" fmla="*/ 1535113 h 1625601"/>
                <a:gd name="T106" fmla="*/ 1050311 w 1946275"/>
                <a:gd name="T107" fmla="*/ 1602955 h 1625601"/>
                <a:gd name="T108" fmla="*/ 15058 w 1946275"/>
                <a:gd name="T109" fmla="*/ 1542564 h 1625601"/>
                <a:gd name="T110" fmla="*/ 33881 w 1946275"/>
                <a:gd name="T111" fmla="*/ 832971 h 1625601"/>
                <a:gd name="T112" fmla="*/ 402341 w 1946275"/>
                <a:gd name="T113" fmla="*/ 628030 h 1625601"/>
                <a:gd name="T114" fmla="*/ 646109 w 1946275"/>
                <a:gd name="T115" fmla="*/ 412941 h 1625601"/>
                <a:gd name="T116" fmla="*/ 911804 w 1946275"/>
                <a:gd name="T117" fmla="*/ 176495 h 1625601"/>
                <a:gd name="T118" fmla="*/ 937614 w 1946275"/>
                <a:gd name="T119" fmla="*/ 33933 h 1625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6275" h="1625601">
                  <a:moveTo>
                    <a:pt x="481437" y="1465536"/>
                  </a:moveTo>
                  <a:lnTo>
                    <a:pt x="487586" y="1465719"/>
                  </a:lnTo>
                  <a:cubicBezTo>
                    <a:pt x="494896" y="1465957"/>
                    <a:pt x="493351" y="1465957"/>
                    <a:pt x="486307" y="1465719"/>
                  </a:cubicBezTo>
                  <a:lnTo>
                    <a:pt x="481437" y="1465536"/>
                  </a:lnTo>
                  <a:close/>
                  <a:moveTo>
                    <a:pt x="191907" y="1457871"/>
                  </a:moveTo>
                  <a:lnTo>
                    <a:pt x="247607" y="1459230"/>
                  </a:lnTo>
                  <a:cubicBezTo>
                    <a:pt x="322435" y="1461135"/>
                    <a:pt x="396793" y="1463040"/>
                    <a:pt x="428795" y="1463040"/>
                  </a:cubicBezTo>
                  <a:cubicBezTo>
                    <a:pt x="444796" y="1463993"/>
                    <a:pt x="460327" y="1464707"/>
                    <a:pt x="472034" y="1465183"/>
                  </a:cubicBezTo>
                  <a:lnTo>
                    <a:pt x="481437" y="1465536"/>
                  </a:lnTo>
                  <a:lnTo>
                    <a:pt x="469563" y="1465183"/>
                  </a:lnTo>
                  <a:cubicBezTo>
                    <a:pt x="452562" y="1464707"/>
                    <a:pt x="425031" y="1463993"/>
                    <a:pt x="383616" y="1463040"/>
                  </a:cubicBezTo>
                  <a:cubicBezTo>
                    <a:pt x="217958" y="1459230"/>
                    <a:pt x="440090" y="1466850"/>
                    <a:pt x="225488" y="1459230"/>
                  </a:cubicBezTo>
                  <a:lnTo>
                    <a:pt x="191907" y="1457871"/>
                  </a:lnTo>
                  <a:close/>
                  <a:moveTo>
                    <a:pt x="15280" y="1374175"/>
                  </a:moveTo>
                  <a:lnTo>
                    <a:pt x="15058" y="1387812"/>
                  </a:lnTo>
                  <a:lnTo>
                    <a:pt x="15334" y="1396572"/>
                  </a:lnTo>
                  <a:lnTo>
                    <a:pt x="15280" y="1374175"/>
                  </a:lnTo>
                  <a:close/>
                  <a:moveTo>
                    <a:pt x="182607" y="914934"/>
                  </a:moveTo>
                  <a:cubicBezTo>
                    <a:pt x="183255" y="915046"/>
                    <a:pt x="182078" y="915492"/>
                    <a:pt x="177371" y="916385"/>
                  </a:cubicBezTo>
                  <a:lnTo>
                    <a:pt x="173883" y="916385"/>
                  </a:lnTo>
                  <a:lnTo>
                    <a:pt x="176901" y="915492"/>
                  </a:lnTo>
                  <a:cubicBezTo>
                    <a:pt x="179489" y="915046"/>
                    <a:pt x="181960" y="914822"/>
                    <a:pt x="182607" y="914934"/>
                  </a:cubicBezTo>
                  <a:close/>
                  <a:moveTo>
                    <a:pt x="1830701" y="858668"/>
                  </a:moveTo>
                  <a:cubicBezTo>
                    <a:pt x="1832316" y="858727"/>
                    <a:pt x="1835561" y="858962"/>
                    <a:pt x="1840754" y="859434"/>
                  </a:cubicBezTo>
                  <a:lnTo>
                    <a:pt x="1845108" y="860670"/>
                  </a:lnTo>
                  <a:lnTo>
                    <a:pt x="1838032" y="859964"/>
                  </a:lnTo>
                  <a:cubicBezTo>
                    <a:pt x="1830760" y="859139"/>
                    <a:pt x="1827470" y="858550"/>
                    <a:pt x="1830701" y="858668"/>
                  </a:cubicBezTo>
                  <a:close/>
                  <a:moveTo>
                    <a:pt x="101185" y="780313"/>
                  </a:moveTo>
                  <a:lnTo>
                    <a:pt x="93644" y="784375"/>
                  </a:lnTo>
                  <a:lnTo>
                    <a:pt x="87526" y="789985"/>
                  </a:lnTo>
                  <a:lnTo>
                    <a:pt x="101185" y="780313"/>
                  </a:lnTo>
                  <a:close/>
                  <a:moveTo>
                    <a:pt x="1202371" y="731945"/>
                  </a:moveTo>
                  <a:lnTo>
                    <a:pt x="1190955" y="732938"/>
                  </a:lnTo>
                  <a:cubicBezTo>
                    <a:pt x="1133591" y="737654"/>
                    <a:pt x="1061181" y="742369"/>
                    <a:pt x="1000995" y="742369"/>
                  </a:cubicBezTo>
                  <a:cubicBezTo>
                    <a:pt x="876863" y="742369"/>
                    <a:pt x="609791" y="746141"/>
                    <a:pt x="496943" y="749914"/>
                  </a:cubicBezTo>
                  <a:cubicBezTo>
                    <a:pt x="459327" y="749914"/>
                    <a:pt x="417950" y="749914"/>
                    <a:pt x="380334" y="749914"/>
                  </a:cubicBezTo>
                  <a:cubicBezTo>
                    <a:pt x="308864" y="749914"/>
                    <a:pt x="241155" y="749914"/>
                    <a:pt x="196016" y="757458"/>
                  </a:cubicBezTo>
                  <a:cubicBezTo>
                    <a:pt x="162162" y="765003"/>
                    <a:pt x="83169" y="791409"/>
                    <a:pt x="53076" y="847993"/>
                  </a:cubicBezTo>
                  <a:cubicBezTo>
                    <a:pt x="45553" y="863082"/>
                    <a:pt x="40851" y="881000"/>
                    <a:pt x="37912" y="900864"/>
                  </a:cubicBezTo>
                  <a:lnTo>
                    <a:pt x="36810" y="916385"/>
                  </a:lnTo>
                  <a:lnTo>
                    <a:pt x="87006" y="916385"/>
                  </a:lnTo>
                  <a:cubicBezTo>
                    <a:pt x="109597" y="916385"/>
                    <a:pt x="127482" y="916385"/>
                    <a:pt x="142072" y="916385"/>
                  </a:cubicBezTo>
                  <a:lnTo>
                    <a:pt x="173883" y="916385"/>
                  </a:lnTo>
                  <a:lnTo>
                    <a:pt x="170488" y="917390"/>
                  </a:lnTo>
                  <a:cubicBezTo>
                    <a:pt x="169370" y="918171"/>
                    <a:pt x="169841" y="919064"/>
                    <a:pt x="173606" y="919957"/>
                  </a:cubicBezTo>
                  <a:cubicBezTo>
                    <a:pt x="192432" y="919957"/>
                    <a:pt x="233850" y="923529"/>
                    <a:pt x="248911" y="923529"/>
                  </a:cubicBezTo>
                  <a:cubicBezTo>
                    <a:pt x="263972" y="923529"/>
                    <a:pt x="222554" y="923529"/>
                    <a:pt x="263972" y="927101"/>
                  </a:cubicBezTo>
                  <a:lnTo>
                    <a:pt x="211258" y="927101"/>
                  </a:lnTo>
                  <a:lnTo>
                    <a:pt x="200139" y="927101"/>
                  </a:lnTo>
                  <a:lnTo>
                    <a:pt x="196197" y="927101"/>
                  </a:lnTo>
                  <a:cubicBezTo>
                    <a:pt x="181372" y="927101"/>
                    <a:pt x="116278" y="924025"/>
                    <a:pt x="66893" y="923929"/>
                  </a:cubicBezTo>
                  <a:lnTo>
                    <a:pt x="36215" y="924754"/>
                  </a:lnTo>
                  <a:lnTo>
                    <a:pt x="33328" y="965405"/>
                  </a:lnTo>
                  <a:cubicBezTo>
                    <a:pt x="32387" y="1011144"/>
                    <a:pt x="34268" y="1061126"/>
                    <a:pt x="30507" y="1108280"/>
                  </a:cubicBezTo>
                  <a:cubicBezTo>
                    <a:pt x="28626" y="1132800"/>
                    <a:pt x="26980" y="1164864"/>
                    <a:pt x="25511" y="1199993"/>
                  </a:cubicBezTo>
                  <a:lnTo>
                    <a:pt x="23007" y="1270000"/>
                  </a:lnTo>
                  <a:lnTo>
                    <a:pt x="28574" y="1270000"/>
                  </a:lnTo>
                  <a:cubicBezTo>
                    <a:pt x="41706" y="1270000"/>
                    <a:pt x="60468" y="1270000"/>
                    <a:pt x="82981" y="1270000"/>
                  </a:cubicBezTo>
                  <a:cubicBezTo>
                    <a:pt x="131761" y="1270000"/>
                    <a:pt x="45459" y="1277761"/>
                    <a:pt x="90486" y="1281642"/>
                  </a:cubicBezTo>
                  <a:cubicBezTo>
                    <a:pt x="135513" y="1285522"/>
                    <a:pt x="173036" y="1281642"/>
                    <a:pt x="188045" y="1285522"/>
                  </a:cubicBezTo>
                  <a:cubicBezTo>
                    <a:pt x="203054" y="1293283"/>
                    <a:pt x="116752" y="1281642"/>
                    <a:pt x="188045" y="1293283"/>
                  </a:cubicBezTo>
                  <a:cubicBezTo>
                    <a:pt x="238701" y="1302015"/>
                    <a:pt x="177492" y="1299832"/>
                    <a:pt x="161134" y="1298195"/>
                  </a:cubicBezTo>
                  <a:lnTo>
                    <a:pt x="164157" y="1297486"/>
                  </a:lnTo>
                  <a:lnTo>
                    <a:pt x="167759" y="1297710"/>
                  </a:lnTo>
                  <a:cubicBezTo>
                    <a:pt x="174678" y="1298134"/>
                    <a:pt x="175850" y="1298134"/>
                    <a:pt x="165531" y="1297164"/>
                  </a:cubicBezTo>
                  <a:lnTo>
                    <a:pt x="164157" y="1297486"/>
                  </a:lnTo>
                  <a:lnTo>
                    <a:pt x="135513" y="1295709"/>
                  </a:lnTo>
                  <a:cubicBezTo>
                    <a:pt x="110185" y="1294254"/>
                    <a:pt x="84857" y="1293284"/>
                    <a:pt x="105495" y="1297164"/>
                  </a:cubicBezTo>
                  <a:cubicBezTo>
                    <a:pt x="136451" y="1302985"/>
                    <a:pt x="97756" y="1295709"/>
                    <a:pt x="55895" y="1293344"/>
                  </a:cubicBezTo>
                  <a:lnTo>
                    <a:pt x="22174" y="1293294"/>
                  </a:lnTo>
                  <a:lnTo>
                    <a:pt x="21573" y="1310097"/>
                  </a:lnTo>
                  <a:cubicBezTo>
                    <a:pt x="20397" y="1346876"/>
                    <a:pt x="19339" y="1382242"/>
                    <a:pt x="18340" y="1411712"/>
                  </a:cubicBezTo>
                  <a:lnTo>
                    <a:pt x="16995" y="1447805"/>
                  </a:lnTo>
                  <a:lnTo>
                    <a:pt x="20343" y="1447808"/>
                  </a:lnTo>
                  <a:cubicBezTo>
                    <a:pt x="62654" y="1447860"/>
                    <a:pt x="233959" y="1448276"/>
                    <a:pt x="266902" y="1451610"/>
                  </a:cubicBezTo>
                  <a:cubicBezTo>
                    <a:pt x="299846" y="1454944"/>
                    <a:pt x="79125" y="1452444"/>
                    <a:pt x="167197" y="1456871"/>
                  </a:cubicBezTo>
                  <a:lnTo>
                    <a:pt x="191907" y="1457871"/>
                  </a:lnTo>
                  <a:lnTo>
                    <a:pt x="140247" y="1456611"/>
                  </a:lnTo>
                  <a:cubicBezTo>
                    <a:pt x="107833" y="1455896"/>
                    <a:pt x="80537" y="1455420"/>
                    <a:pt x="63595" y="1455420"/>
                  </a:cubicBezTo>
                  <a:cubicBezTo>
                    <a:pt x="45711" y="1455420"/>
                    <a:pt x="33475" y="1455658"/>
                    <a:pt x="25181" y="1456015"/>
                  </a:cubicBezTo>
                  <a:lnTo>
                    <a:pt x="17229" y="1456721"/>
                  </a:lnTo>
                  <a:lnTo>
                    <a:pt x="17882" y="1477455"/>
                  </a:lnTo>
                  <a:cubicBezTo>
                    <a:pt x="19764" y="1502932"/>
                    <a:pt x="22588" y="1523692"/>
                    <a:pt x="26352" y="1538789"/>
                  </a:cubicBezTo>
                  <a:cubicBezTo>
                    <a:pt x="30117" y="1550113"/>
                    <a:pt x="37646" y="1561436"/>
                    <a:pt x="48939" y="1568985"/>
                  </a:cubicBezTo>
                  <a:cubicBezTo>
                    <a:pt x="60233" y="1576534"/>
                    <a:pt x="75291" y="1584082"/>
                    <a:pt x="97879" y="1587857"/>
                  </a:cubicBezTo>
                  <a:cubicBezTo>
                    <a:pt x="143053" y="1599180"/>
                    <a:pt x="210815" y="1602955"/>
                    <a:pt x="319987" y="1602955"/>
                  </a:cubicBezTo>
                  <a:cubicBezTo>
                    <a:pt x="376456" y="1602955"/>
                    <a:pt x="443277" y="1602011"/>
                    <a:pt x="521862" y="1600124"/>
                  </a:cubicBezTo>
                  <a:lnTo>
                    <a:pt x="555677" y="1599181"/>
                  </a:lnTo>
                  <a:lnTo>
                    <a:pt x="620458" y="1594516"/>
                  </a:lnTo>
                  <a:cubicBezTo>
                    <a:pt x="843265" y="1580095"/>
                    <a:pt x="973055" y="1582979"/>
                    <a:pt x="1065351" y="1582979"/>
                  </a:cubicBezTo>
                  <a:cubicBezTo>
                    <a:pt x="1110557" y="1582979"/>
                    <a:pt x="1148229" y="1582979"/>
                    <a:pt x="1178366" y="1582979"/>
                  </a:cubicBezTo>
                  <a:cubicBezTo>
                    <a:pt x="1238641" y="1579212"/>
                    <a:pt x="1306449" y="1582979"/>
                    <a:pt x="1366724" y="1590513"/>
                  </a:cubicBezTo>
                  <a:cubicBezTo>
                    <a:pt x="1426999" y="1594280"/>
                    <a:pt x="1479739" y="1601814"/>
                    <a:pt x="1509876" y="1598047"/>
                  </a:cubicBezTo>
                  <a:cubicBezTo>
                    <a:pt x="1543781" y="1594280"/>
                    <a:pt x="1588987" y="1598047"/>
                    <a:pt x="1637960" y="1601814"/>
                  </a:cubicBezTo>
                  <a:cubicBezTo>
                    <a:pt x="1698235" y="1605581"/>
                    <a:pt x="1758509" y="1609349"/>
                    <a:pt x="1796181" y="1601814"/>
                  </a:cubicBezTo>
                  <a:cubicBezTo>
                    <a:pt x="1847037" y="1590513"/>
                    <a:pt x="1883061" y="1581331"/>
                    <a:pt x="1901073" y="1544072"/>
                  </a:cubicBezTo>
                  <a:lnTo>
                    <a:pt x="1903834" y="1532986"/>
                  </a:lnTo>
                  <a:lnTo>
                    <a:pt x="1877730" y="1530291"/>
                  </a:lnTo>
                  <a:cubicBezTo>
                    <a:pt x="1811809" y="1528684"/>
                    <a:pt x="1702941" y="1535113"/>
                    <a:pt x="1683146" y="1535113"/>
                  </a:cubicBezTo>
                  <a:cubicBezTo>
                    <a:pt x="1656754" y="1535113"/>
                    <a:pt x="1720849" y="1531303"/>
                    <a:pt x="1660524" y="1531303"/>
                  </a:cubicBezTo>
                  <a:cubicBezTo>
                    <a:pt x="1603969" y="1531303"/>
                    <a:pt x="1539874" y="1535113"/>
                    <a:pt x="1592658" y="1531303"/>
                  </a:cubicBezTo>
                  <a:cubicBezTo>
                    <a:pt x="1645443" y="1527493"/>
                    <a:pt x="1592658" y="1527493"/>
                    <a:pt x="1611510" y="1527493"/>
                  </a:cubicBezTo>
                  <a:cubicBezTo>
                    <a:pt x="1626592" y="1527493"/>
                    <a:pt x="1686917" y="1523683"/>
                    <a:pt x="1709539" y="1523683"/>
                  </a:cubicBezTo>
                  <a:cubicBezTo>
                    <a:pt x="1726505" y="1523683"/>
                    <a:pt x="1703176" y="1519397"/>
                    <a:pt x="1699995" y="1518861"/>
                  </a:cubicBezTo>
                  <a:cubicBezTo>
                    <a:pt x="1698935" y="1518683"/>
                    <a:pt x="1700113" y="1518921"/>
                    <a:pt x="1705768" y="1519873"/>
                  </a:cubicBezTo>
                  <a:cubicBezTo>
                    <a:pt x="1728390" y="1519873"/>
                    <a:pt x="1762323" y="1519873"/>
                    <a:pt x="1822648" y="1519873"/>
                  </a:cubicBezTo>
                  <a:cubicBezTo>
                    <a:pt x="1852811" y="1519873"/>
                    <a:pt x="1880146" y="1519873"/>
                    <a:pt x="1899940" y="1519873"/>
                  </a:cubicBezTo>
                  <a:lnTo>
                    <a:pt x="1907100" y="1519873"/>
                  </a:lnTo>
                  <a:lnTo>
                    <a:pt x="1912963" y="1496336"/>
                  </a:lnTo>
                  <a:cubicBezTo>
                    <a:pt x="1916730" y="1436062"/>
                    <a:pt x="1924264" y="1451130"/>
                    <a:pt x="1920497" y="1387090"/>
                  </a:cubicBezTo>
                  <a:cubicBezTo>
                    <a:pt x="1920497" y="1319282"/>
                    <a:pt x="1912963" y="1187434"/>
                    <a:pt x="1916730" y="1119626"/>
                  </a:cubicBezTo>
                  <a:lnTo>
                    <a:pt x="1919333" y="1085717"/>
                  </a:lnTo>
                  <a:lnTo>
                    <a:pt x="1893394" y="1085374"/>
                  </a:lnTo>
                  <a:cubicBezTo>
                    <a:pt x="1869787" y="1084898"/>
                    <a:pt x="1844291" y="1083945"/>
                    <a:pt x="1836737" y="1082040"/>
                  </a:cubicBezTo>
                  <a:cubicBezTo>
                    <a:pt x="1821628" y="1074420"/>
                    <a:pt x="1938720" y="1082040"/>
                    <a:pt x="1855623" y="1074420"/>
                  </a:cubicBezTo>
                  <a:cubicBezTo>
                    <a:pt x="1768748" y="1066800"/>
                    <a:pt x="1855623" y="1074420"/>
                    <a:pt x="1791411" y="1070610"/>
                  </a:cubicBezTo>
                  <a:cubicBezTo>
                    <a:pt x="1727199" y="1066800"/>
                    <a:pt x="1749862" y="1066800"/>
                    <a:pt x="1772525" y="1066800"/>
                  </a:cubicBezTo>
                  <a:cubicBezTo>
                    <a:pt x="1798965" y="1066800"/>
                    <a:pt x="1889617" y="1074420"/>
                    <a:pt x="1919834" y="1078230"/>
                  </a:cubicBezTo>
                  <a:lnTo>
                    <a:pt x="1919909" y="1078224"/>
                  </a:lnTo>
                  <a:lnTo>
                    <a:pt x="1921262" y="1060588"/>
                  </a:lnTo>
                  <a:cubicBezTo>
                    <a:pt x="1922719" y="1045093"/>
                    <a:pt x="1924342" y="1029499"/>
                    <a:pt x="1925956" y="1014823"/>
                  </a:cubicBezTo>
                  <a:lnTo>
                    <a:pt x="1930315" y="977039"/>
                  </a:lnTo>
                  <a:lnTo>
                    <a:pt x="1931217" y="938655"/>
                  </a:lnTo>
                  <a:cubicBezTo>
                    <a:pt x="1931217" y="919783"/>
                    <a:pt x="1930276" y="902798"/>
                    <a:pt x="1928864" y="887228"/>
                  </a:cubicBezTo>
                  <a:lnTo>
                    <a:pt x="1928695" y="885826"/>
                  </a:lnTo>
                  <a:lnTo>
                    <a:pt x="1914393" y="885826"/>
                  </a:lnTo>
                  <a:cubicBezTo>
                    <a:pt x="1901176" y="885826"/>
                    <a:pt x="1882294" y="885826"/>
                    <a:pt x="1859636" y="885826"/>
                  </a:cubicBezTo>
                  <a:cubicBezTo>
                    <a:pt x="1814320" y="885826"/>
                    <a:pt x="1901175" y="878285"/>
                    <a:pt x="1855859" y="874515"/>
                  </a:cubicBezTo>
                  <a:cubicBezTo>
                    <a:pt x="1806767" y="874515"/>
                    <a:pt x="1772780" y="874515"/>
                    <a:pt x="1757675" y="870745"/>
                  </a:cubicBezTo>
                  <a:cubicBezTo>
                    <a:pt x="1742569" y="866974"/>
                    <a:pt x="1829425" y="874515"/>
                    <a:pt x="1757675" y="863204"/>
                  </a:cubicBezTo>
                  <a:cubicBezTo>
                    <a:pt x="1721800" y="859434"/>
                    <a:pt x="1737849" y="858491"/>
                    <a:pt x="1757675" y="858491"/>
                  </a:cubicBezTo>
                  <a:cubicBezTo>
                    <a:pt x="1777500" y="858491"/>
                    <a:pt x="1801103" y="859434"/>
                    <a:pt x="1780333" y="859434"/>
                  </a:cubicBezTo>
                  <a:cubicBezTo>
                    <a:pt x="1743985" y="859434"/>
                    <a:pt x="1849310" y="865207"/>
                    <a:pt x="1848380" y="861599"/>
                  </a:cubicBezTo>
                  <a:lnTo>
                    <a:pt x="1845108" y="860670"/>
                  </a:lnTo>
                  <a:lnTo>
                    <a:pt x="1851611" y="861319"/>
                  </a:lnTo>
                  <a:cubicBezTo>
                    <a:pt x="1862232" y="862262"/>
                    <a:pt x="1875567" y="863204"/>
                    <a:pt x="1889080" y="863675"/>
                  </a:cubicBezTo>
                  <a:lnTo>
                    <a:pt x="1925970" y="863224"/>
                  </a:lnTo>
                  <a:lnTo>
                    <a:pt x="1923688" y="844294"/>
                  </a:lnTo>
                  <a:cubicBezTo>
                    <a:pt x="1923688" y="832971"/>
                    <a:pt x="1916159" y="825422"/>
                    <a:pt x="1908630" y="817873"/>
                  </a:cubicBezTo>
                  <a:cubicBezTo>
                    <a:pt x="1901101" y="806549"/>
                    <a:pt x="1889807" y="799001"/>
                    <a:pt x="1870984" y="791452"/>
                  </a:cubicBezTo>
                  <a:cubicBezTo>
                    <a:pt x="1837103" y="776354"/>
                    <a:pt x="1788164" y="765031"/>
                    <a:pt x="1716637" y="757482"/>
                  </a:cubicBezTo>
                  <a:cubicBezTo>
                    <a:pt x="1609347" y="743328"/>
                    <a:pt x="1459707" y="735543"/>
                    <a:pt x="1258185" y="732536"/>
                  </a:cubicBezTo>
                  <a:lnTo>
                    <a:pt x="1202371" y="731945"/>
                  </a:lnTo>
                  <a:close/>
                  <a:moveTo>
                    <a:pt x="484353" y="555667"/>
                  </a:moveTo>
                  <a:lnTo>
                    <a:pt x="481354" y="557472"/>
                  </a:lnTo>
                  <a:lnTo>
                    <a:pt x="475083" y="563846"/>
                  </a:lnTo>
                  <a:lnTo>
                    <a:pt x="484353" y="555667"/>
                  </a:lnTo>
                  <a:close/>
                  <a:moveTo>
                    <a:pt x="920312" y="191891"/>
                  </a:moveTo>
                  <a:lnTo>
                    <a:pt x="895454" y="213713"/>
                  </a:lnTo>
                  <a:lnTo>
                    <a:pt x="880878" y="237110"/>
                  </a:lnTo>
                  <a:cubicBezTo>
                    <a:pt x="869571" y="255955"/>
                    <a:pt x="846956" y="274800"/>
                    <a:pt x="820573" y="289876"/>
                  </a:cubicBezTo>
                  <a:lnTo>
                    <a:pt x="774815" y="319617"/>
                  </a:lnTo>
                  <a:lnTo>
                    <a:pt x="653303" y="426288"/>
                  </a:lnTo>
                  <a:lnTo>
                    <a:pt x="643425" y="440634"/>
                  </a:lnTo>
                  <a:cubicBezTo>
                    <a:pt x="628348" y="467017"/>
                    <a:pt x="601965" y="485862"/>
                    <a:pt x="571812" y="504707"/>
                  </a:cubicBezTo>
                  <a:lnTo>
                    <a:pt x="549774" y="517173"/>
                  </a:lnTo>
                  <a:lnTo>
                    <a:pt x="415727" y="634848"/>
                  </a:lnTo>
                  <a:lnTo>
                    <a:pt x="398433" y="659234"/>
                  </a:lnTo>
                  <a:cubicBezTo>
                    <a:pt x="383357" y="681848"/>
                    <a:pt x="362627" y="698809"/>
                    <a:pt x="345666" y="710116"/>
                  </a:cubicBezTo>
                  <a:lnTo>
                    <a:pt x="324814" y="722489"/>
                  </a:lnTo>
                  <a:lnTo>
                    <a:pt x="468334" y="720740"/>
                  </a:lnTo>
                  <a:cubicBezTo>
                    <a:pt x="686090" y="718086"/>
                    <a:pt x="875259" y="715963"/>
                    <a:pt x="1039017" y="715963"/>
                  </a:cubicBezTo>
                  <a:cubicBezTo>
                    <a:pt x="1233127" y="715963"/>
                    <a:pt x="1390841" y="718451"/>
                    <a:pt x="1516813" y="724593"/>
                  </a:cubicBezTo>
                  <a:lnTo>
                    <a:pt x="1629894" y="731838"/>
                  </a:lnTo>
                  <a:lnTo>
                    <a:pt x="1633536" y="731838"/>
                  </a:lnTo>
                  <a:lnTo>
                    <a:pt x="1635618" y="732324"/>
                  </a:lnTo>
                  <a:lnTo>
                    <a:pt x="1667118" y="735498"/>
                  </a:lnTo>
                  <a:lnTo>
                    <a:pt x="1658225" y="729607"/>
                  </a:lnTo>
                  <a:cubicBezTo>
                    <a:pt x="1649286" y="722527"/>
                    <a:pt x="1639877" y="714032"/>
                    <a:pt x="1630467" y="704593"/>
                  </a:cubicBezTo>
                  <a:lnTo>
                    <a:pt x="1594095" y="654071"/>
                  </a:lnTo>
                  <a:lnTo>
                    <a:pt x="1458600" y="520490"/>
                  </a:lnTo>
                  <a:lnTo>
                    <a:pt x="1446044" y="512033"/>
                  </a:lnTo>
                  <a:cubicBezTo>
                    <a:pt x="1412170" y="489379"/>
                    <a:pt x="1363242" y="459174"/>
                    <a:pt x="1318077" y="387436"/>
                  </a:cubicBezTo>
                  <a:lnTo>
                    <a:pt x="1309221" y="373221"/>
                  </a:lnTo>
                  <a:lnTo>
                    <a:pt x="1203100" y="268599"/>
                  </a:lnTo>
                  <a:lnTo>
                    <a:pt x="1165175" y="242073"/>
                  </a:lnTo>
                  <a:lnTo>
                    <a:pt x="1128373" y="201503"/>
                  </a:lnTo>
                  <a:lnTo>
                    <a:pt x="1127479" y="202252"/>
                  </a:lnTo>
                  <a:lnTo>
                    <a:pt x="1128713" y="203490"/>
                  </a:lnTo>
                  <a:lnTo>
                    <a:pt x="1121958" y="206877"/>
                  </a:lnTo>
                  <a:lnTo>
                    <a:pt x="1121373" y="207367"/>
                  </a:lnTo>
                  <a:lnTo>
                    <a:pt x="1120178" y="208269"/>
                  </a:lnTo>
                  <a:lnTo>
                    <a:pt x="1117402" y="211052"/>
                  </a:lnTo>
                  <a:lnTo>
                    <a:pt x="1117009" y="210658"/>
                  </a:lnTo>
                  <a:lnTo>
                    <a:pt x="1101944" y="222017"/>
                  </a:lnTo>
                  <a:lnTo>
                    <a:pt x="1102320" y="222395"/>
                  </a:lnTo>
                  <a:lnTo>
                    <a:pt x="1094570" y="227578"/>
                  </a:lnTo>
                  <a:lnTo>
                    <a:pt x="1091371" y="229989"/>
                  </a:lnTo>
                  <a:cubicBezTo>
                    <a:pt x="1083871" y="233760"/>
                    <a:pt x="1072620" y="237530"/>
                    <a:pt x="1057620" y="237530"/>
                  </a:cubicBezTo>
                  <a:cubicBezTo>
                    <a:pt x="1057620" y="241300"/>
                    <a:pt x="1053869" y="241300"/>
                    <a:pt x="1050119" y="241300"/>
                  </a:cubicBezTo>
                  <a:lnTo>
                    <a:pt x="1049616" y="241261"/>
                  </a:lnTo>
                  <a:lnTo>
                    <a:pt x="1049536" y="241301"/>
                  </a:lnTo>
                  <a:cubicBezTo>
                    <a:pt x="1034455" y="241301"/>
                    <a:pt x="1015603" y="237520"/>
                    <a:pt x="1000522" y="237520"/>
                  </a:cubicBezTo>
                  <a:cubicBezTo>
                    <a:pt x="981670" y="233739"/>
                    <a:pt x="970359" y="229958"/>
                    <a:pt x="955278" y="222395"/>
                  </a:cubicBezTo>
                  <a:cubicBezTo>
                    <a:pt x="951508" y="218614"/>
                    <a:pt x="951508" y="218614"/>
                    <a:pt x="947737" y="218614"/>
                  </a:cubicBezTo>
                  <a:lnTo>
                    <a:pt x="955384" y="221682"/>
                  </a:lnTo>
                  <a:lnTo>
                    <a:pt x="922613" y="196056"/>
                  </a:lnTo>
                  <a:lnTo>
                    <a:pt x="920312" y="191891"/>
                  </a:lnTo>
                  <a:close/>
                  <a:moveTo>
                    <a:pt x="1001367" y="15081"/>
                  </a:moveTo>
                  <a:cubicBezTo>
                    <a:pt x="997617" y="15081"/>
                    <a:pt x="993866" y="15081"/>
                    <a:pt x="990116" y="18851"/>
                  </a:cubicBezTo>
                  <a:cubicBezTo>
                    <a:pt x="975116" y="22622"/>
                    <a:pt x="963865" y="26392"/>
                    <a:pt x="956365" y="33933"/>
                  </a:cubicBezTo>
                  <a:cubicBezTo>
                    <a:pt x="952614" y="33933"/>
                    <a:pt x="952614" y="37703"/>
                    <a:pt x="948864" y="41473"/>
                  </a:cubicBezTo>
                  <a:cubicBezTo>
                    <a:pt x="945114" y="49014"/>
                    <a:pt x="941364" y="52784"/>
                    <a:pt x="937614" y="56555"/>
                  </a:cubicBezTo>
                  <a:cubicBezTo>
                    <a:pt x="933863" y="67865"/>
                    <a:pt x="930113" y="75406"/>
                    <a:pt x="926363" y="86717"/>
                  </a:cubicBezTo>
                  <a:cubicBezTo>
                    <a:pt x="918863" y="101798"/>
                    <a:pt x="915113" y="116880"/>
                    <a:pt x="915113" y="135731"/>
                  </a:cubicBezTo>
                  <a:cubicBezTo>
                    <a:pt x="915113" y="143272"/>
                    <a:pt x="918863" y="150812"/>
                    <a:pt x="918863" y="158353"/>
                  </a:cubicBezTo>
                  <a:cubicBezTo>
                    <a:pt x="918863" y="169664"/>
                    <a:pt x="926363" y="180975"/>
                    <a:pt x="933863" y="188516"/>
                  </a:cubicBezTo>
                  <a:cubicBezTo>
                    <a:pt x="941364" y="196056"/>
                    <a:pt x="952614" y="203597"/>
                    <a:pt x="963865" y="207367"/>
                  </a:cubicBezTo>
                  <a:cubicBezTo>
                    <a:pt x="978866" y="214908"/>
                    <a:pt x="986366" y="218678"/>
                    <a:pt x="1005117" y="222449"/>
                  </a:cubicBezTo>
                  <a:cubicBezTo>
                    <a:pt x="1020118" y="222449"/>
                    <a:pt x="1035119" y="226219"/>
                    <a:pt x="1050119" y="226219"/>
                  </a:cubicBezTo>
                  <a:cubicBezTo>
                    <a:pt x="1053869" y="226219"/>
                    <a:pt x="1053869" y="226219"/>
                    <a:pt x="1057620" y="222449"/>
                  </a:cubicBezTo>
                  <a:cubicBezTo>
                    <a:pt x="1068870" y="222449"/>
                    <a:pt x="1076371" y="218678"/>
                    <a:pt x="1087621" y="214908"/>
                  </a:cubicBezTo>
                  <a:cubicBezTo>
                    <a:pt x="1095122" y="211138"/>
                    <a:pt x="1102622" y="203597"/>
                    <a:pt x="1110122" y="196056"/>
                  </a:cubicBezTo>
                  <a:cubicBezTo>
                    <a:pt x="1117623" y="192286"/>
                    <a:pt x="1125123" y="184745"/>
                    <a:pt x="1132624" y="180975"/>
                  </a:cubicBezTo>
                  <a:cubicBezTo>
                    <a:pt x="1136374" y="173434"/>
                    <a:pt x="1140124" y="165894"/>
                    <a:pt x="1140124" y="158353"/>
                  </a:cubicBezTo>
                  <a:cubicBezTo>
                    <a:pt x="1143874" y="147042"/>
                    <a:pt x="1143874" y="139501"/>
                    <a:pt x="1143874" y="128190"/>
                  </a:cubicBezTo>
                  <a:cubicBezTo>
                    <a:pt x="1143874" y="124420"/>
                    <a:pt x="1143874" y="120650"/>
                    <a:pt x="1143874" y="116880"/>
                  </a:cubicBezTo>
                  <a:cubicBezTo>
                    <a:pt x="1143874" y="101798"/>
                    <a:pt x="1143874" y="86717"/>
                    <a:pt x="1136374" y="71636"/>
                  </a:cubicBezTo>
                  <a:cubicBezTo>
                    <a:pt x="1128874" y="64095"/>
                    <a:pt x="1128874" y="52784"/>
                    <a:pt x="1121373" y="49014"/>
                  </a:cubicBezTo>
                  <a:cubicBezTo>
                    <a:pt x="1117623" y="41473"/>
                    <a:pt x="1113872" y="41473"/>
                    <a:pt x="1102622" y="33933"/>
                  </a:cubicBezTo>
                  <a:cubicBezTo>
                    <a:pt x="1087621" y="26392"/>
                    <a:pt x="1072620" y="15081"/>
                    <a:pt x="1057620" y="18851"/>
                  </a:cubicBezTo>
                  <a:cubicBezTo>
                    <a:pt x="1050119" y="18851"/>
                    <a:pt x="1046369" y="18851"/>
                    <a:pt x="1042619" y="18851"/>
                  </a:cubicBezTo>
                  <a:cubicBezTo>
                    <a:pt x="1035119" y="18851"/>
                    <a:pt x="1027618" y="18851"/>
                    <a:pt x="1016368" y="18851"/>
                  </a:cubicBezTo>
                  <a:cubicBezTo>
                    <a:pt x="1012617" y="18851"/>
                    <a:pt x="1005117" y="15081"/>
                    <a:pt x="1001367" y="15081"/>
                  </a:cubicBezTo>
                  <a:close/>
                  <a:moveTo>
                    <a:pt x="1001367" y="0"/>
                  </a:moveTo>
                  <a:cubicBezTo>
                    <a:pt x="1008867" y="0"/>
                    <a:pt x="1012617" y="3770"/>
                    <a:pt x="1016368" y="3770"/>
                  </a:cubicBezTo>
                  <a:cubicBezTo>
                    <a:pt x="1027618" y="3770"/>
                    <a:pt x="1035119" y="3770"/>
                    <a:pt x="1042619" y="3770"/>
                  </a:cubicBezTo>
                  <a:lnTo>
                    <a:pt x="1053869" y="3770"/>
                  </a:lnTo>
                  <a:cubicBezTo>
                    <a:pt x="1057620" y="11311"/>
                    <a:pt x="1057620" y="11311"/>
                    <a:pt x="1057620" y="11311"/>
                  </a:cubicBezTo>
                  <a:cubicBezTo>
                    <a:pt x="1057620" y="3770"/>
                    <a:pt x="1057620" y="3770"/>
                    <a:pt x="1057620" y="3770"/>
                  </a:cubicBezTo>
                  <a:cubicBezTo>
                    <a:pt x="1076371" y="3770"/>
                    <a:pt x="1095122" y="15081"/>
                    <a:pt x="1110122" y="22622"/>
                  </a:cubicBezTo>
                  <a:lnTo>
                    <a:pt x="1129207" y="33586"/>
                  </a:lnTo>
                  <a:lnTo>
                    <a:pt x="1136253" y="37119"/>
                  </a:lnTo>
                  <a:cubicBezTo>
                    <a:pt x="1140024" y="48462"/>
                    <a:pt x="1143794" y="56025"/>
                    <a:pt x="1147564" y="63587"/>
                  </a:cubicBezTo>
                  <a:cubicBezTo>
                    <a:pt x="1158875" y="82493"/>
                    <a:pt x="1158875" y="101398"/>
                    <a:pt x="1158875" y="116523"/>
                  </a:cubicBezTo>
                  <a:lnTo>
                    <a:pt x="1158875" y="116880"/>
                  </a:lnTo>
                  <a:lnTo>
                    <a:pt x="1158875" y="127867"/>
                  </a:lnTo>
                  <a:lnTo>
                    <a:pt x="1158875" y="128190"/>
                  </a:lnTo>
                  <a:cubicBezTo>
                    <a:pt x="1158875" y="139501"/>
                    <a:pt x="1158875" y="150812"/>
                    <a:pt x="1155125" y="162123"/>
                  </a:cubicBezTo>
                  <a:cubicBezTo>
                    <a:pt x="1155125" y="167779"/>
                    <a:pt x="1153250" y="172492"/>
                    <a:pt x="1150906" y="176733"/>
                  </a:cubicBezTo>
                  <a:lnTo>
                    <a:pt x="1144014" y="188281"/>
                  </a:lnTo>
                  <a:lnTo>
                    <a:pt x="1211007" y="254328"/>
                  </a:lnTo>
                  <a:lnTo>
                    <a:pt x="1223983" y="262839"/>
                  </a:lnTo>
                  <a:cubicBezTo>
                    <a:pt x="1246566" y="277941"/>
                    <a:pt x="1265384" y="289268"/>
                    <a:pt x="1280439" y="308147"/>
                  </a:cubicBezTo>
                  <a:cubicBezTo>
                    <a:pt x="1287967" y="315698"/>
                    <a:pt x="1295494" y="325137"/>
                    <a:pt x="1303963" y="336937"/>
                  </a:cubicBezTo>
                  <a:lnTo>
                    <a:pt x="1322531" y="364277"/>
                  </a:lnTo>
                  <a:lnTo>
                    <a:pt x="1456664" y="496514"/>
                  </a:lnTo>
                  <a:lnTo>
                    <a:pt x="1457335" y="496931"/>
                  </a:lnTo>
                  <a:cubicBezTo>
                    <a:pt x="1472390" y="512033"/>
                    <a:pt x="1498736" y="530912"/>
                    <a:pt x="1525083" y="553566"/>
                  </a:cubicBezTo>
                  <a:cubicBezTo>
                    <a:pt x="1555193" y="576220"/>
                    <a:pt x="1581539" y="602649"/>
                    <a:pt x="1596594" y="629079"/>
                  </a:cubicBezTo>
                  <a:lnTo>
                    <a:pt x="1605861" y="643604"/>
                  </a:lnTo>
                  <a:lnTo>
                    <a:pt x="1701800" y="738188"/>
                  </a:lnTo>
                  <a:lnTo>
                    <a:pt x="1701069" y="738919"/>
                  </a:lnTo>
                  <a:lnTo>
                    <a:pt x="1710285" y="739848"/>
                  </a:lnTo>
                  <a:cubicBezTo>
                    <a:pt x="1758048" y="745687"/>
                    <a:pt x="1797576" y="752764"/>
                    <a:pt x="1829574" y="761256"/>
                  </a:cubicBezTo>
                  <a:cubicBezTo>
                    <a:pt x="1870984" y="772580"/>
                    <a:pt x="1901101" y="787677"/>
                    <a:pt x="1919923" y="806549"/>
                  </a:cubicBezTo>
                  <a:cubicBezTo>
                    <a:pt x="1931217" y="817873"/>
                    <a:pt x="1934982" y="829196"/>
                    <a:pt x="1938746" y="840519"/>
                  </a:cubicBezTo>
                  <a:cubicBezTo>
                    <a:pt x="1942511" y="866940"/>
                    <a:pt x="1946275" y="900910"/>
                    <a:pt x="1946275" y="938655"/>
                  </a:cubicBezTo>
                  <a:cubicBezTo>
                    <a:pt x="1946275" y="1036790"/>
                    <a:pt x="1934982" y="1153797"/>
                    <a:pt x="1934982" y="1259481"/>
                  </a:cubicBezTo>
                  <a:cubicBezTo>
                    <a:pt x="1934982" y="1293451"/>
                    <a:pt x="1934982" y="1327421"/>
                    <a:pt x="1938746" y="1357617"/>
                  </a:cubicBezTo>
                  <a:cubicBezTo>
                    <a:pt x="1942511" y="1384038"/>
                    <a:pt x="1942511" y="1410459"/>
                    <a:pt x="1942511" y="1433105"/>
                  </a:cubicBezTo>
                  <a:cubicBezTo>
                    <a:pt x="1942511" y="1459526"/>
                    <a:pt x="1940629" y="1483116"/>
                    <a:pt x="1935923" y="1504348"/>
                  </a:cubicBezTo>
                  <a:lnTo>
                    <a:pt x="1929524" y="1519873"/>
                  </a:lnTo>
                  <a:lnTo>
                    <a:pt x="1931987" y="1519873"/>
                  </a:lnTo>
                  <a:lnTo>
                    <a:pt x="1924447" y="1535113"/>
                  </a:lnTo>
                  <a:lnTo>
                    <a:pt x="1923292" y="1534994"/>
                  </a:lnTo>
                  <a:lnTo>
                    <a:pt x="1912394" y="1561436"/>
                  </a:lnTo>
                  <a:cubicBezTo>
                    <a:pt x="1893571" y="1591631"/>
                    <a:pt x="1859690" y="1614278"/>
                    <a:pt x="1814516" y="1621827"/>
                  </a:cubicBezTo>
                  <a:cubicBezTo>
                    <a:pt x="1788164" y="1625601"/>
                    <a:pt x="1754283" y="1625601"/>
                    <a:pt x="1720402" y="1625601"/>
                  </a:cubicBezTo>
                  <a:cubicBezTo>
                    <a:pt x="1584878" y="1625601"/>
                    <a:pt x="1389121" y="1602955"/>
                    <a:pt x="1050311" y="1602955"/>
                  </a:cubicBezTo>
                  <a:cubicBezTo>
                    <a:pt x="975020" y="1602955"/>
                    <a:pt x="888435" y="1602955"/>
                    <a:pt x="794321" y="1606729"/>
                  </a:cubicBezTo>
                  <a:cubicBezTo>
                    <a:pt x="587271" y="1614278"/>
                    <a:pt x="432924" y="1618052"/>
                    <a:pt x="319987" y="1618052"/>
                  </a:cubicBezTo>
                  <a:cubicBezTo>
                    <a:pt x="240932" y="1618052"/>
                    <a:pt x="176934" y="1618052"/>
                    <a:pt x="131760" y="1610503"/>
                  </a:cubicBezTo>
                  <a:cubicBezTo>
                    <a:pt x="86585" y="1602955"/>
                    <a:pt x="60233" y="1595406"/>
                    <a:pt x="37646" y="1580308"/>
                  </a:cubicBezTo>
                  <a:cubicBezTo>
                    <a:pt x="26352" y="1568985"/>
                    <a:pt x="18823" y="1557661"/>
                    <a:pt x="15058" y="1542564"/>
                  </a:cubicBezTo>
                  <a:cubicBezTo>
                    <a:pt x="3765" y="1508594"/>
                    <a:pt x="0" y="1455752"/>
                    <a:pt x="0" y="1387812"/>
                  </a:cubicBezTo>
                  <a:cubicBezTo>
                    <a:pt x="0" y="1319872"/>
                    <a:pt x="3765" y="1233060"/>
                    <a:pt x="3765" y="1131151"/>
                  </a:cubicBezTo>
                  <a:cubicBezTo>
                    <a:pt x="3765" y="1085857"/>
                    <a:pt x="3765" y="1033015"/>
                    <a:pt x="0" y="976399"/>
                  </a:cubicBezTo>
                  <a:cubicBezTo>
                    <a:pt x="0" y="972624"/>
                    <a:pt x="0" y="968850"/>
                    <a:pt x="0" y="965076"/>
                  </a:cubicBezTo>
                  <a:cubicBezTo>
                    <a:pt x="0" y="908459"/>
                    <a:pt x="15058" y="866940"/>
                    <a:pt x="33881" y="832971"/>
                  </a:cubicBezTo>
                  <a:cubicBezTo>
                    <a:pt x="52704" y="799001"/>
                    <a:pt x="75291" y="776354"/>
                    <a:pt x="101643" y="757482"/>
                  </a:cubicBezTo>
                  <a:cubicBezTo>
                    <a:pt x="158111" y="727286"/>
                    <a:pt x="214580" y="723512"/>
                    <a:pt x="233403" y="723512"/>
                  </a:cubicBezTo>
                  <a:cubicBezTo>
                    <a:pt x="237167" y="723512"/>
                    <a:pt x="240932" y="723512"/>
                    <a:pt x="240932" y="723512"/>
                  </a:cubicBezTo>
                  <a:lnTo>
                    <a:pt x="294873" y="722855"/>
                  </a:lnTo>
                  <a:lnTo>
                    <a:pt x="402341" y="628030"/>
                  </a:lnTo>
                  <a:lnTo>
                    <a:pt x="421048" y="598931"/>
                  </a:lnTo>
                  <a:cubicBezTo>
                    <a:pt x="432355" y="583855"/>
                    <a:pt x="447432" y="568779"/>
                    <a:pt x="473815" y="546165"/>
                  </a:cubicBezTo>
                  <a:cubicBezTo>
                    <a:pt x="487007" y="536743"/>
                    <a:pt x="502084" y="528263"/>
                    <a:pt x="517631" y="519783"/>
                  </a:cubicBezTo>
                  <a:lnTo>
                    <a:pt x="538218" y="508138"/>
                  </a:lnTo>
                  <a:lnTo>
                    <a:pt x="646109" y="412941"/>
                  </a:lnTo>
                  <a:lnTo>
                    <a:pt x="654968" y="400177"/>
                  </a:lnTo>
                  <a:cubicBezTo>
                    <a:pt x="678289" y="370673"/>
                    <a:pt x="703731" y="350179"/>
                    <a:pt x="737652" y="327565"/>
                  </a:cubicBezTo>
                  <a:lnTo>
                    <a:pt x="757455" y="314694"/>
                  </a:lnTo>
                  <a:lnTo>
                    <a:pt x="904405" y="185032"/>
                  </a:lnTo>
                  <a:lnTo>
                    <a:pt x="911804" y="176495"/>
                  </a:lnTo>
                  <a:lnTo>
                    <a:pt x="903862" y="162123"/>
                  </a:lnTo>
                  <a:cubicBezTo>
                    <a:pt x="903862" y="150812"/>
                    <a:pt x="900112" y="143272"/>
                    <a:pt x="900112" y="135731"/>
                  </a:cubicBezTo>
                  <a:cubicBezTo>
                    <a:pt x="900112" y="116880"/>
                    <a:pt x="903862" y="98028"/>
                    <a:pt x="911362" y="82947"/>
                  </a:cubicBezTo>
                  <a:cubicBezTo>
                    <a:pt x="915113" y="71636"/>
                    <a:pt x="918863" y="60325"/>
                    <a:pt x="926363" y="49014"/>
                  </a:cubicBezTo>
                  <a:cubicBezTo>
                    <a:pt x="930113" y="41473"/>
                    <a:pt x="933863" y="37703"/>
                    <a:pt x="937614" y="33933"/>
                  </a:cubicBezTo>
                  <a:cubicBezTo>
                    <a:pt x="937614" y="30162"/>
                    <a:pt x="941364" y="26392"/>
                    <a:pt x="945114" y="22622"/>
                  </a:cubicBezTo>
                  <a:cubicBezTo>
                    <a:pt x="956365" y="11311"/>
                    <a:pt x="975116" y="7540"/>
                    <a:pt x="986366" y="3770"/>
                  </a:cubicBezTo>
                  <a:cubicBezTo>
                    <a:pt x="990116" y="0"/>
                    <a:pt x="997617" y="0"/>
                    <a:pt x="100136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9D4927"/>
              </a:solidFill>
            </a:ln>
            <a:extLst/>
          </p:spPr>
          <p:txBody>
            <a:bodyPr/>
            <a:lstStyle/>
            <a:p>
              <a:endParaRPr lang="zh-CN" altLang="en-US" sz="1244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72" name="MH_Other_2"/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1067955" y="1684352"/>
              <a:ext cx="1638063" cy="1221812"/>
            </a:xfrm>
            <a:custGeom>
              <a:avLst/>
              <a:gdLst>
                <a:gd name="T0" fmla="*/ 1924272 w 1930133"/>
                <a:gd name="T1" fmla="*/ 671098 h 1439863"/>
                <a:gd name="T2" fmla="*/ 1788707 w 1930133"/>
                <a:gd name="T3" fmla="*/ 1432326 h 1439863"/>
                <a:gd name="T4" fmla="*/ 1442262 w 1930133"/>
                <a:gd name="T5" fmla="*/ 1432326 h 1439863"/>
                <a:gd name="T6" fmla="*/ 779500 w 1930133"/>
                <a:gd name="T7" fmla="*/ 1432326 h 1439863"/>
                <a:gd name="T8" fmla="*/ 0 w 1930133"/>
                <a:gd name="T9" fmla="*/ 1375799 h 1439863"/>
                <a:gd name="T10" fmla="*/ 90377 w 1930133"/>
                <a:gd name="T11" fmla="*/ 1398410 h 1439863"/>
                <a:gd name="T12" fmla="*/ 753140 w 1930133"/>
                <a:gd name="T13" fmla="*/ 1394642 h 1439863"/>
                <a:gd name="T14" fmla="*/ 1679501 w 1930133"/>
                <a:gd name="T15" fmla="*/ 1413484 h 1439863"/>
                <a:gd name="T16" fmla="*/ 1871552 w 1930133"/>
                <a:gd name="T17" fmla="*/ 1349420 h 1439863"/>
                <a:gd name="T18" fmla="*/ 1897912 w 1930133"/>
                <a:gd name="T19" fmla="*/ 1145923 h 1439863"/>
                <a:gd name="T20" fmla="*/ 1905443 w 1930133"/>
                <a:gd name="T21" fmla="*/ 727625 h 1439863"/>
                <a:gd name="T22" fmla="*/ 1084457 w 1930133"/>
                <a:gd name="T23" fmla="*/ 19050 h 1439863"/>
                <a:gd name="T24" fmla="*/ 1152297 w 1930133"/>
                <a:gd name="T25" fmla="*/ 71855 h 1439863"/>
                <a:gd name="T26" fmla="*/ 1246519 w 1930133"/>
                <a:gd name="T27" fmla="*/ 169922 h 1439863"/>
                <a:gd name="T28" fmla="*/ 1374661 w 1930133"/>
                <a:gd name="T29" fmla="*/ 294392 h 1439863"/>
                <a:gd name="T30" fmla="*/ 1442501 w 1930133"/>
                <a:gd name="T31" fmla="*/ 347197 h 1439863"/>
                <a:gd name="T32" fmla="*/ 1514110 w 1930133"/>
                <a:gd name="T33" fmla="*/ 430177 h 1439863"/>
                <a:gd name="T34" fmla="*/ 1597025 w 1930133"/>
                <a:gd name="T35" fmla="*/ 516928 h 1439863"/>
                <a:gd name="T36" fmla="*/ 1570643 w 1930133"/>
                <a:gd name="T37" fmla="*/ 520700 h 1439863"/>
                <a:gd name="T38" fmla="*/ 1502803 w 1930133"/>
                <a:gd name="T39" fmla="*/ 441492 h 1439863"/>
                <a:gd name="T40" fmla="*/ 1431194 w 1930133"/>
                <a:gd name="T41" fmla="*/ 358513 h 1439863"/>
                <a:gd name="T42" fmla="*/ 1363354 w 1930133"/>
                <a:gd name="T43" fmla="*/ 305707 h 1439863"/>
                <a:gd name="T44" fmla="*/ 1235212 w 1930133"/>
                <a:gd name="T45" fmla="*/ 177466 h 1439863"/>
                <a:gd name="T46" fmla="*/ 1144759 w 1930133"/>
                <a:gd name="T47" fmla="*/ 86943 h 1439863"/>
                <a:gd name="T48" fmla="*/ 1073150 w 1930133"/>
                <a:gd name="T49" fmla="*/ 26594 h 1439863"/>
                <a:gd name="T50" fmla="*/ 900825 w 1930133"/>
                <a:gd name="T51" fmla="*/ 3770 h 1439863"/>
                <a:gd name="T52" fmla="*/ 906463 w 1930133"/>
                <a:gd name="T53" fmla="*/ 7541 h 1439863"/>
                <a:gd name="T54" fmla="*/ 895187 w 1930133"/>
                <a:gd name="T55" fmla="*/ 0 h 1439863"/>
                <a:gd name="T56" fmla="*/ 898946 w 1930133"/>
                <a:gd name="T57" fmla="*/ 3770 h 1439863"/>
                <a:gd name="T58" fmla="*/ 876393 w 1930133"/>
                <a:gd name="T59" fmla="*/ 37703 h 1439863"/>
                <a:gd name="T60" fmla="*/ 812493 w 1930133"/>
                <a:gd name="T61" fmla="*/ 109339 h 1439863"/>
                <a:gd name="T62" fmla="*/ 741076 w 1930133"/>
                <a:gd name="T63" fmla="*/ 154583 h 1439863"/>
                <a:gd name="T64" fmla="*/ 643348 w 1930133"/>
                <a:gd name="T65" fmla="*/ 252611 h 1439863"/>
                <a:gd name="T66" fmla="*/ 553137 w 1930133"/>
                <a:gd name="T67" fmla="*/ 324247 h 1439863"/>
                <a:gd name="T68" fmla="*/ 444132 w 1930133"/>
                <a:gd name="T69" fmla="*/ 410965 h 1439863"/>
                <a:gd name="T70" fmla="*/ 410302 w 1930133"/>
                <a:gd name="T71" fmla="*/ 459979 h 1439863"/>
                <a:gd name="T72" fmla="*/ 327609 w 1930133"/>
                <a:gd name="T73" fmla="*/ 512763 h 1439863"/>
                <a:gd name="T74" fmla="*/ 327609 w 1930133"/>
                <a:gd name="T75" fmla="*/ 508993 h 1439863"/>
                <a:gd name="T76" fmla="*/ 353920 w 1930133"/>
                <a:gd name="T77" fmla="*/ 493912 h 1439863"/>
                <a:gd name="T78" fmla="*/ 414061 w 1930133"/>
                <a:gd name="T79" fmla="*/ 426046 h 1439863"/>
                <a:gd name="T80" fmla="*/ 481719 w 1930133"/>
                <a:gd name="T81" fmla="*/ 350640 h 1439863"/>
                <a:gd name="T82" fmla="*/ 568172 w 1930133"/>
                <a:gd name="T83" fmla="*/ 297855 h 1439863"/>
                <a:gd name="T84" fmla="*/ 643348 w 1930133"/>
                <a:gd name="T85" fmla="*/ 226219 h 1439863"/>
                <a:gd name="T86" fmla="*/ 759870 w 1930133"/>
                <a:gd name="T87" fmla="*/ 120650 h 1439863"/>
                <a:gd name="T88" fmla="*/ 853840 w 1930133"/>
                <a:gd name="T89" fmla="*/ 49014 h 1439863"/>
                <a:gd name="T90" fmla="*/ 895187 w 1930133"/>
                <a:gd name="T91" fmla="*/ 0 h 1439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0133" h="1439863">
                  <a:moveTo>
                    <a:pt x="1897912" y="633413"/>
                  </a:moveTo>
                  <a:cubicBezTo>
                    <a:pt x="1912975" y="644718"/>
                    <a:pt x="1920506" y="656024"/>
                    <a:pt x="1924272" y="671098"/>
                  </a:cubicBezTo>
                  <a:cubicBezTo>
                    <a:pt x="1943100" y="791688"/>
                    <a:pt x="1909209" y="1036638"/>
                    <a:pt x="1924272" y="1191145"/>
                  </a:cubicBezTo>
                  <a:cubicBezTo>
                    <a:pt x="1943100" y="1341883"/>
                    <a:pt x="1897912" y="1413484"/>
                    <a:pt x="1788707" y="1432326"/>
                  </a:cubicBezTo>
                  <a:cubicBezTo>
                    <a:pt x="1754815" y="1439863"/>
                    <a:pt x="1713393" y="1439863"/>
                    <a:pt x="1668204" y="1439863"/>
                  </a:cubicBezTo>
                  <a:cubicBezTo>
                    <a:pt x="1607953" y="1439863"/>
                    <a:pt x="1532639" y="1436095"/>
                    <a:pt x="1442262" y="1432326"/>
                  </a:cubicBezTo>
                  <a:cubicBezTo>
                    <a:pt x="1348120" y="1428558"/>
                    <a:pt x="1238915" y="1424789"/>
                    <a:pt x="1099584" y="1424789"/>
                  </a:cubicBezTo>
                  <a:cubicBezTo>
                    <a:pt x="1005441" y="1424789"/>
                    <a:pt x="900002" y="1428558"/>
                    <a:pt x="779500" y="1432326"/>
                  </a:cubicBezTo>
                  <a:cubicBezTo>
                    <a:pt x="658997" y="1436095"/>
                    <a:pt x="553558" y="1439863"/>
                    <a:pt x="466947" y="1439863"/>
                  </a:cubicBezTo>
                  <a:cubicBezTo>
                    <a:pt x="109205" y="1439863"/>
                    <a:pt x="3766" y="1405947"/>
                    <a:pt x="0" y="1375799"/>
                  </a:cubicBezTo>
                  <a:cubicBezTo>
                    <a:pt x="0" y="1372031"/>
                    <a:pt x="0" y="1372031"/>
                    <a:pt x="0" y="1368262"/>
                  </a:cubicBezTo>
                  <a:cubicBezTo>
                    <a:pt x="18828" y="1383336"/>
                    <a:pt x="48954" y="1390873"/>
                    <a:pt x="90377" y="1398410"/>
                  </a:cubicBezTo>
                  <a:cubicBezTo>
                    <a:pt x="135565" y="1405947"/>
                    <a:pt x="199582" y="1405947"/>
                    <a:pt x="278661" y="1405947"/>
                  </a:cubicBezTo>
                  <a:cubicBezTo>
                    <a:pt x="391633" y="1405947"/>
                    <a:pt x="546026" y="1402179"/>
                    <a:pt x="753140" y="1394642"/>
                  </a:cubicBezTo>
                  <a:cubicBezTo>
                    <a:pt x="847282" y="1390873"/>
                    <a:pt x="933893" y="1390873"/>
                    <a:pt x="1009207" y="1390873"/>
                  </a:cubicBezTo>
                  <a:cubicBezTo>
                    <a:pt x="1348120" y="1390873"/>
                    <a:pt x="1543936" y="1413484"/>
                    <a:pt x="1679501" y="1413484"/>
                  </a:cubicBezTo>
                  <a:cubicBezTo>
                    <a:pt x="1713393" y="1413484"/>
                    <a:pt x="1747284" y="1413484"/>
                    <a:pt x="1773644" y="1409716"/>
                  </a:cubicBezTo>
                  <a:cubicBezTo>
                    <a:pt x="1818832" y="1402179"/>
                    <a:pt x="1852723" y="1379568"/>
                    <a:pt x="1871552" y="1349420"/>
                  </a:cubicBezTo>
                  <a:cubicBezTo>
                    <a:pt x="1894146" y="1315504"/>
                    <a:pt x="1901678" y="1274051"/>
                    <a:pt x="1901678" y="1221293"/>
                  </a:cubicBezTo>
                  <a:cubicBezTo>
                    <a:pt x="1901678" y="1198682"/>
                    <a:pt x="1901678" y="1172303"/>
                    <a:pt x="1897912" y="1145923"/>
                  </a:cubicBezTo>
                  <a:cubicBezTo>
                    <a:pt x="1894146" y="1115776"/>
                    <a:pt x="1894146" y="1081860"/>
                    <a:pt x="1894146" y="1047944"/>
                  </a:cubicBezTo>
                  <a:cubicBezTo>
                    <a:pt x="1894146" y="942427"/>
                    <a:pt x="1905443" y="825604"/>
                    <a:pt x="1905443" y="727625"/>
                  </a:cubicBezTo>
                  <a:cubicBezTo>
                    <a:pt x="1905443" y="693708"/>
                    <a:pt x="1901678" y="659792"/>
                    <a:pt x="1897912" y="633413"/>
                  </a:cubicBezTo>
                  <a:close/>
                  <a:moveTo>
                    <a:pt x="1084457" y="19050"/>
                  </a:moveTo>
                  <a:cubicBezTo>
                    <a:pt x="1103301" y="37909"/>
                    <a:pt x="1125915" y="56768"/>
                    <a:pt x="1148528" y="68084"/>
                  </a:cubicBezTo>
                  <a:cubicBezTo>
                    <a:pt x="1148528" y="71855"/>
                    <a:pt x="1148528" y="71855"/>
                    <a:pt x="1152297" y="71855"/>
                  </a:cubicBezTo>
                  <a:cubicBezTo>
                    <a:pt x="1174910" y="83171"/>
                    <a:pt x="1189986" y="94486"/>
                    <a:pt x="1208830" y="113345"/>
                  </a:cubicBezTo>
                  <a:cubicBezTo>
                    <a:pt x="1220137" y="128432"/>
                    <a:pt x="1231443" y="143520"/>
                    <a:pt x="1246519" y="169922"/>
                  </a:cubicBezTo>
                  <a:cubicBezTo>
                    <a:pt x="1250288" y="173694"/>
                    <a:pt x="1254057" y="177466"/>
                    <a:pt x="1257826" y="185010"/>
                  </a:cubicBezTo>
                  <a:cubicBezTo>
                    <a:pt x="1295514" y="249130"/>
                    <a:pt x="1340741" y="271761"/>
                    <a:pt x="1374661" y="294392"/>
                  </a:cubicBezTo>
                  <a:cubicBezTo>
                    <a:pt x="1374661" y="298164"/>
                    <a:pt x="1378430" y="298164"/>
                    <a:pt x="1382199" y="301935"/>
                  </a:cubicBezTo>
                  <a:cubicBezTo>
                    <a:pt x="1397274" y="313251"/>
                    <a:pt x="1419888" y="328338"/>
                    <a:pt x="1442501" y="347197"/>
                  </a:cubicBezTo>
                  <a:cubicBezTo>
                    <a:pt x="1468883" y="369828"/>
                    <a:pt x="1491496" y="396231"/>
                    <a:pt x="1506572" y="418861"/>
                  </a:cubicBezTo>
                  <a:cubicBezTo>
                    <a:pt x="1510341" y="422633"/>
                    <a:pt x="1510341" y="426405"/>
                    <a:pt x="1514110" y="430177"/>
                  </a:cubicBezTo>
                  <a:cubicBezTo>
                    <a:pt x="1525416" y="449036"/>
                    <a:pt x="1540492" y="467895"/>
                    <a:pt x="1551799" y="482982"/>
                  </a:cubicBezTo>
                  <a:cubicBezTo>
                    <a:pt x="1566874" y="501841"/>
                    <a:pt x="1585719" y="513157"/>
                    <a:pt x="1597025" y="516928"/>
                  </a:cubicBezTo>
                  <a:cubicBezTo>
                    <a:pt x="1597025" y="516928"/>
                    <a:pt x="1597025" y="516928"/>
                    <a:pt x="1593256" y="520700"/>
                  </a:cubicBezTo>
                  <a:cubicBezTo>
                    <a:pt x="1585719" y="520700"/>
                    <a:pt x="1578181" y="520700"/>
                    <a:pt x="1570643" y="520700"/>
                  </a:cubicBezTo>
                  <a:cubicBezTo>
                    <a:pt x="1559336" y="513157"/>
                    <a:pt x="1551799" y="501841"/>
                    <a:pt x="1540492" y="494298"/>
                  </a:cubicBezTo>
                  <a:cubicBezTo>
                    <a:pt x="1529185" y="479210"/>
                    <a:pt x="1514110" y="460351"/>
                    <a:pt x="1502803" y="441492"/>
                  </a:cubicBezTo>
                  <a:cubicBezTo>
                    <a:pt x="1499034" y="437720"/>
                    <a:pt x="1495265" y="433949"/>
                    <a:pt x="1495265" y="426405"/>
                  </a:cubicBezTo>
                  <a:cubicBezTo>
                    <a:pt x="1480190" y="407546"/>
                    <a:pt x="1457576" y="381143"/>
                    <a:pt x="1431194" y="358513"/>
                  </a:cubicBezTo>
                  <a:cubicBezTo>
                    <a:pt x="1408581" y="339654"/>
                    <a:pt x="1385968" y="324566"/>
                    <a:pt x="1370892" y="313251"/>
                  </a:cubicBezTo>
                  <a:cubicBezTo>
                    <a:pt x="1370892" y="309479"/>
                    <a:pt x="1367123" y="309479"/>
                    <a:pt x="1363354" y="305707"/>
                  </a:cubicBezTo>
                  <a:cubicBezTo>
                    <a:pt x="1333203" y="286848"/>
                    <a:pt x="1284208" y="256674"/>
                    <a:pt x="1242750" y="192553"/>
                  </a:cubicBezTo>
                  <a:cubicBezTo>
                    <a:pt x="1242750" y="188781"/>
                    <a:pt x="1238981" y="181238"/>
                    <a:pt x="1235212" y="177466"/>
                  </a:cubicBezTo>
                  <a:cubicBezTo>
                    <a:pt x="1220137" y="154835"/>
                    <a:pt x="1208830" y="135976"/>
                    <a:pt x="1197523" y="124661"/>
                  </a:cubicBezTo>
                  <a:cubicBezTo>
                    <a:pt x="1182448" y="105802"/>
                    <a:pt x="1167372" y="98258"/>
                    <a:pt x="1144759" y="86943"/>
                  </a:cubicBezTo>
                  <a:cubicBezTo>
                    <a:pt x="1140990" y="83171"/>
                    <a:pt x="1140990" y="83171"/>
                    <a:pt x="1137221" y="83171"/>
                  </a:cubicBezTo>
                  <a:cubicBezTo>
                    <a:pt x="1114608" y="68084"/>
                    <a:pt x="1091995" y="49225"/>
                    <a:pt x="1073150" y="26594"/>
                  </a:cubicBezTo>
                  <a:cubicBezTo>
                    <a:pt x="1076919" y="22822"/>
                    <a:pt x="1080688" y="22822"/>
                    <a:pt x="1084457" y="19050"/>
                  </a:cubicBezTo>
                  <a:close/>
                  <a:moveTo>
                    <a:pt x="900825" y="3770"/>
                  </a:moveTo>
                  <a:lnTo>
                    <a:pt x="902704" y="3770"/>
                  </a:lnTo>
                  <a:cubicBezTo>
                    <a:pt x="902704" y="3770"/>
                    <a:pt x="902704" y="3770"/>
                    <a:pt x="906463" y="7541"/>
                  </a:cubicBezTo>
                  <a:lnTo>
                    <a:pt x="900825" y="3770"/>
                  </a:lnTo>
                  <a:close/>
                  <a:moveTo>
                    <a:pt x="895187" y="0"/>
                  </a:moveTo>
                  <a:lnTo>
                    <a:pt x="900825" y="3770"/>
                  </a:lnTo>
                  <a:lnTo>
                    <a:pt x="898946" y="3770"/>
                  </a:lnTo>
                  <a:cubicBezTo>
                    <a:pt x="902704" y="3770"/>
                    <a:pt x="906463" y="7541"/>
                    <a:pt x="906463" y="7541"/>
                  </a:cubicBezTo>
                  <a:cubicBezTo>
                    <a:pt x="895187" y="18852"/>
                    <a:pt x="887669" y="26392"/>
                    <a:pt x="876393" y="37703"/>
                  </a:cubicBezTo>
                  <a:cubicBezTo>
                    <a:pt x="872634" y="45244"/>
                    <a:pt x="872634" y="49014"/>
                    <a:pt x="868875" y="56555"/>
                  </a:cubicBezTo>
                  <a:cubicBezTo>
                    <a:pt x="857599" y="75406"/>
                    <a:pt x="835046" y="90488"/>
                    <a:pt x="812493" y="109339"/>
                  </a:cubicBezTo>
                  <a:cubicBezTo>
                    <a:pt x="797458" y="116880"/>
                    <a:pt x="782423" y="124421"/>
                    <a:pt x="771147" y="131961"/>
                  </a:cubicBezTo>
                  <a:cubicBezTo>
                    <a:pt x="759870" y="139502"/>
                    <a:pt x="748594" y="147042"/>
                    <a:pt x="741076" y="154583"/>
                  </a:cubicBezTo>
                  <a:cubicBezTo>
                    <a:pt x="703488" y="180975"/>
                    <a:pt x="677177" y="199827"/>
                    <a:pt x="654624" y="237530"/>
                  </a:cubicBezTo>
                  <a:cubicBezTo>
                    <a:pt x="650865" y="241300"/>
                    <a:pt x="647106" y="245071"/>
                    <a:pt x="643348" y="252611"/>
                  </a:cubicBezTo>
                  <a:cubicBezTo>
                    <a:pt x="628312" y="275233"/>
                    <a:pt x="602001" y="294085"/>
                    <a:pt x="575689" y="312936"/>
                  </a:cubicBezTo>
                  <a:cubicBezTo>
                    <a:pt x="568172" y="316707"/>
                    <a:pt x="560654" y="320477"/>
                    <a:pt x="553137" y="324247"/>
                  </a:cubicBezTo>
                  <a:cubicBezTo>
                    <a:pt x="530584" y="335558"/>
                    <a:pt x="508031" y="350640"/>
                    <a:pt x="492996" y="361950"/>
                  </a:cubicBezTo>
                  <a:cubicBezTo>
                    <a:pt x="466684" y="380802"/>
                    <a:pt x="455408" y="395883"/>
                    <a:pt x="444132" y="410965"/>
                  </a:cubicBezTo>
                  <a:cubicBezTo>
                    <a:pt x="436614" y="418505"/>
                    <a:pt x="432855" y="426046"/>
                    <a:pt x="425338" y="437357"/>
                  </a:cubicBezTo>
                  <a:cubicBezTo>
                    <a:pt x="421579" y="441127"/>
                    <a:pt x="417820" y="452438"/>
                    <a:pt x="410302" y="459979"/>
                  </a:cubicBezTo>
                  <a:cubicBezTo>
                    <a:pt x="395267" y="482601"/>
                    <a:pt x="368956" y="501452"/>
                    <a:pt x="353920" y="508993"/>
                  </a:cubicBezTo>
                  <a:cubicBezTo>
                    <a:pt x="342644" y="508993"/>
                    <a:pt x="335127" y="512763"/>
                    <a:pt x="327609" y="512763"/>
                  </a:cubicBezTo>
                  <a:cubicBezTo>
                    <a:pt x="327609" y="512763"/>
                    <a:pt x="327609" y="512763"/>
                    <a:pt x="323850" y="508993"/>
                  </a:cubicBezTo>
                  <a:cubicBezTo>
                    <a:pt x="323850" y="508993"/>
                    <a:pt x="323850" y="508993"/>
                    <a:pt x="327609" y="508993"/>
                  </a:cubicBezTo>
                  <a:cubicBezTo>
                    <a:pt x="327609" y="505223"/>
                    <a:pt x="331368" y="505223"/>
                    <a:pt x="331368" y="505223"/>
                  </a:cubicBezTo>
                  <a:cubicBezTo>
                    <a:pt x="338885" y="501452"/>
                    <a:pt x="346403" y="497682"/>
                    <a:pt x="353920" y="493912"/>
                  </a:cubicBezTo>
                  <a:cubicBezTo>
                    <a:pt x="368956" y="482601"/>
                    <a:pt x="387750" y="467519"/>
                    <a:pt x="399026" y="448668"/>
                  </a:cubicBezTo>
                  <a:cubicBezTo>
                    <a:pt x="406544" y="441127"/>
                    <a:pt x="410302" y="433587"/>
                    <a:pt x="414061" y="426046"/>
                  </a:cubicBezTo>
                  <a:cubicBezTo>
                    <a:pt x="421579" y="418505"/>
                    <a:pt x="425338" y="410965"/>
                    <a:pt x="432855" y="399654"/>
                  </a:cubicBezTo>
                  <a:cubicBezTo>
                    <a:pt x="444132" y="384572"/>
                    <a:pt x="455408" y="369491"/>
                    <a:pt x="481719" y="350640"/>
                  </a:cubicBezTo>
                  <a:cubicBezTo>
                    <a:pt x="500513" y="335558"/>
                    <a:pt x="523066" y="324247"/>
                    <a:pt x="545619" y="312936"/>
                  </a:cubicBezTo>
                  <a:cubicBezTo>
                    <a:pt x="553137" y="309166"/>
                    <a:pt x="560654" y="305396"/>
                    <a:pt x="568172" y="297855"/>
                  </a:cubicBezTo>
                  <a:cubicBezTo>
                    <a:pt x="594483" y="282774"/>
                    <a:pt x="617036" y="263922"/>
                    <a:pt x="632071" y="245071"/>
                  </a:cubicBezTo>
                  <a:cubicBezTo>
                    <a:pt x="635830" y="237530"/>
                    <a:pt x="639589" y="233760"/>
                    <a:pt x="643348" y="226219"/>
                  </a:cubicBezTo>
                  <a:cubicBezTo>
                    <a:pt x="665900" y="188516"/>
                    <a:pt x="692212" y="165894"/>
                    <a:pt x="729800" y="139502"/>
                  </a:cubicBezTo>
                  <a:cubicBezTo>
                    <a:pt x="741076" y="135732"/>
                    <a:pt x="752353" y="128191"/>
                    <a:pt x="759870" y="120650"/>
                  </a:cubicBezTo>
                  <a:cubicBezTo>
                    <a:pt x="774905" y="113110"/>
                    <a:pt x="789941" y="105569"/>
                    <a:pt x="804976" y="94258"/>
                  </a:cubicBezTo>
                  <a:cubicBezTo>
                    <a:pt x="827529" y="79177"/>
                    <a:pt x="846323" y="64096"/>
                    <a:pt x="853840" y="49014"/>
                  </a:cubicBezTo>
                  <a:cubicBezTo>
                    <a:pt x="857599" y="41474"/>
                    <a:pt x="861358" y="33933"/>
                    <a:pt x="865116" y="30163"/>
                  </a:cubicBezTo>
                  <a:cubicBezTo>
                    <a:pt x="876393" y="18852"/>
                    <a:pt x="883910" y="7541"/>
                    <a:pt x="895187" y="0"/>
                  </a:cubicBez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244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73" name="MH_SubTitle_1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173724" y="2139669"/>
              <a:ext cx="1361129" cy="744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1067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您的内容打在这里，或者通过复制您的文本后，在此框中选择粘贴</a:t>
              </a:r>
              <a:endParaRPr lang="zh-CN" altLang="en-US" sz="47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005807" y="2456984"/>
            <a:ext cx="1982725" cy="1660253"/>
            <a:chOff x="3613160" y="1813673"/>
            <a:chExt cx="1673088" cy="1400975"/>
          </a:xfrm>
        </p:grpSpPr>
        <p:sp>
          <p:nvSpPr>
            <p:cNvPr id="78" name="MH_Other_3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3613160" y="1813673"/>
              <a:ext cx="1651534" cy="1379422"/>
            </a:xfrm>
            <a:custGeom>
              <a:avLst/>
              <a:gdLst>
                <a:gd name="T0" fmla="*/ 191907 w 1946275"/>
                <a:gd name="T1" fmla="*/ 1457871 h 1625601"/>
                <a:gd name="T2" fmla="*/ 469563 w 1946275"/>
                <a:gd name="T3" fmla="*/ 1465183 h 1625601"/>
                <a:gd name="T4" fmla="*/ 15058 w 1946275"/>
                <a:gd name="T5" fmla="*/ 1387812 h 1625601"/>
                <a:gd name="T6" fmla="*/ 173883 w 1946275"/>
                <a:gd name="T7" fmla="*/ 916385 h 1625601"/>
                <a:gd name="T8" fmla="*/ 1845108 w 1946275"/>
                <a:gd name="T9" fmla="*/ 860670 h 1625601"/>
                <a:gd name="T10" fmla="*/ 87526 w 1946275"/>
                <a:gd name="T11" fmla="*/ 789985 h 1625601"/>
                <a:gd name="T12" fmla="*/ 496943 w 1946275"/>
                <a:gd name="T13" fmla="*/ 749914 h 1625601"/>
                <a:gd name="T14" fmla="*/ 36810 w 1946275"/>
                <a:gd name="T15" fmla="*/ 916385 h 1625601"/>
                <a:gd name="T16" fmla="*/ 173606 w 1946275"/>
                <a:gd name="T17" fmla="*/ 919957 h 1625601"/>
                <a:gd name="T18" fmla="*/ 196197 w 1946275"/>
                <a:gd name="T19" fmla="*/ 927101 h 1625601"/>
                <a:gd name="T20" fmla="*/ 25511 w 1946275"/>
                <a:gd name="T21" fmla="*/ 1199993 h 1625601"/>
                <a:gd name="T22" fmla="*/ 188045 w 1946275"/>
                <a:gd name="T23" fmla="*/ 1285522 h 1625601"/>
                <a:gd name="T24" fmla="*/ 165531 w 1946275"/>
                <a:gd name="T25" fmla="*/ 1297164 h 1625601"/>
                <a:gd name="T26" fmla="*/ 22174 w 1946275"/>
                <a:gd name="T27" fmla="*/ 1293294 h 1625601"/>
                <a:gd name="T28" fmla="*/ 266902 w 1946275"/>
                <a:gd name="T29" fmla="*/ 1451610 h 1625601"/>
                <a:gd name="T30" fmla="*/ 25181 w 1946275"/>
                <a:gd name="T31" fmla="*/ 1456015 h 1625601"/>
                <a:gd name="T32" fmla="*/ 97879 w 1946275"/>
                <a:gd name="T33" fmla="*/ 1587857 h 1625601"/>
                <a:gd name="T34" fmla="*/ 1065351 w 1946275"/>
                <a:gd name="T35" fmla="*/ 1582979 h 1625601"/>
                <a:gd name="T36" fmla="*/ 1796181 w 1946275"/>
                <a:gd name="T37" fmla="*/ 1601814 h 1625601"/>
                <a:gd name="T38" fmla="*/ 1660524 w 1946275"/>
                <a:gd name="T39" fmla="*/ 1531303 h 1625601"/>
                <a:gd name="T40" fmla="*/ 1705768 w 1946275"/>
                <a:gd name="T41" fmla="*/ 1519873 h 1625601"/>
                <a:gd name="T42" fmla="*/ 1920497 w 1946275"/>
                <a:gd name="T43" fmla="*/ 1387090 h 1625601"/>
                <a:gd name="T44" fmla="*/ 1855623 w 1946275"/>
                <a:gd name="T45" fmla="*/ 1074420 h 1625601"/>
                <a:gd name="T46" fmla="*/ 1921262 w 1946275"/>
                <a:gd name="T47" fmla="*/ 1060588 h 1625601"/>
                <a:gd name="T48" fmla="*/ 1928695 w 1946275"/>
                <a:gd name="T49" fmla="*/ 885826 h 1625601"/>
                <a:gd name="T50" fmla="*/ 1757675 w 1946275"/>
                <a:gd name="T51" fmla="*/ 863204 h 1625601"/>
                <a:gd name="T52" fmla="*/ 1851611 w 1946275"/>
                <a:gd name="T53" fmla="*/ 861319 h 1625601"/>
                <a:gd name="T54" fmla="*/ 1870984 w 1946275"/>
                <a:gd name="T55" fmla="*/ 791452 h 1625601"/>
                <a:gd name="T56" fmla="*/ 481354 w 1946275"/>
                <a:gd name="T57" fmla="*/ 557472 h 1625601"/>
                <a:gd name="T58" fmla="*/ 880878 w 1946275"/>
                <a:gd name="T59" fmla="*/ 237110 h 1625601"/>
                <a:gd name="T60" fmla="*/ 571812 w 1946275"/>
                <a:gd name="T61" fmla="*/ 504707 h 1625601"/>
                <a:gd name="T62" fmla="*/ 324814 w 1946275"/>
                <a:gd name="T63" fmla="*/ 722489 h 1625601"/>
                <a:gd name="T64" fmla="*/ 1633536 w 1946275"/>
                <a:gd name="T65" fmla="*/ 731838 h 1625601"/>
                <a:gd name="T66" fmla="*/ 1594095 w 1946275"/>
                <a:gd name="T67" fmla="*/ 654071 h 1625601"/>
                <a:gd name="T68" fmla="*/ 1203100 w 1946275"/>
                <a:gd name="T69" fmla="*/ 268599 h 1625601"/>
                <a:gd name="T70" fmla="*/ 1121958 w 1946275"/>
                <a:gd name="T71" fmla="*/ 206877 h 1625601"/>
                <a:gd name="T72" fmla="*/ 1101944 w 1946275"/>
                <a:gd name="T73" fmla="*/ 222017 h 1625601"/>
                <a:gd name="T74" fmla="*/ 1050119 w 1946275"/>
                <a:gd name="T75" fmla="*/ 241300 h 1625601"/>
                <a:gd name="T76" fmla="*/ 947737 w 1946275"/>
                <a:gd name="T77" fmla="*/ 218614 h 1625601"/>
                <a:gd name="T78" fmla="*/ 990116 w 1946275"/>
                <a:gd name="T79" fmla="*/ 18851 h 1625601"/>
                <a:gd name="T80" fmla="*/ 915113 w 1946275"/>
                <a:gd name="T81" fmla="*/ 135731 h 1625601"/>
                <a:gd name="T82" fmla="*/ 1050119 w 1946275"/>
                <a:gd name="T83" fmla="*/ 226219 h 1625601"/>
                <a:gd name="T84" fmla="*/ 1140124 w 1946275"/>
                <a:gd name="T85" fmla="*/ 158353 h 1625601"/>
                <a:gd name="T86" fmla="*/ 1102622 w 1946275"/>
                <a:gd name="T87" fmla="*/ 33933 h 1625601"/>
                <a:gd name="T88" fmla="*/ 1001367 w 1946275"/>
                <a:gd name="T89" fmla="*/ 0 h 1625601"/>
                <a:gd name="T90" fmla="*/ 1057620 w 1946275"/>
                <a:gd name="T91" fmla="*/ 3770 h 1625601"/>
                <a:gd name="T92" fmla="*/ 1158875 w 1946275"/>
                <a:gd name="T93" fmla="*/ 116523 h 1625601"/>
                <a:gd name="T94" fmla="*/ 1150906 w 1946275"/>
                <a:gd name="T95" fmla="*/ 176733 h 1625601"/>
                <a:gd name="T96" fmla="*/ 1303963 w 1946275"/>
                <a:gd name="T97" fmla="*/ 336937 h 1625601"/>
                <a:gd name="T98" fmla="*/ 1596594 w 1946275"/>
                <a:gd name="T99" fmla="*/ 629079 h 1625601"/>
                <a:gd name="T100" fmla="*/ 1829574 w 1946275"/>
                <a:gd name="T101" fmla="*/ 761256 h 1625601"/>
                <a:gd name="T102" fmla="*/ 1938746 w 1946275"/>
                <a:gd name="T103" fmla="*/ 1357617 h 1625601"/>
                <a:gd name="T104" fmla="*/ 1924447 w 1946275"/>
                <a:gd name="T105" fmla="*/ 1535113 h 1625601"/>
                <a:gd name="T106" fmla="*/ 1050311 w 1946275"/>
                <a:gd name="T107" fmla="*/ 1602955 h 1625601"/>
                <a:gd name="T108" fmla="*/ 15058 w 1946275"/>
                <a:gd name="T109" fmla="*/ 1542564 h 1625601"/>
                <a:gd name="T110" fmla="*/ 33881 w 1946275"/>
                <a:gd name="T111" fmla="*/ 832971 h 1625601"/>
                <a:gd name="T112" fmla="*/ 402341 w 1946275"/>
                <a:gd name="T113" fmla="*/ 628030 h 1625601"/>
                <a:gd name="T114" fmla="*/ 646109 w 1946275"/>
                <a:gd name="T115" fmla="*/ 412941 h 1625601"/>
                <a:gd name="T116" fmla="*/ 911804 w 1946275"/>
                <a:gd name="T117" fmla="*/ 176495 h 1625601"/>
                <a:gd name="T118" fmla="*/ 937614 w 1946275"/>
                <a:gd name="T119" fmla="*/ 33933 h 1625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6275" h="1625601">
                  <a:moveTo>
                    <a:pt x="481437" y="1465536"/>
                  </a:moveTo>
                  <a:lnTo>
                    <a:pt x="487586" y="1465719"/>
                  </a:lnTo>
                  <a:cubicBezTo>
                    <a:pt x="494896" y="1465957"/>
                    <a:pt x="493351" y="1465957"/>
                    <a:pt x="486307" y="1465719"/>
                  </a:cubicBezTo>
                  <a:lnTo>
                    <a:pt x="481437" y="1465536"/>
                  </a:lnTo>
                  <a:close/>
                  <a:moveTo>
                    <a:pt x="191907" y="1457871"/>
                  </a:moveTo>
                  <a:lnTo>
                    <a:pt x="247607" y="1459230"/>
                  </a:lnTo>
                  <a:cubicBezTo>
                    <a:pt x="322435" y="1461135"/>
                    <a:pt x="396793" y="1463040"/>
                    <a:pt x="428795" y="1463040"/>
                  </a:cubicBezTo>
                  <a:cubicBezTo>
                    <a:pt x="444796" y="1463993"/>
                    <a:pt x="460327" y="1464707"/>
                    <a:pt x="472034" y="1465183"/>
                  </a:cubicBezTo>
                  <a:lnTo>
                    <a:pt x="481437" y="1465536"/>
                  </a:lnTo>
                  <a:lnTo>
                    <a:pt x="469563" y="1465183"/>
                  </a:lnTo>
                  <a:cubicBezTo>
                    <a:pt x="452562" y="1464707"/>
                    <a:pt x="425031" y="1463993"/>
                    <a:pt x="383616" y="1463040"/>
                  </a:cubicBezTo>
                  <a:cubicBezTo>
                    <a:pt x="217958" y="1459230"/>
                    <a:pt x="440090" y="1466850"/>
                    <a:pt x="225488" y="1459230"/>
                  </a:cubicBezTo>
                  <a:lnTo>
                    <a:pt x="191907" y="1457871"/>
                  </a:lnTo>
                  <a:close/>
                  <a:moveTo>
                    <a:pt x="15280" y="1374175"/>
                  </a:moveTo>
                  <a:lnTo>
                    <a:pt x="15058" y="1387812"/>
                  </a:lnTo>
                  <a:lnTo>
                    <a:pt x="15334" y="1396572"/>
                  </a:lnTo>
                  <a:lnTo>
                    <a:pt x="15280" y="1374175"/>
                  </a:lnTo>
                  <a:close/>
                  <a:moveTo>
                    <a:pt x="182607" y="914934"/>
                  </a:moveTo>
                  <a:cubicBezTo>
                    <a:pt x="183255" y="915046"/>
                    <a:pt x="182078" y="915492"/>
                    <a:pt x="177371" y="916385"/>
                  </a:cubicBezTo>
                  <a:lnTo>
                    <a:pt x="173883" y="916385"/>
                  </a:lnTo>
                  <a:lnTo>
                    <a:pt x="176901" y="915492"/>
                  </a:lnTo>
                  <a:cubicBezTo>
                    <a:pt x="179489" y="915046"/>
                    <a:pt x="181960" y="914822"/>
                    <a:pt x="182607" y="914934"/>
                  </a:cubicBezTo>
                  <a:close/>
                  <a:moveTo>
                    <a:pt x="1830701" y="858668"/>
                  </a:moveTo>
                  <a:cubicBezTo>
                    <a:pt x="1832316" y="858727"/>
                    <a:pt x="1835561" y="858962"/>
                    <a:pt x="1840754" y="859434"/>
                  </a:cubicBezTo>
                  <a:lnTo>
                    <a:pt x="1845108" y="860670"/>
                  </a:lnTo>
                  <a:lnTo>
                    <a:pt x="1838032" y="859964"/>
                  </a:lnTo>
                  <a:cubicBezTo>
                    <a:pt x="1830760" y="859139"/>
                    <a:pt x="1827470" y="858550"/>
                    <a:pt x="1830701" y="858668"/>
                  </a:cubicBezTo>
                  <a:close/>
                  <a:moveTo>
                    <a:pt x="101185" y="780313"/>
                  </a:moveTo>
                  <a:lnTo>
                    <a:pt x="93644" y="784375"/>
                  </a:lnTo>
                  <a:lnTo>
                    <a:pt x="87526" y="789985"/>
                  </a:lnTo>
                  <a:lnTo>
                    <a:pt x="101185" y="780313"/>
                  </a:lnTo>
                  <a:close/>
                  <a:moveTo>
                    <a:pt x="1202371" y="731945"/>
                  </a:moveTo>
                  <a:lnTo>
                    <a:pt x="1190955" y="732938"/>
                  </a:lnTo>
                  <a:cubicBezTo>
                    <a:pt x="1133591" y="737654"/>
                    <a:pt x="1061181" y="742369"/>
                    <a:pt x="1000995" y="742369"/>
                  </a:cubicBezTo>
                  <a:cubicBezTo>
                    <a:pt x="876863" y="742369"/>
                    <a:pt x="609791" y="746141"/>
                    <a:pt x="496943" y="749914"/>
                  </a:cubicBezTo>
                  <a:cubicBezTo>
                    <a:pt x="459327" y="749914"/>
                    <a:pt x="417950" y="749914"/>
                    <a:pt x="380334" y="749914"/>
                  </a:cubicBezTo>
                  <a:cubicBezTo>
                    <a:pt x="308864" y="749914"/>
                    <a:pt x="241155" y="749914"/>
                    <a:pt x="196016" y="757458"/>
                  </a:cubicBezTo>
                  <a:cubicBezTo>
                    <a:pt x="162162" y="765003"/>
                    <a:pt x="83169" y="791409"/>
                    <a:pt x="53076" y="847993"/>
                  </a:cubicBezTo>
                  <a:cubicBezTo>
                    <a:pt x="45553" y="863082"/>
                    <a:pt x="40851" y="881000"/>
                    <a:pt x="37912" y="900864"/>
                  </a:cubicBezTo>
                  <a:lnTo>
                    <a:pt x="36810" y="916385"/>
                  </a:lnTo>
                  <a:lnTo>
                    <a:pt x="87006" y="916385"/>
                  </a:lnTo>
                  <a:cubicBezTo>
                    <a:pt x="109597" y="916385"/>
                    <a:pt x="127482" y="916385"/>
                    <a:pt x="142072" y="916385"/>
                  </a:cubicBezTo>
                  <a:lnTo>
                    <a:pt x="173883" y="916385"/>
                  </a:lnTo>
                  <a:lnTo>
                    <a:pt x="170488" y="917390"/>
                  </a:lnTo>
                  <a:cubicBezTo>
                    <a:pt x="169370" y="918171"/>
                    <a:pt x="169841" y="919064"/>
                    <a:pt x="173606" y="919957"/>
                  </a:cubicBezTo>
                  <a:cubicBezTo>
                    <a:pt x="192432" y="919957"/>
                    <a:pt x="233850" y="923529"/>
                    <a:pt x="248911" y="923529"/>
                  </a:cubicBezTo>
                  <a:cubicBezTo>
                    <a:pt x="263972" y="923529"/>
                    <a:pt x="222554" y="923529"/>
                    <a:pt x="263972" y="927101"/>
                  </a:cubicBezTo>
                  <a:lnTo>
                    <a:pt x="211258" y="927101"/>
                  </a:lnTo>
                  <a:lnTo>
                    <a:pt x="200139" y="927101"/>
                  </a:lnTo>
                  <a:lnTo>
                    <a:pt x="196197" y="927101"/>
                  </a:lnTo>
                  <a:cubicBezTo>
                    <a:pt x="181372" y="927101"/>
                    <a:pt x="116278" y="924025"/>
                    <a:pt x="66893" y="923929"/>
                  </a:cubicBezTo>
                  <a:lnTo>
                    <a:pt x="36215" y="924754"/>
                  </a:lnTo>
                  <a:lnTo>
                    <a:pt x="33328" y="965405"/>
                  </a:lnTo>
                  <a:cubicBezTo>
                    <a:pt x="32387" y="1011144"/>
                    <a:pt x="34268" y="1061126"/>
                    <a:pt x="30507" y="1108280"/>
                  </a:cubicBezTo>
                  <a:cubicBezTo>
                    <a:pt x="28626" y="1132800"/>
                    <a:pt x="26980" y="1164864"/>
                    <a:pt x="25511" y="1199993"/>
                  </a:cubicBezTo>
                  <a:lnTo>
                    <a:pt x="23007" y="1270000"/>
                  </a:lnTo>
                  <a:lnTo>
                    <a:pt x="28574" y="1270000"/>
                  </a:lnTo>
                  <a:cubicBezTo>
                    <a:pt x="41706" y="1270000"/>
                    <a:pt x="60468" y="1270000"/>
                    <a:pt x="82981" y="1270000"/>
                  </a:cubicBezTo>
                  <a:cubicBezTo>
                    <a:pt x="131761" y="1270000"/>
                    <a:pt x="45459" y="1277761"/>
                    <a:pt x="90486" y="1281642"/>
                  </a:cubicBezTo>
                  <a:cubicBezTo>
                    <a:pt x="135513" y="1285522"/>
                    <a:pt x="173036" y="1281642"/>
                    <a:pt x="188045" y="1285522"/>
                  </a:cubicBezTo>
                  <a:cubicBezTo>
                    <a:pt x="203054" y="1293283"/>
                    <a:pt x="116752" y="1281642"/>
                    <a:pt x="188045" y="1293283"/>
                  </a:cubicBezTo>
                  <a:cubicBezTo>
                    <a:pt x="238701" y="1302015"/>
                    <a:pt x="177492" y="1299832"/>
                    <a:pt x="161134" y="1298195"/>
                  </a:cubicBezTo>
                  <a:lnTo>
                    <a:pt x="164157" y="1297486"/>
                  </a:lnTo>
                  <a:lnTo>
                    <a:pt x="167759" y="1297710"/>
                  </a:lnTo>
                  <a:cubicBezTo>
                    <a:pt x="174678" y="1298134"/>
                    <a:pt x="175850" y="1298134"/>
                    <a:pt x="165531" y="1297164"/>
                  </a:cubicBezTo>
                  <a:lnTo>
                    <a:pt x="164157" y="1297486"/>
                  </a:lnTo>
                  <a:lnTo>
                    <a:pt x="135513" y="1295709"/>
                  </a:lnTo>
                  <a:cubicBezTo>
                    <a:pt x="110185" y="1294254"/>
                    <a:pt x="84857" y="1293284"/>
                    <a:pt x="105495" y="1297164"/>
                  </a:cubicBezTo>
                  <a:cubicBezTo>
                    <a:pt x="136451" y="1302985"/>
                    <a:pt x="97756" y="1295709"/>
                    <a:pt x="55895" y="1293344"/>
                  </a:cubicBezTo>
                  <a:lnTo>
                    <a:pt x="22174" y="1293294"/>
                  </a:lnTo>
                  <a:lnTo>
                    <a:pt x="21573" y="1310097"/>
                  </a:lnTo>
                  <a:cubicBezTo>
                    <a:pt x="20397" y="1346876"/>
                    <a:pt x="19339" y="1382242"/>
                    <a:pt x="18340" y="1411712"/>
                  </a:cubicBezTo>
                  <a:lnTo>
                    <a:pt x="16995" y="1447805"/>
                  </a:lnTo>
                  <a:lnTo>
                    <a:pt x="20343" y="1447808"/>
                  </a:lnTo>
                  <a:cubicBezTo>
                    <a:pt x="62654" y="1447860"/>
                    <a:pt x="233959" y="1448276"/>
                    <a:pt x="266902" y="1451610"/>
                  </a:cubicBezTo>
                  <a:cubicBezTo>
                    <a:pt x="299846" y="1454944"/>
                    <a:pt x="79125" y="1452444"/>
                    <a:pt x="167197" y="1456871"/>
                  </a:cubicBezTo>
                  <a:lnTo>
                    <a:pt x="191907" y="1457871"/>
                  </a:lnTo>
                  <a:lnTo>
                    <a:pt x="140247" y="1456611"/>
                  </a:lnTo>
                  <a:cubicBezTo>
                    <a:pt x="107833" y="1455896"/>
                    <a:pt x="80537" y="1455420"/>
                    <a:pt x="63595" y="1455420"/>
                  </a:cubicBezTo>
                  <a:cubicBezTo>
                    <a:pt x="45711" y="1455420"/>
                    <a:pt x="33475" y="1455658"/>
                    <a:pt x="25181" y="1456015"/>
                  </a:cubicBezTo>
                  <a:lnTo>
                    <a:pt x="17229" y="1456721"/>
                  </a:lnTo>
                  <a:lnTo>
                    <a:pt x="17882" y="1477455"/>
                  </a:lnTo>
                  <a:cubicBezTo>
                    <a:pt x="19764" y="1502932"/>
                    <a:pt x="22588" y="1523692"/>
                    <a:pt x="26352" y="1538789"/>
                  </a:cubicBezTo>
                  <a:cubicBezTo>
                    <a:pt x="30117" y="1550113"/>
                    <a:pt x="37646" y="1561436"/>
                    <a:pt x="48939" y="1568985"/>
                  </a:cubicBezTo>
                  <a:cubicBezTo>
                    <a:pt x="60233" y="1576534"/>
                    <a:pt x="75291" y="1584082"/>
                    <a:pt x="97879" y="1587857"/>
                  </a:cubicBezTo>
                  <a:cubicBezTo>
                    <a:pt x="143053" y="1599180"/>
                    <a:pt x="210815" y="1602955"/>
                    <a:pt x="319987" y="1602955"/>
                  </a:cubicBezTo>
                  <a:cubicBezTo>
                    <a:pt x="376456" y="1602955"/>
                    <a:pt x="443277" y="1602011"/>
                    <a:pt x="521862" y="1600124"/>
                  </a:cubicBezTo>
                  <a:lnTo>
                    <a:pt x="555677" y="1599181"/>
                  </a:lnTo>
                  <a:lnTo>
                    <a:pt x="620458" y="1594516"/>
                  </a:lnTo>
                  <a:cubicBezTo>
                    <a:pt x="843265" y="1580095"/>
                    <a:pt x="973055" y="1582979"/>
                    <a:pt x="1065351" y="1582979"/>
                  </a:cubicBezTo>
                  <a:cubicBezTo>
                    <a:pt x="1110557" y="1582979"/>
                    <a:pt x="1148229" y="1582979"/>
                    <a:pt x="1178366" y="1582979"/>
                  </a:cubicBezTo>
                  <a:cubicBezTo>
                    <a:pt x="1238641" y="1579212"/>
                    <a:pt x="1306449" y="1582979"/>
                    <a:pt x="1366724" y="1590513"/>
                  </a:cubicBezTo>
                  <a:cubicBezTo>
                    <a:pt x="1426999" y="1594280"/>
                    <a:pt x="1479739" y="1601814"/>
                    <a:pt x="1509876" y="1598047"/>
                  </a:cubicBezTo>
                  <a:cubicBezTo>
                    <a:pt x="1543781" y="1594280"/>
                    <a:pt x="1588987" y="1598047"/>
                    <a:pt x="1637960" y="1601814"/>
                  </a:cubicBezTo>
                  <a:cubicBezTo>
                    <a:pt x="1698235" y="1605581"/>
                    <a:pt x="1758509" y="1609349"/>
                    <a:pt x="1796181" y="1601814"/>
                  </a:cubicBezTo>
                  <a:cubicBezTo>
                    <a:pt x="1847037" y="1590513"/>
                    <a:pt x="1883061" y="1581331"/>
                    <a:pt x="1901073" y="1544072"/>
                  </a:cubicBezTo>
                  <a:lnTo>
                    <a:pt x="1903834" y="1532986"/>
                  </a:lnTo>
                  <a:lnTo>
                    <a:pt x="1877730" y="1530291"/>
                  </a:lnTo>
                  <a:cubicBezTo>
                    <a:pt x="1811809" y="1528684"/>
                    <a:pt x="1702941" y="1535113"/>
                    <a:pt x="1683146" y="1535113"/>
                  </a:cubicBezTo>
                  <a:cubicBezTo>
                    <a:pt x="1656754" y="1535113"/>
                    <a:pt x="1720849" y="1531303"/>
                    <a:pt x="1660524" y="1531303"/>
                  </a:cubicBezTo>
                  <a:cubicBezTo>
                    <a:pt x="1603969" y="1531303"/>
                    <a:pt x="1539874" y="1535113"/>
                    <a:pt x="1592658" y="1531303"/>
                  </a:cubicBezTo>
                  <a:cubicBezTo>
                    <a:pt x="1645443" y="1527493"/>
                    <a:pt x="1592658" y="1527493"/>
                    <a:pt x="1611510" y="1527493"/>
                  </a:cubicBezTo>
                  <a:cubicBezTo>
                    <a:pt x="1626592" y="1527493"/>
                    <a:pt x="1686917" y="1523683"/>
                    <a:pt x="1709539" y="1523683"/>
                  </a:cubicBezTo>
                  <a:cubicBezTo>
                    <a:pt x="1726505" y="1523683"/>
                    <a:pt x="1703176" y="1519397"/>
                    <a:pt x="1699995" y="1518861"/>
                  </a:cubicBezTo>
                  <a:cubicBezTo>
                    <a:pt x="1698935" y="1518683"/>
                    <a:pt x="1700113" y="1518921"/>
                    <a:pt x="1705768" y="1519873"/>
                  </a:cubicBezTo>
                  <a:cubicBezTo>
                    <a:pt x="1728390" y="1519873"/>
                    <a:pt x="1762323" y="1519873"/>
                    <a:pt x="1822648" y="1519873"/>
                  </a:cubicBezTo>
                  <a:cubicBezTo>
                    <a:pt x="1852811" y="1519873"/>
                    <a:pt x="1880146" y="1519873"/>
                    <a:pt x="1899940" y="1519873"/>
                  </a:cubicBezTo>
                  <a:lnTo>
                    <a:pt x="1907100" y="1519873"/>
                  </a:lnTo>
                  <a:lnTo>
                    <a:pt x="1912963" y="1496336"/>
                  </a:lnTo>
                  <a:cubicBezTo>
                    <a:pt x="1916730" y="1436062"/>
                    <a:pt x="1924264" y="1451130"/>
                    <a:pt x="1920497" y="1387090"/>
                  </a:cubicBezTo>
                  <a:cubicBezTo>
                    <a:pt x="1920497" y="1319282"/>
                    <a:pt x="1912963" y="1187434"/>
                    <a:pt x="1916730" y="1119626"/>
                  </a:cubicBezTo>
                  <a:lnTo>
                    <a:pt x="1919333" y="1085717"/>
                  </a:lnTo>
                  <a:lnTo>
                    <a:pt x="1893394" y="1085374"/>
                  </a:lnTo>
                  <a:cubicBezTo>
                    <a:pt x="1869787" y="1084898"/>
                    <a:pt x="1844291" y="1083945"/>
                    <a:pt x="1836737" y="1082040"/>
                  </a:cubicBezTo>
                  <a:cubicBezTo>
                    <a:pt x="1821628" y="1074420"/>
                    <a:pt x="1938720" y="1082040"/>
                    <a:pt x="1855623" y="1074420"/>
                  </a:cubicBezTo>
                  <a:cubicBezTo>
                    <a:pt x="1768748" y="1066800"/>
                    <a:pt x="1855623" y="1074420"/>
                    <a:pt x="1791411" y="1070610"/>
                  </a:cubicBezTo>
                  <a:cubicBezTo>
                    <a:pt x="1727199" y="1066800"/>
                    <a:pt x="1749862" y="1066800"/>
                    <a:pt x="1772525" y="1066800"/>
                  </a:cubicBezTo>
                  <a:cubicBezTo>
                    <a:pt x="1798965" y="1066800"/>
                    <a:pt x="1889617" y="1074420"/>
                    <a:pt x="1919834" y="1078230"/>
                  </a:cubicBezTo>
                  <a:lnTo>
                    <a:pt x="1919909" y="1078224"/>
                  </a:lnTo>
                  <a:lnTo>
                    <a:pt x="1921262" y="1060588"/>
                  </a:lnTo>
                  <a:cubicBezTo>
                    <a:pt x="1922719" y="1045093"/>
                    <a:pt x="1924342" y="1029499"/>
                    <a:pt x="1925956" y="1014823"/>
                  </a:cubicBezTo>
                  <a:lnTo>
                    <a:pt x="1930315" y="977039"/>
                  </a:lnTo>
                  <a:lnTo>
                    <a:pt x="1931217" y="938655"/>
                  </a:lnTo>
                  <a:cubicBezTo>
                    <a:pt x="1931217" y="919783"/>
                    <a:pt x="1930276" y="902798"/>
                    <a:pt x="1928864" y="887228"/>
                  </a:cubicBezTo>
                  <a:lnTo>
                    <a:pt x="1928695" y="885826"/>
                  </a:lnTo>
                  <a:lnTo>
                    <a:pt x="1914393" y="885826"/>
                  </a:lnTo>
                  <a:cubicBezTo>
                    <a:pt x="1901176" y="885826"/>
                    <a:pt x="1882294" y="885826"/>
                    <a:pt x="1859636" y="885826"/>
                  </a:cubicBezTo>
                  <a:cubicBezTo>
                    <a:pt x="1814320" y="885826"/>
                    <a:pt x="1901175" y="878285"/>
                    <a:pt x="1855859" y="874515"/>
                  </a:cubicBezTo>
                  <a:cubicBezTo>
                    <a:pt x="1806767" y="874515"/>
                    <a:pt x="1772780" y="874515"/>
                    <a:pt x="1757675" y="870745"/>
                  </a:cubicBezTo>
                  <a:cubicBezTo>
                    <a:pt x="1742569" y="866974"/>
                    <a:pt x="1829425" y="874515"/>
                    <a:pt x="1757675" y="863204"/>
                  </a:cubicBezTo>
                  <a:cubicBezTo>
                    <a:pt x="1721800" y="859434"/>
                    <a:pt x="1737849" y="858491"/>
                    <a:pt x="1757675" y="858491"/>
                  </a:cubicBezTo>
                  <a:cubicBezTo>
                    <a:pt x="1777500" y="858491"/>
                    <a:pt x="1801103" y="859434"/>
                    <a:pt x="1780333" y="859434"/>
                  </a:cubicBezTo>
                  <a:cubicBezTo>
                    <a:pt x="1743985" y="859434"/>
                    <a:pt x="1849310" y="865207"/>
                    <a:pt x="1848380" y="861599"/>
                  </a:cubicBezTo>
                  <a:lnTo>
                    <a:pt x="1845108" y="860670"/>
                  </a:lnTo>
                  <a:lnTo>
                    <a:pt x="1851611" y="861319"/>
                  </a:lnTo>
                  <a:cubicBezTo>
                    <a:pt x="1862232" y="862262"/>
                    <a:pt x="1875567" y="863204"/>
                    <a:pt x="1889080" y="863675"/>
                  </a:cubicBezTo>
                  <a:lnTo>
                    <a:pt x="1925970" y="863224"/>
                  </a:lnTo>
                  <a:lnTo>
                    <a:pt x="1923688" y="844294"/>
                  </a:lnTo>
                  <a:cubicBezTo>
                    <a:pt x="1923688" y="832971"/>
                    <a:pt x="1916159" y="825422"/>
                    <a:pt x="1908630" y="817873"/>
                  </a:cubicBezTo>
                  <a:cubicBezTo>
                    <a:pt x="1901101" y="806549"/>
                    <a:pt x="1889807" y="799001"/>
                    <a:pt x="1870984" y="791452"/>
                  </a:cubicBezTo>
                  <a:cubicBezTo>
                    <a:pt x="1837103" y="776354"/>
                    <a:pt x="1788164" y="765031"/>
                    <a:pt x="1716637" y="757482"/>
                  </a:cubicBezTo>
                  <a:cubicBezTo>
                    <a:pt x="1609347" y="743328"/>
                    <a:pt x="1459707" y="735543"/>
                    <a:pt x="1258185" y="732536"/>
                  </a:cubicBezTo>
                  <a:lnTo>
                    <a:pt x="1202371" y="731945"/>
                  </a:lnTo>
                  <a:close/>
                  <a:moveTo>
                    <a:pt x="484353" y="555667"/>
                  </a:moveTo>
                  <a:lnTo>
                    <a:pt x="481354" y="557472"/>
                  </a:lnTo>
                  <a:lnTo>
                    <a:pt x="475083" y="563846"/>
                  </a:lnTo>
                  <a:lnTo>
                    <a:pt x="484353" y="555667"/>
                  </a:lnTo>
                  <a:close/>
                  <a:moveTo>
                    <a:pt x="920312" y="191891"/>
                  </a:moveTo>
                  <a:lnTo>
                    <a:pt x="895454" y="213713"/>
                  </a:lnTo>
                  <a:lnTo>
                    <a:pt x="880878" y="237110"/>
                  </a:lnTo>
                  <a:cubicBezTo>
                    <a:pt x="869571" y="255955"/>
                    <a:pt x="846956" y="274800"/>
                    <a:pt x="820573" y="289876"/>
                  </a:cubicBezTo>
                  <a:lnTo>
                    <a:pt x="774815" y="319617"/>
                  </a:lnTo>
                  <a:lnTo>
                    <a:pt x="653303" y="426288"/>
                  </a:lnTo>
                  <a:lnTo>
                    <a:pt x="643425" y="440634"/>
                  </a:lnTo>
                  <a:cubicBezTo>
                    <a:pt x="628348" y="467017"/>
                    <a:pt x="601965" y="485862"/>
                    <a:pt x="571812" y="504707"/>
                  </a:cubicBezTo>
                  <a:lnTo>
                    <a:pt x="549774" y="517173"/>
                  </a:lnTo>
                  <a:lnTo>
                    <a:pt x="415727" y="634848"/>
                  </a:lnTo>
                  <a:lnTo>
                    <a:pt x="398433" y="659234"/>
                  </a:lnTo>
                  <a:cubicBezTo>
                    <a:pt x="383357" y="681848"/>
                    <a:pt x="362627" y="698809"/>
                    <a:pt x="345666" y="710116"/>
                  </a:cubicBezTo>
                  <a:lnTo>
                    <a:pt x="324814" y="722489"/>
                  </a:lnTo>
                  <a:lnTo>
                    <a:pt x="468334" y="720740"/>
                  </a:lnTo>
                  <a:cubicBezTo>
                    <a:pt x="686090" y="718086"/>
                    <a:pt x="875259" y="715963"/>
                    <a:pt x="1039017" y="715963"/>
                  </a:cubicBezTo>
                  <a:cubicBezTo>
                    <a:pt x="1233127" y="715963"/>
                    <a:pt x="1390841" y="718451"/>
                    <a:pt x="1516813" y="724593"/>
                  </a:cubicBezTo>
                  <a:lnTo>
                    <a:pt x="1629894" y="731838"/>
                  </a:lnTo>
                  <a:lnTo>
                    <a:pt x="1633536" y="731838"/>
                  </a:lnTo>
                  <a:lnTo>
                    <a:pt x="1635618" y="732324"/>
                  </a:lnTo>
                  <a:lnTo>
                    <a:pt x="1667118" y="735498"/>
                  </a:lnTo>
                  <a:lnTo>
                    <a:pt x="1658225" y="729607"/>
                  </a:lnTo>
                  <a:cubicBezTo>
                    <a:pt x="1649286" y="722527"/>
                    <a:pt x="1639877" y="714032"/>
                    <a:pt x="1630467" y="704593"/>
                  </a:cubicBezTo>
                  <a:lnTo>
                    <a:pt x="1594095" y="654071"/>
                  </a:lnTo>
                  <a:lnTo>
                    <a:pt x="1458600" y="520490"/>
                  </a:lnTo>
                  <a:lnTo>
                    <a:pt x="1446044" y="512033"/>
                  </a:lnTo>
                  <a:cubicBezTo>
                    <a:pt x="1412170" y="489379"/>
                    <a:pt x="1363242" y="459174"/>
                    <a:pt x="1318077" y="387436"/>
                  </a:cubicBezTo>
                  <a:lnTo>
                    <a:pt x="1309221" y="373221"/>
                  </a:lnTo>
                  <a:lnTo>
                    <a:pt x="1203100" y="268599"/>
                  </a:lnTo>
                  <a:lnTo>
                    <a:pt x="1165175" y="242073"/>
                  </a:lnTo>
                  <a:lnTo>
                    <a:pt x="1128373" y="201503"/>
                  </a:lnTo>
                  <a:lnTo>
                    <a:pt x="1127479" y="202252"/>
                  </a:lnTo>
                  <a:lnTo>
                    <a:pt x="1128713" y="203490"/>
                  </a:lnTo>
                  <a:lnTo>
                    <a:pt x="1121958" y="206877"/>
                  </a:lnTo>
                  <a:lnTo>
                    <a:pt x="1121373" y="207367"/>
                  </a:lnTo>
                  <a:lnTo>
                    <a:pt x="1120178" y="208269"/>
                  </a:lnTo>
                  <a:lnTo>
                    <a:pt x="1117402" y="211052"/>
                  </a:lnTo>
                  <a:lnTo>
                    <a:pt x="1117009" y="210658"/>
                  </a:lnTo>
                  <a:lnTo>
                    <a:pt x="1101944" y="222017"/>
                  </a:lnTo>
                  <a:lnTo>
                    <a:pt x="1102320" y="222395"/>
                  </a:lnTo>
                  <a:lnTo>
                    <a:pt x="1094570" y="227578"/>
                  </a:lnTo>
                  <a:lnTo>
                    <a:pt x="1091371" y="229989"/>
                  </a:lnTo>
                  <a:cubicBezTo>
                    <a:pt x="1083871" y="233760"/>
                    <a:pt x="1072620" y="237530"/>
                    <a:pt x="1057620" y="237530"/>
                  </a:cubicBezTo>
                  <a:cubicBezTo>
                    <a:pt x="1057620" y="241300"/>
                    <a:pt x="1053869" y="241300"/>
                    <a:pt x="1050119" y="241300"/>
                  </a:cubicBezTo>
                  <a:lnTo>
                    <a:pt x="1049616" y="241261"/>
                  </a:lnTo>
                  <a:lnTo>
                    <a:pt x="1049536" y="241301"/>
                  </a:lnTo>
                  <a:cubicBezTo>
                    <a:pt x="1034455" y="241301"/>
                    <a:pt x="1015603" y="237520"/>
                    <a:pt x="1000522" y="237520"/>
                  </a:cubicBezTo>
                  <a:cubicBezTo>
                    <a:pt x="981670" y="233739"/>
                    <a:pt x="970359" y="229958"/>
                    <a:pt x="955278" y="222395"/>
                  </a:cubicBezTo>
                  <a:cubicBezTo>
                    <a:pt x="951508" y="218614"/>
                    <a:pt x="951508" y="218614"/>
                    <a:pt x="947737" y="218614"/>
                  </a:cubicBezTo>
                  <a:lnTo>
                    <a:pt x="955384" y="221682"/>
                  </a:lnTo>
                  <a:lnTo>
                    <a:pt x="922613" y="196056"/>
                  </a:lnTo>
                  <a:lnTo>
                    <a:pt x="920312" y="191891"/>
                  </a:lnTo>
                  <a:close/>
                  <a:moveTo>
                    <a:pt x="1001367" y="15081"/>
                  </a:moveTo>
                  <a:cubicBezTo>
                    <a:pt x="997617" y="15081"/>
                    <a:pt x="993866" y="15081"/>
                    <a:pt x="990116" y="18851"/>
                  </a:cubicBezTo>
                  <a:cubicBezTo>
                    <a:pt x="975116" y="22622"/>
                    <a:pt x="963865" y="26392"/>
                    <a:pt x="956365" y="33933"/>
                  </a:cubicBezTo>
                  <a:cubicBezTo>
                    <a:pt x="952614" y="33933"/>
                    <a:pt x="952614" y="37703"/>
                    <a:pt x="948864" y="41473"/>
                  </a:cubicBezTo>
                  <a:cubicBezTo>
                    <a:pt x="945114" y="49014"/>
                    <a:pt x="941364" y="52784"/>
                    <a:pt x="937614" y="56555"/>
                  </a:cubicBezTo>
                  <a:cubicBezTo>
                    <a:pt x="933863" y="67865"/>
                    <a:pt x="930113" y="75406"/>
                    <a:pt x="926363" y="86717"/>
                  </a:cubicBezTo>
                  <a:cubicBezTo>
                    <a:pt x="918863" y="101798"/>
                    <a:pt x="915113" y="116880"/>
                    <a:pt x="915113" y="135731"/>
                  </a:cubicBezTo>
                  <a:cubicBezTo>
                    <a:pt x="915113" y="143272"/>
                    <a:pt x="918863" y="150812"/>
                    <a:pt x="918863" y="158353"/>
                  </a:cubicBezTo>
                  <a:cubicBezTo>
                    <a:pt x="918863" y="169664"/>
                    <a:pt x="926363" y="180975"/>
                    <a:pt x="933863" y="188516"/>
                  </a:cubicBezTo>
                  <a:cubicBezTo>
                    <a:pt x="941364" y="196056"/>
                    <a:pt x="952614" y="203597"/>
                    <a:pt x="963865" y="207367"/>
                  </a:cubicBezTo>
                  <a:cubicBezTo>
                    <a:pt x="978866" y="214908"/>
                    <a:pt x="986366" y="218678"/>
                    <a:pt x="1005117" y="222449"/>
                  </a:cubicBezTo>
                  <a:cubicBezTo>
                    <a:pt x="1020118" y="222449"/>
                    <a:pt x="1035119" y="226219"/>
                    <a:pt x="1050119" y="226219"/>
                  </a:cubicBezTo>
                  <a:cubicBezTo>
                    <a:pt x="1053869" y="226219"/>
                    <a:pt x="1053869" y="226219"/>
                    <a:pt x="1057620" y="222449"/>
                  </a:cubicBezTo>
                  <a:cubicBezTo>
                    <a:pt x="1068870" y="222449"/>
                    <a:pt x="1076371" y="218678"/>
                    <a:pt x="1087621" y="214908"/>
                  </a:cubicBezTo>
                  <a:cubicBezTo>
                    <a:pt x="1095122" y="211138"/>
                    <a:pt x="1102622" y="203597"/>
                    <a:pt x="1110122" y="196056"/>
                  </a:cubicBezTo>
                  <a:cubicBezTo>
                    <a:pt x="1117623" y="192286"/>
                    <a:pt x="1125123" y="184745"/>
                    <a:pt x="1132624" y="180975"/>
                  </a:cubicBezTo>
                  <a:cubicBezTo>
                    <a:pt x="1136374" y="173434"/>
                    <a:pt x="1140124" y="165894"/>
                    <a:pt x="1140124" y="158353"/>
                  </a:cubicBezTo>
                  <a:cubicBezTo>
                    <a:pt x="1143874" y="147042"/>
                    <a:pt x="1143874" y="139501"/>
                    <a:pt x="1143874" y="128190"/>
                  </a:cubicBezTo>
                  <a:cubicBezTo>
                    <a:pt x="1143874" y="124420"/>
                    <a:pt x="1143874" y="120650"/>
                    <a:pt x="1143874" y="116880"/>
                  </a:cubicBezTo>
                  <a:cubicBezTo>
                    <a:pt x="1143874" y="101798"/>
                    <a:pt x="1143874" y="86717"/>
                    <a:pt x="1136374" y="71636"/>
                  </a:cubicBezTo>
                  <a:cubicBezTo>
                    <a:pt x="1128874" y="64095"/>
                    <a:pt x="1128874" y="52784"/>
                    <a:pt x="1121373" y="49014"/>
                  </a:cubicBezTo>
                  <a:cubicBezTo>
                    <a:pt x="1117623" y="41473"/>
                    <a:pt x="1113872" y="41473"/>
                    <a:pt x="1102622" y="33933"/>
                  </a:cubicBezTo>
                  <a:cubicBezTo>
                    <a:pt x="1087621" y="26392"/>
                    <a:pt x="1072620" y="15081"/>
                    <a:pt x="1057620" y="18851"/>
                  </a:cubicBezTo>
                  <a:cubicBezTo>
                    <a:pt x="1050119" y="18851"/>
                    <a:pt x="1046369" y="18851"/>
                    <a:pt x="1042619" y="18851"/>
                  </a:cubicBezTo>
                  <a:cubicBezTo>
                    <a:pt x="1035119" y="18851"/>
                    <a:pt x="1027618" y="18851"/>
                    <a:pt x="1016368" y="18851"/>
                  </a:cubicBezTo>
                  <a:cubicBezTo>
                    <a:pt x="1012617" y="18851"/>
                    <a:pt x="1005117" y="15081"/>
                    <a:pt x="1001367" y="15081"/>
                  </a:cubicBezTo>
                  <a:close/>
                  <a:moveTo>
                    <a:pt x="1001367" y="0"/>
                  </a:moveTo>
                  <a:cubicBezTo>
                    <a:pt x="1008867" y="0"/>
                    <a:pt x="1012617" y="3770"/>
                    <a:pt x="1016368" y="3770"/>
                  </a:cubicBezTo>
                  <a:cubicBezTo>
                    <a:pt x="1027618" y="3770"/>
                    <a:pt x="1035119" y="3770"/>
                    <a:pt x="1042619" y="3770"/>
                  </a:cubicBezTo>
                  <a:lnTo>
                    <a:pt x="1053869" y="3770"/>
                  </a:lnTo>
                  <a:cubicBezTo>
                    <a:pt x="1057620" y="11311"/>
                    <a:pt x="1057620" y="11311"/>
                    <a:pt x="1057620" y="11311"/>
                  </a:cubicBezTo>
                  <a:cubicBezTo>
                    <a:pt x="1057620" y="3770"/>
                    <a:pt x="1057620" y="3770"/>
                    <a:pt x="1057620" y="3770"/>
                  </a:cubicBezTo>
                  <a:cubicBezTo>
                    <a:pt x="1076371" y="3770"/>
                    <a:pt x="1095122" y="15081"/>
                    <a:pt x="1110122" y="22622"/>
                  </a:cubicBezTo>
                  <a:lnTo>
                    <a:pt x="1129207" y="33586"/>
                  </a:lnTo>
                  <a:lnTo>
                    <a:pt x="1136253" y="37119"/>
                  </a:lnTo>
                  <a:cubicBezTo>
                    <a:pt x="1140024" y="48462"/>
                    <a:pt x="1143794" y="56025"/>
                    <a:pt x="1147564" y="63587"/>
                  </a:cubicBezTo>
                  <a:cubicBezTo>
                    <a:pt x="1158875" y="82493"/>
                    <a:pt x="1158875" y="101398"/>
                    <a:pt x="1158875" y="116523"/>
                  </a:cubicBezTo>
                  <a:lnTo>
                    <a:pt x="1158875" y="116880"/>
                  </a:lnTo>
                  <a:lnTo>
                    <a:pt x="1158875" y="127867"/>
                  </a:lnTo>
                  <a:lnTo>
                    <a:pt x="1158875" y="128190"/>
                  </a:lnTo>
                  <a:cubicBezTo>
                    <a:pt x="1158875" y="139501"/>
                    <a:pt x="1158875" y="150812"/>
                    <a:pt x="1155125" y="162123"/>
                  </a:cubicBezTo>
                  <a:cubicBezTo>
                    <a:pt x="1155125" y="167779"/>
                    <a:pt x="1153250" y="172492"/>
                    <a:pt x="1150906" y="176733"/>
                  </a:cubicBezTo>
                  <a:lnTo>
                    <a:pt x="1144014" y="188281"/>
                  </a:lnTo>
                  <a:lnTo>
                    <a:pt x="1211007" y="254328"/>
                  </a:lnTo>
                  <a:lnTo>
                    <a:pt x="1223983" y="262839"/>
                  </a:lnTo>
                  <a:cubicBezTo>
                    <a:pt x="1246566" y="277941"/>
                    <a:pt x="1265384" y="289268"/>
                    <a:pt x="1280439" y="308147"/>
                  </a:cubicBezTo>
                  <a:cubicBezTo>
                    <a:pt x="1287967" y="315698"/>
                    <a:pt x="1295494" y="325137"/>
                    <a:pt x="1303963" y="336937"/>
                  </a:cubicBezTo>
                  <a:lnTo>
                    <a:pt x="1322531" y="364277"/>
                  </a:lnTo>
                  <a:lnTo>
                    <a:pt x="1456664" y="496514"/>
                  </a:lnTo>
                  <a:lnTo>
                    <a:pt x="1457335" y="496931"/>
                  </a:lnTo>
                  <a:cubicBezTo>
                    <a:pt x="1472390" y="512033"/>
                    <a:pt x="1498736" y="530912"/>
                    <a:pt x="1525083" y="553566"/>
                  </a:cubicBezTo>
                  <a:cubicBezTo>
                    <a:pt x="1555193" y="576220"/>
                    <a:pt x="1581539" y="602649"/>
                    <a:pt x="1596594" y="629079"/>
                  </a:cubicBezTo>
                  <a:lnTo>
                    <a:pt x="1605861" y="643604"/>
                  </a:lnTo>
                  <a:lnTo>
                    <a:pt x="1701800" y="738188"/>
                  </a:lnTo>
                  <a:lnTo>
                    <a:pt x="1701069" y="738919"/>
                  </a:lnTo>
                  <a:lnTo>
                    <a:pt x="1710285" y="739848"/>
                  </a:lnTo>
                  <a:cubicBezTo>
                    <a:pt x="1758048" y="745687"/>
                    <a:pt x="1797576" y="752764"/>
                    <a:pt x="1829574" y="761256"/>
                  </a:cubicBezTo>
                  <a:cubicBezTo>
                    <a:pt x="1870984" y="772580"/>
                    <a:pt x="1901101" y="787677"/>
                    <a:pt x="1919923" y="806549"/>
                  </a:cubicBezTo>
                  <a:cubicBezTo>
                    <a:pt x="1931217" y="817873"/>
                    <a:pt x="1934982" y="829196"/>
                    <a:pt x="1938746" y="840519"/>
                  </a:cubicBezTo>
                  <a:cubicBezTo>
                    <a:pt x="1942511" y="866940"/>
                    <a:pt x="1946275" y="900910"/>
                    <a:pt x="1946275" y="938655"/>
                  </a:cubicBezTo>
                  <a:cubicBezTo>
                    <a:pt x="1946275" y="1036790"/>
                    <a:pt x="1934982" y="1153797"/>
                    <a:pt x="1934982" y="1259481"/>
                  </a:cubicBezTo>
                  <a:cubicBezTo>
                    <a:pt x="1934982" y="1293451"/>
                    <a:pt x="1934982" y="1327421"/>
                    <a:pt x="1938746" y="1357617"/>
                  </a:cubicBezTo>
                  <a:cubicBezTo>
                    <a:pt x="1942511" y="1384038"/>
                    <a:pt x="1942511" y="1410459"/>
                    <a:pt x="1942511" y="1433105"/>
                  </a:cubicBezTo>
                  <a:cubicBezTo>
                    <a:pt x="1942511" y="1459526"/>
                    <a:pt x="1940629" y="1483116"/>
                    <a:pt x="1935923" y="1504348"/>
                  </a:cubicBezTo>
                  <a:lnTo>
                    <a:pt x="1929524" y="1519873"/>
                  </a:lnTo>
                  <a:lnTo>
                    <a:pt x="1931987" y="1519873"/>
                  </a:lnTo>
                  <a:lnTo>
                    <a:pt x="1924447" y="1535113"/>
                  </a:lnTo>
                  <a:lnTo>
                    <a:pt x="1923292" y="1534994"/>
                  </a:lnTo>
                  <a:lnTo>
                    <a:pt x="1912394" y="1561436"/>
                  </a:lnTo>
                  <a:cubicBezTo>
                    <a:pt x="1893571" y="1591631"/>
                    <a:pt x="1859690" y="1614278"/>
                    <a:pt x="1814516" y="1621827"/>
                  </a:cubicBezTo>
                  <a:cubicBezTo>
                    <a:pt x="1788164" y="1625601"/>
                    <a:pt x="1754283" y="1625601"/>
                    <a:pt x="1720402" y="1625601"/>
                  </a:cubicBezTo>
                  <a:cubicBezTo>
                    <a:pt x="1584878" y="1625601"/>
                    <a:pt x="1389121" y="1602955"/>
                    <a:pt x="1050311" y="1602955"/>
                  </a:cubicBezTo>
                  <a:cubicBezTo>
                    <a:pt x="975020" y="1602955"/>
                    <a:pt x="888435" y="1602955"/>
                    <a:pt x="794321" y="1606729"/>
                  </a:cubicBezTo>
                  <a:cubicBezTo>
                    <a:pt x="587271" y="1614278"/>
                    <a:pt x="432924" y="1618052"/>
                    <a:pt x="319987" y="1618052"/>
                  </a:cubicBezTo>
                  <a:cubicBezTo>
                    <a:pt x="240932" y="1618052"/>
                    <a:pt x="176934" y="1618052"/>
                    <a:pt x="131760" y="1610503"/>
                  </a:cubicBezTo>
                  <a:cubicBezTo>
                    <a:pt x="86585" y="1602955"/>
                    <a:pt x="60233" y="1595406"/>
                    <a:pt x="37646" y="1580308"/>
                  </a:cubicBezTo>
                  <a:cubicBezTo>
                    <a:pt x="26352" y="1568985"/>
                    <a:pt x="18823" y="1557661"/>
                    <a:pt x="15058" y="1542564"/>
                  </a:cubicBezTo>
                  <a:cubicBezTo>
                    <a:pt x="3765" y="1508594"/>
                    <a:pt x="0" y="1455752"/>
                    <a:pt x="0" y="1387812"/>
                  </a:cubicBezTo>
                  <a:cubicBezTo>
                    <a:pt x="0" y="1319872"/>
                    <a:pt x="3765" y="1233060"/>
                    <a:pt x="3765" y="1131151"/>
                  </a:cubicBezTo>
                  <a:cubicBezTo>
                    <a:pt x="3765" y="1085857"/>
                    <a:pt x="3765" y="1033015"/>
                    <a:pt x="0" y="976399"/>
                  </a:cubicBezTo>
                  <a:cubicBezTo>
                    <a:pt x="0" y="972624"/>
                    <a:pt x="0" y="968850"/>
                    <a:pt x="0" y="965076"/>
                  </a:cubicBezTo>
                  <a:cubicBezTo>
                    <a:pt x="0" y="908459"/>
                    <a:pt x="15058" y="866940"/>
                    <a:pt x="33881" y="832971"/>
                  </a:cubicBezTo>
                  <a:cubicBezTo>
                    <a:pt x="52704" y="799001"/>
                    <a:pt x="75291" y="776354"/>
                    <a:pt x="101643" y="757482"/>
                  </a:cubicBezTo>
                  <a:cubicBezTo>
                    <a:pt x="158111" y="727286"/>
                    <a:pt x="214580" y="723512"/>
                    <a:pt x="233403" y="723512"/>
                  </a:cubicBezTo>
                  <a:cubicBezTo>
                    <a:pt x="237167" y="723512"/>
                    <a:pt x="240932" y="723512"/>
                    <a:pt x="240932" y="723512"/>
                  </a:cubicBezTo>
                  <a:lnTo>
                    <a:pt x="294873" y="722855"/>
                  </a:lnTo>
                  <a:lnTo>
                    <a:pt x="402341" y="628030"/>
                  </a:lnTo>
                  <a:lnTo>
                    <a:pt x="421048" y="598931"/>
                  </a:lnTo>
                  <a:cubicBezTo>
                    <a:pt x="432355" y="583855"/>
                    <a:pt x="447432" y="568779"/>
                    <a:pt x="473815" y="546165"/>
                  </a:cubicBezTo>
                  <a:cubicBezTo>
                    <a:pt x="487007" y="536743"/>
                    <a:pt x="502084" y="528263"/>
                    <a:pt x="517631" y="519783"/>
                  </a:cubicBezTo>
                  <a:lnTo>
                    <a:pt x="538218" y="508138"/>
                  </a:lnTo>
                  <a:lnTo>
                    <a:pt x="646109" y="412941"/>
                  </a:lnTo>
                  <a:lnTo>
                    <a:pt x="654968" y="400177"/>
                  </a:lnTo>
                  <a:cubicBezTo>
                    <a:pt x="678289" y="370673"/>
                    <a:pt x="703731" y="350179"/>
                    <a:pt x="737652" y="327565"/>
                  </a:cubicBezTo>
                  <a:lnTo>
                    <a:pt x="757455" y="314694"/>
                  </a:lnTo>
                  <a:lnTo>
                    <a:pt x="904405" y="185032"/>
                  </a:lnTo>
                  <a:lnTo>
                    <a:pt x="911804" y="176495"/>
                  </a:lnTo>
                  <a:lnTo>
                    <a:pt x="903862" y="162123"/>
                  </a:lnTo>
                  <a:cubicBezTo>
                    <a:pt x="903862" y="150812"/>
                    <a:pt x="900112" y="143272"/>
                    <a:pt x="900112" y="135731"/>
                  </a:cubicBezTo>
                  <a:cubicBezTo>
                    <a:pt x="900112" y="116880"/>
                    <a:pt x="903862" y="98028"/>
                    <a:pt x="911362" y="82947"/>
                  </a:cubicBezTo>
                  <a:cubicBezTo>
                    <a:pt x="915113" y="71636"/>
                    <a:pt x="918863" y="60325"/>
                    <a:pt x="926363" y="49014"/>
                  </a:cubicBezTo>
                  <a:cubicBezTo>
                    <a:pt x="930113" y="41473"/>
                    <a:pt x="933863" y="37703"/>
                    <a:pt x="937614" y="33933"/>
                  </a:cubicBezTo>
                  <a:cubicBezTo>
                    <a:pt x="937614" y="30162"/>
                    <a:pt x="941364" y="26392"/>
                    <a:pt x="945114" y="22622"/>
                  </a:cubicBezTo>
                  <a:cubicBezTo>
                    <a:pt x="956365" y="11311"/>
                    <a:pt x="975116" y="7540"/>
                    <a:pt x="986366" y="3770"/>
                  </a:cubicBezTo>
                  <a:cubicBezTo>
                    <a:pt x="990116" y="0"/>
                    <a:pt x="997617" y="0"/>
                    <a:pt x="1001367" y="0"/>
                  </a:cubicBezTo>
                  <a:close/>
                </a:path>
              </a:pathLst>
            </a:custGeom>
            <a:noFill/>
            <a:ln>
              <a:solidFill>
                <a:srgbClr val="9D4927"/>
              </a:solidFill>
            </a:ln>
            <a:extLst/>
          </p:spPr>
          <p:txBody>
            <a:bodyPr/>
            <a:lstStyle/>
            <a:p>
              <a:pPr algn="ctr"/>
              <a:endParaRPr lang="zh-CN" altLang="en-US" sz="1244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82" name="MH_Other_4"/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3648185" y="1992836"/>
              <a:ext cx="1638063" cy="1221812"/>
            </a:xfrm>
            <a:custGeom>
              <a:avLst/>
              <a:gdLst>
                <a:gd name="T0" fmla="*/ 1924272 w 1930133"/>
                <a:gd name="T1" fmla="*/ 671098 h 1439863"/>
                <a:gd name="T2" fmla="*/ 1788707 w 1930133"/>
                <a:gd name="T3" fmla="*/ 1432326 h 1439863"/>
                <a:gd name="T4" fmla="*/ 1442262 w 1930133"/>
                <a:gd name="T5" fmla="*/ 1432326 h 1439863"/>
                <a:gd name="T6" fmla="*/ 779500 w 1930133"/>
                <a:gd name="T7" fmla="*/ 1432326 h 1439863"/>
                <a:gd name="T8" fmla="*/ 0 w 1930133"/>
                <a:gd name="T9" fmla="*/ 1375799 h 1439863"/>
                <a:gd name="T10" fmla="*/ 90377 w 1930133"/>
                <a:gd name="T11" fmla="*/ 1398410 h 1439863"/>
                <a:gd name="T12" fmla="*/ 753140 w 1930133"/>
                <a:gd name="T13" fmla="*/ 1394642 h 1439863"/>
                <a:gd name="T14" fmla="*/ 1679501 w 1930133"/>
                <a:gd name="T15" fmla="*/ 1413484 h 1439863"/>
                <a:gd name="T16" fmla="*/ 1871552 w 1930133"/>
                <a:gd name="T17" fmla="*/ 1349420 h 1439863"/>
                <a:gd name="T18" fmla="*/ 1897912 w 1930133"/>
                <a:gd name="T19" fmla="*/ 1145923 h 1439863"/>
                <a:gd name="T20" fmla="*/ 1905443 w 1930133"/>
                <a:gd name="T21" fmla="*/ 727625 h 1439863"/>
                <a:gd name="T22" fmla="*/ 1084457 w 1930133"/>
                <a:gd name="T23" fmla="*/ 19050 h 1439863"/>
                <a:gd name="T24" fmla="*/ 1152297 w 1930133"/>
                <a:gd name="T25" fmla="*/ 71855 h 1439863"/>
                <a:gd name="T26" fmla="*/ 1246519 w 1930133"/>
                <a:gd name="T27" fmla="*/ 169922 h 1439863"/>
                <a:gd name="T28" fmla="*/ 1374661 w 1930133"/>
                <a:gd name="T29" fmla="*/ 294392 h 1439863"/>
                <a:gd name="T30" fmla="*/ 1442501 w 1930133"/>
                <a:gd name="T31" fmla="*/ 347197 h 1439863"/>
                <a:gd name="T32" fmla="*/ 1514110 w 1930133"/>
                <a:gd name="T33" fmla="*/ 430177 h 1439863"/>
                <a:gd name="T34" fmla="*/ 1597025 w 1930133"/>
                <a:gd name="T35" fmla="*/ 516928 h 1439863"/>
                <a:gd name="T36" fmla="*/ 1570643 w 1930133"/>
                <a:gd name="T37" fmla="*/ 520700 h 1439863"/>
                <a:gd name="T38" fmla="*/ 1502803 w 1930133"/>
                <a:gd name="T39" fmla="*/ 441492 h 1439863"/>
                <a:gd name="T40" fmla="*/ 1431194 w 1930133"/>
                <a:gd name="T41" fmla="*/ 358513 h 1439863"/>
                <a:gd name="T42" fmla="*/ 1363354 w 1930133"/>
                <a:gd name="T43" fmla="*/ 305707 h 1439863"/>
                <a:gd name="T44" fmla="*/ 1235212 w 1930133"/>
                <a:gd name="T45" fmla="*/ 177466 h 1439863"/>
                <a:gd name="T46" fmla="*/ 1144759 w 1930133"/>
                <a:gd name="T47" fmla="*/ 86943 h 1439863"/>
                <a:gd name="T48" fmla="*/ 1073150 w 1930133"/>
                <a:gd name="T49" fmla="*/ 26594 h 1439863"/>
                <a:gd name="T50" fmla="*/ 900825 w 1930133"/>
                <a:gd name="T51" fmla="*/ 3770 h 1439863"/>
                <a:gd name="T52" fmla="*/ 906463 w 1930133"/>
                <a:gd name="T53" fmla="*/ 7541 h 1439863"/>
                <a:gd name="T54" fmla="*/ 895187 w 1930133"/>
                <a:gd name="T55" fmla="*/ 0 h 1439863"/>
                <a:gd name="T56" fmla="*/ 898946 w 1930133"/>
                <a:gd name="T57" fmla="*/ 3770 h 1439863"/>
                <a:gd name="T58" fmla="*/ 876393 w 1930133"/>
                <a:gd name="T59" fmla="*/ 37703 h 1439863"/>
                <a:gd name="T60" fmla="*/ 812493 w 1930133"/>
                <a:gd name="T61" fmla="*/ 109339 h 1439863"/>
                <a:gd name="T62" fmla="*/ 741076 w 1930133"/>
                <a:gd name="T63" fmla="*/ 154583 h 1439863"/>
                <a:gd name="T64" fmla="*/ 643348 w 1930133"/>
                <a:gd name="T65" fmla="*/ 252611 h 1439863"/>
                <a:gd name="T66" fmla="*/ 553137 w 1930133"/>
                <a:gd name="T67" fmla="*/ 324247 h 1439863"/>
                <a:gd name="T68" fmla="*/ 444132 w 1930133"/>
                <a:gd name="T69" fmla="*/ 410965 h 1439863"/>
                <a:gd name="T70" fmla="*/ 410302 w 1930133"/>
                <a:gd name="T71" fmla="*/ 459979 h 1439863"/>
                <a:gd name="T72" fmla="*/ 327609 w 1930133"/>
                <a:gd name="T73" fmla="*/ 512763 h 1439863"/>
                <a:gd name="T74" fmla="*/ 327609 w 1930133"/>
                <a:gd name="T75" fmla="*/ 508993 h 1439863"/>
                <a:gd name="T76" fmla="*/ 353920 w 1930133"/>
                <a:gd name="T77" fmla="*/ 493912 h 1439863"/>
                <a:gd name="T78" fmla="*/ 414061 w 1930133"/>
                <a:gd name="T79" fmla="*/ 426046 h 1439863"/>
                <a:gd name="T80" fmla="*/ 481719 w 1930133"/>
                <a:gd name="T81" fmla="*/ 350640 h 1439863"/>
                <a:gd name="T82" fmla="*/ 568172 w 1930133"/>
                <a:gd name="T83" fmla="*/ 297855 h 1439863"/>
                <a:gd name="T84" fmla="*/ 643348 w 1930133"/>
                <a:gd name="T85" fmla="*/ 226219 h 1439863"/>
                <a:gd name="T86" fmla="*/ 759870 w 1930133"/>
                <a:gd name="T87" fmla="*/ 120650 h 1439863"/>
                <a:gd name="T88" fmla="*/ 853840 w 1930133"/>
                <a:gd name="T89" fmla="*/ 49014 h 1439863"/>
                <a:gd name="T90" fmla="*/ 895187 w 1930133"/>
                <a:gd name="T91" fmla="*/ 0 h 1439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0133" h="1439863">
                  <a:moveTo>
                    <a:pt x="1897912" y="633413"/>
                  </a:moveTo>
                  <a:cubicBezTo>
                    <a:pt x="1912975" y="644718"/>
                    <a:pt x="1920506" y="656024"/>
                    <a:pt x="1924272" y="671098"/>
                  </a:cubicBezTo>
                  <a:cubicBezTo>
                    <a:pt x="1943100" y="791688"/>
                    <a:pt x="1909209" y="1036638"/>
                    <a:pt x="1924272" y="1191145"/>
                  </a:cubicBezTo>
                  <a:cubicBezTo>
                    <a:pt x="1943100" y="1341883"/>
                    <a:pt x="1897912" y="1413484"/>
                    <a:pt x="1788707" y="1432326"/>
                  </a:cubicBezTo>
                  <a:cubicBezTo>
                    <a:pt x="1754815" y="1439863"/>
                    <a:pt x="1713393" y="1439863"/>
                    <a:pt x="1668204" y="1439863"/>
                  </a:cubicBezTo>
                  <a:cubicBezTo>
                    <a:pt x="1607953" y="1439863"/>
                    <a:pt x="1532639" y="1436095"/>
                    <a:pt x="1442262" y="1432326"/>
                  </a:cubicBezTo>
                  <a:cubicBezTo>
                    <a:pt x="1348120" y="1428558"/>
                    <a:pt x="1238915" y="1424789"/>
                    <a:pt x="1099584" y="1424789"/>
                  </a:cubicBezTo>
                  <a:cubicBezTo>
                    <a:pt x="1005441" y="1424789"/>
                    <a:pt x="900002" y="1428558"/>
                    <a:pt x="779500" y="1432326"/>
                  </a:cubicBezTo>
                  <a:cubicBezTo>
                    <a:pt x="658997" y="1436095"/>
                    <a:pt x="553558" y="1439863"/>
                    <a:pt x="466947" y="1439863"/>
                  </a:cubicBezTo>
                  <a:cubicBezTo>
                    <a:pt x="109205" y="1439863"/>
                    <a:pt x="3766" y="1405947"/>
                    <a:pt x="0" y="1375799"/>
                  </a:cubicBezTo>
                  <a:cubicBezTo>
                    <a:pt x="0" y="1372031"/>
                    <a:pt x="0" y="1372031"/>
                    <a:pt x="0" y="1368262"/>
                  </a:cubicBezTo>
                  <a:cubicBezTo>
                    <a:pt x="18828" y="1383336"/>
                    <a:pt x="48954" y="1390873"/>
                    <a:pt x="90377" y="1398410"/>
                  </a:cubicBezTo>
                  <a:cubicBezTo>
                    <a:pt x="135565" y="1405947"/>
                    <a:pt x="199582" y="1405947"/>
                    <a:pt x="278661" y="1405947"/>
                  </a:cubicBezTo>
                  <a:cubicBezTo>
                    <a:pt x="391633" y="1405947"/>
                    <a:pt x="546026" y="1402179"/>
                    <a:pt x="753140" y="1394642"/>
                  </a:cubicBezTo>
                  <a:cubicBezTo>
                    <a:pt x="847282" y="1390873"/>
                    <a:pt x="933893" y="1390873"/>
                    <a:pt x="1009207" y="1390873"/>
                  </a:cubicBezTo>
                  <a:cubicBezTo>
                    <a:pt x="1348120" y="1390873"/>
                    <a:pt x="1543936" y="1413484"/>
                    <a:pt x="1679501" y="1413484"/>
                  </a:cubicBezTo>
                  <a:cubicBezTo>
                    <a:pt x="1713393" y="1413484"/>
                    <a:pt x="1747284" y="1413484"/>
                    <a:pt x="1773644" y="1409716"/>
                  </a:cubicBezTo>
                  <a:cubicBezTo>
                    <a:pt x="1818832" y="1402179"/>
                    <a:pt x="1852723" y="1379568"/>
                    <a:pt x="1871552" y="1349420"/>
                  </a:cubicBezTo>
                  <a:cubicBezTo>
                    <a:pt x="1894146" y="1315504"/>
                    <a:pt x="1901678" y="1274051"/>
                    <a:pt x="1901678" y="1221293"/>
                  </a:cubicBezTo>
                  <a:cubicBezTo>
                    <a:pt x="1901678" y="1198682"/>
                    <a:pt x="1901678" y="1172303"/>
                    <a:pt x="1897912" y="1145923"/>
                  </a:cubicBezTo>
                  <a:cubicBezTo>
                    <a:pt x="1894146" y="1115776"/>
                    <a:pt x="1894146" y="1081860"/>
                    <a:pt x="1894146" y="1047944"/>
                  </a:cubicBezTo>
                  <a:cubicBezTo>
                    <a:pt x="1894146" y="942427"/>
                    <a:pt x="1905443" y="825604"/>
                    <a:pt x="1905443" y="727625"/>
                  </a:cubicBezTo>
                  <a:cubicBezTo>
                    <a:pt x="1905443" y="693708"/>
                    <a:pt x="1901678" y="659792"/>
                    <a:pt x="1897912" y="633413"/>
                  </a:cubicBezTo>
                  <a:close/>
                  <a:moveTo>
                    <a:pt x="1084457" y="19050"/>
                  </a:moveTo>
                  <a:cubicBezTo>
                    <a:pt x="1103301" y="37909"/>
                    <a:pt x="1125915" y="56768"/>
                    <a:pt x="1148528" y="68084"/>
                  </a:cubicBezTo>
                  <a:cubicBezTo>
                    <a:pt x="1148528" y="71855"/>
                    <a:pt x="1148528" y="71855"/>
                    <a:pt x="1152297" y="71855"/>
                  </a:cubicBezTo>
                  <a:cubicBezTo>
                    <a:pt x="1174910" y="83171"/>
                    <a:pt x="1189986" y="94486"/>
                    <a:pt x="1208830" y="113345"/>
                  </a:cubicBezTo>
                  <a:cubicBezTo>
                    <a:pt x="1220137" y="128432"/>
                    <a:pt x="1231443" y="143520"/>
                    <a:pt x="1246519" y="169922"/>
                  </a:cubicBezTo>
                  <a:cubicBezTo>
                    <a:pt x="1250288" y="173694"/>
                    <a:pt x="1254057" y="177466"/>
                    <a:pt x="1257826" y="185010"/>
                  </a:cubicBezTo>
                  <a:cubicBezTo>
                    <a:pt x="1295514" y="249130"/>
                    <a:pt x="1340741" y="271761"/>
                    <a:pt x="1374661" y="294392"/>
                  </a:cubicBezTo>
                  <a:cubicBezTo>
                    <a:pt x="1374661" y="298164"/>
                    <a:pt x="1378430" y="298164"/>
                    <a:pt x="1382199" y="301935"/>
                  </a:cubicBezTo>
                  <a:cubicBezTo>
                    <a:pt x="1397274" y="313251"/>
                    <a:pt x="1419888" y="328338"/>
                    <a:pt x="1442501" y="347197"/>
                  </a:cubicBezTo>
                  <a:cubicBezTo>
                    <a:pt x="1468883" y="369828"/>
                    <a:pt x="1491496" y="396231"/>
                    <a:pt x="1506572" y="418861"/>
                  </a:cubicBezTo>
                  <a:cubicBezTo>
                    <a:pt x="1510341" y="422633"/>
                    <a:pt x="1510341" y="426405"/>
                    <a:pt x="1514110" y="430177"/>
                  </a:cubicBezTo>
                  <a:cubicBezTo>
                    <a:pt x="1525416" y="449036"/>
                    <a:pt x="1540492" y="467895"/>
                    <a:pt x="1551799" y="482982"/>
                  </a:cubicBezTo>
                  <a:cubicBezTo>
                    <a:pt x="1566874" y="501841"/>
                    <a:pt x="1585719" y="513157"/>
                    <a:pt x="1597025" y="516928"/>
                  </a:cubicBezTo>
                  <a:cubicBezTo>
                    <a:pt x="1597025" y="516928"/>
                    <a:pt x="1597025" y="516928"/>
                    <a:pt x="1593256" y="520700"/>
                  </a:cubicBezTo>
                  <a:cubicBezTo>
                    <a:pt x="1585719" y="520700"/>
                    <a:pt x="1578181" y="520700"/>
                    <a:pt x="1570643" y="520700"/>
                  </a:cubicBezTo>
                  <a:cubicBezTo>
                    <a:pt x="1559336" y="513157"/>
                    <a:pt x="1551799" y="501841"/>
                    <a:pt x="1540492" y="494298"/>
                  </a:cubicBezTo>
                  <a:cubicBezTo>
                    <a:pt x="1529185" y="479210"/>
                    <a:pt x="1514110" y="460351"/>
                    <a:pt x="1502803" y="441492"/>
                  </a:cubicBezTo>
                  <a:cubicBezTo>
                    <a:pt x="1499034" y="437720"/>
                    <a:pt x="1495265" y="433949"/>
                    <a:pt x="1495265" y="426405"/>
                  </a:cubicBezTo>
                  <a:cubicBezTo>
                    <a:pt x="1480190" y="407546"/>
                    <a:pt x="1457576" y="381143"/>
                    <a:pt x="1431194" y="358513"/>
                  </a:cubicBezTo>
                  <a:cubicBezTo>
                    <a:pt x="1408581" y="339654"/>
                    <a:pt x="1385968" y="324566"/>
                    <a:pt x="1370892" y="313251"/>
                  </a:cubicBezTo>
                  <a:cubicBezTo>
                    <a:pt x="1370892" y="309479"/>
                    <a:pt x="1367123" y="309479"/>
                    <a:pt x="1363354" y="305707"/>
                  </a:cubicBezTo>
                  <a:cubicBezTo>
                    <a:pt x="1333203" y="286848"/>
                    <a:pt x="1284208" y="256674"/>
                    <a:pt x="1242750" y="192553"/>
                  </a:cubicBezTo>
                  <a:cubicBezTo>
                    <a:pt x="1242750" y="188781"/>
                    <a:pt x="1238981" y="181238"/>
                    <a:pt x="1235212" y="177466"/>
                  </a:cubicBezTo>
                  <a:cubicBezTo>
                    <a:pt x="1220137" y="154835"/>
                    <a:pt x="1208830" y="135976"/>
                    <a:pt x="1197523" y="124661"/>
                  </a:cubicBezTo>
                  <a:cubicBezTo>
                    <a:pt x="1182448" y="105802"/>
                    <a:pt x="1167372" y="98258"/>
                    <a:pt x="1144759" y="86943"/>
                  </a:cubicBezTo>
                  <a:cubicBezTo>
                    <a:pt x="1140990" y="83171"/>
                    <a:pt x="1140990" y="83171"/>
                    <a:pt x="1137221" y="83171"/>
                  </a:cubicBezTo>
                  <a:cubicBezTo>
                    <a:pt x="1114608" y="68084"/>
                    <a:pt x="1091995" y="49225"/>
                    <a:pt x="1073150" y="26594"/>
                  </a:cubicBezTo>
                  <a:cubicBezTo>
                    <a:pt x="1076919" y="22822"/>
                    <a:pt x="1080688" y="22822"/>
                    <a:pt x="1084457" y="19050"/>
                  </a:cubicBezTo>
                  <a:close/>
                  <a:moveTo>
                    <a:pt x="900825" y="3770"/>
                  </a:moveTo>
                  <a:lnTo>
                    <a:pt x="902704" y="3770"/>
                  </a:lnTo>
                  <a:cubicBezTo>
                    <a:pt x="902704" y="3770"/>
                    <a:pt x="902704" y="3770"/>
                    <a:pt x="906463" y="7541"/>
                  </a:cubicBezTo>
                  <a:lnTo>
                    <a:pt x="900825" y="3770"/>
                  </a:lnTo>
                  <a:close/>
                  <a:moveTo>
                    <a:pt x="895187" y="0"/>
                  </a:moveTo>
                  <a:lnTo>
                    <a:pt x="900825" y="3770"/>
                  </a:lnTo>
                  <a:lnTo>
                    <a:pt x="898946" y="3770"/>
                  </a:lnTo>
                  <a:cubicBezTo>
                    <a:pt x="902704" y="3770"/>
                    <a:pt x="906463" y="7541"/>
                    <a:pt x="906463" y="7541"/>
                  </a:cubicBezTo>
                  <a:cubicBezTo>
                    <a:pt x="895187" y="18852"/>
                    <a:pt x="887669" y="26392"/>
                    <a:pt x="876393" y="37703"/>
                  </a:cubicBezTo>
                  <a:cubicBezTo>
                    <a:pt x="872634" y="45244"/>
                    <a:pt x="872634" y="49014"/>
                    <a:pt x="868875" y="56555"/>
                  </a:cubicBezTo>
                  <a:cubicBezTo>
                    <a:pt x="857599" y="75406"/>
                    <a:pt x="835046" y="90488"/>
                    <a:pt x="812493" y="109339"/>
                  </a:cubicBezTo>
                  <a:cubicBezTo>
                    <a:pt x="797458" y="116880"/>
                    <a:pt x="782423" y="124421"/>
                    <a:pt x="771147" y="131961"/>
                  </a:cubicBezTo>
                  <a:cubicBezTo>
                    <a:pt x="759870" y="139502"/>
                    <a:pt x="748594" y="147042"/>
                    <a:pt x="741076" y="154583"/>
                  </a:cubicBezTo>
                  <a:cubicBezTo>
                    <a:pt x="703488" y="180975"/>
                    <a:pt x="677177" y="199827"/>
                    <a:pt x="654624" y="237530"/>
                  </a:cubicBezTo>
                  <a:cubicBezTo>
                    <a:pt x="650865" y="241300"/>
                    <a:pt x="647106" y="245071"/>
                    <a:pt x="643348" y="252611"/>
                  </a:cubicBezTo>
                  <a:cubicBezTo>
                    <a:pt x="628312" y="275233"/>
                    <a:pt x="602001" y="294085"/>
                    <a:pt x="575689" y="312936"/>
                  </a:cubicBezTo>
                  <a:cubicBezTo>
                    <a:pt x="568172" y="316707"/>
                    <a:pt x="560654" y="320477"/>
                    <a:pt x="553137" y="324247"/>
                  </a:cubicBezTo>
                  <a:cubicBezTo>
                    <a:pt x="530584" y="335558"/>
                    <a:pt x="508031" y="350640"/>
                    <a:pt x="492996" y="361950"/>
                  </a:cubicBezTo>
                  <a:cubicBezTo>
                    <a:pt x="466684" y="380802"/>
                    <a:pt x="455408" y="395883"/>
                    <a:pt x="444132" y="410965"/>
                  </a:cubicBezTo>
                  <a:cubicBezTo>
                    <a:pt x="436614" y="418505"/>
                    <a:pt x="432855" y="426046"/>
                    <a:pt x="425338" y="437357"/>
                  </a:cubicBezTo>
                  <a:cubicBezTo>
                    <a:pt x="421579" y="441127"/>
                    <a:pt x="417820" y="452438"/>
                    <a:pt x="410302" y="459979"/>
                  </a:cubicBezTo>
                  <a:cubicBezTo>
                    <a:pt x="395267" y="482601"/>
                    <a:pt x="368956" y="501452"/>
                    <a:pt x="353920" y="508993"/>
                  </a:cubicBezTo>
                  <a:cubicBezTo>
                    <a:pt x="342644" y="508993"/>
                    <a:pt x="335127" y="512763"/>
                    <a:pt x="327609" y="512763"/>
                  </a:cubicBezTo>
                  <a:cubicBezTo>
                    <a:pt x="327609" y="512763"/>
                    <a:pt x="327609" y="512763"/>
                    <a:pt x="323850" y="508993"/>
                  </a:cubicBezTo>
                  <a:cubicBezTo>
                    <a:pt x="323850" y="508993"/>
                    <a:pt x="323850" y="508993"/>
                    <a:pt x="327609" y="508993"/>
                  </a:cubicBezTo>
                  <a:cubicBezTo>
                    <a:pt x="327609" y="505223"/>
                    <a:pt x="331368" y="505223"/>
                    <a:pt x="331368" y="505223"/>
                  </a:cubicBezTo>
                  <a:cubicBezTo>
                    <a:pt x="338885" y="501452"/>
                    <a:pt x="346403" y="497682"/>
                    <a:pt x="353920" y="493912"/>
                  </a:cubicBezTo>
                  <a:cubicBezTo>
                    <a:pt x="368956" y="482601"/>
                    <a:pt x="387750" y="467519"/>
                    <a:pt x="399026" y="448668"/>
                  </a:cubicBezTo>
                  <a:cubicBezTo>
                    <a:pt x="406544" y="441127"/>
                    <a:pt x="410302" y="433587"/>
                    <a:pt x="414061" y="426046"/>
                  </a:cubicBezTo>
                  <a:cubicBezTo>
                    <a:pt x="421579" y="418505"/>
                    <a:pt x="425338" y="410965"/>
                    <a:pt x="432855" y="399654"/>
                  </a:cubicBezTo>
                  <a:cubicBezTo>
                    <a:pt x="444132" y="384572"/>
                    <a:pt x="455408" y="369491"/>
                    <a:pt x="481719" y="350640"/>
                  </a:cubicBezTo>
                  <a:cubicBezTo>
                    <a:pt x="500513" y="335558"/>
                    <a:pt x="523066" y="324247"/>
                    <a:pt x="545619" y="312936"/>
                  </a:cubicBezTo>
                  <a:cubicBezTo>
                    <a:pt x="553137" y="309166"/>
                    <a:pt x="560654" y="305396"/>
                    <a:pt x="568172" y="297855"/>
                  </a:cubicBezTo>
                  <a:cubicBezTo>
                    <a:pt x="594483" y="282774"/>
                    <a:pt x="617036" y="263922"/>
                    <a:pt x="632071" y="245071"/>
                  </a:cubicBezTo>
                  <a:cubicBezTo>
                    <a:pt x="635830" y="237530"/>
                    <a:pt x="639589" y="233760"/>
                    <a:pt x="643348" y="226219"/>
                  </a:cubicBezTo>
                  <a:cubicBezTo>
                    <a:pt x="665900" y="188516"/>
                    <a:pt x="692212" y="165894"/>
                    <a:pt x="729800" y="139502"/>
                  </a:cubicBezTo>
                  <a:cubicBezTo>
                    <a:pt x="741076" y="135732"/>
                    <a:pt x="752353" y="128191"/>
                    <a:pt x="759870" y="120650"/>
                  </a:cubicBezTo>
                  <a:cubicBezTo>
                    <a:pt x="774905" y="113110"/>
                    <a:pt x="789941" y="105569"/>
                    <a:pt x="804976" y="94258"/>
                  </a:cubicBezTo>
                  <a:cubicBezTo>
                    <a:pt x="827529" y="79177"/>
                    <a:pt x="846323" y="64096"/>
                    <a:pt x="853840" y="49014"/>
                  </a:cubicBezTo>
                  <a:cubicBezTo>
                    <a:pt x="857599" y="41474"/>
                    <a:pt x="861358" y="33933"/>
                    <a:pt x="865116" y="30163"/>
                  </a:cubicBezTo>
                  <a:cubicBezTo>
                    <a:pt x="876393" y="18852"/>
                    <a:pt x="883910" y="7541"/>
                    <a:pt x="895187" y="0"/>
                  </a:cubicBez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ctr"/>
              <a:endParaRPr lang="zh-CN" altLang="en-US" sz="1244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84" name="MH_SubTitle_1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3786651" y="2457583"/>
              <a:ext cx="1361129" cy="744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1067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您的内容打在这里，或者通过复制您的文本后，在此框中选择粘贴</a:t>
              </a:r>
              <a:endParaRPr lang="zh-CN" altLang="en-US" sz="47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9047142" y="2091409"/>
            <a:ext cx="1982724" cy="1660253"/>
            <a:chOff x="6179534" y="1505189"/>
            <a:chExt cx="1673087" cy="1400975"/>
          </a:xfrm>
        </p:grpSpPr>
        <p:sp>
          <p:nvSpPr>
            <p:cNvPr id="86" name="MH_Other_5"/>
            <p:cNvSpPr>
              <a:spLocks/>
            </p:cNvSpPr>
            <p:nvPr>
              <p:custDataLst>
                <p:tags r:id="rId1"/>
              </p:custDataLst>
            </p:nvPr>
          </p:nvSpPr>
          <p:spPr bwMode="auto">
            <a:xfrm>
              <a:off x="6179534" y="1505189"/>
              <a:ext cx="1651534" cy="1379422"/>
            </a:xfrm>
            <a:custGeom>
              <a:avLst/>
              <a:gdLst>
                <a:gd name="T0" fmla="*/ 191907 w 1946275"/>
                <a:gd name="T1" fmla="*/ 1457871 h 1625601"/>
                <a:gd name="T2" fmla="*/ 469563 w 1946275"/>
                <a:gd name="T3" fmla="*/ 1465183 h 1625601"/>
                <a:gd name="T4" fmla="*/ 15058 w 1946275"/>
                <a:gd name="T5" fmla="*/ 1387812 h 1625601"/>
                <a:gd name="T6" fmla="*/ 173883 w 1946275"/>
                <a:gd name="T7" fmla="*/ 916385 h 1625601"/>
                <a:gd name="T8" fmla="*/ 1845108 w 1946275"/>
                <a:gd name="T9" fmla="*/ 860670 h 1625601"/>
                <a:gd name="T10" fmla="*/ 87526 w 1946275"/>
                <a:gd name="T11" fmla="*/ 789985 h 1625601"/>
                <a:gd name="T12" fmla="*/ 496943 w 1946275"/>
                <a:gd name="T13" fmla="*/ 749914 h 1625601"/>
                <a:gd name="T14" fmla="*/ 36810 w 1946275"/>
                <a:gd name="T15" fmla="*/ 916385 h 1625601"/>
                <a:gd name="T16" fmla="*/ 173606 w 1946275"/>
                <a:gd name="T17" fmla="*/ 919957 h 1625601"/>
                <a:gd name="T18" fmla="*/ 196197 w 1946275"/>
                <a:gd name="T19" fmla="*/ 927101 h 1625601"/>
                <a:gd name="T20" fmla="*/ 25511 w 1946275"/>
                <a:gd name="T21" fmla="*/ 1199993 h 1625601"/>
                <a:gd name="T22" fmla="*/ 188045 w 1946275"/>
                <a:gd name="T23" fmla="*/ 1285522 h 1625601"/>
                <a:gd name="T24" fmla="*/ 165531 w 1946275"/>
                <a:gd name="T25" fmla="*/ 1297164 h 1625601"/>
                <a:gd name="T26" fmla="*/ 22174 w 1946275"/>
                <a:gd name="T27" fmla="*/ 1293294 h 1625601"/>
                <a:gd name="T28" fmla="*/ 266902 w 1946275"/>
                <a:gd name="T29" fmla="*/ 1451610 h 1625601"/>
                <a:gd name="T30" fmla="*/ 25181 w 1946275"/>
                <a:gd name="T31" fmla="*/ 1456015 h 1625601"/>
                <a:gd name="T32" fmla="*/ 97879 w 1946275"/>
                <a:gd name="T33" fmla="*/ 1587857 h 1625601"/>
                <a:gd name="T34" fmla="*/ 1065351 w 1946275"/>
                <a:gd name="T35" fmla="*/ 1582979 h 1625601"/>
                <a:gd name="T36" fmla="*/ 1796181 w 1946275"/>
                <a:gd name="T37" fmla="*/ 1601814 h 1625601"/>
                <a:gd name="T38" fmla="*/ 1660524 w 1946275"/>
                <a:gd name="T39" fmla="*/ 1531303 h 1625601"/>
                <a:gd name="T40" fmla="*/ 1705768 w 1946275"/>
                <a:gd name="T41" fmla="*/ 1519873 h 1625601"/>
                <a:gd name="T42" fmla="*/ 1920497 w 1946275"/>
                <a:gd name="T43" fmla="*/ 1387090 h 1625601"/>
                <a:gd name="T44" fmla="*/ 1855623 w 1946275"/>
                <a:gd name="T45" fmla="*/ 1074420 h 1625601"/>
                <a:gd name="T46" fmla="*/ 1921262 w 1946275"/>
                <a:gd name="T47" fmla="*/ 1060588 h 1625601"/>
                <a:gd name="T48" fmla="*/ 1928695 w 1946275"/>
                <a:gd name="T49" fmla="*/ 885826 h 1625601"/>
                <a:gd name="T50" fmla="*/ 1757675 w 1946275"/>
                <a:gd name="T51" fmla="*/ 863204 h 1625601"/>
                <a:gd name="T52" fmla="*/ 1851611 w 1946275"/>
                <a:gd name="T53" fmla="*/ 861319 h 1625601"/>
                <a:gd name="T54" fmla="*/ 1870984 w 1946275"/>
                <a:gd name="T55" fmla="*/ 791452 h 1625601"/>
                <a:gd name="T56" fmla="*/ 481354 w 1946275"/>
                <a:gd name="T57" fmla="*/ 557472 h 1625601"/>
                <a:gd name="T58" fmla="*/ 880878 w 1946275"/>
                <a:gd name="T59" fmla="*/ 237110 h 1625601"/>
                <a:gd name="T60" fmla="*/ 571812 w 1946275"/>
                <a:gd name="T61" fmla="*/ 504707 h 1625601"/>
                <a:gd name="T62" fmla="*/ 324814 w 1946275"/>
                <a:gd name="T63" fmla="*/ 722489 h 1625601"/>
                <a:gd name="T64" fmla="*/ 1633536 w 1946275"/>
                <a:gd name="T65" fmla="*/ 731838 h 1625601"/>
                <a:gd name="T66" fmla="*/ 1594095 w 1946275"/>
                <a:gd name="T67" fmla="*/ 654071 h 1625601"/>
                <a:gd name="T68" fmla="*/ 1203100 w 1946275"/>
                <a:gd name="T69" fmla="*/ 268599 h 1625601"/>
                <a:gd name="T70" fmla="*/ 1121958 w 1946275"/>
                <a:gd name="T71" fmla="*/ 206877 h 1625601"/>
                <a:gd name="T72" fmla="*/ 1101944 w 1946275"/>
                <a:gd name="T73" fmla="*/ 222017 h 1625601"/>
                <a:gd name="T74" fmla="*/ 1050119 w 1946275"/>
                <a:gd name="T75" fmla="*/ 241300 h 1625601"/>
                <a:gd name="T76" fmla="*/ 947737 w 1946275"/>
                <a:gd name="T77" fmla="*/ 218614 h 1625601"/>
                <a:gd name="T78" fmla="*/ 990116 w 1946275"/>
                <a:gd name="T79" fmla="*/ 18851 h 1625601"/>
                <a:gd name="T80" fmla="*/ 915113 w 1946275"/>
                <a:gd name="T81" fmla="*/ 135731 h 1625601"/>
                <a:gd name="T82" fmla="*/ 1050119 w 1946275"/>
                <a:gd name="T83" fmla="*/ 226219 h 1625601"/>
                <a:gd name="T84" fmla="*/ 1140124 w 1946275"/>
                <a:gd name="T85" fmla="*/ 158353 h 1625601"/>
                <a:gd name="T86" fmla="*/ 1102622 w 1946275"/>
                <a:gd name="T87" fmla="*/ 33933 h 1625601"/>
                <a:gd name="T88" fmla="*/ 1001367 w 1946275"/>
                <a:gd name="T89" fmla="*/ 0 h 1625601"/>
                <a:gd name="T90" fmla="*/ 1057620 w 1946275"/>
                <a:gd name="T91" fmla="*/ 3770 h 1625601"/>
                <a:gd name="T92" fmla="*/ 1158875 w 1946275"/>
                <a:gd name="T93" fmla="*/ 116523 h 1625601"/>
                <a:gd name="T94" fmla="*/ 1150906 w 1946275"/>
                <a:gd name="T95" fmla="*/ 176733 h 1625601"/>
                <a:gd name="T96" fmla="*/ 1303963 w 1946275"/>
                <a:gd name="T97" fmla="*/ 336937 h 1625601"/>
                <a:gd name="T98" fmla="*/ 1596594 w 1946275"/>
                <a:gd name="T99" fmla="*/ 629079 h 1625601"/>
                <a:gd name="T100" fmla="*/ 1829574 w 1946275"/>
                <a:gd name="T101" fmla="*/ 761256 h 1625601"/>
                <a:gd name="T102" fmla="*/ 1938746 w 1946275"/>
                <a:gd name="T103" fmla="*/ 1357617 h 1625601"/>
                <a:gd name="T104" fmla="*/ 1924447 w 1946275"/>
                <a:gd name="T105" fmla="*/ 1535113 h 1625601"/>
                <a:gd name="T106" fmla="*/ 1050311 w 1946275"/>
                <a:gd name="T107" fmla="*/ 1602955 h 1625601"/>
                <a:gd name="T108" fmla="*/ 15058 w 1946275"/>
                <a:gd name="T109" fmla="*/ 1542564 h 1625601"/>
                <a:gd name="T110" fmla="*/ 33881 w 1946275"/>
                <a:gd name="T111" fmla="*/ 832971 h 1625601"/>
                <a:gd name="T112" fmla="*/ 402341 w 1946275"/>
                <a:gd name="T113" fmla="*/ 628030 h 1625601"/>
                <a:gd name="T114" fmla="*/ 646109 w 1946275"/>
                <a:gd name="T115" fmla="*/ 412941 h 1625601"/>
                <a:gd name="T116" fmla="*/ 911804 w 1946275"/>
                <a:gd name="T117" fmla="*/ 176495 h 1625601"/>
                <a:gd name="T118" fmla="*/ 937614 w 1946275"/>
                <a:gd name="T119" fmla="*/ 33933 h 1625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6275" h="1625601">
                  <a:moveTo>
                    <a:pt x="481437" y="1465536"/>
                  </a:moveTo>
                  <a:lnTo>
                    <a:pt x="487586" y="1465719"/>
                  </a:lnTo>
                  <a:cubicBezTo>
                    <a:pt x="494896" y="1465957"/>
                    <a:pt x="493351" y="1465957"/>
                    <a:pt x="486307" y="1465719"/>
                  </a:cubicBezTo>
                  <a:lnTo>
                    <a:pt x="481437" y="1465536"/>
                  </a:lnTo>
                  <a:close/>
                  <a:moveTo>
                    <a:pt x="191907" y="1457871"/>
                  </a:moveTo>
                  <a:lnTo>
                    <a:pt x="247607" y="1459230"/>
                  </a:lnTo>
                  <a:cubicBezTo>
                    <a:pt x="322435" y="1461135"/>
                    <a:pt x="396793" y="1463040"/>
                    <a:pt x="428795" y="1463040"/>
                  </a:cubicBezTo>
                  <a:cubicBezTo>
                    <a:pt x="444796" y="1463993"/>
                    <a:pt x="460327" y="1464707"/>
                    <a:pt x="472034" y="1465183"/>
                  </a:cubicBezTo>
                  <a:lnTo>
                    <a:pt x="481437" y="1465536"/>
                  </a:lnTo>
                  <a:lnTo>
                    <a:pt x="469563" y="1465183"/>
                  </a:lnTo>
                  <a:cubicBezTo>
                    <a:pt x="452562" y="1464707"/>
                    <a:pt x="425031" y="1463993"/>
                    <a:pt x="383616" y="1463040"/>
                  </a:cubicBezTo>
                  <a:cubicBezTo>
                    <a:pt x="217958" y="1459230"/>
                    <a:pt x="440090" y="1466850"/>
                    <a:pt x="225488" y="1459230"/>
                  </a:cubicBezTo>
                  <a:lnTo>
                    <a:pt x="191907" y="1457871"/>
                  </a:lnTo>
                  <a:close/>
                  <a:moveTo>
                    <a:pt x="15280" y="1374175"/>
                  </a:moveTo>
                  <a:lnTo>
                    <a:pt x="15058" y="1387812"/>
                  </a:lnTo>
                  <a:lnTo>
                    <a:pt x="15334" y="1396572"/>
                  </a:lnTo>
                  <a:lnTo>
                    <a:pt x="15280" y="1374175"/>
                  </a:lnTo>
                  <a:close/>
                  <a:moveTo>
                    <a:pt x="182607" y="914934"/>
                  </a:moveTo>
                  <a:cubicBezTo>
                    <a:pt x="183255" y="915046"/>
                    <a:pt x="182078" y="915492"/>
                    <a:pt x="177371" y="916385"/>
                  </a:cubicBezTo>
                  <a:lnTo>
                    <a:pt x="173883" y="916385"/>
                  </a:lnTo>
                  <a:lnTo>
                    <a:pt x="176901" y="915492"/>
                  </a:lnTo>
                  <a:cubicBezTo>
                    <a:pt x="179489" y="915046"/>
                    <a:pt x="181960" y="914822"/>
                    <a:pt x="182607" y="914934"/>
                  </a:cubicBezTo>
                  <a:close/>
                  <a:moveTo>
                    <a:pt x="1830701" y="858668"/>
                  </a:moveTo>
                  <a:cubicBezTo>
                    <a:pt x="1832316" y="858727"/>
                    <a:pt x="1835561" y="858962"/>
                    <a:pt x="1840754" y="859434"/>
                  </a:cubicBezTo>
                  <a:lnTo>
                    <a:pt x="1845108" y="860670"/>
                  </a:lnTo>
                  <a:lnTo>
                    <a:pt x="1838032" y="859964"/>
                  </a:lnTo>
                  <a:cubicBezTo>
                    <a:pt x="1830760" y="859139"/>
                    <a:pt x="1827470" y="858550"/>
                    <a:pt x="1830701" y="858668"/>
                  </a:cubicBezTo>
                  <a:close/>
                  <a:moveTo>
                    <a:pt x="101185" y="780313"/>
                  </a:moveTo>
                  <a:lnTo>
                    <a:pt x="93644" y="784375"/>
                  </a:lnTo>
                  <a:lnTo>
                    <a:pt x="87526" y="789985"/>
                  </a:lnTo>
                  <a:lnTo>
                    <a:pt x="101185" y="780313"/>
                  </a:lnTo>
                  <a:close/>
                  <a:moveTo>
                    <a:pt x="1202371" y="731945"/>
                  </a:moveTo>
                  <a:lnTo>
                    <a:pt x="1190955" y="732938"/>
                  </a:lnTo>
                  <a:cubicBezTo>
                    <a:pt x="1133591" y="737654"/>
                    <a:pt x="1061181" y="742369"/>
                    <a:pt x="1000995" y="742369"/>
                  </a:cubicBezTo>
                  <a:cubicBezTo>
                    <a:pt x="876863" y="742369"/>
                    <a:pt x="609791" y="746141"/>
                    <a:pt x="496943" y="749914"/>
                  </a:cubicBezTo>
                  <a:cubicBezTo>
                    <a:pt x="459327" y="749914"/>
                    <a:pt x="417950" y="749914"/>
                    <a:pt x="380334" y="749914"/>
                  </a:cubicBezTo>
                  <a:cubicBezTo>
                    <a:pt x="308864" y="749914"/>
                    <a:pt x="241155" y="749914"/>
                    <a:pt x="196016" y="757458"/>
                  </a:cubicBezTo>
                  <a:cubicBezTo>
                    <a:pt x="162162" y="765003"/>
                    <a:pt x="83169" y="791409"/>
                    <a:pt x="53076" y="847993"/>
                  </a:cubicBezTo>
                  <a:cubicBezTo>
                    <a:pt x="45553" y="863082"/>
                    <a:pt x="40851" y="881000"/>
                    <a:pt x="37912" y="900864"/>
                  </a:cubicBezTo>
                  <a:lnTo>
                    <a:pt x="36810" y="916385"/>
                  </a:lnTo>
                  <a:lnTo>
                    <a:pt x="87006" y="916385"/>
                  </a:lnTo>
                  <a:cubicBezTo>
                    <a:pt x="109597" y="916385"/>
                    <a:pt x="127482" y="916385"/>
                    <a:pt x="142072" y="916385"/>
                  </a:cubicBezTo>
                  <a:lnTo>
                    <a:pt x="173883" y="916385"/>
                  </a:lnTo>
                  <a:lnTo>
                    <a:pt x="170488" y="917390"/>
                  </a:lnTo>
                  <a:cubicBezTo>
                    <a:pt x="169370" y="918171"/>
                    <a:pt x="169841" y="919064"/>
                    <a:pt x="173606" y="919957"/>
                  </a:cubicBezTo>
                  <a:cubicBezTo>
                    <a:pt x="192432" y="919957"/>
                    <a:pt x="233850" y="923529"/>
                    <a:pt x="248911" y="923529"/>
                  </a:cubicBezTo>
                  <a:cubicBezTo>
                    <a:pt x="263972" y="923529"/>
                    <a:pt x="222554" y="923529"/>
                    <a:pt x="263972" y="927101"/>
                  </a:cubicBezTo>
                  <a:lnTo>
                    <a:pt x="211258" y="927101"/>
                  </a:lnTo>
                  <a:lnTo>
                    <a:pt x="200139" y="927101"/>
                  </a:lnTo>
                  <a:lnTo>
                    <a:pt x="196197" y="927101"/>
                  </a:lnTo>
                  <a:cubicBezTo>
                    <a:pt x="181372" y="927101"/>
                    <a:pt x="116278" y="924025"/>
                    <a:pt x="66893" y="923929"/>
                  </a:cubicBezTo>
                  <a:lnTo>
                    <a:pt x="36215" y="924754"/>
                  </a:lnTo>
                  <a:lnTo>
                    <a:pt x="33328" y="965405"/>
                  </a:lnTo>
                  <a:cubicBezTo>
                    <a:pt x="32387" y="1011144"/>
                    <a:pt x="34268" y="1061126"/>
                    <a:pt x="30507" y="1108280"/>
                  </a:cubicBezTo>
                  <a:cubicBezTo>
                    <a:pt x="28626" y="1132800"/>
                    <a:pt x="26980" y="1164864"/>
                    <a:pt x="25511" y="1199993"/>
                  </a:cubicBezTo>
                  <a:lnTo>
                    <a:pt x="23007" y="1270000"/>
                  </a:lnTo>
                  <a:lnTo>
                    <a:pt x="28574" y="1270000"/>
                  </a:lnTo>
                  <a:cubicBezTo>
                    <a:pt x="41706" y="1270000"/>
                    <a:pt x="60468" y="1270000"/>
                    <a:pt x="82981" y="1270000"/>
                  </a:cubicBezTo>
                  <a:cubicBezTo>
                    <a:pt x="131761" y="1270000"/>
                    <a:pt x="45459" y="1277761"/>
                    <a:pt x="90486" y="1281642"/>
                  </a:cubicBezTo>
                  <a:cubicBezTo>
                    <a:pt x="135513" y="1285522"/>
                    <a:pt x="173036" y="1281642"/>
                    <a:pt x="188045" y="1285522"/>
                  </a:cubicBezTo>
                  <a:cubicBezTo>
                    <a:pt x="203054" y="1293283"/>
                    <a:pt x="116752" y="1281642"/>
                    <a:pt x="188045" y="1293283"/>
                  </a:cubicBezTo>
                  <a:cubicBezTo>
                    <a:pt x="238701" y="1302015"/>
                    <a:pt x="177492" y="1299832"/>
                    <a:pt x="161134" y="1298195"/>
                  </a:cubicBezTo>
                  <a:lnTo>
                    <a:pt x="164157" y="1297486"/>
                  </a:lnTo>
                  <a:lnTo>
                    <a:pt x="167759" y="1297710"/>
                  </a:lnTo>
                  <a:cubicBezTo>
                    <a:pt x="174678" y="1298134"/>
                    <a:pt x="175850" y="1298134"/>
                    <a:pt x="165531" y="1297164"/>
                  </a:cubicBezTo>
                  <a:lnTo>
                    <a:pt x="164157" y="1297486"/>
                  </a:lnTo>
                  <a:lnTo>
                    <a:pt x="135513" y="1295709"/>
                  </a:lnTo>
                  <a:cubicBezTo>
                    <a:pt x="110185" y="1294254"/>
                    <a:pt x="84857" y="1293284"/>
                    <a:pt x="105495" y="1297164"/>
                  </a:cubicBezTo>
                  <a:cubicBezTo>
                    <a:pt x="136451" y="1302985"/>
                    <a:pt x="97756" y="1295709"/>
                    <a:pt x="55895" y="1293344"/>
                  </a:cubicBezTo>
                  <a:lnTo>
                    <a:pt x="22174" y="1293294"/>
                  </a:lnTo>
                  <a:lnTo>
                    <a:pt x="21573" y="1310097"/>
                  </a:lnTo>
                  <a:cubicBezTo>
                    <a:pt x="20397" y="1346876"/>
                    <a:pt x="19339" y="1382242"/>
                    <a:pt x="18340" y="1411712"/>
                  </a:cubicBezTo>
                  <a:lnTo>
                    <a:pt x="16995" y="1447805"/>
                  </a:lnTo>
                  <a:lnTo>
                    <a:pt x="20343" y="1447808"/>
                  </a:lnTo>
                  <a:cubicBezTo>
                    <a:pt x="62654" y="1447860"/>
                    <a:pt x="233959" y="1448276"/>
                    <a:pt x="266902" y="1451610"/>
                  </a:cubicBezTo>
                  <a:cubicBezTo>
                    <a:pt x="299846" y="1454944"/>
                    <a:pt x="79125" y="1452444"/>
                    <a:pt x="167197" y="1456871"/>
                  </a:cubicBezTo>
                  <a:lnTo>
                    <a:pt x="191907" y="1457871"/>
                  </a:lnTo>
                  <a:lnTo>
                    <a:pt x="140247" y="1456611"/>
                  </a:lnTo>
                  <a:cubicBezTo>
                    <a:pt x="107833" y="1455896"/>
                    <a:pt x="80537" y="1455420"/>
                    <a:pt x="63595" y="1455420"/>
                  </a:cubicBezTo>
                  <a:cubicBezTo>
                    <a:pt x="45711" y="1455420"/>
                    <a:pt x="33475" y="1455658"/>
                    <a:pt x="25181" y="1456015"/>
                  </a:cubicBezTo>
                  <a:lnTo>
                    <a:pt x="17229" y="1456721"/>
                  </a:lnTo>
                  <a:lnTo>
                    <a:pt x="17882" y="1477455"/>
                  </a:lnTo>
                  <a:cubicBezTo>
                    <a:pt x="19764" y="1502932"/>
                    <a:pt x="22588" y="1523692"/>
                    <a:pt x="26352" y="1538789"/>
                  </a:cubicBezTo>
                  <a:cubicBezTo>
                    <a:pt x="30117" y="1550113"/>
                    <a:pt x="37646" y="1561436"/>
                    <a:pt x="48939" y="1568985"/>
                  </a:cubicBezTo>
                  <a:cubicBezTo>
                    <a:pt x="60233" y="1576534"/>
                    <a:pt x="75291" y="1584082"/>
                    <a:pt x="97879" y="1587857"/>
                  </a:cubicBezTo>
                  <a:cubicBezTo>
                    <a:pt x="143053" y="1599180"/>
                    <a:pt x="210815" y="1602955"/>
                    <a:pt x="319987" y="1602955"/>
                  </a:cubicBezTo>
                  <a:cubicBezTo>
                    <a:pt x="376456" y="1602955"/>
                    <a:pt x="443277" y="1602011"/>
                    <a:pt x="521862" y="1600124"/>
                  </a:cubicBezTo>
                  <a:lnTo>
                    <a:pt x="555677" y="1599181"/>
                  </a:lnTo>
                  <a:lnTo>
                    <a:pt x="620458" y="1594516"/>
                  </a:lnTo>
                  <a:cubicBezTo>
                    <a:pt x="843265" y="1580095"/>
                    <a:pt x="973055" y="1582979"/>
                    <a:pt x="1065351" y="1582979"/>
                  </a:cubicBezTo>
                  <a:cubicBezTo>
                    <a:pt x="1110557" y="1582979"/>
                    <a:pt x="1148229" y="1582979"/>
                    <a:pt x="1178366" y="1582979"/>
                  </a:cubicBezTo>
                  <a:cubicBezTo>
                    <a:pt x="1238641" y="1579212"/>
                    <a:pt x="1306449" y="1582979"/>
                    <a:pt x="1366724" y="1590513"/>
                  </a:cubicBezTo>
                  <a:cubicBezTo>
                    <a:pt x="1426999" y="1594280"/>
                    <a:pt x="1479739" y="1601814"/>
                    <a:pt x="1509876" y="1598047"/>
                  </a:cubicBezTo>
                  <a:cubicBezTo>
                    <a:pt x="1543781" y="1594280"/>
                    <a:pt x="1588987" y="1598047"/>
                    <a:pt x="1637960" y="1601814"/>
                  </a:cubicBezTo>
                  <a:cubicBezTo>
                    <a:pt x="1698235" y="1605581"/>
                    <a:pt x="1758509" y="1609349"/>
                    <a:pt x="1796181" y="1601814"/>
                  </a:cubicBezTo>
                  <a:cubicBezTo>
                    <a:pt x="1847037" y="1590513"/>
                    <a:pt x="1883061" y="1581331"/>
                    <a:pt x="1901073" y="1544072"/>
                  </a:cubicBezTo>
                  <a:lnTo>
                    <a:pt x="1903834" y="1532986"/>
                  </a:lnTo>
                  <a:lnTo>
                    <a:pt x="1877730" y="1530291"/>
                  </a:lnTo>
                  <a:cubicBezTo>
                    <a:pt x="1811809" y="1528684"/>
                    <a:pt x="1702941" y="1535113"/>
                    <a:pt x="1683146" y="1535113"/>
                  </a:cubicBezTo>
                  <a:cubicBezTo>
                    <a:pt x="1656754" y="1535113"/>
                    <a:pt x="1720849" y="1531303"/>
                    <a:pt x="1660524" y="1531303"/>
                  </a:cubicBezTo>
                  <a:cubicBezTo>
                    <a:pt x="1603969" y="1531303"/>
                    <a:pt x="1539874" y="1535113"/>
                    <a:pt x="1592658" y="1531303"/>
                  </a:cubicBezTo>
                  <a:cubicBezTo>
                    <a:pt x="1645443" y="1527493"/>
                    <a:pt x="1592658" y="1527493"/>
                    <a:pt x="1611510" y="1527493"/>
                  </a:cubicBezTo>
                  <a:cubicBezTo>
                    <a:pt x="1626592" y="1527493"/>
                    <a:pt x="1686917" y="1523683"/>
                    <a:pt x="1709539" y="1523683"/>
                  </a:cubicBezTo>
                  <a:cubicBezTo>
                    <a:pt x="1726505" y="1523683"/>
                    <a:pt x="1703176" y="1519397"/>
                    <a:pt x="1699995" y="1518861"/>
                  </a:cubicBezTo>
                  <a:cubicBezTo>
                    <a:pt x="1698935" y="1518683"/>
                    <a:pt x="1700113" y="1518921"/>
                    <a:pt x="1705768" y="1519873"/>
                  </a:cubicBezTo>
                  <a:cubicBezTo>
                    <a:pt x="1728390" y="1519873"/>
                    <a:pt x="1762323" y="1519873"/>
                    <a:pt x="1822648" y="1519873"/>
                  </a:cubicBezTo>
                  <a:cubicBezTo>
                    <a:pt x="1852811" y="1519873"/>
                    <a:pt x="1880146" y="1519873"/>
                    <a:pt x="1899940" y="1519873"/>
                  </a:cubicBezTo>
                  <a:lnTo>
                    <a:pt x="1907100" y="1519873"/>
                  </a:lnTo>
                  <a:lnTo>
                    <a:pt x="1912963" y="1496336"/>
                  </a:lnTo>
                  <a:cubicBezTo>
                    <a:pt x="1916730" y="1436062"/>
                    <a:pt x="1924264" y="1451130"/>
                    <a:pt x="1920497" y="1387090"/>
                  </a:cubicBezTo>
                  <a:cubicBezTo>
                    <a:pt x="1920497" y="1319282"/>
                    <a:pt x="1912963" y="1187434"/>
                    <a:pt x="1916730" y="1119626"/>
                  </a:cubicBezTo>
                  <a:lnTo>
                    <a:pt x="1919333" y="1085717"/>
                  </a:lnTo>
                  <a:lnTo>
                    <a:pt x="1893394" y="1085374"/>
                  </a:lnTo>
                  <a:cubicBezTo>
                    <a:pt x="1869787" y="1084898"/>
                    <a:pt x="1844291" y="1083945"/>
                    <a:pt x="1836737" y="1082040"/>
                  </a:cubicBezTo>
                  <a:cubicBezTo>
                    <a:pt x="1821628" y="1074420"/>
                    <a:pt x="1938720" y="1082040"/>
                    <a:pt x="1855623" y="1074420"/>
                  </a:cubicBezTo>
                  <a:cubicBezTo>
                    <a:pt x="1768748" y="1066800"/>
                    <a:pt x="1855623" y="1074420"/>
                    <a:pt x="1791411" y="1070610"/>
                  </a:cubicBezTo>
                  <a:cubicBezTo>
                    <a:pt x="1727199" y="1066800"/>
                    <a:pt x="1749862" y="1066800"/>
                    <a:pt x="1772525" y="1066800"/>
                  </a:cubicBezTo>
                  <a:cubicBezTo>
                    <a:pt x="1798965" y="1066800"/>
                    <a:pt x="1889617" y="1074420"/>
                    <a:pt x="1919834" y="1078230"/>
                  </a:cubicBezTo>
                  <a:lnTo>
                    <a:pt x="1919909" y="1078224"/>
                  </a:lnTo>
                  <a:lnTo>
                    <a:pt x="1921262" y="1060588"/>
                  </a:lnTo>
                  <a:cubicBezTo>
                    <a:pt x="1922719" y="1045093"/>
                    <a:pt x="1924342" y="1029499"/>
                    <a:pt x="1925956" y="1014823"/>
                  </a:cubicBezTo>
                  <a:lnTo>
                    <a:pt x="1930315" y="977039"/>
                  </a:lnTo>
                  <a:lnTo>
                    <a:pt x="1931217" y="938655"/>
                  </a:lnTo>
                  <a:cubicBezTo>
                    <a:pt x="1931217" y="919783"/>
                    <a:pt x="1930276" y="902798"/>
                    <a:pt x="1928864" y="887228"/>
                  </a:cubicBezTo>
                  <a:lnTo>
                    <a:pt x="1928695" y="885826"/>
                  </a:lnTo>
                  <a:lnTo>
                    <a:pt x="1914393" y="885826"/>
                  </a:lnTo>
                  <a:cubicBezTo>
                    <a:pt x="1901176" y="885826"/>
                    <a:pt x="1882294" y="885826"/>
                    <a:pt x="1859636" y="885826"/>
                  </a:cubicBezTo>
                  <a:cubicBezTo>
                    <a:pt x="1814320" y="885826"/>
                    <a:pt x="1901175" y="878285"/>
                    <a:pt x="1855859" y="874515"/>
                  </a:cubicBezTo>
                  <a:cubicBezTo>
                    <a:pt x="1806767" y="874515"/>
                    <a:pt x="1772780" y="874515"/>
                    <a:pt x="1757675" y="870745"/>
                  </a:cubicBezTo>
                  <a:cubicBezTo>
                    <a:pt x="1742569" y="866974"/>
                    <a:pt x="1829425" y="874515"/>
                    <a:pt x="1757675" y="863204"/>
                  </a:cubicBezTo>
                  <a:cubicBezTo>
                    <a:pt x="1721800" y="859434"/>
                    <a:pt x="1737849" y="858491"/>
                    <a:pt x="1757675" y="858491"/>
                  </a:cubicBezTo>
                  <a:cubicBezTo>
                    <a:pt x="1777500" y="858491"/>
                    <a:pt x="1801103" y="859434"/>
                    <a:pt x="1780333" y="859434"/>
                  </a:cubicBezTo>
                  <a:cubicBezTo>
                    <a:pt x="1743985" y="859434"/>
                    <a:pt x="1849310" y="865207"/>
                    <a:pt x="1848380" y="861599"/>
                  </a:cubicBezTo>
                  <a:lnTo>
                    <a:pt x="1845108" y="860670"/>
                  </a:lnTo>
                  <a:lnTo>
                    <a:pt x="1851611" y="861319"/>
                  </a:lnTo>
                  <a:cubicBezTo>
                    <a:pt x="1862232" y="862262"/>
                    <a:pt x="1875567" y="863204"/>
                    <a:pt x="1889080" y="863675"/>
                  </a:cubicBezTo>
                  <a:lnTo>
                    <a:pt x="1925970" y="863224"/>
                  </a:lnTo>
                  <a:lnTo>
                    <a:pt x="1923688" y="844294"/>
                  </a:lnTo>
                  <a:cubicBezTo>
                    <a:pt x="1923688" y="832971"/>
                    <a:pt x="1916159" y="825422"/>
                    <a:pt x="1908630" y="817873"/>
                  </a:cubicBezTo>
                  <a:cubicBezTo>
                    <a:pt x="1901101" y="806549"/>
                    <a:pt x="1889807" y="799001"/>
                    <a:pt x="1870984" y="791452"/>
                  </a:cubicBezTo>
                  <a:cubicBezTo>
                    <a:pt x="1837103" y="776354"/>
                    <a:pt x="1788164" y="765031"/>
                    <a:pt x="1716637" y="757482"/>
                  </a:cubicBezTo>
                  <a:cubicBezTo>
                    <a:pt x="1609347" y="743328"/>
                    <a:pt x="1459707" y="735543"/>
                    <a:pt x="1258185" y="732536"/>
                  </a:cubicBezTo>
                  <a:lnTo>
                    <a:pt x="1202371" y="731945"/>
                  </a:lnTo>
                  <a:close/>
                  <a:moveTo>
                    <a:pt x="484353" y="555667"/>
                  </a:moveTo>
                  <a:lnTo>
                    <a:pt x="481354" y="557472"/>
                  </a:lnTo>
                  <a:lnTo>
                    <a:pt x="475083" y="563846"/>
                  </a:lnTo>
                  <a:lnTo>
                    <a:pt x="484353" y="555667"/>
                  </a:lnTo>
                  <a:close/>
                  <a:moveTo>
                    <a:pt x="920312" y="191891"/>
                  </a:moveTo>
                  <a:lnTo>
                    <a:pt x="895454" y="213713"/>
                  </a:lnTo>
                  <a:lnTo>
                    <a:pt x="880878" y="237110"/>
                  </a:lnTo>
                  <a:cubicBezTo>
                    <a:pt x="869571" y="255955"/>
                    <a:pt x="846956" y="274800"/>
                    <a:pt x="820573" y="289876"/>
                  </a:cubicBezTo>
                  <a:lnTo>
                    <a:pt x="774815" y="319617"/>
                  </a:lnTo>
                  <a:lnTo>
                    <a:pt x="653303" y="426288"/>
                  </a:lnTo>
                  <a:lnTo>
                    <a:pt x="643425" y="440634"/>
                  </a:lnTo>
                  <a:cubicBezTo>
                    <a:pt x="628348" y="467017"/>
                    <a:pt x="601965" y="485862"/>
                    <a:pt x="571812" y="504707"/>
                  </a:cubicBezTo>
                  <a:lnTo>
                    <a:pt x="549774" y="517173"/>
                  </a:lnTo>
                  <a:lnTo>
                    <a:pt x="415727" y="634848"/>
                  </a:lnTo>
                  <a:lnTo>
                    <a:pt x="398433" y="659234"/>
                  </a:lnTo>
                  <a:cubicBezTo>
                    <a:pt x="383357" y="681848"/>
                    <a:pt x="362627" y="698809"/>
                    <a:pt x="345666" y="710116"/>
                  </a:cubicBezTo>
                  <a:lnTo>
                    <a:pt x="324814" y="722489"/>
                  </a:lnTo>
                  <a:lnTo>
                    <a:pt x="468334" y="720740"/>
                  </a:lnTo>
                  <a:cubicBezTo>
                    <a:pt x="686090" y="718086"/>
                    <a:pt x="875259" y="715963"/>
                    <a:pt x="1039017" y="715963"/>
                  </a:cubicBezTo>
                  <a:cubicBezTo>
                    <a:pt x="1233127" y="715963"/>
                    <a:pt x="1390841" y="718451"/>
                    <a:pt x="1516813" y="724593"/>
                  </a:cubicBezTo>
                  <a:lnTo>
                    <a:pt x="1629894" y="731838"/>
                  </a:lnTo>
                  <a:lnTo>
                    <a:pt x="1633536" y="731838"/>
                  </a:lnTo>
                  <a:lnTo>
                    <a:pt x="1635618" y="732324"/>
                  </a:lnTo>
                  <a:lnTo>
                    <a:pt x="1667118" y="735498"/>
                  </a:lnTo>
                  <a:lnTo>
                    <a:pt x="1658225" y="729607"/>
                  </a:lnTo>
                  <a:cubicBezTo>
                    <a:pt x="1649286" y="722527"/>
                    <a:pt x="1639877" y="714032"/>
                    <a:pt x="1630467" y="704593"/>
                  </a:cubicBezTo>
                  <a:lnTo>
                    <a:pt x="1594095" y="654071"/>
                  </a:lnTo>
                  <a:lnTo>
                    <a:pt x="1458600" y="520490"/>
                  </a:lnTo>
                  <a:lnTo>
                    <a:pt x="1446044" y="512033"/>
                  </a:lnTo>
                  <a:cubicBezTo>
                    <a:pt x="1412170" y="489379"/>
                    <a:pt x="1363242" y="459174"/>
                    <a:pt x="1318077" y="387436"/>
                  </a:cubicBezTo>
                  <a:lnTo>
                    <a:pt x="1309221" y="373221"/>
                  </a:lnTo>
                  <a:lnTo>
                    <a:pt x="1203100" y="268599"/>
                  </a:lnTo>
                  <a:lnTo>
                    <a:pt x="1165175" y="242073"/>
                  </a:lnTo>
                  <a:lnTo>
                    <a:pt x="1128373" y="201503"/>
                  </a:lnTo>
                  <a:lnTo>
                    <a:pt x="1127479" y="202252"/>
                  </a:lnTo>
                  <a:lnTo>
                    <a:pt x="1128713" y="203490"/>
                  </a:lnTo>
                  <a:lnTo>
                    <a:pt x="1121958" y="206877"/>
                  </a:lnTo>
                  <a:lnTo>
                    <a:pt x="1121373" y="207367"/>
                  </a:lnTo>
                  <a:lnTo>
                    <a:pt x="1120178" y="208269"/>
                  </a:lnTo>
                  <a:lnTo>
                    <a:pt x="1117402" y="211052"/>
                  </a:lnTo>
                  <a:lnTo>
                    <a:pt x="1117009" y="210658"/>
                  </a:lnTo>
                  <a:lnTo>
                    <a:pt x="1101944" y="222017"/>
                  </a:lnTo>
                  <a:lnTo>
                    <a:pt x="1102320" y="222395"/>
                  </a:lnTo>
                  <a:lnTo>
                    <a:pt x="1094570" y="227578"/>
                  </a:lnTo>
                  <a:lnTo>
                    <a:pt x="1091371" y="229989"/>
                  </a:lnTo>
                  <a:cubicBezTo>
                    <a:pt x="1083871" y="233760"/>
                    <a:pt x="1072620" y="237530"/>
                    <a:pt x="1057620" y="237530"/>
                  </a:cubicBezTo>
                  <a:cubicBezTo>
                    <a:pt x="1057620" y="241300"/>
                    <a:pt x="1053869" y="241300"/>
                    <a:pt x="1050119" y="241300"/>
                  </a:cubicBezTo>
                  <a:lnTo>
                    <a:pt x="1049616" y="241261"/>
                  </a:lnTo>
                  <a:lnTo>
                    <a:pt x="1049536" y="241301"/>
                  </a:lnTo>
                  <a:cubicBezTo>
                    <a:pt x="1034455" y="241301"/>
                    <a:pt x="1015603" y="237520"/>
                    <a:pt x="1000522" y="237520"/>
                  </a:cubicBezTo>
                  <a:cubicBezTo>
                    <a:pt x="981670" y="233739"/>
                    <a:pt x="970359" y="229958"/>
                    <a:pt x="955278" y="222395"/>
                  </a:cubicBezTo>
                  <a:cubicBezTo>
                    <a:pt x="951508" y="218614"/>
                    <a:pt x="951508" y="218614"/>
                    <a:pt x="947737" y="218614"/>
                  </a:cubicBezTo>
                  <a:lnTo>
                    <a:pt x="955384" y="221682"/>
                  </a:lnTo>
                  <a:lnTo>
                    <a:pt x="922613" y="196056"/>
                  </a:lnTo>
                  <a:lnTo>
                    <a:pt x="920312" y="191891"/>
                  </a:lnTo>
                  <a:close/>
                  <a:moveTo>
                    <a:pt x="1001367" y="15081"/>
                  </a:moveTo>
                  <a:cubicBezTo>
                    <a:pt x="997617" y="15081"/>
                    <a:pt x="993866" y="15081"/>
                    <a:pt x="990116" y="18851"/>
                  </a:cubicBezTo>
                  <a:cubicBezTo>
                    <a:pt x="975116" y="22622"/>
                    <a:pt x="963865" y="26392"/>
                    <a:pt x="956365" y="33933"/>
                  </a:cubicBezTo>
                  <a:cubicBezTo>
                    <a:pt x="952614" y="33933"/>
                    <a:pt x="952614" y="37703"/>
                    <a:pt x="948864" y="41473"/>
                  </a:cubicBezTo>
                  <a:cubicBezTo>
                    <a:pt x="945114" y="49014"/>
                    <a:pt x="941364" y="52784"/>
                    <a:pt x="937614" y="56555"/>
                  </a:cubicBezTo>
                  <a:cubicBezTo>
                    <a:pt x="933863" y="67865"/>
                    <a:pt x="930113" y="75406"/>
                    <a:pt x="926363" y="86717"/>
                  </a:cubicBezTo>
                  <a:cubicBezTo>
                    <a:pt x="918863" y="101798"/>
                    <a:pt x="915113" y="116880"/>
                    <a:pt x="915113" y="135731"/>
                  </a:cubicBezTo>
                  <a:cubicBezTo>
                    <a:pt x="915113" y="143272"/>
                    <a:pt x="918863" y="150812"/>
                    <a:pt x="918863" y="158353"/>
                  </a:cubicBezTo>
                  <a:cubicBezTo>
                    <a:pt x="918863" y="169664"/>
                    <a:pt x="926363" y="180975"/>
                    <a:pt x="933863" y="188516"/>
                  </a:cubicBezTo>
                  <a:cubicBezTo>
                    <a:pt x="941364" y="196056"/>
                    <a:pt x="952614" y="203597"/>
                    <a:pt x="963865" y="207367"/>
                  </a:cubicBezTo>
                  <a:cubicBezTo>
                    <a:pt x="978866" y="214908"/>
                    <a:pt x="986366" y="218678"/>
                    <a:pt x="1005117" y="222449"/>
                  </a:cubicBezTo>
                  <a:cubicBezTo>
                    <a:pt x="1020118" y="222449"/>
                    <a:pt x="1035119" y="226219"/>
                    <a:pt x="1050119" y="226219"/>
                  </a:cubicBezTo>
                  <a:cubicBezTo>
                    <a:pt x="1053869" y="226219"/>
                    <a:pt x="1053869" y="226219"/>
                    <a:pt x="1057620" y="222449"/>
                  </a:cubicBezTo>
                  <a:cubicBezTo>
                    <a:pt x="1068870" y="222449"/>
                    <a:pt x="1076371" y="218678"/>
                    <a:pt x="1087621" y="214908"/>
                  </a:cubicBezTo>
                  <a:cubicBezTo>
                    <a:pt x="1095122" y="211138"/>
                    <a:pt x="1102622" y="203597"/>
                    <a:pt x="1110122" y="196056"/>
                  </a:cubicBezTo>
                  <a:cubicBezTo>
                    <a:pt x="1117623" y="192286"/>
                    <a:pt x="1125123" y="184745"/>
                    <a:pt x="1132624" y="180975"/>
                  </a:cubicBezTo>
                  <a:cubicBezTo>
                    <a:pt x="1136374" y="173434"/>
                    <a:pt x="1140124" y="165894"/>
                    <a:pt x="1140124" y="158353"/>
                  </a:cubicBezTo>
                  <a:cubicBezTo>
                    <a:pt x="1143874" y="147042"/>
                    <a:pt x="1143874" y="139501"/>
                    <a:pt x="1143874" y="128190"/>
                  </a:cubicBezTo>
                  <a:cubicBezTo>
                    <a:pt x="1143874" y="124420"/>
                    <a:pt x="1143874" y="120650"/>
                    <a:pt x="1143874" y="116880"/>
                  </a:cubicBezTo>
                  <a:cubicBezTo>
                    <a:pt x="1143874" y="101798"/>
                    <a:pt x="1143874" y="86717"/>
                    <a:pt x="1136374" y="71636"/>
                  </a:cubicBezTo>
                  <a:cubicBezTo>
                    <a:pt x="1128874" y="64095"/>
                    <a:pt x="1128874" y="52784"/>
                    <a:pt x="1121373" y="49014"/>
                  </a:cubicBezTo>
                  <a:cubicBezTo>
                    <a:pt x="1117623" y="41473"/>
                    <a:pt x="1113872" y="41473"/>
                    <a:pt x="1102622" y="33933"/>
                  </a:cubicBezTo>
                  <a:cubicBezTo>
                    <a:pt x="1087621" y="26392"/>
                    <a:pt x="1072620" y="15081"/>
                    <a:pt x="1057620" y="18851"/>
                  </a:cubicBezTo>
                  <a:cubicBezTo>
                    <a:pt x="1050119" y="18851"/>
                    <a:pt x="1046369" y="18851"/>
                    <a:pt x="1042619" y="18851"/>
                  </a:cubicBezTo>
                  <a:cubicBezTo>
                    <a:pt x="1035119" y="18851"/>
                    <a:pt x="1027618" y="18851"/>
                    <a:pt x="1016368" y="18851"/>
                  </a:cubicBezTo>
                  <a:cubicBezTo>
                    <a:pt x="1012617" y="18851"/>
                    <a:pt x="1005117" y="15081"/>
                    <a:pt x="1001367" y="15081"/>
                  </a:cubicBezTo>
                  <a:close/>
                  <a:moveTo>
                    <a:pt x="1001367" y="0"/>
                  </a:moveTo>
                  <a:cubicBezTo>
                    <a:pt x="1008867" y="0"/>
                    <a:pt x="1012617" y="3770"/>
                    <a:pt x="1016368" y="3770"/>
                  </a:cubicBezTo>
                  <a:cubicBezTo>
                    <a:pt x="1027618" y="3770"/>
                    <a:pt x="1035119" y="3770"/>
                    <a:pt x="1042619" y="3770"/>
                  </a:cubicBezTo>
                  <a:lnTo>
                    <a:pt x="1053869" y="3770"/>
                  </a:lnTo>
                  <a:cubicBezTo>
                    <a:pt x="1057620" y="11311"/>
                    <a:pt x="1057620" y="11311"/>
                    <a:pt x="1057620" y="11311"/>
                  </a:cubicBezTo>
                  <a:cubicBezTo>
                    <a:pt x="1057620" y="3770"/>
                    <a:pt x="1057620" y="3770"/>
                    <a:pt x="1057620" y="3770"/>
                  </a:cubicBezTo>
                  <a:cubicBezTo>
                    <a:pt x="1076371" y="3770"/>
                    <a:pt x="1095122" y="15081"/>
                    <a:pt x="1110122" y="22622"/>
                  </a:cubicBezTo>
                  <a:lnTo>
                    <a:pt x="1129207" y="33586"/>
                  </a:lnTo>
                  <a:lnTo>
                    <a:pt x="1136253" y="37119"/>
                  </a:lnTo>
                  <a:cubicBezTo>
                    <a:pt x="1140024" y="48462"/>
                    <a:pt x="1143794" y="56025"/>
                    <a:pt x="1147564" y="63587"/>
                  </a:cubicBezTo>
                  <a:cubicBezTo>
                    <a:pt x="1158875" y="82493"/>
                    <a:pt x="1158875" y="101398"/>
                    <a:pt x="1158875" y="116523"/>
                  </a:cubicBezTo>
                  <a:lnTo>
                    <a:pt x="1158875" y="116880"/>
                  </a:lnTo>
                  <a:lnTo>
                    <a:pt x="1158875" y="127867"/>
                  </a:lnTo>
                  <a:lnTo>
                    <a:pt x="1158875" y="128190"/>
                  </a:lnTo>
                  <a:cubicBezTo>
                    <a:pt x="1158875" y="139501"/>
                    <a:pt x="1158875" y="150812"/>
                    <a:pt x="1155125" y="162123"/>
                  </a:cubicBezTo>
                  <a:cubicBezTo>
                    <a:pt x="1155125" y="167779"/>
                    <a:pt x="1153250" y="172492"/>
                    <a:pt x="1150906" y="176733"/>
                  </a:cubicBezTo>
                  <a:lnTo>
                    <a:pt x="1144014" y="188281"/>
                  </a:lnTo>
                  <a:lnTo>
                    <a:pt x="1211007" y="254328"/>
                  </a:lnTo>
                  <a:lnTo>
                    <a:pt x="1223983" y="262839"/>
                  </a:lnTo>
                  <a:cubicBezTo>
                    <a:pt x="1246566" y="277941"/>
                    <a:pt x="1265384" y="289268"/>
                    <a:pt x="1280439" y="308147"/>
                  </a:cubicBezTo>
                  <a:cubicBezTo>
                    <a:pt x="1287967" y="315698"/>
                    <a:pt x="1295494" y="325137"/>
                    <a:pt x="1303963" y="336937"/>
                  </a:cubicBezTo>
                  <a:lnTo>
                    <a:pt x="1322531" y="364277"/>
                  </a:lnTo>
                  <a:lnTo>
                    <a:pt x="1456664" y="496514"/>
                  </a:lnTo>
                  <a:lnTo>
                    <a:pt x="1457335" y="496931"/>
                  </a:lnTo>
                  <a:cubicBezTo>
                    <a:pt x="1472390" y="512033"/>
                    <a:pt x="1498736" y="530912"/>
                    <a:pt x="1525083" y="553566"/>
                  </a:cubicBezTo>
                  <a:cubicBezTo>
                    <a:pt x="1555193" y="576220"/>
                    <a:pt x="1581539" y="602649"/>
                    <a:pt x="1596594" y="629079"/>
                  </a:cubicBezTo>
                  <a:lnTo>
                    <a:pt x="1605861" y="643604"/>
                  </a:lnTo>
                  <a:lnTo>
                    <a:pt x="1701800" y="738188"/>
                  </a:lnTo>
                  <a:lnTo>
                    <a:pt x="1701069" y="738919"/>
                  </a:lnTo>
                  <a:lnTo>
                    <a:pt x="1710285" y="739848"/>
                  </a:lnTo>
                  <a:cubicBezTo>
                    <a:pt x="1758048" y="745687"/>
                    <a:pt x="1797576" y="752764"/>
                    <a:pt x="1829574" y="761256"/>
                  </a:cubicBezTo>
                  <a:cubicBezTo>
                    <a:pt x="1870984" y="772580"/>
                    <a:pt x="1901101" y="787677"/>
                    <a:pt x="1919923" y="806549"/>
                  </a:cubicBezTo>
                  <a:cubicBezTo>
                    <a:pt x="1931217" y="817873"/>
                    <a:pt x="1934982" y="829196"/>
                    <a:pt x="1938746" y="840519"/>
                  </a:cubicBezTo>
                  <a:cubicBezTo>
                    <a:pt x="1942511" y="866940"/>
                    <a:pt x="1946275" y="900910"/>
                    <a:pt x="1946275" y="938655"/>
                  </a:cubicBezTo>
                  <a:cubicBezTo>
                    <a:pt x="1946275" y="1036790"/>
                    <a:pt x="1934982" y="1153797"/>
                    <a:pt x="1934982" y="1259481"/>
                  </a:cubicBezTo>
                  <a:cubicBezTo>
                    <a:pt x="1934982" y="1293451"/>
                    <a:pt x="1934982" y="1327421"/>
                    <a:pt x="1938746" y="1357617"/>
                  </a:cubicBezTo>
                  <a:cubicBezTo>
                    <a:pt x="1942511" y="1384038"/>
                    <a:pt x="1942511" y="1410459"/>
                    <a:pt x="1942511" y="1433105"/>
                  </a:cubicBezTo>
                  <a:cubicBezTo>
                    <a:pt x="1942511" y="1459526"/>
                    <a:pt x="1940629" y="1483116"/>
                    <a:pt x="1935923" y="1504348"/>
                  </a:cubicBezTo>
                  <a:lnTo>
                    <a:pt x="1929524" y="1519873"/>
                  </a:lnTo>
                  <a:lnTo>
                    <a:pt x="1931987" y="1519873"/>
                  </a:lnTo>
                  <a:lnTo>
                    <a:pt x="1924447" y="1535113"/>
                  </a:lnTo>
                  <a:lnTo>
                    <a:pt x="1923292" y="1534994"/>
                  </a:lnTo>
                  <a:lnTo>
                    <a:pt x="1912394" y="1561436"/>
                  </a:lnTo>
                  <a:cubicBezTo>
                    <a:pt x="1893571" y="1591631"/>
                    <a:pt x="1859690" y="1614278"/>
                    <a:pt x="1814516" y="1621827"/>
                  </a:cubicBezTo>
                  <a:cubicBezTo>
                    <a:pt x="1788164" y="1625601"/>
                    <a:pt x="1754283" y="1625601"/>
                    <a:pt x="1720402" y="1625601"/>
                  </a:cubicBezTo>
                  <a:cubicBezTo>
                    <a:pt x="1584878" y="1625601"/>
                    <a:pt x="1389121" y="1602955"/>
                    <a:pt x="1050311" y="1602955"/>
                  </a:cubicBezTo>
                  <a:cubicBezTo>
                    <a:pt x="975020" y="1602955"/>
                    <a:pt x="888435" y="1602955"/>
                    <a:pt x="794321" y="1606729"/>
                  </a:cubicBezTo>
                  <a:cubicBezTo>
                    <a:pt x="587271" y="1614278"/>
                    <a:pt x="432924" y="1618052"/>
                    <a:pt x="319987" y="1618052"/>
                  </a:cubicBezTo>
                  <a:cubicBezTo>
                    <a:pt x="240932" y="1618052"/>
                    <a:pt x="176934" y="1618052"/>
                    <a:pt x="131760" y="1610503"/>
                  </a:cubicBezTo>
                  <a:cubicBezTo>
                    <a:pt x="86585" y="1602955"/>
                    <a:pt x="60233" y="1595406"/>
                    <a:pt x="37646" y="1580308"/>
                  </a:cubicBezTo>
                  <a:cubicBezTo>
                    <a:pt x="26352" y="1568985"/>
                    <a:pt x="18823" y="1557661"/>
                    <a:pt x="15058" y="1542564"/>
                  </a:cubicBezTo>
                  <a:cubicBezTo>
                    <a:pt x="3765" y="1508594"/>
                    <a:pt x="0" y="1455752"/>
                    <a:pt x="0" y="1387812"/>
                  </a:cubicBezTo>
                  <a:cubicBezTo>
                    <a:pt x="0" y="1319872"/>
                    <a:pt x="3765" y="1233060"/>
                    <a:pt x="3765" y="1131151"/>
                  </a:cubicBezTo>
                  <a:cubicBezTo>
                    <a:pt x="3765" y="1085857"/>
                    <a:pt x="3765" y="1033015"/>
                    <a:pt x="0" y="976399"/>
                  </a:cubicBezTo>
                  <a:cubicBezTo>
                    <a:pt x="0" y="972624"/>
                    <a:pt x="0" y="968850"/>
                    <a:pt x="0" y="965076"/>
                  </a:cubicBezTo>
                  <a:cubicBezTo>
                    <a:pt x="0" y="908459"/>
                    <a:pt x="15058" y="866940"/>
                    <a:pt x="33881" y="832971"/>
                  </a:cubicBezTo>
                  <a:cubicBezTo>
                    <a:pt x="52704" y="799001"/>
                    <a:pt x="75291" y="776354"/>
                    <a:pt x="101643" y="757482"/>
                  </a:cubicBezTo>
                  <a:cubicBezTo>
                    <a:pt x="158111" y="727286"/>
                    <a:pt x="214580" y="723512"/>
                    <a:pt x="233403" y="723512"/>
                  </a:cubicBezTo>
                  <a:cubicBezTo>
                    <a:pt x="237167" y="723512"/>
                    <a:pt x="240932" y="723512"/>
                    <a:pt x="240932" y="723512"/>
                  </a:cubicBezTo>
                  <a:lnTo>
                    <a:pt x="294873" y="722855"/>
                  </a:lnTo>
                  <a:lnTo>
                    <a:pt x="402341" y="628030"/>
                  </a:lnTo>
                  <a:lnTo>
                    <a:pt x="421048" y="598931"/>
                  </a:lnTo>
                  <a:cubicBezTo>
                    <a:pt x="432355" y="583855"/>
                    <a:pt x="447432" y="568779"/>
                    <a:pt x="473815" y="546165"/>
                  </a:cubicBezTo>
                  <a:cubicBezTo>
                    <a:pt x="487007" y="536743"/>
                    <a:pt x="502084" y="528263"/>
                    <a:pt x="517631" y="519783"/>
                  </a:cubicBezTo>
                  <a:lnTo>
                    <a:pt x="538218" y="508138"/>
                  </a:lnTo>
                  <a:lnTo>
                    <a:pt x="646109" y="412941"/>
                  </a:lnTo>
                  <a:lnTo>
                    <a:pt x="654968" y="400177"/>
                  </a:lnTo>
                  <a:cubicBezTo>
                    <a:pt x="678289" y="370673"/>
                    <a:pt x="703731" y="350179"/>
                    <a:pt x="737652" y="327565"/>
                  </a:cubicBezTo>
                  <a:lnTo>
                    <a:pt x="757455" y="314694"/>
                  </a:lnTo>
                  <a:lnTo>
                    <a:pt x="904405" y="185032"/>
                  </a:lnTo>
                  <a:lnTo>
                    <a:pt x="911804" y="176495"/>
                  </a:lnTo>
                  <a:lnTo>
                    <a:pt x="903862" y="162123"/>
                  </a:lnTo>
                  <a:cubicBezTo>
                    <a:pt x="903862" y="150812"/>
                    <a:pt x="900112" y="143272"/>
                    <a:pt x="900112" y="135731"/>
                  </a:cubicBezTo>
                  <a:cubicBezTo>
                    <a:pt x="900112" y="116880"/>
                    <a:pt x="903862" y="98028"/>
                    <a:pt x="911362" y="82947"/>
                  </a:cubicBezTo>
                  <a:cubicBezTo>
                    <a:pt x="915113" y="71636"/>
                    <a:pt x="918863" y="60325"/>
                    <a:pt x="926363" y="49014"/>
                  </a:cubicBezTo>
                  <a:cubicBezTo>
                    <a:pt x="930113" y="41473"/>
                    <a:pt x="933863" y="37703"/>
                    <a:pt x="937614" y="33933"/>
                  </a:cubicBezTo>
                  <a:cubicBezTo>
                    <a:pt x="937614" y="30162"/>
                    <a:pt x="941364" y="26392"/>
                    <a:pt x="945114" y="22622"/>
                  </a:cubicBezTo>
                  <a:cubicBezTo>
                    <a:pt x="956365" y="11311"/>
                    <a:pt x="975116" y="7540"/>
                    <a:pt x="986366" y="3770"/>
                  </a:cubicBezTo>
                  <a:cubicBezTo>
                    <a:pt x="990116" y="0"/>
                    <a:pt x="997617" y="0"/>
                    <a:pt x="100136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9D4927"/>
              </a:solidFill>
            </a:ln>
            <a:extLst/>
          </p:spPr>
          <p:txBody>
            <a:bodyPr/>
            <a:lstStyle/>
            <a:p>
              <a:endParaRPr lang="zh-CN" altLang="en-US" sz="1244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87" name="MH_Other_6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6214558" y="1684352"/>
              <a:ext cx="1638063" cy="1221812"/>
            </a:xfrm>
            <a:custGeom>
              <a:avLst/>
              <a:gdLst>
                <a:gd name="T0" fmla="*/ 1924272 w 1930133"/>
                <a:gd name="T1" fmla="*/ 671098 h 1439863"/>
                <a:gd name="T2" fmla="*/ 1788707 w 1930133"/>
                <a:gd name="T3" fmla="*/ 1432326 h 1439863"/>
                <a:gd name="T4" fmla="*/ 1442262 w 1930133"/>
                <a:gd name="T5" fmla="*/ 1432326 h 1439863"/>
                <a:gd name="T6" fmla="*/ 779500 w 1930133"/>
                <a:gd name="T7" fmla="*/ 1432326 h 1439863"/>
                <a:gd name="T8" fmla="*/ 0 w 1930133"/>
                <a:gd name="T9" fmla="*/ 1375799 h 1439863"/>
                <a:gd name="T10" fmla="*/ 90377 w 1930133"/>
                <a:gd name="T11" fmla="*/ 1398410 h 1439863"/>
                <a:gd name="T12" fmla="*/ 753140 w 1930133"/>
                <a:gd name="T13" fmla="*/ 1394642 h 1439863"/>
                <a:gd name="T14" fmla="*/ 1679501 w 1930133"/>
                <a:gd name="T15" fmla="*/ 1413484 h 1439863"/>
                <a:gd name="T16" fmla="*/ 1871552 w 1930133"/>
                <a:gd name="T17" fmla="*/ 1349420 h 1439863"/>
                <a:gd name="T18" fmla="*/ 1897912 w 1930133"/>
                <a:gd name="T19" fmla="*/ 1145923 h 1439863"/>
                <a:gd name="T20" fmla="*/ 1905443 w 1930133"/>
                <a:gd name="T21" fmla="*/ 727625 h 1439863"/>
                <a:gd name="T22" fmla="*/ 1084457 w 1930133"/>
                <a:gd name="T23" fmla="*/ 19050 h 1439863"/>
                <a:gd name="T24" fmla="*/ 1152297 w 1930133"/>
                <a:gd name="T25" fmla="*/ 71855 h 1439863"/>
                <a:gd name="T26" fmla="*/ 1246519 w 1930133"/>
                <a:gd name="T27" fmla="*/ 169922 h 1439863"/>
                <a:gd name="T28" fmla="*/ 1374661 w 1930133"/>
                <a:gd name="T29" fmla="*/ 294392 h 1439863"/>
                <a:gd name="T30" fmla="*/ 1442501 w 1930133"/>
                <a:gd name="T31" fmla="*/ 347197 h 1439863"/>
                <a:gd name="T32" fmla="*/ 1514110 w 1930133"/>
                <a:gd name="T33" fmla="*/ 430177 h 1439863"/>
                <a:gd name="T34" fmla="*/ 1597025 w 1930133"/>
                <a:gd name="T35" fmla="*/ 516928 h 1439863"/>
                <a:gd name="T36" fmla="*/ 1570643 w 1930133"/>
                <a:gd name="T37" fmla="*/ 520700 h 1439863"/>
                <a:gd name="T38" fmla="*/ 1502803 w 1930133"/>
                <a:gd name="T39" fmla="*/ 441492 h 1439863"/>
                <a:gd name="T40" fmla="*/ 1431194 w 1930133"/>
                <a:gd name="T41" fmla="*/ 358513 h 1439863"/>
                <a:gd name="T42" fmla="*/ 1363354 w 1930133"/>
                <a:gd name="T43" fmla="*/ 305707 h 1439863"/>
                <a:gd name="T44" fmla="*/ 1235212 w 1930133"/>
                <a:gd name="T45" fmla="*/ 177466 h 1439863"/>
                <a:gd name="T46" fmla="*/ 1144759 w 1930133"/>
                <a:gd name="T47" fmla="*/ 86943 h 1439863"/>
                <a:gd name="T48" fmla="*/ 1073150 w 1930133"/>
                <a:gd name="T49" fmla="*/ 26594 h 1439863"/>
                <a:gd name="T50" fmla="*/ 900825 w 1930133"/>
                <a:gd name="T51" fmla="*/ 3770 h 1439863"/>
                <a:gd name="T52" fmla="*/ 906463 w 1930133"/>
                <a:gd name="T53" fmla="*/ 7541 h 1439863"/>
                <a:gd name="T54" fmla="*/ 895187 w 1930133"/>
                <a:gd name="T55" fmla="*/ 0 h 1439863"/>
                <a:gd name="T56" fmla="*/ 898946 w 1930133"/>
                <a:gd name="T57" fmla="*/ 3770 h 1439863"/>
                <a:gd name="T58" fmla="*/ 876393 w 1930133"/>
                <a:gd name="T59" fmla="*/ 37703 h 1439863"/>
                <a:gd name="T60" fmla="*/ 812493 w 1930133"/>
                <a:gd name="T61" fmla="*/ 109339 h 1439863"/>
                <a:gd name="T62" fmla="*/ 741076 w 1930133"/>
                <a:gd name="T63" fmla="*/ 154583 h 1439863"/>
                <a:gd name="T64" fmla="*/ 643348 w 1930133"/>
                <a:gd name="T65" fmla="*/ 252611 h 1439863"/>
                <a:gd name="T66" fmla="*/ 553137 w 1930133"/>
                <a:gd name="T67" fmla="*/ 324247 h 1439863"/>
                <a:gd name="T68" fmla="*/ 444132 w 1930133"/>
                <a:gd name="T69" fmla="*/ 410965 h 1439863"/>
                <a:gd name="T70" fmla="*/ 410302 w 1930133"/>
                <a:gd name="T71" fmla="*/ 459979 h 1439863"/>
                <a:gd name="T72" fmla="*/ 327609 w 1930133"/>
                <a:gd name="T73" fmla="*/ 512763 h 1439863"/>
                <a:gd name="T74" fmla="*/ 327609 w 1930133"/>
                <a:gd name="T75" fmla="*/ 508993 h 1439863"/>
                <a:gd name="T76" fmla="*/ 353920 w 1930133"/>
                <a:gd name="T77" fmla="*/ 493912 h 1439863"/>
                <a:gd name="T78" fmla="*/ 414061 w 1930133"/>
                <a:gd name="T79" fmla="*/ 426046 h 1439863"/>
                <a:gd name="T80" fmla="*/ 481719 w 1930133"/>
                <a:gd name="T81" fmla="*/ 350640 h 1439863"/>
                <a:gd name="T82" fmla="*/ 568172 w 1930133"/>
                <a:gd name="T83" fmla="*/ 297855 h 1439863"/>
                <a:gd name="T84" fmla="*/ 643348 w 1930133"/>
                <a:gd name="T85" fmla="*/ 226219 h 1439863"/>
                <a:gd name="T86" fmla="*/ 759870 w 1930133"/>
                <a:gd name="T87" fmla="*/ 120650 h 1439863"/>
                <a:gd name="T88" fmla="*/ 853840 w 1930133"/>
                <a:gd name="T89" fmla="*/ 49014 h 1439863"/>
                <a:gd name="T90" fmla="*/ 895187 w 1930133"/>
                <a:gd name="T91" fmla="*/ 0 h 1439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0133" h="1439863">
                  <a:moveTo>
                    <a:pt x="1897912" y="633413"/>
                  </a:moveTo>
                  <a:cubicBezTo>
                    <a:pt x="1912975" y="644718"/>
                    <a:pt x="1920506" y="656024"/>
                    <a:pt x="1924272" y="671098"/>
                  </a:cubicBezTo>
                  <a:cubicBezTo>
                    <a:pt x="1943100" y="791688"/>
                    <a:pt x="1909209" y="1036638"/>
                    <a:pt x="1924272" y="1191145"/>
                  </a:cubicBezTo>
                  <a:cubicBezTo>
                    <a:pt x="1943100" y="1341883"/>
                    <a:pt x="1897912" y="1413484"/>
                    <a:pt x="1788707" y="1432326"/>
                  </a:cubicBezTo>
                  <a:cubicBezTo>
                    <a:pt x="1754815" y="1439863"/>
                    <a:pt x="1713393" y="1439863"/>
                    <a:pt x="1668204" y="1439863"/>
                  </a:cubicBezTo>
                  <a:cubicBezTo>
                    <a:pt x="1607953" y="1439863"/>
                    <a:pt x="1532639" y="1436095"/>
                    <a:pt x="1442262" y="1432326"/>
                  </a:cubicBezTo>
                  <a:cubicBezTo>
                    <a:pt x="1348120" y="1428558"/>
                    <a:pt x="1238915" y="1424789"/>
                    <a:pt x="1099584" y="1424789"/>
                  </a:cubicBezTo>
                  <a:cubicBezTo>
                    <a:pt x="1005441" y="1424789"/>
                    <a:pt x="900002" y="1428558"/>
                    <a:pt x="779500" y="1432326"/>
                  </a:cubicBezTo>
                  <a:cubicBezTo>
                    <a:pt x="658997" y="1436095"/>
                    <a:pt x="553558" y="1439863"/>
                    <a:pt x="466947" y="1439863"/>
                  </a:cubicBezTo>
                  <a:cubicBezTo>
                    <a:pt x="109205" y="1439863"/>
                    <a:pt x="3766" y="1405947"/>
                    <a:pt x="0" y="1375799"/>
                  </a:cubicBezTo>
                  <a:cubicBezTo>
                    <a:pt x="0" y="1372031"/>
                    <a:pt x="0" y="1372031"/>
                    <a:pt x="0" y="1368262"/>
                  </a:cubicBezTo>
                  <a:cubicBezTo>
                    <a:pt x="18828" y="1383336"/>
                    <a:pt x="48954" y="1390873"/>
                    <a:pt x="90377" y="1398410"/>
                  </a:cubicBezTo>
                  <a:cubicBezTo>
                    <a:pt x="135565" y="1405947"/>
                    <a:pt x="199582" y="1405947"/>
                    <a:pt x="278661" y="1405947"/>
                  </a:cubicBezTo>
                  <a:cubicBezTo>
                    <a:pt x="391633" y="1405947"/>
                    <a:pt x="546026" y="1402179"/>
                    <a:pt x="753140" y="1394642"/>
                  </a:cubicBezTo>
                  <a:cubicBezTo>
                    <a:pt x="847282" y="1390873"/>
                    <a:pt x="933893" y="1390873"/>
                    <a:pt x="1009207" y="1390873"/>
                  </a:cubicBezTo>
                  <a:cubicBezTo>
                    <a:pt x="1348120" y="1390873"/>
                    <a:pt x="1543936" y="1413484"/>
                    <a:pt x="1679501" y="1413484"/>
                  </a:cubicBezTo>
                  <a:cubicBezTo>
                    <a:pt x="1713393" y="1413484"/>
                    <a:pt x="1747284" y="1413484"/>
                    <a:pt x="1773644" y="1409716"/>
                  </a:cubicBezTo>
                  <a:cubicBezTo>
                    <a:pt x="1818832" y="1402179"/>
                    <a:pt x="1852723" y="1379568"/>
                    <a:pt x="1871552" y="1349420"/>
                  </a:cubicBezTo>
                  <a:cubicBezTo>
                    <a:pt x="1894146" y="1315504"/>
                    <a:pt x="1901678" y="1274051"/>
                    <a:pt x="1901678" y="1221293"/>
                  </a:cubicBezTo>
                  <a:cubicBezTo>
                    <a:pt x="1901678" y="1198682"/>
                    <a:pt x="1901678" y="1172303"/>
                    <a:pt x="1897912" y="1145923"/>
                  </a:cubicBezTo>
                  <a:cubicBezTo>
                    <a:pt x="1894146" y="1115776"/>
                    <a:pt x="1894146" y="1081860"/>
                    <a:pt x="1894146" y="1047944"/>
                  </a:cubicBezTo>
                  <a:cubicBezTo>
                    <a:pt x="1894146" y="942427"/>
                    <a:pt x="1905443" y="825604"/>
                    <a:pt x="1905443" y="727625"/>
                  </a:cubicBezTo>
                  <a:cubicBezTo>
                    <a:pt x="1905443" y="693708"/>
                    <a:pt x="1901678" y="659792"/>
                    <a:pt x="1897912" y="633413"/>
                  </a:cubicBezTo>
                  <a:close/>
                  <a:moveTo>
                    <a:pt x="1084457" y="19050"/>
                  </a:moveTo>
                  <a:cubicBezTo>
                    <a:pt x="1103301" y="37909"/>
                    <a:pt x="1125915" y="56768"/>
                    <a:pt x="1148528" y="68084"/>
                  </a:cubicBezTo>
                  <a:cubicBezTo>
                    <a:pt x="1148528" y="71855"/>
                    <a:pt x="1148528" y="71855"/>
                    <a:pt x="1152297" y="71855"/>
                  </a:cubicBezTo>
                  <a:cubicBezTo>
                    <a:pt x="1174910" y="83171"/>
                    <a:pt x="1189986" y="94486"/>
                    <a:pt x="1208830" y="113345"/>
                  </a:cubicBezTo>
                  <a:cubicBezTo>
                    <a:pt x="1220137" y="128432"/>
                    <a:pt x="1231443" y="143520"/>
                    <a:pt x="1246519" y="169922"/>
                  </a:cubicBezTo>
                  <a:cubicBezTo>
                    <a:pt x="1250288" y="173694"/>
                    <a:pt x="1254057" y="177466"/>
                    <a:pt x="1257826" y="185010"/>
                  </a:cubicBezTo>
                  <a:cubicBezTo>
                    <a:pt x="1295514" y="249130"/>
                    <a:pt x="1340741" y="271761"/>
                    <a:pt x="1374661" y="294392"/>
                  </a:cubicBezTo>
                  <a:cubicBezTo>
                    <a:pt x="1374661" y="298164"/>
                    <a:pt x="1378430" y="298164"/>
                    <a:pt x="1382199" y="301935"/>
                  </a:cubicBezTo>
                  <a:cubicBezTo>
                    <a:pt x="1397274" y="313251"/>
                    <a:pt x="1419888" y="328338"/>
                    <a:pt x="1442501" y="347197"/>
                  </a:cubicBezTo>
                  <a:cubicBezTo>
                    <a:pt x="1468883" y="369828"/>
                    <a:pt x="1491496" y="396231"/>
                    <a:pt x="1506572" y="418861"/>
                  </a:cubicBezTo>
                  <a:cubicBezTo>
                    <a:pt x="1510341" y="422633"/>
                    <a:pt x="1510341" y="426405"/>
                    <a:pt x="1514110" y="430177"/>
                  </a:cubicBezTo>
                  <a:cubicBezTo>
                    <a:pt x="1525416" y="449036"/>
                    <a:pt x="1540492" y="467895"/>
                    <a:pt x="1551799" y="482982"/>
                  </a:cubicBezTo>
                  <a:cubicBezTo>
                    <a:pt x="1566874" y="501841"/>
                    <a:pt x="1585719" y="513157"/>
                    <a:pt x="1597025" y="516928"/>
                  </a:cubicBezTo>
                  <a:cubicBezTo>
                    <a:pt x="1597025" y="516928"/>
                    <a:pt x="1597025" y="516928"/>
                    <a:pt x="1593256" y="520700"/>
                  </a:cubicBezTo>
                  <a:cubicBezTo>
                    <a:pt x="1585719" y="520700"/>
                    <a:pt x="1578181" y="520700"/>
                    <a:pt x="1570643" y="520700"/>
                  </a:cubicBezTo>
                  <a:cubicBezTo>
                    <a:pt x="1559336" y="513157"/>
                    <a:pt x="1551799" y="501841"/>
                    <a:pt x="1540492" y="494298"/>
                  </a:cubicBezTo>
                  <a:cubicBezTo>
                    <a:pt x="1529185" y="479210"/>
                    <a:pt x="1514110" y="460351"/>
                    <a:pt x="1502803" y="441492"/>
                  </a:cubicBezTo>
                  <a:cubicBezTo>
                    <a:pt x="1499034" y="437720"/>
                    <a:pt x="1495265" y="433949"/>
                    <a:pt x="1495265" y="426405"/>
                  </a:cubicBezTo>
                  <a:cubicBezTo>
                    <a:pt x="1480190" y="407546"/>
                    <a:pt x="1457576" y="381143"/>
                    <a:pt x="1431194" y="358513"/>
                  </a:cubicBezTo>
                  <a:cubicBezTo>
                    <a:pt x="1408581" y="339654"/>
                    <a:pt x="1385968" y="324566"/>
                    <a:pt x="1370892" y="313251"/>
                  </a:cubicBezTo>
                  <a:cubicBezTo>
                    <a:pt x="1370892" y="309479"/>
                    <a:pt x="1367123" y="309479"/>
                    <a:pt x="1363354" y="305707"/>
                  </a:cubicBezTo>
                  <a:cubicBezTo>
                    <a:pt x="1333203" y="286848"/>
                    <a:pt x="1284208" y="256674"/>
                    <a:pt x="1242750" y="192553"/>
                  </a:cubicBezTo>
                  <a:cubicBezTo>
                    <a:pt x="1242750" y="188781"/>
                    <a:pt x="1238981" y="181238"/>
                    <a:pt x="1235212" y="177466"/>
                  </a:cubicBezTo>
                  <a:cubicBezTo>
                    <a:pt x="1220137" y="154835"/>
                    <a:pt x="1208830" y="135976"/>
                    <a:pt x="1197523" y="124661"/>
                  </a:cubicBezTo>
                  <a:cubicBezTo>
                    <a:pt x="1182448" y="105802"/>
                    <a:pt x="1167372" y="98258"/>
                    <a:pt x="1144759" y="86943"/>
                  </a:cubicBezTo>
                  <a:cubicBezTo>
                    <a:pt x="1140990" y="83171"/>
                    <a:pt x="1140990" y="83171"/>
                    <a:pt x="1137221" y="83171"/>
                  </a:cubicBezTo>
                  <a:cubicBezTo>
                    <a:pt x="1114608" y="68084"/>
                    <a:pt x="1091995" y="49225"/>
                    <a:pt x="1073150" y="26594"/>
                  </a:cubicBezTo>
                  <a:cubicBezTo>
                    <a:pt x="1076919" y="22822"/>
                    <a:pt x="1080688" y="22822"/>
                    <a:pt x="1084457" y="19050"/>
                  </a:cubicBezTo>
                  <a:close/>
                  <a:moveTo>
                    <a:pt x="900825" y="3770"/>
                  </a:moveTo>
                  <a:lnTo>
                    <a:pt x="902704" y="3770"/>
                  </a:lnTo>
                  <a:cubicBezTo>
                    <a:pt x="902704" y="3770"/>
                    <a:pt x="902704" y="3770"/>
                    <a:pt x="906463" y="7541"/>
                  </a:cubicBezTo>
                  <a:lnTo>
                    <a:pt x="900825" y="3770"/>
                  </a:lnTo>
                  <a:close/>
                  <a:moveTo>
                    <a:pt x="895187" y="0"/>
                  </a:moveTo>
                  <a:lnTo>
                    <a:pt x="900825" y="3770"/>
                  </a:lnTo>
                  <a:lnTo>
                    <a:pt x="898946" y="3770"/>
                  </a:lnTo>
                  <a:cubicBezTo>
                    <a:pt x="902704" y="3770"/>
                    <a:pt x="906463" y="7541"/>
                    <a:pt x="906463" y="7541"/>
                  </a:cubicBezTo>
                  <a:cubicBezTo>
                    <a:pt x="895187" y="18852"/>
                    <a:pt x="887669" y="26392"/>
                    <a:pt x="876393" y="37703"/>
                  </a:cubicBezTo>
                  <a:cubicBezTo>
                    <a:pt x="872634" y="45244"/>
                    <a:pt x="872634" y="49014"/>
                    <a:pt x="868875" y="56555"/>
                  </a:cubicBezTo>
                  <a:cubicBezTo>
                    <a:pt x="857599" y="75406"/>
                    <a:pt x="835046" y="90488"/>
                    <a:pt x="812493" y="109339"/>
                  </a:cubicBezTo>
                  <a:cubicBezTo>
                    <a:pt x="797458" y="116880"/>
                    <a:pt x="782423" y="124421"/>
                    <a:pt x="771147" y="131961"/>
                  </a:cubicBezTo>
                  <a:cubicBezTo>
                    <a:pt x="759870" y="139502"/>
                    <a:pt x="748594" y="147042"/>
                    <a:pt x="741076" y="154583"/>
                  </a:cubicBezTo>
                  <a:cubicBezTo>
                    <a:pt x="703488" y="180975"/>
                    <a:pt x="677177" y="199827"/>
                    <a:pt x="654624" y="237530"/>
                  </a:cubicBezTo>
                  <a:cubicBezTo>
                    <a:pt x="650865" y="241300"/>
                    <a:pt x="647106" y="245071"/>
                    <a:pt x="643348" y="252611"/>
                  </a:cubicBezTo>
                  <a:cubicBezTo>
                    <a:pt x="628312" y="275233"/>
                    <a:pt x="602001" y="294085"/>
                    <a:pt x="575689" y="312936"/>
                  </a:cubicBezTo>
                  <a:cubicBezTo>
                    <a:pt x="568172" y="316707"/>
                    <a:pt x="560654" y="320477"/>
                    <a:pt x="553137" y="324247"/>
                  </a:cubicBezTo>
                  <a:cubicBezTo>
                    <a:pt x="530584" y="335558"/>
                    <a:pt x="508031" y="350640"/>
                    <a:pt x="492996" y="361950"/>
                  </a:cubicBezTo>
                  <a:cubicBezTo>
                    <a:pt x="466684" y="380802"/>
                    <a:pt x="455408" y="395883"/>
                    <a:pt x="444132" y="410965"/>
                  </a:cubicBezTo>
                  <a:cubicBezTo>
                    <a:pt x="436614" y="418505"/>
                    <a:pt x="432855" y="426046"/>
                    <a:pt x="425338" y="437357"/>
                  </a:cubicBezTo>
                  <a:cubicBezTo>
                    <a:pt x="421579" y="441127"/>
                    <a:pt x="417820" y="452438"/>
                    <a:pt x="410302" y="459979"/>
                  </a:cubicBezTo>
                  <a:cubicBezTo>
                    <a:pt x="395267" y="482601"/>
                    <a:pt x="368956" y="501452"/>
                    <a:pt x="353920" y="508993"/>
                  </a:cubicBezTo>
                  <a:cubicBezTo>
                    <a:pt x="342644" y="508993"/>
                    <a:pt x="335127" y="512763"/>
                    <a:pt x="327609" y="512763"/>
                  </a:cubicBezTo>
                  <a:cubicBezTo>
                    <a:pt x="327609" y="512763"/>
                    <a:pt x="327609" y="512763"/>
                    <a:pt x="323850" y="508993"/>
                  </a:cubicBezTo>
                  <a:cubicBezTo>
                    <a:pt x="323850" y="508993"/>
                    <a:pt x="323850" y="508993"/>
                    <a:pt x="327609" y="508993"/>
                  </a:cubicBezTo>
                  <a:cubicBezTo>
                    <a:pt x="327609" y="505223"/>
                    <a:pt x="331368" y="505223"/>
                    <a:pt x="331368" y="505223"/>
                  </a:cubicBezTo>
                  <a:cubicBezTo>
                    <a:pt x="338885" y="501452"/>
                    <a:pt x="346403" y="497682"/>
                    <a:pt x="353920" y="493912"/>
                  </a:cubicBezTo>
                  <a:cubicBezTo>
                    <a:pt x="368956" y="482601"/>
                    <a:pt x="387750" y="467519"/>
                    <a:pt x="399026" y="448668"/>
                  </a:cubicBezTo>
                  <a:cubicBezTo>
                    <a:pt x="406544" y="441127"/>
                    <a:pt x="410302" y="433587"/>
                    <a:pt x="414061" y="426046"/>
                  </a:cubicBezTo>
                  <a:cubicBezTo>
                    <a:pt x="421579" y="418505"/>
                    <a:pt x="425338" y="410965"/>
                    <a:pt x="432855" y="399654"/>
                  </a:cubicBezTo>
                  <a:cubicBezTo>
                    <a:pt x="444132" y="384572"/>
                    <a:pt x="455408" y="369491"/>
                    <a:pt x="481719" y="350640"/>
                  </a:cubicBezTo>
                  <a:cubicBezTo>
                    <a:pt x="500513" y="335558"/>
                    <a:pt x="523066" y="324247"/>
                    <a:pt x="545619" y="312936"/>
                  </a:cubicBezTo>
                  <a:cubicBezTo>
                    <a:pt x="553137" y="309166"/>
                    <a:pt x="560654" y="305396"/>
                    <a:pt x="568172" y="297855"/>
                  </a:cubicBezTo>
                  <a:cubicBezTo>
                    <a:pt x="594483" y="282774"/>
                    <a:pt x="617036" y="263922"/>
                    <a:pt x="632071" y="245071"/>
                  </a:cubicBezTo>
                  <a:cubicBezTo>
                    <a:pt x="635830" y="237530"/>
                    <a:pt x="639589" y="233760"/>
                    <a:pt x="643348" y="226219"/>
                  </a:cubicBezTo>
                  <a:cubicBezTo>
                    <a:pt x="665900" y="188516"/>
                    <a:pt x="692212" y="165894"/>
                    <a:pt x="729800" y="139502"/>
                  </a:cubicBezTo>
                  <a:cubicBezTo>
                    <a:pt x="741076" y="135732"/>
                    <a:pt x="752353" y="128191"/>
                    <a:pt x="759870" y="120650"/>
                  </a:cubicBezTo>
                  <a:cubicBezTo>
                    <a:pt x="774905" y="113110"/>
                    <a:pt x="789941" y="105569"/>
                    <a:pt x="804976" y="94258"/>
                  </a:cubicBezTo>
                  <a:cubicBezTo>
                    <a:pt x="827529" y="79177"/>
                    <a:pt x="846323" y="64096"/>
                    <a:pt x="853840" y="49014"/>
                  </a:cubicBezTo>
                  <a:cubicBezTo>
                    <a:pt x="857599" y="41474"/>
                    <a:pt x="861358" y="33933"/>
                    <a:pt x="865116" y="30163"/>
                  </a:cubicBezTo>
                  <a:cubicBezTo>
                    <a:pt x="876393" y="18852"/>
                    <a:pt x="883910" y="7541"/>
                    <a:pt x="895187" y="0"/>
                  </a:cubicBezTo>
                  <a:close/>
                </a:path>
              </a:pathLst>
            </a:custGeom>
            <a:solidFill>
              <a:srgbClr val="DADA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244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88" name="MH_SubTitle_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6353024" y="2130913"/>
              <a:ext cx="1361129" cy="744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1067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您的内容打在这里，或者通过复制您的文本后，在此框中选择粘贴</a:t>
              </a:r>
              <a:endParaRPr lang="zh-CN" altLang="en-US" sz="47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endParaRPr>
            </a:p>
          </p:txBody>
        </p:sp>
      </p:grpSp>
      <p:sp>
        <p:nvSpPr>
          <p:cNvPr id="90" name="文本框 89"/>
          <p:cNvSpPr txBox="1"/>
          <p:nvPr/>
        </p:nvSpPr>
        <p:spPr>
          <a:xfrm>
            <a:off x="2384814" y="5032106"/>
            <a:ext cx="9514578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133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整理预习笔记，熟练记忆操作步骤，复习巩固所需知识，为展示课作准备</a:t>
            </a:r>
          </a:p>
        </p:txBody>
      </p:sp>
      <p:sp>
        <p:nvSpPr>
          <p:cNvPr id="30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31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教学背景</a:t>
            </a:r>
          </a:p>
        </p:txBody>
      </p:sp>
      <p:sp>
        <p:nvSpPr>
          <p:cNvPr id="32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33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34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35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36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cxnSp>
        <p:nvCxnSpPr>
          <p:cNvPr id="37" name="直接连接符 36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arrow_游标"/>
          <p:cNvGrpSpPr>
            <a:grpSpLocks noChangeAspect="1"/>
          </p:cNvGrpSpPr>
          <p:nvPr/>
        </p:nvGrpSpPr>
        <p:grpSpPr>
          <a:xfrm rot="10800000" flipH="1">
            <a:off x="1856669" y="4170729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39" name="椭圆 38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3129249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72208" y="1728216"/>
            <a:ext cx="5447584" cy="2980944"/>
            <a:chOff x="1617617" y="1088136"/>
            <a:chExt cx="8956764" cy="4901184"/>
          </a:xfrm>
        </p:grpSpPr>
        <p:sp>
          <p:nvSpPr>
            <p:cNvPr id="4" name="矩形 3"/>
            <p:cNvSpPr/>
            <p:nvPr/>
          </p:nvSpPr>
          <p:spPr>
            <a:xfrm>
              <a:off x="1617617" y="1088136"/>
              <a:ext cx="8956764" cy="490118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734312" y="1193292"/>
              <a:ext cx="8723375" cy="4690871"/>
            </a:xfrm>
            <a:prstGeom prst="rect">
              <a:avLst/>
            </a:prstGeom>
            <a:noFill/>
            <a:ln w="19050">
              <a:solidFill>
                <a:srgbClr val="9D49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18"/>
          <p:cNvSpPr txBox="1"/>
          <p:nvPr/>
        </p:nvSpPr>
        <p:spPr>
          <a:xfrm>
            <a:off x="3915486" y="2556968"/>
            <a:ext cx="43610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版式设计</a:t>
            </a:r>
            <a:endParaRPr lang="zh-CN" altLang="en-US" sz="8000" dirty="0">
              <a:solidFill>
                <a:srgbClr val="9D4927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630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+mn-ea"/>
              </a:rPr>
              <a:t>5.1 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板书设计</a:t>
            </a:r>
          </a:p>
        </p:txBody>
      </p:sp>
      <p:pic>
        <p:nvPicPr>
          <p:cNvPr id="30" name="Picture 25" descr="图片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25"/>
          <a:stretch>
            <a:fillRect/>
          </a:stretch>
        </p:blipFill>
        <p:spPr bwMode="auto">
          <a:xfrm>
            <a:off x="2904407" y="1584307"/>
            <a:ext cx="8219514" cy="4841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19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教学背景</a:t>
            </a:r>
          </a:p>
        </p:txBody>
      </p:sp>
      <p:sp>
        <p:nvSpPr>
          <p:cNvPr id="20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21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22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23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板书设计</a:t>
            </a:r>
          </a:p>
        </p:txBody>
      </p:sp>
      <p:sp>
        <p:nvSpPr>
          <p:cNvPr id="24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arrow_游标"/>
          <p:cNvGrpSpPr>
            <a:grpSpLocks noChangeAspect="1"/>
          </p:cNvGrpSpPr>
          <p:nvPr/>
        </p:nvGrpSpPr>
        <p:grpSpPr>
          <a:xfrm rot="10800000" flipH="1">
            <a:off x="1856669" y="4765089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27" name="椭圆 26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49690873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72208" y="1728216"/>
            <a:ext cx="5447584" cy="2980944"/>
            <a:chOff x="1617617" y="1088136"/>
            <a:chExt cx="8956764" cy="4901184"/>
          </a:xfrm>
        </p:grpSpPr>
        <p:sp>
          <p:nvSpPr>
            <p:cNvPr id="4" name="矩形 3"/>
            <p:cNvSpPr/>
            <p:nvPr/>
          </p:nvSpPr>
          <p:spPr>
            <a:xfrm>
              <a:off x="1617617" y="1088136"/>
              <a:ext cx="8956764" cy="490118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734312" y="1193292"/>
              <a:ext cx="8723375" cy="4690871"/>
            </a:xfrm>
            <a:prstGeom prst="rect">
              <a:avLst/>
            </a:prstGeom>
            <a:noFill/>
            <a:ln w="19050">
              <a:solidFill>
                <a:srgbClr val="9D49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18"/>
          <p:cNvSpPr txBox="1"/>
          <p:nvPr/>
        </p:nvSpPr>
        <p:spPr>
          <a:xfrm>
            <a:off x="3915486" y="2556968"/>
            <a:ext cx="43610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教学效果</a:t>
            </a:r>
            <a:endParaRPr lang="zh-CN" altLang="en-US" sz="8000" dirty="0">
              <a:solidFill>
                <a:srgbClr val="9D4927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6269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+mn-ea"/>
              </a:rPr>
              <a:t>6.1 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教学效果</a:t>
            </a:r>
          </a:p>
        </p:txBody>
      </p:sp>
      <p:sp>
        <p:nvSpPr>
          <p:cNvPr id="18" name="Rectangle 3"/>
          <p:cNvSpPr/>
          <p:nvPr/>
        </p:nvSpPr>
        <p:spPr bwMode="auto">
          <a:xfrm>
            <a:off x="2821949" y="2038448"/>
            <a:ext cx="8399995" cy="568152"/>
          </a:xfrm>
          <a:prstGeom prst="rect">
            <a:avLst/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必须用符合学生认知特点的教学方法，才能提高教学效果。 </a:t>
            </a:r>
          </a:p>
        </p:txBody>
      </p: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2789971" y="2621282"/>
            <a:ext cx="2349740" cy="3206098"/>
            <a:chOff x="1026467" y="1932104"/>
            <a:chExt cx="1983139" cy="2704945"/>
          </a:xfrm>
        </p:grpSpPr>
        <p:sp>
          <p:nvSpPr>
            <p:cNvPr id="20" name="Rectangle 4"/>
            <p:cNvSpPr/>
            <p:nvPr/>
          </p:nvSpPr>
          <p:spPr bwMode="auto">
            <a:xfrm>
              <a:off x="1026467" y="2324458"/>
              <a:ext cx="1983139" cy="2312591"/>
            </a:xfrm>
            <a:prstGeom prst="rect">
              <a:avLst/>
            </a:prstGeom>
            <a:noFill/>
            <a:ln w="9525"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lIns="162558" tIns="162558" rIns="162558" bIns="162558"/>
            <a:lstStyle/>
            <a:p>
              <a:pPr algn="ctr">
                <a:lnSpc>
                  <a:spcPct val="90000"/>
                </a:lnSpc>
                <a:defRPr/>
              </a:pPr>
              <a:r>
                <a:rPr lang="zh-CN" altLang="en-US" sz="1659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解决问题为目的</a:t>
              </a:r>
              <a:endParaRPr lang="en-US" sz="1659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21" name="Up Arrow 7"/>
            <p:cNvSpPr/>
            <p:nvPr/>
          </p:nvSpPr>
          <p:spPr bwMode="auto">
            <a:xfrm>
              <a:off x="1699686" y="1932104"/>
              <a:ext cx="636700" cy="382521"/>
            </a:xfrm>
            <a:prstGeom prst="upArrow">
              <a:avLst/>
            </a:prstGeom>
            <a:noFill/>
            <a:ln w="9525"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lIns="81279" tIns="81279" rIns="81279" bIns="81279" anchor="ctr"/>
            <a:lstStyle/>
            <a:p>
              <a:pPr algn="ctr">
                <a:lnSpc>
                  <a:spcPct val="90000"/>
                </a:lnSpc>
                <a:defRPr/>
              </a:pPr>
              <a:endParaRPr lang="en-US" sz="1422" dirty="0">
                <a:solidFill>
                  <a:schemeClr val="tx1">
                    <a:lumMod val="95000"/>
                    <a:lumOff val="5000"/>
                  </a:schemeClr>
                </a:solidFill>
                <a:latin typeface="Segoe Semibold" pitchFamily="34" charset="0"/>
              </a:endParaRPr>
            </a:p>
          </p:txBody>
        </p:sp>
        <p:sp>
          <p:nvSpPr>
            <p:cNvPr id="22" name="TextBox 10"/>
            <p:cNvSpPr txBox="1"/>
            <p:nvPr/>
          </p:nvSpPr>
          <p:spPr>
            <a:xfrm>
              <a:off x="1026467" y="2756184"/>
              <a:ext cx="1983139" cy="1287355"/>
            </a:xfrm>
            <a:prstGeom prst="rect">
              <a:avLst/>
            </a:prstGeom>
            <a:noFill/>
            <a:ln>
              <a:noFill/>
            </a:ln>
          </p:spPr>
          <p:txBody>
            <a:bodyPr lIns="162558" tIns="0" rIns="162558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304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您的内容打在这里，或者通过复制您的文本后在此框中选择粘贴，并选择只保留</a:t>
              </a:r>
              <a:endParaRPr lang="en-US" altLang="zh-CN" sz="1304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304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</a:t>
              </a:r>
              <a:endParaRPr lang="en-US" altLang="zh-CN" sz="1304" dirty="0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  <a:p>
              <a:pPr algn="ctr">
                <a:lnSpc>
                  <a:spcPct val="90000"/>
                </a:lnSpc>
                <a:spcBef>
                  <a:spcPts val="1067"/>
                </a:spcBef>
                <a:defRPr/>
              </a:pPr>
              <a:endParaRPr lang="en-US" sz="130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5800047" y="2621282"/>
            <a:ext cx="2351622" cy="3206098"/>
            <a:chOff x="3567555" y="1932099"/>
            <a:chExt cx="1983139" cy="2704949"/>
          </a:xfrm>
        </p:grpSpPr>
        <p:sp>
          <p:nvSpPr>
            <p:cNvPr id="24" name="Rectangle 5"/>
            <p:cNvSpPr/>
            <p:nvPr/>
          </p:nvSpPr>
          <p:spPr bwMode="auto">
            <a:xfrm>
              <a:off x="3567555" y="2324454"/>
              <a:ext cx="1983139" cy="2312594"/>
            </a:xfrm>
            <a:prstGeom prst="rect">
              <a:avLst/>
            </a:prstGeom>
            <a:noFill/>
            <a:ln w="9525"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lIns="162558" tIns="162558" rIns="162558" bIns="162558"/>
            <a:lstStyle/>
            <a:p>
              <a:pPr algn="ctr">
                <a:lnSpc>
                  <a:spcPct val="90000"/>
                </a:lnSpc>
                <a:defRPr/>
              </a:pPr>
              <a:r>
                <a:rPr lang="zh-CN" altLang="en-US" sz="1659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独立思考为前提</a:t>
              </a:r>
              <a:endParaRPr lang="en-US" sz="1659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25" name="Up Arrow 8"/>
            <p:cNvSpPr/>
            <p:nvPr/>
          </p:nvSpPr>
          <p:spPr bwMode="auto">
            <a:xfrm>
              <a:off x="4240236" y="1932099"/>
              <a:ext cx="637778" cy="382522"/>
            </a:xfrm>
            <a:prstGeom prst="upArrow">
              <a:avLst/>
            </a:prstGeom>
            <a:noFill/>
            <a:ln w="9525"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lIns="81279" tIns="81279" rIns="81279" bIns="81279" anchor="ctr"/>
            <a:lstStyle/>
            <a:p>
              <a:pPr algn="ctr">
                <a:lnSpc>
                  <a:spcPct val="90000"/>
                </a:lnSpc>
                <a:defRPr/>
              </a:pPr>
              <a:endParaRPr lang="en-US" sz="1422" dirty="0">
                <a:solidFill>
                  <a:schemeClr val="tx1">
                    <a:lumMod val="95000"/>
                    <a:lumOff val="5000"/>
                  </a:schemeClr>
                </a:solidFill>
                <a:latin typeface="Segoe Semibold" pitchFamily="34" charset="0"/>
              </a:endParaRPr>
            </a:p>
          </p:txBody>
        </p:sp>
        <p:sp>
          <p:nvSpPr>
            <p:cNvPr id="26" name="TextBox 11"/>
            <p:cNvSpPr txBox="1"/>
            <p:nvPr/>
          </p:nvSpPr>
          <p:spPr>
            <a:xfrm>
              <a:off x="3567555" y="2756180"/>
              <a:ext cx="1983139" cy="1015950"/>
            </a:xfrm>
            <a:prstGeom prst="rect">
              <a:avLst/>
            </a:prstGeom>
            <a:noFill/>
            <a:ln>
              <a:noFill/>
            </a:ln>
          </p:spPr>
          <p:txBody>
            <a:bodyPr lIns="162558" tIns="0" rIns="162558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304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您的内容打在这里，或者通过复制您的文本后在此框中选择粘贴，并选择只保留</a:t>
              </a:r>
              <a:endParaRPr lang="en-US" altLang="zh-CN" sz="1304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304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</a:t>
              </a:r>
              <a:endParaRPr lang="en-US" altLang="zh-CN" sz="1304" dirty="0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8793191" y="2621282"/>
            <a:ext cx="2517176" cy="3206098"/>
            <a:chOff x="6778276" y="1898480"/>
            <a:chExt cx="1983139" cy="2704948"/>
          </a:xfrm>
        </p:grpSpPr>
        <p:sp>
          <p:nvSpPr>
            <p:cNvPr id="28" name="Rectangle 13"/>
            <p:cNvSpPr/>
            <p:nvPr/>
          </p:nvSpPr>
          <p:spPr bwMode="auto">
            <a:xfrm>
              <a:off x="6821259" y="2290835"/>
              <a:ext cx="1920888" cy="2312593"/>
            </a:xfrm>
            <a:prstGeom prst="rect">
              <a:avLst/>
            </a:prstGeom>
            <a:noFill/>
            <a:ln w="9525"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lIns="162558" tIns="162558" rIns="162558" bIns="162558"/>
            <a:lstStyle/>
            <a:p>
              <a:pPr algn="ctr">
                <a:lnSpc>
                  <a:spcPct val="90000"/>
                </a:lnSpc>
                <a:defRPr/>
              </a:pPr>
              <a:r>
                <a:rPr lang="zh-CN" altLang="en-US" sz="1659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小组合作为基础</a:t>
              </a:r>
              <a:endParaRPr lang="en-US" sz="1659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29" name="Up Arrow 14"/>
            <p:cNvSpPr/>
            <p:nvPr/>
          </p:nvSpPr>
          <p:spPr bwMode="auto">
            <a:xfrm>
              <a:off x="7451180" y="1898480"/>
              <a:ext cx="637332" cy="382522"/>
            </a:xfrm>
            <a:prstGeom prst="upArrow">
              <a:avLst/>
            </a:prstGeom>
            <a:noFill/>
            <a:ln w="9525"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lIns="81279" tIns="81279" rIns="81279" bIns="81279" anchor="ctr"/>
            <a:lstStyle/>
            <a:p>
              <a:pPr algn="ctr">
                <a:lnSpc>
                  <a:spcPct val="90000"/>
                </a:lnSpc>
                <a:defRPr/>
              </a:pPr>
              <a:endParaRPr lang="en-US" sz="1422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31" name="TextBox 15"/>
            <p:cNvSpPr txBox="1"/>
            <p:nvPr/>
          </p:nvSpPr>
          <p:spPr>
            <a:xfrm>
              <a:off x="6778276" y="2662246"/>
              <a:ext cx="1983139" cy="1185274"/>
            </a:xfrm>
            <a:prstGeom prst="rect">
              <a:avLst/>
            </a:prstGeom>
            <a:noFill/>
            <a:ln>
              <a:noFill/>
            </a:ln>
          </p:spPr>
          <p:txBody>
            <a:bodyPr lIns="162558" tIns="0" rIns="162558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304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您的内容打在这里，或者通过复制您的文本后在此框中选择粘贴，并选择只保留您</a:t>
              </a:r>
              <a:endParaRPr lang="en-US" altLang="zh-CN" sz="1304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304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的内容打在这里</a:t>
              </a:r>
              <a:endParaRPr lang="en-US" altLang="zh-CN" sz="1304" dirty="0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  <a:p>
              <a:pPr algn="ctr">
                <a:defRPr/>
              </a:pPr>
              <a:endParaRPr lang="zh-CN" altLang="en-US" sz="130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  <p:sp>
        <p:nvSpPr>
          <p:cNvPr id="30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32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教学背景</a:t>
            </a:r>
          </a:p>
        </p:txBody>
      </p:sp>
      <p:sp>
        <p:nvSpPr>
          <p:cNvPr id="33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34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35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36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37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教学效果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arrow_游标"/>
          <p:cNvGrpSpPr>
            <a:grpSpLocks noChangeAspect="1"/>
          </p:cNvGrpSpPr>
          <p:nvPr/>
        </p:nvGrpSpPr>
        <p:grpSpPr>
          <a:xfrm rot="10800000" flipH="1">
            <a:off x="1856669" y="4170729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40" name="椭圆 39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1618781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300177" y="1728216"/>
            <a:ext cx="7591647" cy="2980944"/>
            <a:chOff x="1617617" y="1088136"/>
            <a:chExt cx="8956764" cy="4901184"/>
          </a:xfrm>
        </p:grpSpPr>
        <p:sp>
          <p:nvSpPr>
            <p:cNvPr id="6" name="矩形 5"/>
            <p:cNvSpPr/>
            <p:nvPr/>
          </p:nvSpPr>
          <p:spPr>
            <a:xfrm>
              <a:off x="1617617" y="1088136"/>
              <a:ext cx="8956764" cy="490118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734312" y="1193292"/>
              <a:ext cx="8723375" cy="4690871"/>
            </a:xfrm>
            <a:prstGeom prst="rect">
              <a:avLst/>
            </a:prstGeom>
            <a:noFill/>
            <a:ln w="19050">
              <a:solidFill>
                <a:srgbClr val="9D49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12" name="文本框 208"/>
          <p:cNvSpPr txBox="1">
            <a:spLocks noChangeArrowheads="1"/>
          </p:cNvSpPr>
          <p:nvPr/>
        </p:nvSpPr>
        <p:spPr bwMode="auto">
          <a:xfrm>
            <a:off x="3680127" y="2075753"/>
            <a:ext cx="4831747" cy="1199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algn="ctr" eaLnBrk="1" hangingPunct="1"/>
            <a:r>
              <a:rPr lang="zh-CN" altLang="en-US" sz="7192" dirty="0">
                <a:ln w="12700">
                  <a:noFill/>
                </a:ln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谢谢大家</a:t>
            </a:r>
          </a:p>
        </p:txBody>
      </p:sp>
      <p:sp>
        <p:nvSpPr>
          <p:cNvPr id="8" name="WordArt 5"/>
          <p:cNvSpPr>
            <a:spLocks noChangeArrowheads="1" noChangeShapeType="1" noTextEdit="1"/>
          </p:cNvSpPr>
          <p:nvPr/>
        </p:nvSpPr>
        <p:spPr bwMode="ltGray">
          <a:xfrm>
            <a:off x="2138824" y="3448664"/>
            <a:ext cx="7914352" cy="107060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/>
          <a:lstStyle/>
          <a:p>
            <a:pPr algn="ctr"/>
            <a:r>
              <a:rPr lang="zh-CN" altLang="en-US" sz="3729" kern="10" dirty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希望各位评委老师给予批评和指导</a:t>
            </a:r>
          </a:p>
        </p:txBody>
      </p:sp>
    </p:spTree>
    <p:extLst>
      <p:ext uri="{BB962C8B-B14F-4D97-AF65-F5344CB8AC3E}">
        <p14:creationId xmlns:p14="http://schemas.microsoft.com/office/powerpoint/2010/main" val="2731178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25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2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72208" y="1728216"/>
            <a:ext cx="5447584" cy="2980944"/>
            <a:chOff x="1617617" y="1088136"/>
            <a:chExt cx="8956764" cy="4901184"/>
          </a:xfrm>
        </p:grpSpPr>
        <p:sp>
          <p:nvSpPr>
            <p:cNvPr id="4" name="矩形 3"/>
            <p:cNvSpPr/>
            <p:nvPr/>
          </p:nvSpPr>
          <p:spPr>
            <a:xfrm>
              <a:off x="1617617" y="1088136"/>
              <a:ext cx="8956764" cy="490118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734312" y="1193292"/>
              <a:ext cx="8723375" cy="4690871"/>
            </a:xfrm>
            <a:prstGeom prst="rect">
              <a:avLst/>
            </a:prstGeom>
            <a:noFill/>
            <a:ln w="19050">
              <a:solidFill>
                <a:srgbClr val="9D49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18"/>
          <p:cNvSpPr txBox="1"/>
          <p:nvPr/>
        </p:nvSpPr>
        <p:spPr>
          <a:xfrm>
            <a:off x="3915486" y="2556968"/>
            <a:ext cx="43610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教学背景</a:t>
            </a:r>
          </a:p>
        </p:txBody>
      </p:sp>
    </p:spTree>
    <p:extLst>
      <p:ext uri="{BB962C8B-B14F-4D97-AF65-F5344CB8AC3E}">
        <p14:creationId xmlns:p14="http://schemas.microsoft.com/office/powerpoint/2010/main" val="863296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75311" y="1303519"/>
            <a:ext cx="9830212" cy="536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6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75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教学背景</a:t>
            </a:r>
          </a:p>
        </p:txBody>
      </p:sp>
      <p:sp>
        <p:nvSpPr>
          <p:cNvPr id="77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79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80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81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83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+mn-ea"/>
              </a:rPr>
              <a:t>1.1 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在教材中的地位和作用</a:t>
            </a:r>
          </a:p>
        </p:txBody>
      </p:sp>
      <p:cxnSp>
        <p:nvCxnSpPr>
          <p:cNvPr id="94" name="直接连接符 93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8" name="arrow_游标"/>
          <p:cNvGrpSpPr>
            <a:grpSpLocks noChangeAspect="1"/>
          </p:cNvGrpSpPr>
          <p:nvPr/>
        </p:nvGrpSpPr>
        <p:grpSpPr>
          <a:xfrm rot="10800000" flipH="1">
            <a:off x="1856669" y="2323641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110" name="椭圆 109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111" name="直接连接符 110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矩形 37"/>
          <p:cNvSpPr/>
          <p:nvPr/>
        </p:nvSpPr>
        <p:spPr>
          <a:xfrm>
            <a:off x="2243907" y="2530526"/>
            <a:ext cx="4461106" cy="278347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3"/>
          </a:p>
        </p:txBody>
      </p:sp>
      <p:grpSp>
        <p:nvGrpSpPr>
          <p:cNvPr id="39" name="组合 38"/>
          <p:cNvGrpSpPr/>
          <p:nvPr/>
        </p:nvGrpSpPr>
        <p:grpSpPr>
          <a:xfrm>
            <a:off x="6989366" y="2666777"/>
            <a:ext cx="4969151" cy="2510969"/>
            <a:chOff x="4578925" y="1582650"/>
            <a:chExt cx="4492245" cy="2118837"/>
          </a:xfrm>
        </p:grpSpPr>
        <p:sp>
          <p:nvSpPr>
            <p:cNvPr id="40" name="文本框 39"/>
            <p:cNvSpPr txBox="1"/>
            <p:nvPr/>
          </p:nvSpPr>
          <p:spPr>
            <a:xfrm>
              <a:off x="4578926" y="1582650"/>
              <a:ext cx="3449457" cy="35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3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地位和作用</a:t>
              </a:r>
              <a:endParaRPr lang="zh-CN" altLang="zh-CN" sz="2133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578926" y="1914257"/>
              <a:ext cx="4433456" cy="6319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22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中等</a:t>
              </a:r>
              <a:r>
                <a:rPr lang="zh-CN" altLang="en-US" sz="1422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职业教育课程改革国家规划新教材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22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机械</a:t>
              </a:r>
              <a:r>
                <a:rPr lang="zh-CN" altLang="en-US" sz="1422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制图 </a:t>
              </a:r>
              <a:r>
                <a:rPr lang="zh-CN" altLang="en-US" sz="1422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中</a:t>
              </a:r>
              <a:r>
                <a:rPr lang="zh-CN" altLang="en-US" sz="1422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的第三章第二节截切体和相贯体 。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4578925" y="2515470"/>
              <a:ext cx="4492245" cy="11860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22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中等</a:t>
              </a:r>
              <a:r>
                <a:rPr lang="zh-CN" altLang="en-US" sz="1422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职业教育课程改革国家规划新教材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22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机械</a:t>
              </a:r>
              <a:r>
                <a:rPr lang="zh-CN" altLang="en-US" sz="1422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制图 </a:t>
              </a:r>
              <a:r>
                <a:rPr lang="zh-CN" altLang="en-US" sz="1422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（</a:t>
              </a:r>
              <a:r>
                <a:rPr lang="zh-CN" altLang="en-US" sz="1422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多学时）中的第三章第二节截切体和相贯体 。 “ 圆柱的截交线 ”是第二节中的重点内容。培养学生分析解决问题的能力和空间想像能力，在知识的体系上有</a:t>
              </a:r>
              <a:r>
                <a:rPr lang="zh-CN" altLang="en-US" sz="1422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承上启下</a:t>
              </a:r>
              <a:endParaRPr lang="zh-CN" altLang="en-US" sz="1422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46524193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2175311" y="1303519"/>
            <a:ext cx="9830212" cy="54173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76200" dir="54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+mn-ea"/>
              </a:rPr>
              <a:t>1.2 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学情分析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5441459" y="1904295"/>
            <a:ext cx="9406" cy="3391669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8907615" y="1904295"/>
            <a:ext cx="7525" cy="3391669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2582134" y="2384247"/>
            <a:ext cx="2306513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133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一、学习状况</a:t>
            </a:r>
          </a:p>
        </p:txBody>
      </p:sp>
      <p:sp>
        <p:nvSpPr>
          <p:cNvPr id="25" name="文本框 92"/>
          <p:cNvSpPr txBox="1">
            <a:spLocks noChangeArrowheads="1"/>
          </p:cNvSpPr>
          <p:nvPr/>
        </p:nvSpPr>
        <p:spPr bwMode="auto">
          <a:xfrm>
            <a:off x="5985700" y="2339096"/>
            <a:ext cx="2180063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eaLnBrk="1" hangingPunct="1"/>
            <a:r>
              <a:rPr lang="zh-CN" altLang="en-US" sz="2133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二、学生情况</a:t>
            </a:r>
          </a:p>
        </p:txBody>
      </p:sp>
      <p:sp>
        <p:nvSpPr>
          <p:cNvPr id="26" name="文本框 94"/>
          <p:cNvSpPr txBox="1">
            <a:spLocks noChangeArrowheads="1"/>
          </p:cNvSpPr>
          <p:nvPr/>
        </p:nvSpPr>
        <p:spPr bwMode="auto">
          <a:xfrm>
            <a:off x="9334258" y="2365434"/>
            <a:ext cx="2141462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eaLnBrk="1" hangingPunct="1"/>
            <a:r>
              <a:rPr lang="zh-CN" altLang="en-US" sz="2133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三、解决对策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563599" y="2852742"/>
            <a:ext cx="2496482" cy="16242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03024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</a:t>
            </a:r>
            <a:r>
              <a:rPr lang="zh-CN" altLang="en-US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、学生已经学习了截交线的性质</a:t>
            </a:r>
            <a:endParaRPr lang="en-US" altLang="zh-CN" sz="1659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defTabSz="903024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en-US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、特点和平面立体截交线的画法。</a:t>
            </a:r>
            <a:endParaRPr lang="en-US" altLang="zh-CN" sz="1659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8" name="Text Box 9"/>
          <p:cNvSpPr txBox="1">
            <a:spLocks noChangeArrowheads="1"/>
          </p:cNvSpPr>
          <p:nvPr/>
        </p:nvSpPr>
        <p:spPr bwMode="auto">
          <a:xfrm>
            <a:off x="6005676" y="2822642"/>
            <a:ext cx="2621780" cy="2390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903024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</a:t>
            </a:r>
            <a:r>
              <a:rPr lang="zh-CN" altLang="en-US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、化安班，专业课以管工和冷作工为主。</a:t>
            </a:r>
          </a:p>
          <a:p>
            <a:pPr defTabSz="903024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en-US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、学生学习抽象理论知识存在为难的情绪，</a:t>
            </a:r>
          </a:p>
          <a:p>
            <a:pPr defTabSz="903024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3</a:t>
            </a:r>
            <a:r>
              <a:rPr lang="zh-CN" altLang="en-US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、学生思维活跃，尝试欲望强烈。 </a:t>
            </a:r>
            <a:endParaRPr lang="en-US" altLang="zh-CN" sz="1659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9346795" y="2835811"/>
            <a:ext cx="2613033" cy="1241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03024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</a:t>
            </a:r>
            <a:r>
              <a:rPr lang="zh-CN" altLang="en-US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、营造氛围  </a:t>
            </a:r>
          </a:p>
          <a:p>
            <a:pPr defTabSz="903024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en-US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、激发兴趣  </a:t>
            </a:r>
          </a:p>
          <a:p>
            <a:pPr defTabSz="903024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3</a:t>
            </a:r>
            <a:r>
              <a:rPr lang="zh-CN" altLang="en-US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、分层兼顾</a:t>
            </a:r>
            <a:endParaRPr lang="zh-CN" altLang="zh-CN" sz="1659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1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32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教学背景</a:t>
            </a:r>
          </a:p>
        </p:txBody>
      </p:sp>
      <p:sp>
        <p:nvSpPr>
          <p:cNvPr id="33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34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35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36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37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arrow_游标"/>
          <p:cNvGrpSpPr>
            <a:grpSpLocks noChangeAspect="1"/>
          </p:cNvGrpSpPr>
          <p:nvPr/>
        </p:nvGrpSpPr>
        <p:grpSpPr>
          <a:xfrm rot="10800000" flipH="1">
            <a:off x="1856669" y="2323641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40" name="椭圆 39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80914716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2175311" y="1303519"/>
            <a:ext cx="9830212" cy="54173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76200" dir="54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+mn-ea"/>
              </a:rPr>
              <a:t>1.3 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教学目标</a:t>
            </a: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ltGray">
          <a:xfrm>
            <a:off x="3661793" y="2354931"/>
            <a:ext cx="0" cy="3583872"/>
          </a:xfrm>
          <a:prstGeom prst="line">
            <a:avLst/>
          </a:prstGeom>
          <a:noFill/>
          <a:ln w="12700">
            <a:solidFill>
              <a:schemeClr val="tx1">
                <a:lumMod val="85000"/>
                <a:lumOff val="1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895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Line 18"/>
          <p:cNvSpPr>
            <a:spLocks noChangeShapeType="1"/>
          </p:cNvSpPr>
          <p:nvPr/>
        </p:nvSpPr>
        <p:spPr bwMode="auto">
          <a:xfrm flipV="1">
            <a:off x="3799130" y="2844065"/>
            <a:ext cx="7935314" cy="20694"/>
          </a:xfrm>
          <a:prstGeom prst="line">
            <a:avLst/>
          </a:prstGeom>
          <a:noFill/>
          <a:ln w="12700" cap="rnd">
            <a:solidFill>
              <a:schemeClr val="tx1">
                <a:lumMod val="85000"/>
                <a:lumOff val="15000"/>
              </a:schemeClr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95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Line 19"/>
          <p:cNvSpPr>
            <a:spLocks noChangeShapeType="1"/>
          </p:cNvSpPr>
          <p:nvPr/>
        </p:nvSpPr>
        <p:spPr bwMode="auto">
          <a:xfrm flipV="1">
            <a:off x="3772789" y="4401780"/>
            <a:ext cx="7961652" cy="22576"/>
          </a:xfrm>
          <a:prstGeom prst="line">
            <a:avLst/>
          </a:prstGeom>
          <a:noFill/>
          <a:ln w="12700" cap="rnd">
            <a:solidFill>
              <a:schemeClr val="tx1">
                <a:lumMod val="85000"/>
                <a:lumOff val="15000"/>
              </a:schemeClr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95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0" name="Line 20"/>
          <p:cNvSpPr>
            <a:spLocks noChangeShapeType="1"/>
          </p:cNvSpPr>
          <p:nvPr/>
        </p:nvSpPr>
        <p:spPr bwMode="auto">
          <a:xfrm flipV="1">
            <a:off x="3797246" y="6023459"/>
            <a:ext cx="7961652" cy="0"/>
          </a:xfrm>
          <a:prstGeom prst="line">
            <a:avLst/>
          </a:prstGeom>
          <a:noFill/>
          <a:ln w="12700" cap="rnd">
            <a:solidFill>
              <a:schemeClr val="tx1">
                <a:lumMod val="85000"/>
                <a:lumOff val="15000"/>
              </a:schemeClr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95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649658" y="3400934"/>
            <a:ext cx="2043089" cy="502307"/>
            <a:chOff x="595749" y="2478599"/>
            <a:chExt cx="1724025" cy="423863"/>
          </a:xfrm>
        </p:grpSpPr>
        <p:sp>
          <p:nvSpPr>
            <p:cNvPr id="22" name="Rectangle 17"/>
            <p:cNvSpPr>
              <a:spLocks noChangeArrowheads="1"/>
            </p:cNvSpPr>
            <p:nvPr/>
          </p:nvSpPr>
          <p:spPr bwMode="gray">
            <a:xfrm>
              <a:off x="595749" y="2478599"/>
              <a:ext cx="1724025" cy="423863"/>
            </a:xfrm>
            <a:prstGeom prst="rect">
              <a:avLst/>
            </a:prstGeom>
            <a:gradFill>
              <a:gsLst>
                <a:gs pos="100000">
                  <a:srgbClr val="642F19"/>
                </a:gs>
                <a:gs pos="0">
                  <a:srgbClr val="642F19"/>
                </a:gs>
                <a:gs pos="7000">
                  <a:srgbClr val="9D4927"/>
                </a:gs>
                <a:gs pos="90000">
                  <a:srgbClr val="9D4927"/>
                </a:gs>
              </a:gsLst>
              <a:lin ang="10800000" scaled="1"/>
            </a:gradFill>
            <a:ln w="9525" algn="ctr">
              <a:noFill/>
              <a:miter lim="800000"/>
              <a:headEnd/>
              <a:tailEnd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1895" b="1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宋体" pitchFamily="2" charset="-122"/>
              </a:endParaRPr>
            </a:p>
          </p:txBody>
        </p:sp>
        <p:sp>
          <p:nvSpPr>
            <p:cNvPr id="23" name="Text Box 22"/>
            <p:cNvSpPr txBox="1">
              <a:spLocks noChangeArrowheads="1"/>
            </p:cNvSpPr>
            <p:nvPr/>
          </p:nvSpPr>
          <p:spPr bwMode="invGray">
            <a:xfrm>
              <a:off x="837049" y="2496237"/>
              <a:ext cx="1249070" cy="385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370" dirty="0">
                  <a:solidFill>
                    <a:schemeClr val="bg1"/>
                  </a:solidFill>
                  <a:latin typeface="+mn-ea"/>
                  <a:ea typeface="+mn-ea"/>
                </a:rPr>
                <a:t>能力目标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649658" y="4842008"/>
            <a:ext cx="2043089" cy="502408"/>
            <a:chOff x="595749" y="3694624"/>
            <a:chExt cx="1724025" cy="423948"/>
          </a:xfrm>
        </p:grpSpPr>
        <p:sp>
          <p:nvSpPr>
            <p:cNvPr id="25" name="Rectangle 14"/>
            <p:cNvSpPr>
              <a:spLocks noChangeArrowheads="1"/>
            </p:cNvSpPr>
            <p:nvPr/>
          </p:nvSpPr>
          <p:spPr bwMode="gray">
            <a:xfrm>
              <a:off x="595749" y="3694624"/>
              <a:ext cx="1724025" cy="423862"/>
            </a:xfrm>
            <a:prstGeom prst="rect">
              <a:avLst/>
            </a:prstGeom>
            <a:gradFill>
              <a:gsLst>
                <a:gs pos="100000">
                  <a:srgbClr val="642F19"/>
                </a:gs>
                <a:gs pos="0">
                  <a:srgbClr val="642F19"/>
                </a:gs>
                <a:gs pos="7000">
                  <a:srgbClr val="9D4927"/>
                </a:gs>
                <a:gs pos="90000">
                  <a:srgbClr val="9D4927"/>
                </a:gs>
              </a:gsLst>
              <a:lin ang="10800000" scaled="1"/>
            </a:gradFill>
            <a:ln w="9525" algn="ctr">
              <a:noFill/>
              <a:miter lim="800000"/>
              <a:headEnd/>
              <a:tailEnd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1895" b="1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宋体" pitchFamily="2" charset="-122"/>
              </a:endParaRPr>
            </a:p>
          </p:txBody>
        </p:sp>
        <p:sp>
          <p:nvSpPr>
            <p:cNvPr id="26" name="Text Box 23"/>
            <p:cNvSpPr txBox="1">
              <a:spLocks noChangeArrowheads="1"/>
            </p:cNvSpPr>
            <p:nvPr/>
          </p:nvSpPr>
          <p:spPr bwMode="invGray">
            <a:xfrm>
              <a:off x="860861" y="3732900"/>
              <a:ext cx="1249070" cy="385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370" dirty="0">
                  <a:solidFill>
                    <a:schemeClr val="bg1"/>
                  </a:solidFill>
                  <a:latin typeface="+mn-ea"/>
                  <a:ea typeface="+mn-ea"/>
                </a:rPr>
                <a:t>情感目标</a:t>
              </a:r>
            </a:p>
          </p:txBody>
        </p:sp>
      </p:grpSp>
      <p:sp>
        <p:nvSpPr>
          <p:cNvPr id="27" name="Rectangle 24"/>
          <p:cNvSpPr>
            <a:spLocks noChangeArrowheads="1"/>
          </p:cNvSpPr>
          <p:nvPr/>
        </p:nvSpPr>
        <p:spPr bwMode="invGray">
          <a:xfrm>
            <a:off x="4822556" y="2047201"/>
            <a:ext cx="6509455" cy="383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/>
            <a:r>
              <a:rPr lang="zh-CN" altLang="en-US" sz="189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掌握圆柱截交线的画法，了解圆柱展开图的相关知识。</a:t>
            </a:r>
          </a:p>
        </p:txBody>
      </p:sp>
      <p:sp>
        <p:nvSpPr>
          <p:cNvPr id="28" name="Rectangle 25"/>
          <p:cNvSpPr>
            <a:spLocks noChangeArrowheads="1"/>
          </p:cNvSpPr>
          <p:nvPr/>
        </p:nvSpPr>
        <p:spPr bwMode="invGray">
          <a:xfrm>
            <a:off x="4822556" y="3317317"/>
            <a:ext cx="6209251" cy="792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189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通过本课题的学习，提高学生分析、解决问题的能力，为以后学习组合体的知识和专业课打下基础。</a:t>
            </a:r>
          </a:p>
        </p:txBody>
      </p:sp>
      <p:sp>
        <p:nvSpPr>
          <p:cNvPr id="29" name="Rectangle 26"/>
          <p:cNvSpPr>
            <a:spLocks noChangeArrowheads="1"/>
          </p:cNvSpPr>
          <p:nvPr/>
        </p:nvSpPr>
        <p:spPr bwMode="invGray">
          <a:xfrm>
            <a:off x="4822556" y="4726392"/>
            <a:ext cx="6296052" cy="792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189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通过课堂交流，培养学生的创新精神、合作意识以及严谨踏实的学习习惯和精益求精的工作态度。 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2649658" y="1954214"/>
            <a:ext cx="2043089" cy="502307"/>
            <a:chOff x="595749" y="1257811"/>
            <a:chExt cx="1724025" cy="423863"/>
          </a:xfrm>
        </p:grpSpPr>
        <p:sp>
          <p:nvSpPr>
            <p:cNvPr id="31" name="Rectangle 11"/>
            <p:cNvSpPr>
              <a:spLocks noChangeArrowheads="1"/>
            </p:cNvSpPr>
            <p:nvPr/>
          </p:nvSpPr>
          <p:spPr bwMode="gray">
            <a:xfrm>
              <a:off x="595749" y="1257811"/>
              <a:ext cx="1724025" cy="423863"/>
            </a:xfrm>
            <a:prstGeom prst="rect">
              <a:avLst/>
            </a:prstGeom>
            <a:gradFill>
              <a:gsLst>
                <a:gs pos="100000">
                  <a:srgbClr val="642F19"/>
                </a:gs>
                <a:gs pos="0">
                  <a:srgbClr val="642F19"/>
                </a:gs>
                <a:gs pos="7000">
                  <a:srgbClr val="9D4927"/>
                </a:gs>
                <a:gs pos="90000">
                  <a:srgbClr val="9D4927"/>
                </a:gs>
              </a:gsLst>
              <a:lin ang="10800000" scaled="1"/>
            </a:gradFill>
            <a:ln w="9525" algn="ctr">
              <a:noFill/>
              <a:miter lim="800000"/>
              <a:headEnd/>
              <a:tailEnd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1895" b="1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宋体" pitchFamily="2" charset="-122"/>
              </a:endParaRPr>
            </a:p>
          </p:txBody>
        </p:sp>
        <p:sp>
          <p:nvSpPr>
            <p:cNvPr id="32" name="Text Box 21"/>
            <p:cNvSpPr txBox="1">
              <a:spLocks noChangeArrowheads="1"/>
            </p:cNvSpPr>
            <p:nvPr/>
          </p:nvSpPr>
          <p:spPr bwMode="invGray">
            <a:xfrm>
              <a:off x="829111" y="1270687"/>
              <a:ext cx="1249070" cy="385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370" dirty="0">
                  <a:solidFill>
                    <a:schemeClr val="bg1"/>
                  </a:solidFill>
                  <a:latin typeface="+mn-ea"/>
                  <a:ea typeface="+mn-ea"/>
                </a:rPr>
                <a:t>知识目标</a:t>
              </a:r>
            </a:p>
          </p:txBody>
        </p:sp>
      </p:grpSp>
      <p:sp>
        <p:nvSpPr>
          <p:cNvPr id="33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34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教学背景</a:t>
            </a:r>
          </a:p>
        </p:txBody>
      </p:sp>
      <p:sp>
        <p:nvSpPr>
          <p:cNvPr id="35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36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37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38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39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arrow_游标"/>
          <p:cNvGrpSpPr>
            <a:grpSpLocks noChangeAspect="1"/>
          </p:cNvGrpSpPr>
          <p:nvPr/>
        </p:nvGrpSpPr>
        <p:grpSpPr>
          <a:xfrm rot="10800000" flipH="1">
            <a:off x="1856669" y="2323641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42" name="椭圆 41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76396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7" grpId="0"/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 53"/>
          <p:cNvSpPr/>
          <p:nvPr/>
        </p:nvSpPr>
        <p:spPr>
          <a:xfrm>
            <a:off x="2175311" y="1303519"/>
            <a:ext cx="9830212" cy="54173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76200" dir="54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+mn-ea"/>
              </a:rPr>
              <a:t>1.4 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教学重点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4918363" y="2181046"/>
            <a:ext cx="6671392" cy="707828"/>
            <a:chOff x="3080173" y="1403004"/>
            <a:chExt cx="5629537" cy="597288"/>
          </a:xfrm>
        </p:grpSpPr>
        <p:sp>
          <p:nvSpPr>
            <p:cNvPr id="34" name="圆角矩形 33"/>
            <p:cNvSpPr/>
            <p:nvPr/>
          </p:nvSpPr>
          <p:spPr bwMode="auto">
            <a:xfrm>
              <a:off x="3080173" y="1403004"/>
              <a:ext cx="5629537" cy="597288"/>
            </a:xfrm>
            <a:prstGeom prst="roundRect">
              <a:avLst/>
            </a:prstGeom>
            <a:gradFill>
              <a:gsLst>
                <a:gs pos="100000">
                  <a:srgbClr val="642F19"/>
                </a:gs>
                <a:gs pos="0">
                  <a:srgbClr val="642F19"/>
                </a:gs>
                <a:gs pos="7000">
                  <a:srgbClr val="9D4927"/>
                </a:gs>
                <a:gs pos="90000">
                  <a:srgbClr val="9D4927"/>
                </a:gs>
              </a:gsLst>
              <a:lin ang="108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44">
                <a:solidFill>
                  <a:schemeClr val="bg1"/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 bwMode="auto">
            <a:xfrm>
              <a:off x="3342053" y="1448759"/>
              <a:ext cx="4354148" cy="4180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Clr>
                  <a:srgbClr val="CC0000"/>
                </a:buClr>
                <a:buSzPct val="85000"/>
              </a:pPr>
              <a:r>
                <a:rPr lang="zh-CN" altLang="en-US" sz="2370" dirty="0">
                  <a:solidFill>
                    <a:schemeClr val="bg1"/>
                  </a:solidFill>
                  <a:latin typeface="+mn-ea"/>
                </a:rPr>
                <a:t>圆柱截交线的分析方法及画法。 </a:t>
              </a:r>
              <a:endParaRPr lang="en-US" altLang="zh-CN" sz="237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836271" y="3431712"/>
            <a:ext cx="6671393" cy="710234"/>
            <a:chOff x="3010904" y="2458356"/>
            <a:chExt cx="5629538" cy="599319"/>
          </a:xfrm>
        </p:grpSpPr>
        <p:sp>
          <p:nvSpPr>
            <p:cNvPr id="37" name="圆角矩形 36"/>
            <p:cNvSpPr/>
            <p:nvPr/>
          </p:nvSpPr>
          <p:spPr bwMode="auto">
            <a:xfrm>
              <a:off x="3010904" y="2458356"/>
              <a:ext cx="5629538" cy="599319"/>
            </a:xfrm>
            <a:prstGeom prst="roundRect">
              <a:avLst/>
            </a:prstGeom>
            <a:gradFill>
              <a:gsLst>
                <a:gs pos="100000">
                  <a:srgbClr val="642F19"/>
                </a:gs>
                <a:gs pos="0">
                  <a:srgbClr val="642F19"/>
                </a:gs>
                <a:gs pos="7000">
                  <a:srgbClr val="9D4927"/>
                </a:gs>
                <a:gs pos="90000">
                  <a:srgbClr val="9D4927"/>
                </a:gs>
              </a:gsLst>
              <a:lin ang="108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44">
                <a:solidFill>
                  <a:schemeClr val="bg1"/>
                </a:solidFill>
              </a:endParaRPr>
            </a:p>
          </p:txBody>
        </p:sp>
        <p:sp>
          <p:nvSpPr>
            <p:cNvPr id="38" name="文本框 37"/>
            <p:cNvSpPr txBox="1"/>
            <p:nvPr/>
          </p:nvSpPr>
          <p:spPr bwMode="auto">
            <a:xfrm>
              <a:off x="3325801" y="2506054"/>
              <a:ext cx="5070054" cy="41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Clr>
                  <a:srgbClr val="CC0000"/>
                </a:buClr>
                <a:buSzPct val="85000"/>
              </a:pPr>
              <a:r>
                <a:rPr lang="zh-CN" altLang="en-US" sz="2370" dirty="0">
                  <a:solidFill>
                    <a:schemeClr val="bg1"/>
                  </a:solidFill>
                </a:rPr>
                <a:t>截平面倾斜于圆柱轴线时截交线的画法。 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599879" y="2180861"/>
            <a:ext cx="1407863" cy="708198"/>
            <a:chOff x="1123764" y="1402848"/>
            <a:chExt cx="1188000" cy="597600"/>
          </a:xfrm>
        </p:grpSpPr>
        <p:sp>
          <p:nvSpPr>
            <p:cNvPr id="40" name="圆角矩形 39"/>
            <p:cNvSpPr/>
            <p:nvPr/>
          </p:nvSpPr>
          <p:spPr bwMode="auto">
            <a:xfrm>
              <a:off x="1123764" y="1402848"/>
              <a:ext cx="1188000" cy="597600"/>
            </a:xfrm>
            <a:prstGeom prst="roundRect">
              <a:avLst/>
            </a:prstGeom>
            <a:gradFill>
              <a:gsLst>
                <a:gs pos="100000">
                  <a:srgbClr val="642F19"/>
                </a:gs>
                <a:gs pos="0">
                  <a:srgbClr val="642F19"/>
                </a:gs>
                <a:gs pos="7000">
                  <a:srgbClr val="9D4927"/>
                </a:gs>
                <a:gs pos="90000">
                  <a:srgbClr val="9D4927"/>
                </a:gs>
              </a:gsLst>
              <a:lin ang="10800000" scaled="1"/>
            </a:gradFill>
            <a:ln w="19050">
              <a:noFill/>
            </a:ln>
            <a:effectLst>
              <a:outerShdw blurRad="2540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44">
                <a:solidFill>
                  <a:schemeClr val="bg1"/>
                </a:solidFill>
              </a:endParaRPr>
            </a:p>
          </p:txBody>
        </p:sp>
        <p:sp>
          <p:nvSpPr>
            <p:cNvPr id="41" name="文本框 40"/>
            <p:cNvSpPr txBox="1"/>
            <p:nvPr/>
          </p:nvSpPr>
          <p:spPr bwMode="auto">
            <a:xfrm>
              <a:off x="1238024" y="1486205"/>
              <a:ext cx="976923" cy="41645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607" dirty="0">
                  <a:solidFill>
                    <a:schemeClr val="bg1"/>
                  </a:solidFill>
                  <a:latin typeface="+mn-ea"/>
                </a:rPr>
                <a:t>重点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599879" y="3432729"/>
            <a:ext cx="1407863" cy="708198"/>
            <a:chOff x="1123764" y="2459215"/>
            <a:chExt cx="1188000" cy="597600"/>
          </a:xfrm>
        </p:grpSpPr>
        <p:sp>
          <p:nvSpPr>
            <p:cNvPr id="43" name="圆角矩形 42"/>
            <p:cNvSpPr/>
            <p:nvPr/>
          </p:nvSpPr>
          <p:spPr bwMode="auto">
            <a:xfrm>
              <a:off x="1123764" y="2459215"/>
              <a:ext cx="1188000" cy="597600"/>
            </a:xfrm>
            <a:prstGeom prst="roundRect">
              <a:avLst/>
            </a:prstGeom>
            <a:gradFill>
              <a:gsLst>
                <a:gs pos="100000">
                  <a:srgbClr val="642F19"/>
                </a:gs>
                <a:gs pos="0">
                  <a:srgbClr val="642F19"/>
                </a:gs>
                <a:gs pos="7000">
                  <a:srgbClr val="9D4927"/>
                </a:gs>
                <a:gs pos="90000">
                  <a:srgbClr val="9D4927"/>
                </a:gs>
              </a:gsLst>
              <a:lin ang="10800000" scaled="1"/>
            </a:gradFill>
            <a:ln w="19050">
              <a:noFill/>
            </a:ln>
            <a:effectLst>
              <a:outerShdw blurRad="2540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44">
                <a:solidFill>
                  <a:schemeClr val="bg1"/>
                </a:solidFill>
              </a:endParaRPr>
            </a:p>
          </p:txBody>
        </p:sp>
        <p:sp>
          <p:nvSpPr>
            <p:cNvPr id="44" name="文本框 43"/>
            <p:cNvSpPr txBox="1"/>
            <p:nvPr/>
          </p:nvSpPr>
          <p:spPr bwMode="auto">
            <a:xfrm>
              <a:off x="1226598" y="2542572"/>
              <a:ext cx="975495" cy="41645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607" dirty="0">
                  <a:solidFill>
                    <a:schemeClr val="bg1"/>
                  </a:solidFill>
                  <a:latin typeface="+mn-ea"/>
                </a:rPr>
                <a:t>难点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599879" y="4684698"/>
            <a:ext cx="1418379" cy="708198"/>
            <a:chOff x="1123764" y="3515667"/>
            <a:chExt cx="1196874" cy="597600"/>
          </a:xfrm>
        </p:grpSpPr>
        <p:sp>
          <p:nvSpPr>
            <p:cNvPr id="46" name="圆角矩形 45"/>
            <p:cNvSpPr/>
            <p:nvPr/>
          </p:nvSpPr>
          <p:spPr bwMode="auto">
            <a:xfrm>
              <a:off x="1123764" y="3515667"/>
              <a:ext cx="1188000" cy="597600"/>
            </a:xfrm>
            <a:prstGeom prst="roundRect">
              <a:avLst/>
            </a:prstGeom>
            <a:gradFill>
              <a:gsLst>
                <a:gs pos="100000">
                  <a:srgbClr val="642F19"/>
                </a:gs>
                <a:gs pos="0">
                  <a:srgbClr val="642F19"/>
                </a:gs>
                <a:gs pos="7000">
                  <a:srgbClr val="9D4927"/>
                </a:gs>
                <a:gs pos="90000">
                  <a:srgbClr val="9D4927"/>
                </a:gs>
              </a:gsLst>
              <a:lin ang="10800000" scaled="1"/>
            </a:gradFill>
            <a:ln w="1905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44">
                <a:solidFill>
                  <a:schemeClr val="bg1"/>
                </a:solidFill>
              </a:endParaRPr>
            </a:p>
          </p:txBody>
        </p:sp>
        <p:sp>
          <p:nvSpPr>
            <p:cNvPr id="47" name="文本框 46"/>
            <p:cNvSpPr txBox="1"/>
            <p:nvPr/>
          </p:nvSpPr>
          <p:spPr bwMode="auto">
            <a:xfrm>
              <a:off x="1123764" y="3599024"/>
              <a:ext cx="1196874" cy="41645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607" dirty="0">
                  <a:solidFill>
                    <a:schemeClr val="bg1"/>
                  </a:solidFill>
                  <a:latin typeface="+mn-ea"/>
                </a:rPr>
                <a:t>关键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836271" y="4684889"/>
            <a:ext cx="6671393" cy="707827"/>
            <a:chOff x="3010904" y="3515824"/>
            <a:chExt cx="5629538" cy="597287"/>
          </a:xfrm>
        </p:grpSpPr>
        <p:sp>
          <p:nvSpPr>
            <p:cNvPr id="49" name="圆角矩形 48"/>
            <p:cNvSpPr/>
            <p:nvPr/>
          </p:nvSpPr>
          <p:spPr bwMode="auto">
            <a:xfrm>
              <a:off x="3010904" y="3515824"/>
              <a:ext cx="5629538" cy="597287"/>
            </a:xfrm>
            <a:prstGeom prst="roundRect">
              <a:avLst/>
            </a:prstGeom>
            <a:gradFill>
              <a:gsLst>
                <a:gs pos="100000">
                  <a:srgbClr val="642F19"/>
                </a:gs>
                <a:gs pos="0">
                  <a:srgbClr val="642F19"/>
                </a:gs>
                <a:gs pos="7000">
                  <a:srgbClr val="9D4927"/>
                </a:gs>
                <a:gs pos="90000">
                  <a:srgbClr val="9D4927"/>
                </a:gs>
              </a:gsLst>
              <a:lin ang="108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44">
                <a:solidFill>
                  <a:schemeClr val="bg1"/>
                </a:solidFill>
              </a:endParaRPr>
            </a:p>
          </p:txBody>
        </p:sp>
        <p:sp>
          <p:nvSpPr>
            <p:cNvPr id="50" name="文本框 49"/>
            <p:cNvSpPr txBox="1"/>
            <p:nvPr/>
          </p:nvSpPr>
          <p:spPr bwMode="auto">
            <a:xfrm>
              <a:off x="3325801" y="3613386"/>
              <a:ext cx="5314641" cy="3839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2133" dirty="0">
                  <a:solidFill>
                    <a:schemeClr val="bg1"/>
                  </a:solidFill>
                  <a:latin typeface="+mn-ea"/>
                </a:rPr>
                <a:t>通过对模型的观察及动手操作，加深对投影的理解。 </a:t>
              </a:r>
            </a:p>
          </p:txBody>
        </p:sp>
      </p:grpSp>
      <p:cxnSp>
        <p:nvCxnSpPr>
          <p:cNvPr id="51" name="直接箭头连接符 50"/>
          <p:cNvCxnSpPr>
            <a:stCxn id="40" idx="3"/>
            <a:endCxn id="34" idx="1"/>
          </p:cNvCxnSpPr>
          <p:nvPr/>
        </p:nvCxnSpPr>
        <p:spPr>
          <a:xfrm>
            <a:off x="4007744" y="2534960"/>
            <a:ext cx="910618" cy="0"/>
          </a:xfrm>
          <a:prstGeom prst="straightConnector1">
            <a:avLst/>
          </a:prstGeom>
          <a:ln>
            <a:solidFill>
              <a:srgbClr val="642F1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箭头连接符 51"/>
          <p:cNvCxnSpPr>
            <a:stCxn id="43" idx="3"/>
            <a:endCxn id="37" idx="1"/>
          </p:cNvCxnSpPr>
          <p:nvPr/>
        </p:nvCxnSpPr>
        <p:spPr>
          <a:xfrm>
            <a:off x="4007742" y="3786831"/>
            <a:ext cx="828529" cy="1"/>
          </a:xfrm>
          <a:prstGeom prst="straightConnector1">
            <a:avLst/>
          </a:prstGeom>
          <a:ln>
            <a:solidFill>
              <a:srgbClr val="642F1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箭头连接符 52"/>
          <p:cNvCxnSpPr>
            <a:stCxn id="47" idx="3"/>
            <a:endCxn id="49" idx="1"/>
          </p:cNvCxnSpPr>
          <p:nvPr/>
        </p:nvCxnSpPr>
        <p:spPr>
          <a:xfrm>
            <a:off x="4018258" y="5030249"/>
            <a:ext cx="818013" cy="8552"/>
          </a:xfrm>
          <a:prstGeom prst="straightConnector1">
            <a:avLst/>
          </a:prstGeom>
          <a:ln>
            <a:solidFill>
              <a:srgbClr val="642F1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56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教学背景</a:t>
            </a:r>
          </a:p>
        </p:txBody>
      </p:sp>
      <p:sp>
        <p:nvSpPr>
          <p:cNvPr id="57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58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59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60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61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cxnSp>
        <p:nvCxnSpPr>
          <p:cNvPr id="62" name="直接连接符 61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arrow_游标"/>
          <p:cNvGrpSpPr>
            <a:grpSpLocks noChangeAspect="1"/>
          </p:cNvGrpSpPr>
          <p:nvPr/>
        </p:nvGrpSpPr>
        <p:grpSpPr>
          <a:xfrm rot="10800000" flipH="1">
            <a:off x="1856669" y="2323641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64" name="椭圆 63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65" name="直接连接符 64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2656903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72208" y="1728216"/>
            <a:ext cx="5447584" cy="2980944"/>
            <a:chOff x="1617617" y="1088136"/>
            <a:chExt cx="8956764" cy="4901184"/>
          </a:xfrm>
        </p:grpSpPr>
        <p:sp>
          <p:nvSpPr>
            <p:cNvPr id="4" name="矩形 3"/>
            <p:cNvSpPr/>
            <p:nvPr/>
          </p:nvSpPr>
          <p:spPr>
            <a:xfrm>
              <a:off x="1617617" y="1088136"/>
              <a:ext cx="8956764" cy="490118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734312" y="1193292"/>
              <a:ext cx="8723375" cy="4690871"/>
            </a:xfrm>
            <a:prstGeom prst="rect">
              <a:avLst/>
            </a:prstGeom>
            <a:noFill/>
            <a:ln w="19050">
              <a:solidFill>
                <a:srgbClr val="9D49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18"/>
          <p:cNvSpPr txBox="1"/>
          <p:nvPr/>
        </p:nvSpPr>
        <p:spPr>
          <a:xfrm>
            <a:off x="3915486" y="2556968"/>
            <a:ext cx="43610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rgbClr val="9D4927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教学分析</a:t>
            </a:r>
            <a:endParaRPr lang="zh-CN" altLang="en-US" sz="8000" dirty="0">
              <a:solidFill>
                <a:srgbClr val="9D4927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0484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+mn-ea"/>
              </a:rPr>
              <a:t>2.1 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教法分析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2670507" y="3681599"/>
            <a:ext cx="1307503" cy="1307501"/>
            <a:chOff x="844839" y="2215485"/>
            <a:chExt cx="1103313" cy="1103312"/>
          </a:xfrm>
        </p:grpSpPr>
        <p:sp>
          <p:nvSpPr>
            <p:cNvPr id="55" name="椭圆 3"/>
            <p:cNvSpPr>
              <a:spLocks noChangeArrowheads="1"/>
            </p:cNvSpPr>
            <p:nvPr/>
          </p:nvSpPr>
          <p:spPr bwMode="auto">
            <a:xfrm>
              <a:off x="844839" y="2215485"/>
              <a:ext cx="1103313" cy="1103312"/>
            </a:xfrm>
            <a:prstGeom prst="ellipse">
              <a:avLst/>
            </a:prstGeom>
            <a:noFill/>
            <a:ln w="12700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95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56" name="文本框 4"/>
            <p:cNvSpPr txBox="1">
              <a:spLocks noChangeArrowheads="1"/>
            </p:cNvSpPr>
            <p:nvPr/>
          </p:nvSpPr>
          <p:spPr bwMode="auto">
            <a:xfrm>
              <a:off x="844839" y="2415219"/>
              <a:ext cx="1103313" cy="693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37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形势</a:t>
              </a:r>
              <a:endParaRPr lang="en-US" altLang="zh-CN" sz="237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37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新颖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116194" y="3681599"/>
            <a:ext cx="1307503" cy="1307501"/>
            <a:chOff x="2908589" y="2215485"/>
            <a:chExt cx="1103313" cy="1103312"/>
          </a:xfrm>
        </p:grpSpPr>
        <p:sp>
          <p:nvSpPr>
            <p:cNvPr id="58" name="椭圆 8"/>
            <p:cNvSpPr>
              <a:spLocks noChangeArrowheads="1"/>
            </p:cNvSpPr>
            <p:nvPr/>
          </p:nvSpPr>
          <p:spPr bwMode="auto">
            <a:xfrm>
              <a:off x="2908589" y="2215485"/>
              <a:ext cx="1103313" cy="1103312"/>
            </a:xfrm>
            <a:prstGeom prst="ellipse">
              <a:avLst/>
            </a:prstGeom>
            <a:noFill/>
            <a:ln w="12700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95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59" name="文本框 12"/>
            <p:cNvSpPr txBox="1">
              <a:spLocks noChangeArrowheads="1"/>
            </p:cNvSpPr>
            <p:nvPr/>
          </p:nvSpPr>
          <p:spPr bwMode="auto">
            <a:xfrm>
              <a:off x="2908589" y="2415219"/>
              <a:ext cx="1103313" cy="693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37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因材</a:t>
              </a:r>
              <a:endParaRPr lang="en-US" altLang="zh-CN" sz="237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37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施教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563763" y="3681599"/>
            <a:ext cx="1305621" cy="1307501"/>
            <a:chOff x="4973927" y="2215485"/>
            <a:chExt cx="1101725" cy="1103312"/>
          </a:xfrm>
        </p:grpSpPr>
        <p:sp>
          <p:nvSpPr>
            <p:cNvPr id="61" name="椭圆 9"/>
            <p:cNvSpPr>
              <a:spLocks noChangeArrowheads="1"/>
            </p:cNvSpPr>
            <p:nvPr/>
          </p:nvSpPr>
          <p:spPr bwMode="auto">
            <a:xfrm>
              <a:off x="4973927" y="2215485"/>
              <a:ext cx="1101725" cy="1103312"/>
            </a:xfrm>
            <a:prstGeom prst="ellipse">
              <a:avLst/>
            </a:prstGeom>
            <a:noFill/>
            <a:ln w="12700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95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62" name="文本框 13"/>
            <p:cNvSpPr txBox="1">
              <a:spLocks noChangeArrowheads="1"/>
            </p:cNvSpPr>
            <p:nvPr/>
          </p:nvSpPr>
          <p:spPr bwMode="auto">
            <a:xfrm>
              <a:off x="4973927" y="2415219"/>
              <a:ext cx="1101725" cy="693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37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循序</a:t>
              </a:r>
              <a:endParaRPr lang="en-US" altLang="zh-CN" sz="237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37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渐进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0009448" y="3681599"/>
            <a:ext cx="1307501" cy="1307501"/>
            <a:chOff x="7037677" y="2215485"/>
            <a:chExt cx="1103312" cy="1103312"/>
          </a:xfrm>
        </p:grpSpPr>
        <p:sp>
          <p:nvSpPr>
            <p:cNvPr id="64" name="椭圆 10"/>
            <p:cNvSpPr>
              <a:spLocks noChangeArrowheads="1"/>
            </p:cNvSpPr>
            <p:nvPr/>
          </p:nvSpPr>
          <p:spPr bwMode="auto">
            <a:xfrm>
              <a:off x="7037677" y="2215485"/>
              <a:ext cx="1103312" cy="1103312"/>
            </a:xfrm>
            <a:prstGeom prst="ellipse">
              <a:avLst/>
            </a:prstGeom>
            <a:noFill/>
            <a:ln w="12700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95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65" name="文本框 14"/>
            <p:cNvSpPr txBox="1">
              <a:spLocks noChangeArrowheads="1"/>
            </p:cNvSpPr>
            <p:nvPr/>
          </p:nvSpPr>
          <p:spPr bwMode="auto">
            <a:xfrm>
              <a:off x="7037677" y="2415219"/>
              <a:ext cx="1103312" cy="693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37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分层</a:t>
              </a:r>
              <a:endParaRPr lang="en-US" altLang="zh-CN" sz="237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37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兼顾</a:t>
              </a:r>
            </a:p>
          </p:txBody>
        </p:sp>
      </p:grpSp>
      <p:sp>
        <p:nvSpPr>
          <p:cNvPr id="66" name="文本框 15"/>
          <p:cNvSpPr txBox="1">
            <a:spLocks noChangeArrowheads="1"/>
          </p:cNvSpPr>
          <p:nvPr/>
        </p:nvSpPr>
        <p:spPr bwMode="auto">
          <a:xfrm>
            <a:off x="3978007" y="3748326"/>
            <a:ext cx="108174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6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+</a:t>
            </a:r>
            <a:endParaRPr lang="zh-CN" altLang="en-US" sz="6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67" name="文本框 16"/>
          <p:cNvSpPr txBox="1">
            <a:spLocks noChangeArrowheads="1"/>
          </p:cNvSpPr>
          <p:nvPr/>
        </p:nvSpPr>
        <p:spPr bwMode="auto">
          <a:xfrm>
            <a:off x="6450032" y="3789714"/>
            <a:ext cx="108362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64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+</a:t>
            </a:r>
            <a:endParaRPr lang="zh-CN" altLang="en-US" sz="640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68" name="文本框 17"/>
          <p:cNvSpPr txBox="1">
            <a:spLocks noChangeArrowheads="1"/>
          </p:cNvSpPr>
          <p:nvPr/>
        </p:nvSpPr>
        <p:spPr bwMode="auto">
          <a:xfrm>
            <a:off x="8923941" y="3725750"/>
            <a:ext cx="108174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64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+</a:t>
            </a:r>
            <a:endParaRPr lang="zh-CN" altLang="en-US" sz="640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69" name="Rectangle 25"/>
          <p:cNvSpPr>
            <a:spLocks noChangeArrowheads="1"/>
          </p:cNvSpPr>
          <p:nvPr/>
        </p:nvSpPr>
        <p:spPr bwMode="invGray">
          <a:xfrm>
            <a:off x="2511902" y="2383038"/>
            <a:ext cx="9246233" cy="575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4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三段式教学法</a:t>
            </a:r>
            <a:r>
              <a:rPr lang="en-US" altLang="zh-CN" sz="284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=</a:t>
            </a:r>
            <a:r>
              <a:rPr lang="zh-CN" altLang="en-US" sz="284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尝试法</a:t>
            </a:r>
            <a:r>
              <a:rPr lang="en-US" altLang="zh-CN" sz="284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+</a:t>
            </a:r>
            <a:r>
              <a:rPr lang="zh-CN" altLang="en-US" sz="284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演示法</a:t>
            </a:r>
            <a:r>
              <a:rPr lang="en-US" altLang="zh-CN" sz="284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+</a:t>
            </a:r>
            <a:r>
              <a:rPr lang="zh-CN" altLang="en-US" sz="284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任务驱动法</a:t>
            </a:r>
          </a:p>
        </p:txBody>
      </p:sp>
      <p:sp>
        <p:nvSpPr>
          <p:cNvPr id="33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34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教学背景</a:t>
            </a:r>
          </a:p>
        </p:txBody>
      </p:sp>
      <p:sp>
        <p:nvSpPr>
          <p:cNvPr id="35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教学分析</a:t>
            </a:r>
          </a:p>
        </p:txBody>
      </p:sp>
      <p:sp>
        <p:nvSpPr>
          <p:cNvPr id="36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37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38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39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arrow_游标"/>
          <p:cNvGrpSpPr>
            <a:grpSpLocks noChangeAspect="1"/>
          </p:cNvGrpSpPr>
          <p:nvPr/>
        </p:nvGrpSpPr>
        <p:grpSpPr>
          <a:xfrm rot="10800000" flipH="1">
            <a:off x="1856669" y="2927145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42" name="椭圆 41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2487097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68" grpId="0"/>
      <p:bldP spid="6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Sub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Sub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Sub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Office 主题">
  <a:themeElements>
    <a:clrScheme name="碧海蓝天">
      <a:dk1>
        <a:srgbClr val="000000"/>
      </a:dk1>
      <a:lt1>
        <a:srgbClr val="FFFFFF"/>
      </a:lt1>
      <a:dk2>
        <a:srgbClr val="17406D"/>
      </a:dk2>
      <a:lt2>
        <a:srgbClr val="DBEFF9"/>
      </a:lt2>
      <a:accent1>
        <a:srgbClr val="0080CB"/>
      </a:accent1>
      <a:accent2>
        <a:srgbClr val="0080CB"/>
      </a:accent2>
      <a:accent3>
        <a:srgbClr val="0BD0D9"/>
      </a:accent3>
      <a:accent4>
        <a:srgbClr val="C9C9C9"/>
      </a:accent4>
      <a:accent5>
        <a:srgbClr val="7CCA62"/>
      </a:accent5>
      <a:accent6>
        <a:srgbClr val="F49100"/>
      </a:accent6>
      <a:hlink>
        <a:srgbClr val="F49100"/>
      </a:hlink>
      <a:folHlink>
        <a:srgbClr val="85DFD0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1458</Words>
  <Application>Microsoft Office PowerPoint</Application>
  <PresentationFormat>宽屏</PresentationFormat>
  <Paragraphs>300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Open Sans Light</vt:lpstr>
      <vt:lpstr>Segoe Semibold</vt:lpstr>
      <vt:lpstr>方正苏新诗柳楷简体</vt:lpstr>
      <vt:lpstr>华文黑体</vt:lpstr>
      <vt:lpstr>宋体</vt:lpstr>
      <vt:lpstr>微软雅黑</vt:lpstr>
      <vt:lpstr>微软雅黑 Light</vt:lpstr>
      <vt:lpstr>Arial</vt:lpstr>
      <vt:lpstr>Calibri</vt:lpstr>
      <vt:lpstr>Lao UI</vt:lpstr>
      <vt:lpstr>Mongolian Baiti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1; Sky123.Org</dc:creator>
  <cp:lastModifiedBy>User</cp:lastModifiedBy>
  <cp:revision>32</cp:revision>
  <dcterms:created xsi:type="dcterms:W3CDTF">2015-10-07T04:43:28Z</dcterms:created>
  <dcterms:modified xsi:type="dcterms:W3CDTF">2018-05-17T04:59:32Z</dcterms:modified>
</cp:coreProperties>
</file>