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5760B"/>
    <a:srgbClr val="67873F"/>
    <a:srgbClr val="FF6900"/>
    <a:srgbClr val="F9F9F9"/>
    <a:srgbClr val="0ACEFF"/>
    <a:srgbClr val="BDAC82"/>
    <a:srgbClr val="683C11"/>
    <a:srgbClr val="099F00"/>
    <a:srgbClr val="FF4F66"/>
    <a:srgbClr val="B6CD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861" autoAdjust="0"/>
    <p:restoredTop sz="94660"/>
  </p:normalViewPr>
  <p:slideViewPr>
    <p:cSldViewPr snapToGrid="0">
      <p:cViewPr>
        <p:scale>
          <a:sx n="66" d="100"/>
          <a:sy n="66" d="100"/>
        </p:scale>
        <p:origin x="2058" y="11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0D0DA2-EDB2-4A3E-8175-34C300B2AEB6}" type="datetimeFigureOut">
              <a:rPr lang="zh-CN" altLang="en-US" smtClean="0"/>
              <a:t>2016/2/16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E46C8A-90CA-4D6C-B846-B71F6733D4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04950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86269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40730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2485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578967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623260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59535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83453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08658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3254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7595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54383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4015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09859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12496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92868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/>
              <a:t>2016/2/16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8651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/>
              <a:t>2016/2/16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2267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/>
              <a:t>2016/2/16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6575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/>
              <a:t>2016/2/16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0956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/>
              <a:t>2016/2/16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0635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/>
              <a:t>2016/2/16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2212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/>
              <a:t>2016/2/16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8526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/>
              <a:t>2016/2/16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0835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/>
              <a:t>2016/2/16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871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/>
              <a:t>2016/2/16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3214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/>
              <a:t>2016/2/16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968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/>
              <a:t>2016/2/16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1219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9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12" Type="http://schemas.openxmlformats.org/officeDocument/2006/relationships/image" Target="../media/image8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11" Type="http://schemas.openxmlformats.org/officeDocument/2006/relationships/image" Target="../media/image7.png"/><Relationship Id="rId5" Type="http://schemas.openxmlformats.org/officeDocument/2006/relationships/image" Target="../media/image1.jpg"/><Relationship Id="rId10" Type="http://schemas.openxmlformats.org/officeDocument/2006/relationships/image" Target="../media/image6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14.pn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3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../media/image14.png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1.jp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.jpg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5" Type="http://schemas.openxmlformats.org/officeDocument/2006/relationships/image" Target="../media/image14.png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png"/><Relationship Id="rId5" Type="http://schemas.openxmlformats.org/officeDocument/2006/relationships/image" Target="../media/image4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.jp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2.png"/><Relationship Id="rId9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.jp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.jp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11" Type="http://schemas.openxmlformats.org/officeDocument/2006/relationships/image" Target="../media/image14.pn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2.png"/><Relationship Id="rId9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1.jp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11" Type="http://schemas.openxmlformats.org/officeDocument/2006/relationships/image" Target="../media/image28.png"/><Relationship Id="rId5" Type="http://schemas.openxmlformats.org/officeDocument/2006/relationships/image" Target="../media/image23.png"/><Relationship Id="rId10" Type="http://schemas.openxmlformats.org/officeDocument/2006/relationships/image" Target="../media/image27.png"/><Relationship Id="rId4" Type="http://schemas.openxmlformats.org/officeDocument/2006/relationships/image" Target="../media/image2.png"/><Relationship Id="rId9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1.jp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.jp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.png"/><Relationship Id="rId9" Type="http://schemas.openxmlformats.org/officeDocument/2006/relationships/image" Target="../media/image3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34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1.jp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47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3353" y="0"/>
            <a:ext cx="12405353" cy="697074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6482139" y="4420592"/>
            <a:ext cx="4736372" cy="30465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204700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735626" y="4927599"/>
            <a:ext cx="583267" cy="40957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12295989" y="5663638"/>
            <a:ext cx="466376" cy="43663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7701" y="991464"/>
            <a:ext cx="1487438" cy="139321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69" y="731606"/>
            <a:ext cx="1997731" cy="6239144"/>
          </a:xfrm>
          <a:prstGeom prst="rect">
            <a:avLst/>
          </a:prstGeom>
        </p:spPr>
      </p:pic>
      <p:grpSp>
        <p:nvGrpSpPr>
          <p:cNvPr id="28" name="组合 27"/>
          <p:cNvGrpSpPr/>
          <p:nvPr/>
        </p:nvGrpSpPr>
        <p:grpSpPr>
          <a:xfrm>
            <a:off x="8395962" y="2087411"/>
            <a:ext cx="1354086" cy="1168595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57479" y="2117710"/>
              <a:ext cx="1031051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6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件</a:t>
              </a:r>
              <a:endParaRPr lang="zh-CN" altLang="en-US" sz="66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067172" y="1678431"/>
            <a:ext cx="1354086" cy="1175828"/>
            <a:chOff x="3067172" y="1678431"/>
            <a:chExt cx="1354086" cy="1175828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67462" y="1746263"/>
              <a:ext cx="1031051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6600" dirty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卡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763782" y="2031260"/>
            <a:ext cx="1354086" cy="1168595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911624" y="2065001"/>
              <a:ext cx="1031051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66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通</a:t>
              </a:r>
              <a:endParaRPr lang="zh-CN" altLang="en-US" sz="66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545751" y="1967332"/>
            <a:ext cx="1354086" cy="1178086"/>
            <a:chOff x="6545751" y="1967332"/>
            <a:chExt cx="1354086" cy="1178086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710469" y="2037422"/>
              <a:ext cx="1031051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6600" dirty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课</a:t>
              </a:r>
              <a:endParaRPr lang="zh-CN" altLang="en-US" sz="66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709943" y="1804998"/>
            <a:ext cx="654056" cy="177371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4635925" y="1816637"/>
            <a:ext cx="654056" cy="177371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7357675" y="1852964"/>
            <a:ext cx="654056" cy="177371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9084817" y="2014730"/>
            <a:ext cx="654056" cy="177371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292104" y="3628985"/>
            <a:ext cx="41857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绿色卡通儿童幼儿园教育课件</a:t>
            </a:r>
          </a:p>
        </p:txBody>
      </p:sp>
      <p:pic>
        <p:nvPicPr>
          <p:cNvPr id="30" name="纯音乐 - 轻快儿童音乐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9976620" y="-137193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11594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:blinds dir="vert"/>
      </p:transition>
    </mc:Choice>
    <mc:Fallback>
      <p:transition spd="slow" advClick="0" advTm="0">
        <p:blinds dir="vert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" fill="hold">
                          <p:stCondLst>
                            <p:cond delay="indefinite"/>
                          </p:stCondLst>
                          <p:childTnLst>
                            <p:par>
                              <p:cTn id="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" presetID="2" presetClass="entr" presetSubtype="4" accel="60000" fill="hold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0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    <p:cBhvr>
                                            <p:cTn id="23" dur="3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9115" y="4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" presetID="0" presetClass="path" presetSubtype="0" accel="50000" decel="5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    <p:cBhvr>
                                            <p:cTn id="25" dur="2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9792" y="85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6" fill="hold">
                          <p:stCondLst>
                            <p:cond delay="indefinite"/>
                          </p:stCondLst>
                          <p:childTnLst>
                            <p:par>
                              <p:cTn id="2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8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1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7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6" fill="hold">
                          <p:stCondLst>
                            <p:cond delay="indefinite"/>
                          </p:stCondLst>
                          <p:childTnLst>
                            <p:par>
                              <p:cTn id="3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8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3" fill="hold">
                          <p:stCondLst>
                            <p:cond delay="indefinite"/>
                          </p:stCondLst>
                          <p:childTnLst>
                            <p:par>
                              <p:cTn id="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5" presetID="47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0" fill="hold">
                          <p:stCondLst>
                            <p:cond delay="indefinite"/>
                          </p:stCondLst>
                          <p:childTnLst>
                            <p:par>
                              <p:cTn id="5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2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7" fill="hold">
                          <p:stCondLst>
                            <p:cond delay="indefinite"/>
                          </p:stCondLst>
                          <p:childTnLst>
                            <p:par>
                              <p:cTn id="5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9" presetID="47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4" fill="hold">
                          <p:stCondLst>
                            <p:cond delay="indefinite"/>
                          </p:stCondLst>
                          <p:childTnLst>
                            <p:par>
                              <p:cTn id="6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6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8" fill="hold">
                          <p:stCondLst>
                            <p:cond delay="indefinite"/>
                          </p:stCondLst>
                          <p:childTnLst>
                            <p:par>
                              <p:cTn id="7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0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400" tmFilter="0,0; .5, 1; 1, 1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7" fill="hold">
                          <p:stCondLst>
                            <p:cond delay="indefinite"/>
                          </p:stCondLst>
                          <p:childTnLst>
                            <p:par>
                              <p:cTn id="8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9" presetID="2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1" dur="12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100">
                    <p:cTn id="92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0"/>
                    </p:tgtEl>
                  </p:cMediaNode>
                </p:audio>
              </p:childTnLst>
            </p:cTn>
          </p:par>
        </p:tnLst>
        <p:bldLst>
          <p:bldP spid="24" grpId="0" animBg="1"/>
          <p:bldP spid="25" grpId="0" animBg="1"/>
          <p:bldP spid="26" grpId="0" animBg="1"/>
          <p:bldP spid="27" grpId="0" animBg="1"/>
          <p:bldP spid="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" fill="hold">
                          <p:stCondLst>
                            <p:cond delay="indefinite"/>
                          </p:stCondLst>
                          <p:childTnLst>
                            <p:par>
                              <p:cTn id="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" presetID="2" presetClass="entr" presetSubtype="4" accel="6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0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    <p:cBhvr>
                                            <p:cTn id="23" dur="3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9115" y="4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" presetID="0" presetClass="path" presetSubtype="0" accel="50000" decel="5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    <p:cBhvr>
                                            <p:cTn id="25" dur="2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9792" y="85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6" fill="hold">
                          <p:stCondLst>
                            <p:cond delay="indefinite"/>
                          </p:stCondLst>
                          <p:childTnLst>
                            <p:par>
                              <p:cTn id="2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8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1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7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6" fill="hold">
                          <p:stCondLst>
                            <p:cond delay="indefinite"/>
                          </p:stCondLst>
                          <p:childTnLst>
                            <p:par>
                              <p:cTn id="3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8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3" fill="hold">
                          <p:stCondLst>
                            <p:cond delay="indefinite"/>
                          </p:stCondLst>
                          <p:childTnLst>
                            <p:par>
                              <p:cTn id="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5" presetID="47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0" fill="hold">
                          <p:stCondLst>
                            <p:cond delay="indefinite"/>
                          </p:stCondLst>
                          <p:childTnLst>
                            <p:par>
                              <p:cTn id="5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2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7" fill="hold">
                          <p:stCondLst>
                            <p:cond delay="indefinite"/>
                          </p:stCondLst>
                          <p:childTnLst>
                            <p:par>
                              <p:cTn id="5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9" presetID="47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4" fill="hold">
                          <p:stCondLst>
                            <p:cond delay="indefinite"/>
                          </p:stCondLst>
                          <p:childTnLst>
                            <p:par>
                              <p:cTn id="6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6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8" fill="hold">
                          <p:stCondLst>
                            <p:cond delay="indefinite"/>
                          </p:stCondLst>
                          <p:childTnLst>
                            <p:par>
                              <p:cTn id="7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0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400" tmFilter="0,0; .5, 1; 1, 1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7" fill="hold">
                          <p:stCondLst>
                            <p:cond delay="indefinite"/>
                          </p:stCondLst>
                          <p:childTnLst>
                            <p:par>
                              <p:cTn id="8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9" presetID="2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1" dur="12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100">
                    <p:cTn id="92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0"/>
                    </p:tgtEl>
                  </p:cMediaNode>
                </p:audio>
              </p:childTnLst>
            </p:cTn>
          </p:par>
        </p:tnLst>
        <p:bldLst>
          <p:bldP spid="24" grpId="0" animBg="1"/>
          <p:bldP spid="25" grpId="0" animBg="1"/>
          <p:bldP spid="26" grpId="0" animBg="1"/>
          <p:bldP spid="27" grpId="0" animBg="1"/>
          <p:bldP spid="2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47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8499" y="-9525"/>
            <a:ext cx="12405353" cy="6970749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54701"/>
            <a:ext cx="12204700" cy="1003300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5192488" y="1740363"/>
            <a:ext cx="4893861" cy="734712"/>
            <a:chOff x="5192488" y="1740363"/>
            <a:chExt cx="4893861" cy="734712"/>
          </a:xfrm>
        </p:grpSpPr>
        <p:grpSp>
          <p:nvGrpSpPr>
            <p:cNvPr id="35" name="组合 34"/>
            <p:cNvGrpSpPr/>
            <p:nvPr/>
          </p:nvGrpSpPr>
          <p:grpSpPr>
            <a:xfrm>
              <a:off x="7507332" y="2074792"/>
              <a:ext cx="2579017" cy="400283"/>
              <a:chOff x="7559696" y="2534704"/>
              <a:chExt cx="2816204" cy="437096"/>
            </a:xfrm>
            <a:solidFill>
              <a:schemeClr val="bg1">
                <a:lumMod val="95000"/>
              </a:schemeClr>
            </a:solidFill>
          </p:grpSpPr>
          <p:cxnSp>
            <p:nvCxnSpPr>
              <p:cNvPr id="39" name="直接连接符 38"/>
              <p:cNvCxnSpPr/>
              <p:nvPr/>
            </p:nvCxnSpPr>
            <p:spPr>
              <a:xfrm flipV="1">
                <a:off x="10375900" y="2590278"/>
                <a:ext cx="0" cy="381522"/>
              </a:xfrm>
              <a:prstGeom prst="line">
                <a:avLst/>
              </a:prstGeom>
              <a:grpFill/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/>
              <p:cNvCxnSpPr/>
              <p:nvPr/>
            </p:nvCxnSpPr>
            <p:spPr>
              <a:xfrm>
                <a:off x="7616847" y="2590278"/>
                <a:ext cx="2759053" cy="0"/>
              </a:xfrm>
              <a:prstGeom prst="line">
                <a:avLst/>
              </a:prstGeom>
              <a:grpFill/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5" name="椭圆 44"/>
              <p:cNvSpPr/>
              <p:nvPr/>
            </p:nvSpPr>
            <p:spPr>
              <a:xfrm>
                <a:off x="7559696" y="2534704"/>
                <a:ext cx="111147" cy="111147"/>
              </a:xfrm>
              <a:prstGeom prst="ellipse">
                <a:avLst/>
              </a:prstGeom>
              <a:grpFill/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方正少儿简体" panose="03000509000000000000" pitchFamily="65" charset="-122"/>
                  <a:ea typeface="方正少儿简体" panose="03000509000000000000" pitchFamily="65" charset="-122"/>
                </a:endParaRPr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5192488" y="1740363"/>
              <a:ext cx="2241180" cy="647255"/>
              <a:chOff x="5389448" y="2169518"/>
              <a:chExt cx="2447297" cy="706782"/>
            </a:xfrm>
          </p:grpSpPr>
          <p:sp>
            <p:nvSpPr>
              <p:cNvPr id="37" name="文本框 6"/>
              <p:cNvSpPr>
                <a:spLocks noChangeArrowheads="1"/>
              </p:cNvSpPr>
              <p:nvPr/>
            </p:nvSpPr>
            <p:spPr bwMode="auto">
              <a:xfrm>
                <a:off x="6731607" y="2169518"/>
                <a:ext cx="1105138" cy="3696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lvl="0">
                  <a:defRPr sz="1800">
                    <a:solidFill>
                      <a:srgbClr val="000000"/>
                    </a:solidFill>
                    <a:uFillTx/>
                  </a:defRPr>
                </a:pPr>
                <a:r>
                  <a:rPr lang="zh-CN" altLang="en-US" sz="1600" dirty="0">
                    <a:solidFill>
                      <a:schemeClr val="bg1">
                        <a:lumMod val="95000"/>
                      </a:schemeClr>
                    </a:solidFill>
                    <a:uFill>
                      <a:solidFill>
                        <a:srgbClr val="595959"/>
                      </a:solidFill>
                    </a:uFill>
                    <a:latin typeface="方正少儿简体" panose="03000509000000000000" pitchFamily="65" charset="-122"/>
                    <a:ea typeface="方正少儿简体" panose="03000509000000000000" pitchFamily="65" charset="-122"/>
                    <a:cs typeface="+mn-ea"/>
                    <a:sym typeface="+mn-lt"/>
                  </a:rPr>
                  <a:t>添加标题</a:t>
                </a:r>
                <a:endParaRPr lang="zh-CN" altLang="en-US" sz="1600" dirty="0">
                  <a:solidFill>
                    <a:schemeClr val="bg1">
                      <a:lumMod val="95000"/>
                    </a:schemeClr>
                  </a:solidFill>
                  <a:uFill>
                    <a:solidFill>
                      <a:srgbClr val="595959"/>
                    </a:solidFill>
                  </a:uFill>
                  <a:latin typeface="方正少儿简体" panose="03000509000000000000" pitchFamily="65" charset="-122"/>
                  <a:ea typeface="方正少儿简体" panose="03000509000000000000" pitchFamily="65" charset="-122"/>
                  <a:cs typeface="+mn-ea"/>
                  <a:sym typeface="+mn-lt"/>
                </a:endParaRPr>
              </a:p>
            </p:txBody>
          </p:sp>
          <p:sp>
            <p:nvSpPr>
              <p:cNvPr id="38" name="矩形 7"/>
              <p:cNvSpPr>
                <a:spLocks noChangeArrowheads="1"/>
              </p:cNvSpPr>
              <p:nvPr/>
            </p:nvSpPr>
            <p:spPr bwMode="auto">
              <a:xfrm>
                <a:off x="5389448" y="2439392"/>
                <a:ext cx="2417256" cy="4369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r">
                  <a:defRPr sz="1800">
                    <a:solidFill>
                      <a:srgbClr val="000000"/>
                    </a:solidFill>
                    <a:uFillTx/>
                  </a:defRPr>
                </a:pPr>
                <a:r>
                  <a:rPr lang="zh-CN" altLang="en-US" sz="1000" dirty="0">
                    <a:solidFill>
                      <a:schemeClr val="bg1">
                        <a:lumMod val="95000"/>
                      </a:schemeClr>
                    </a:solidFill>
                    <a:uFill>
                      <a:solidFill>
                        <a:srgbClr val="808080"/>
                      </a:solidFill>
                    </a:uFill>
                    <a:latin typeface="方正少儿简体" panose="03000509000000000000" pitchFamily="65" charset="-122"/>
                    <a:ea typeface="方正少儿简体" panose="03000509000000000000" pitchFamily="65" charset="-122"/>
                    <a:cs typeface="+mn-ea"/>
                    <a:sym typeface="+mn-lt"/>
                  </a:rPr>
                  <a:t>此处添加详细文本描述，建议与标题相关并符合整体</a:t>
                </a:r>
                <a:r>
                  <a:rPr lang="zh-CN" altLang="en-US" sz="1000" dirty="0" smtClean="0">
                    <a:solidFill>
                      <a:schemeClr val="bg1">
                        <a:lumMod val="95000"/>
                      </a:schemeClr>
                    </a:solidFill>
                    <a:uFill>
                      <a:solidFill>
                        <a:srgbClr val="808080"/>
                      </a:solidFill>
                    </a:uFill>
                    <a:latin typeface="方正少儿简体" panose="03000509000000000000" pitchFamily="65" charset="-122"/>
                    <a:ea typeface="方正少儿简体" panose="03000509000000000000" pitchFamily="65" charset="-122"/>
                    <a:cs typeface="+mn-ea"/>
                    <a:sym typeface="+mn-lt"/>
                  </a:rPr>
                  <a:t>语言</a:t>
                </a:r>
                <a:endParaRPr lang="zh-CN" altLang="en-US" sz="1050" dirty="0">
                  <a:solidFill>
                    <a:schemeClr val="bg1">
                      <a:lumMod val="95000"/>
                    </a:schemeClr>
                  </a:solidFill>
                  <a:uFill>
                    <a:solidFill>
                      <a:srgbClr val="808080"/>
                    </a:solidFill>
                  </a:uFill>
                  <a:latin typeface="方正少儿简体" panose="03000509000000000000" pitchFamily="65" charset="-122"/>
                  <a:ea typeface="方正少儿简体" panose="03000509000000000000" pitchFamily="65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4437566" y="2531603"/>
            <a:ext cx="4793674" cy="771903"/>
            <a:chOff x="4437566" y="2531603"/>
            <a:chExt cx="4793674" cy="771903"/>
          </a:xfrm>
        </p:grpSpPr>
        <p:grpSp>
          <p:nvGrpSpPr>
            <p:cNvPr id="51" name="组合 50"/>
            <p:cNvGrpSpPr/>
            <p:nvPr/>
          </p:nvGrpSpPr>
          <p:grpSpPr>
            <a:xfrm>
              <a:off x="6652223" y="2903223"/>
              <a:ext cx="2579017" cy="400283"/>
              <a:chOff x="7559696" y="2534704"/>
              <a:chExt cx="2816204" cy="437096"/>
            </a:xfrm>
            <a:solidFill>
              <a:schemeClr val="bg1">
                <a:lumMod val="95000"/>
              </a:schemeClr>
            </a:solidFill>
          </p:grpSpPr>
          <p:cxnSp>
            <p:nvCxnSpPr>
              <p:cNvPr id="67" name="直接连接符 66"/>
              <p:cNvCxnSpPr/>
              <p:nvPr/>
            </p:nvCxnSpPr>
            <p:spPr>
              <a:xfrm flipV="1">
                <a:off x="10375900" y="2590278"/>
                <a:ext cx="0" cy="381522"/>
              </a:xfrm>
              <a:prstGeom prst="line">
                <a:avLst/>
              </a:prstGeom>
              <a:grpFill/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直接连接符 67"/>
              <p:cNvCxnSpPr/>
              <p:nvPr/>
            </p:nvCxnSpPr>
            <p:spPr>
              <a:xfrm>
                <a:off x="7616847" y="2590278"/>
                <a:ext cx="2759053" cy="0"/>
              </a:xfrm>
              <a:prstGeom prst="line">
                <a:avLst/>
              </a:prstGeom>
              <a:grpFill/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9" name="椭圆 68"/>
              <p:cNvSpPr/>
              <p:nvPr/>
            </p:nvSpPr>
            <p:spPr>
              <a:xfrm>
                <a:off x="7559696" y="2534704"/>
                <a:ext cx="111147" cy="111147"/>
              </a:xfrm>
              <a:prstGeom prst="ellipse">
                <a:avLst/>
              </a:prstGeom>
              <a:grpFill/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方正少儿简体" panose="03000509000000000000" pitchFamily="65" charset="-122"/>
                  <a:ea typeface="方正少儿简体" panose="03000509000000000000" pitchFamily="65" charset="-122"/>
                </a:endParaRPr>
              </a:p>
            </p:txBody>
          </p:sp>
        </p:grpSp>
        <p:grpSp>
          <p:nvGrpSpPr>
            <p:cNvPr id="55" name="组合 54"/>
            <p:cNvGrpSpPr/>
            <p:nvPr/>
          </p:nvGrpSpPr>
          <p:grpSpPr>
            <a:xfrm>
              <a:off x="4437566" y="2531603"/>
              <a:ext cx="2192859" cy="647256"/>
              <a:chOff x="4565097" y="3033527"/>
              <a:chExt cx="2394532" cy="706782"/>
            </a:xfrm>
          </p:grpSpPr>
          <p:sp>
            <p:nvSpPr>
              <p:cNvPr id="65" name="文本框 6"/>
              <p:cNvSpPr>
                <a:spLocks noChangeArrowheads="1"/>
              </p:cNvSpPr>
              <p:nvPr/>
            </p:nvSpPr>
            <p:spPr bwMode="auto">
              <a:xfrm>
                <a:off x="5854491" y="3033527"/>
                <a:ext cx="1105138" cy="3696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lvl="0">
                  <a:defRPr sz="1800">
                    <a:solidFill>
                      <a:srgbClr val="000000"/>
                    </a:solidFill>
                    <a:uFillTx/>
                  </a:defRPr>
                </a:pPr>
                <a:r>
                  <a:rPr lang="zh-CN" altLang="en-US" sz="1600" dirty="0">
                    <a:solidFill>
                      <a:schemeClr val="bg1">
                        <a:lumMod val="95000"/>
                      </a:schemeClr>
                    </a:solidFill>
                    <a:uFill>
                      <a:solidFill>
                        <a:srgbClr val="595959"/>
                      </a:solidFill>
                    </a:uFill>
                    <a:latin typeface="方正少儿简体" panose="03000509000000000000" pitchFamily="65" charset="-122"/>
                    <a:ea typeface="方正少儿简体" panose="03000509000000000000" pitchFamily="65" charset="-122"/>
                    <a:cs typeface="+mn-ea"/>
                    <a:sym typeface="+mn-lt"/>
                  </a:rPr>
                  <a:t>添加标题</a:t>
                </a:r>
                <a:endParaRPr lang="zh-CN" altLang="en-US" sz="1600" dirty="0">
                  <a:solidFill>
                    <a:schemeClr val="bg1">
                      <a:lumMod val="95000"/>
                    </a:schemeClr>
                  </a:solidFill>
                  <a:uFill>
                    <a:solidFill>
                      <a:srgbClr val="595959"/>
                    </a:solidFill>
                  </a:uFill>
                  <a:latin typeface="方正少儿简体" panose="03000509000000000000" pitchFamily="65" charset="-122"/>
                  <a:ea typeface="方正少儿简体" panose="03000509000000000000" pitchFamily="65" charset="-122"/>
                  <a:cs typeface="+mn-ea"/>
                  <a:sym typeface="+mn-lt"/>
                </a:endParaRPr>
              </a:p>
            </p:txBody>
          </p:sp>
          <p:sp>
            <p:nvSpPr>
              <p:cNvPr id="66" name="矩形 7"/>
              <p:cNvSpPr>
                <a:spLocks noChangeArrowheads="1"/>
              </p:cNvSpPr>
              <p:nvPr/>
            </p:nvSpPr>
            <p:spPr bwMode="auto">
              <a:xfrm>
                <a:off x="4565097" y="3303402"/>
                <a:ext cx="2354091" cy="4369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r">
                  <a:defRPr sz="1800">
                    <a:solidFill>
                      <a:srgbClr val="000000"/>
                    </a:solidFill>
                    <a:uFillTx/>
                  </a:defRPr>
                </a:pPr>
                <a:r>
                  <a:rPr lang="zh-CN" altLang="en-US" sz="1000" dirty="0">
                    <a:solidFill>
                      <a:schemeClr val="bg1">
                        <a:lumMod val="95000"/>
                      </a:schemeClr>
                    </a:solidFill>
                    <a:uFill>
                      <a:solidFill>
                        <a:srgbClr val="808080"/>
                      </a:solidFill>
                    </a:uFill>
                    <a:latin typeface="方正少儿简体" panose="03000509000000000000" pitchFamily="65" charset="-122"/>
                    <a:ea typeface="方正少儿简体" panose="03000509000000000000" pitchFamily="65" charset="-122"/>
                    <a:cs typeface="+mn-ea"/>
                    <a:sym typeface="+mn-lt"/>
                  </a:rPr>
                  <a:t>此处添加详细文本描述，建议与标题相关并符合整体</a:t>
                </a:r>
                <a:r>
                  <a:rPr lang="zh-CN" altLang="en-US" sz="1000" dirty="0" smtClean="0">
                    <a:solidFill>
                      <a:schemeClr val="bg1">
                        <a:lumMod val="95000"/>
                      </a:schemeClr>
                    </a:solidFill>
                    <a:uFill>
                      <a:solidFill>
                        <a:srgbClr val="808080"/>
                      </a:solidFill>
                    </a:uFill>
                    <a:latin typeface="方正少儿简体" panose="03000509000000000000" pitchFamily="65" charset="-122"/>
                    <a:ea typeface="方正少儿简体" panose="03000509000000000000" pitchFamily="65" charset="-122"/>
                    <a:cs typeface="+mn-ea"/>
                    <a:sym typeface="+mn-lt"/>
                  </a:rPr>
                  <a:t>语言</a:t>
                </a:r>
                <a:endParaRPr lang="zh-CN" altLang="en-US" sz="1050" dirty="0">
                  <a:solidFill>
                    <a:schemeClr val="bg1">
                      <a:lumMod val="95000"/>
                    </a:schemeClr>
                  </a:solidFill>
                  <a:uFill>
                    <a:solidFill>
                      <a:srgbClr val="808080"/>
                    </a:solidFill>
                  </a:uFill>
                  <a:latin typeface="方正少儿简体" panose="03000509000000000000" pitchFamily="65" charset="-122"/>
                  <a:ea typeface="方正少儿简体" panose="03000509000000000000" pitchFamily="65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3291334" y="3293259"/>
            <a:ext cx="4814184" cy="641232"/>
            <a:chOff x="3291334" y="3293259"/>
            <a:chExt cx="4814184" cy="641232"/>
          </a:xfrm>
        </p:grpSpPr>
        <p:grpSp>
          <p:nvGrpSpPr>
            <p:cNvPr id="71" name="组合 70"/>
            <p:cNvGrpSpPr/>
            <p:nvPr/>
          </p:nvGrpSpPr>
          <p:grpSpPr>
            <a:xfrm>
              <a:off x="5526500" y="3529841"/>
              <a:ext cx="2579018" cy="400283"/>
              <a:chOff x="7559696" y="2534704"/>
              <a:chExt cx="2816204" cy="437096"/>
            </a:xfrm>
            <a:solidFill>
              <a:schemeClr val="bg1">
                <a:lumMod val="95000"/>
              </a:schemeClr>
            </a:solidFill>
          </p:grpSpPr>
          <p:cxnSp>
            <p:nvCxnSpPr>
              <p:cNvPr id="75" name="直接连接符 74"/>
              <p:cNvCxnSpPr/>
              <p:nvPr/>
            </p:nvCxnSpPr>
            <p:spPr>
              <a:xfrm flipV="1">
                <a:off x="10375900" y="2590278"/>
                <a:ext cx="0" cy="381522"/>
              </a:xfrm>
              <a:prstGeom prst="line">
                <a:avLst/>
              </a:prstGeom>
              <a:grpFill/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直接连接符 75"/>
              <p:cNvCxnSpPr/>
              <p:nvPr/>
            </p:nvCxnSpPr>
            <p:spPr>
              <a:xfrm>
                <a:off x="7616847" y="2590278"/>
                <a:ext cx="2759053" cy="0"/>
              </a:xfrm>
              <a:prstGeom prst="line">
                <a:avLst/>
              </a:prstGeom>
              <a:grpFill/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7" name="椭圆 76"/>
              <p:cNvSpPr/>
              <p:nvPr/>
            </p:nvSpPr>
            <p:spPr>
              <a:xfrm>
                <a:off x="7559696" y="2534704"/>
                <a:ext cx="111147" cy="111147"/>
              </a:xfrm>
              <a:prstGeom prst="ellipse">
                <a:avLst/>
              </a:prstGeom>
              <a:grpFill/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方正少儿简体" panose="03000509000000000000" pitchFamily="65" charset="-122"/>
                  <a:ea typeface="方正少儿简体" panose="03000509000000000000" pitchFamily="65" charset="-122"/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>
              <a:off x="3291334" y="3293259"/>
              <a:ext cx="2592974" cy="641232"/>
              <a:chOff x="3313449" y="3865232"/>
              <a:chExt cx="2831444" cy="700205"/>
            </a:xfrm>
          </p:grpSpPr>
          <p:sp>
            <p:nvSpPr>
              <p:cNvPr id="73" name="文本框 6"/>
              <p:cNvSpPr>
                <a:spLocks noChangeArrowheads="1"/>
              </p:cNvSpPr>
              <p:nvPr/>
            </p:nvSpPr>
            <p:spPr bwMode="auto">
              <a:xfrm>
                <a:off x="4565099" y="3865232"/>
                <a:ext cx="1579794" cy="3696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lvl="0">
                  <a:defRPr sz="1800">
                    <a:solidFill>
                      <a:srgbClr val="000000"/>
                    </a:solidFill>
                    <a:uFillTx/>
                  </a:defRPr>
                </a:pPr>
                <a:r>
                  <a:rPr lang="zh-CN" altLang="en-US" sz="1600" dirty="0">
                    <a:solidFill>
                      <a:schemeClr val="bg1">
                        <a:lumMod val="95000"/>
                      </a:schemeClr>
                    </a:solidFill>
                    <a:uFill>
                      <a:solidFill>
                        <a:srgbClr val="595959"/>
                      </a:solidFill>
                    </a:uFill>
                    <a:latin typeface="方正少儿简体" panose="03000509000000000000" pitchFamily="65" charset="-122"/>
                    <a:ea typeface="方正少儿简体" panose="03000509000000000000" pitchFamily="65" charset="-122"/>
                    <a:cs typeface="+mn-ea"/>
                    <a:sym typeface="+mn-lt"/>
                  </a:rPr>
                  <a:t>添加标题</a:t>
                </a:r>
                <a:endParaRPr lang="zh-CN" altLang="en-US" sz="1600" dirty="0">
                  <a:solidFill>
                    <a:schemeClr val="bg1">
                      <a:lumMod val="95000"/>
                    </a:schemeClr>
                  </a:solidFill>
                  <a:uFill>
                    <a:solidFill>
                      <a:srgbClr val="595959"/>
                    </a:solidFill>
                  </a:uFill>
                  <a:latin typeface="方正少儿简体" panose="03000509000000000000" pitchFamily="65" charset="-122"/>
                  <a:ea typeface="方正少儿简体" panose="03000509000000000000" pitchFamily="65" charset="-122"/>
                  <a:cs typeface="+mn-ea"/>
                  <a:sym typeface="+mn-lt"/>
                </a:endParaRPr>
              </a:p>
            </p:txBody>
          </p:sp>
          <p:sp>
            <p:nvSpPr>
              <p:cNvPr id="74" name="矩形 7"/>
              <p:cNvSpPr>
                <a:spLocks noChangeArrowheads="1"/>
              </p:cNvSpPr>
              <p:nvPr/>
            </p:nvSpPr>
            <p:spPr bwMode="auto">
              <a:xfrm>
                <a:off x="3313449" y="4128529"/>
                <a:ext cx="2341527" cy="4369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r">
                  <a:defRPr sz="1800">
                    <a:solidFill>
                      <a:srgbClr val="000000"/>
                    </a:solidFill>
                    <a:uFillTx/>
                  </a:defRPr>
                </a:pPr>
                <a:r>
                  <a:rPr lang="zh-CN" altLang="en-US" sz="1000" dirty="0">
                    <a:solidFill>
                      <a:schemeClr val="bg1">
                        <a:lumMod val="95000"/>
                      </a:schemeClr>
                    </a:solidFill>
                    <a:uFill>
                      <a:solidFill>
                        <a:srgbClr val="808080"/>
                      </a:solidFill>
                    </a:uFill>
                    <a:latin typeface="方正少儿简体" panose="03000509000000000000" pitchFamily="65" charset="-122"/>
                    <a:ea typeface="方正少儿简体" panose="03000509000000000000" pitchFamily="65" charset="-122"/>
                    <a:cs typeface="+mn-ea"/>
                    <a:sym typeface="+mn-lt"/>
                  </a:rPr>
                  <a:t>此处添加详细文本描述，建议与标题相关并符合整体</a:t>
                </a:r>
                <a:r>
                  <a:rPr lang="zh-CN" altLang="en-US" sz="1000" dirty="0" smtClean="0">
                    <a:solidFill>
                      <a:schemeClr val="bg1">
                        <a:lumMod val="95000"/>
                      </a:schemeClr>
                    </a:solidFill>
                    <a:uFill>
                      <a:solidFill>
                        <a:srgbClr val="808080"/>
                      </a:solidFill>
                    </a:uFill>
                    <a:latin typeface="方正少儿简体" panose="03000509000000000000" pitchFamily="65" charset="-122"/>
                    <a:ea typeface="方正少儿简体" panose="03000509000000000000" pitchFamily="65" charset="-122"/>
                    <a:cs typeface="+mn-ea"/>
                    <a:sym typeface="+mn-lt"/>
                  </a:rPr>
                  <a:t>语言</a:t>
                </a:r>
                <a:endParaRPr lang="zh-CN" altLang="en-US" sz="1050" dirty="0">
                  <a:solidFill>
                    <a:schemeClr val="bg1">
                      <a:lumMod val="95000"/>
                    </a:schemeClr>
                  </a:solidFill>
                  <a:uFill>
                    <a:solidFill>
                      <a:srgbClr val="808080"/>
                    </a:solidFill>
                  </a:uFill>
                  <a:latin typeface="方正少儿简体" panose="03000509000000000000" pitchFamily="65" charset="-122"/>
                  <a:ea typeface="方正少儿简体" panose="03000509000000000000" pitchFamily="65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1429250" y="4189698"/>
            <a:ext cx="4643100" cy="647257"/>
            <a:chOff x="1429250" y="4189698"/>
            <a:chExt cx="4643100" cy="647257"/>
          </a:xfrm>
        </p:grpSpPr>
        <p:grpSp>
          <p:nvGrpSpPr>
            <p:cNvPr id="79" name="组合 78"/>
            <p:cNvGrpSpPr/>
            <p:nvPr/>
          </p:nvGrpSpPr>
          <p:grpSpPr>
            <a:xfrm>
              <a:off x="3493332" y="4411126"/>
              <a:ext cx="2579018" cy="400283"/>
              <a:chOff x="7559696" y="2534704"/>
              <a:chExt cx="2816204" cy="437096"/>
            </a:xfrm>
            <a:solidFill>
              <a:schemeClr val="bg1">
                <a:lumMod val="95000"/>
              </a:schemeClr>
            </a:solidFill>
          </p:grpSpPr>
          <p:cxnSp>
            <p:nvCxnSpPr>
              <p:cNvPr id="83" name="直接连接符 82"/>
              <p:cNvCxnSpPr/>
              <p:nvPr/>
            </p:nvCxnSpPr>
            <p:spPr>
              <a:xfrm flipV="1">
                <a:off x="10375900" y="2590278"/>
                <a:ext cx="0" cy="381522"/>
              </a:xfrm>
              <a:prstGeom prst="line">
                <a:avLst/>
              </a:prstGeom>
              <a:grpFill/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直接连接符 83"/>
              <p:cNvCxnSpPr/>
              <p:nvPr/>
            </p:nvCxnSpPr>
            <p:spPr>
              <a:xfrm>
                <a:off x="7616847" y="2590278"/>
                <a:ext cx="2759053" cy="0"/>
              </a:xfrm>
              <a:prstGeom prst="line">
                <a:avLst/>
              </a:prstGeom>
              <a:grpFill/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5" name="椭圆 84"/>
              <p:cNvSpPr/>
              <p:nvPr/>
            </p:nvSpPr>
            <p:spPr>
              <a:xfrm>
                <a:off x="7559696" y="2534704"/>
                <a:ext cx="111147" cy="111147"/>
              </a:xfrm>
              <a:prstGeom prst="ellipse">
                <a:avLst/>
              </a:prstGeom>
              <a:grpFill/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方正少儿简体" panose="03000509000000000000" pitchFamily="65" charset="-122"/>
                  <a:ea typeface="方正少儿简体" panose="03000509000000000000" pitchFamily="65" charset="-122"/>
                </a:endParaRPr>
              </a:p>
            </p:txBody>
          </p:sp>
        </p:grpSp>
        <p:grpSp>
          <p:nvGrpSpPr>
            <p:cNvPr id="80" name="组合 79"/>
            <p:cNvGrpSpPr/>
            <p:nvPr/>
          </p:nvGrpSpPr>
          <p:grpSpPr>
            <a:xfrm>
              <a:off x="1429250" y="4189698"/>
              <a:ext cx="2555178" cy="647257"/>
              <a:chOff x="1280113" y="4844110"/>
              <a:chExt cx="2790172" cy="706783"/>
            </a:xfrm>
          </p:grpSpPr>
          <p:sp>
            <p:nvSpPr>
              <p:cNvPr id="81" name="文本框 6"/>
              <p:cNvSpPr>
                <a:spLocks noChangeArrowheads="1"/>
              </p:cNvSpPr>
              <p:nvPr/>
            </p:nvSpPr>
            <p:spPr bwMode="auto">
              <a:xfrm>
                <a:off x="2382241" y="4844110"/>
                <a:ext cx="1688044" cy="3696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lvl="0">
                  <a:defRPr sz="1800">
                    <a:solidFill>
                      <a:srgbClr val="000000"/>
                    </a:solidFill>
                    <a:uFillTx/>
                  </a:defRPr>
                </a:pPr>
                <a:r>
                  <a:rPr lang="zh-CN" altLang="en-US" sz="1600" dirty="0" smtClean="0">
                    <a:solidFill>
                      <a:schemeClr val="bg1">
                        <a:lumMod val="95000"/>
                      </a:schemeClr>
                    </a:solidFill>
                    <a:uFill>
                      <a:solidFill>
                        <a:srgbClr val="595959"/>
                      </a:solidFill>
                    </a:uFill>
                    <a:latin typeface="方正少儿简体" panose="03000509000000000000" pitchFamily="65" charset="-122"/>
                    <a:ea typeface="方正少儿简体" panose="03000509000000000000" pitchFamily="65" charset="-122"/>
                    <a:cs typeface="+mn-ea"/>
                    <a:sym typeface="+mn-lt"/>
                  </a:rPr>
                  <a:t>添加标题</a:t>
                </a:r>
                <a:endParaRPr lang="zh-CN" altLang="en-US" sz="1600" dirty="0">
                  <a:solidFill>
                    <a:schemeClr val="bg1">
                      <a:lumMod val="95000"/>
                    </a:schemeClr>
                  </a:solidFill>
                  <a:uFill>
                    <a:solidFill>
                      <a:srgbClr val="595959"/>
                    </a:solidFill>
                  </a:uFill>
                  <a:latin typeface="方正少儿简体" panose="03000509000000000000" pitchFamily="65" charset="-122"/>
                  <a:ea typeface="方正少儿简体" panose="03000509000000000000" pitchFamily="65" charset="-122"/>
                  <a:cs typeface="+mn-ea"/>
                  <a:sym typeface="+mn-lt"/>
                </a:endParaRPr>
              </a:p>
            </p:txBody>
          </p:sp>
          <p:sp>
            <p:nvSpPr>
              <p:cNvPr id="82" name="矩形 7"/>
              <p:cNvSpPr>
                <a:spLocks noChangeArrowheads="1"/>
              </p:cNvSpPr>
              <p:nvPr/>
            </p:nvSpPr>
            <p:spPr bwMode="auto">
              <a:xfrm>
                <a:off x="1280113" y="5113986"/>
                <a:ext cx="2203069" cy="4369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r">
                  <a:defRPr sz="1800">
                    <a:solidFill>
                      <a:srgbClr val="000000"/>
                    </a:solidFill>
                    <a:uFillTx/>
                  </a:defRPr>
                </a:pPr>
                <a:r>
                  <a:rPr lang="zh-CN" altLang="en-US" sz="1000" dirty="0">
                    <a:solidFill>
                      <a:schemeClr val="bg1">
                        <a:lumMod val="95000"/>
                      </a:schemeClr>
                    </a:solidFill>
                    <a:uFill>
                      <a:solidFill>
                        <a:srgbClr val="808080"/>
                      </a:solidFill>
                    </a:uFill>
                    <a:latin typeface="方正少儿简体" panose="03000509000000000000" pitchFamily="65" charset="-122"/>
                    <a:ea typeface="方正少儿简体" panose="03000509000000000000" pitchFamily="65" charset="-122"/>
                    <a:cs typeface="+mn-ea"/>
                    <a:sym typeface="+mn-lt"/>
                  </a:rPr>
                  <a:t>此处添加详细文本描述，建议与标题相关并符合整体</a:t>
                </a:r>
                <a:r>
                  <a:rPr lang="zh-CN" altLang="en-US" sz="1000" dirty="0" smtClean="0">
                    <a:solidFill>
                      <a:schemeClr val="bg1">
                        <a:lumMod val="95000"/>
                      </a:schemeClr>
                    </a:solidFill>
                    <a:uFill>
                      <a:solidFill>
                        <a:srgbClr val="808080"/>
                      </a:solidFill>
                    </a:uFill>
                    <a:latin typeface="方正少儿简体" panose="03000509000000000000" pitchFamily="65" charset="-122"/>
                    <a:ea typeface="方正少儿简体" panose="03000509000000000000" pitchFamily="65" charset="-122"/>
                    <a:cs typeface="+mn-ea"/>
                    <a:sym typeface="+mn-lt"/>
                  </a:rPr>
                  <a:t>语言</a:t>
                </a:r>
                <a:endParaRPr lang="zh-CN" altLang="en-US" sz="1050" dirty="0">
                  <a:solidFill>
                    <a:schemeClr val="bg1">
                      <a:lumMod val="95000"/>
                    </a:schemeClr>
                  </a:solidFill>
                  <a:uFill>
                    <a:solidFill>
                      <a:srgbClr val="808080"/>
                    </a:solidFill>
                  </a:uFill>
                  <a:latin typeface="方正少儿简体" panose="03000509000000000000" pitchFamily="65" charset="-122"/>
                  <a:ea typeface="方正少儿简体" panose="03000509000000000000" pitchFamily="65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3493332" y="2125686"/>
            <a:ext cx="6994900" cy="3367794"/>
            <a:chOff x="3493332" y="2125686"/>
            <a:chExt cx="6994900" cy="3367794"/>
          </a:xfrm>
        </p:grpSpPr>
        <p:sp>
          <p:nvSpPr>
            <p:cNvPr id="30" name="Freeform 5"/>
            <p:cNvSpPr>
              <a:spLocks noChangeArrowheads="1"/>
            </p:cNvSpPr>
            <p:nvPr/>
          </p:nvSpPr>
          <p:spPr bwMode="auto">
            <a:xfrm>
              <a:off x="3493332" y="4360891"/>
              <a:ext cx="4066337" cy="1084287"/>
            </a:xfrm>
            <a:custGeom>
              <a:avLst/>
              <a:gdLst>
                <a:gd name="T0" fmla="*/ 0 w 251"/>
                <a:gd name="T1" fmla="*/ 2147483647 h 67"/>
                <a:gd name="T2" fmla="*/ 0 w 251"/>
                <a:gd name="T3" fmla="*/ 2147483647 h 67"/>
                <a:gd name="T4" fmla="*/ 2147483647 w 251"/>
                <a:gd name="T5" fmla="*/ 2147483647 h 67"/>
                <a:gd name="T6" fmla="*/ 2147483647 w 251"/>
                <a:gd name="T7" fmla="*/ 0 h 67"/>
                <a:gd name="T8" fmla="*/ 0 w 251"/>
                <a:gd name="T9" fmla="*/ 2147483647 h 6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51"/>
                <a:gd name="T16" fmla="*/ 0 h 67"/>
                <a:gd name="T17" fmla="*/ 251 w 251"/>
                <a:gd name="T18" fmla="*/ 67 h 6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51" h="67">
                  <a:moveTo>
                    <a:pt x="0" y="67"/>
                  </a:moveTo>
                  <a:cubicBezTo>
                    <a:pt x="0" y="67"/>
                    <a:pt x="0" y="67"/>
                    <a:pt x="0" y="67"/>
                  </a:cubicBezTo>
                  <a:cubicBezTo>
                    <a:pt x="251" y="67"/>
                    <a:pt x="251" y="67"/>
                    <a:pt x="251" y="67"/>
                  </a:cubicBezTo>
                  <a:cubicBezTo>
                    <a:pt x="251" y="0"/>
                    <a:pt x="251" y="0"/>
                    <a:pt x="251" y="0"/>
                  </a:cubicBezTo>
                  <a:cubicBezTo>
                    <a:pt x="178" y="38"/>
                    <a:pt x="92" y="62"/>
                    <a:pt x="0" y="67"/>
                  </a:cubicBezTo>
                  <a:close/>
                </a:path>
              </a:pathLst>
            </a:custGeom>
            <a:noFill/>
            <a:ln w="19050">
              <a:solidFill>
                <a:schemeClr val="bg1">
                  <a:lumMod val="95000"/>
                </a:schemeClr>
              </a:solidFill>
            </a:ln>
            <a:ex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mtClean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31" name="Freeform 6"/>
            <p:cNvSpPr>
              <a:spLocks noChangeArrowheads="1"/>
            </p:cNvSpPr>
            <p:nvPr/>
          </p:nvSpPr>
          <p:spPr bwMode="auto">
            <a:xfrm>
              <a:off x="7624278" y="3777355"/>
              <a:ext cx="955003" cy="1667821"/>
            </a:xfrm>
            <a:custGeom>
              <a:avLst/>
              <a:gdLst>
                <a:gd name="T0" fmla="*/ 0 w 59"/>
                <a:gd name="T1" fmla="*/ 2147483647 h 103"/>
                <a:gd name="T2" fmla="*/ 0 w 59"/>
                <a:gd name="T3" fmla="*/ 2147483647 h 103"/>
                <a:gd name="T4" fmla="*/ 2147483647 w 59"/>
                <a:gd name="T5" fmla="*/ 2147483647 h 103"/>
                <a:gd name="T6" fmla="*/ 2147483647 w 59"/>
                <a:gd name="T7" fmla="*/ 0 h 103"/>
                <a:gd name="T8" fmla="*/ 0 w 59"/>
                <a:gd name="T9" fmla="*/ 2147483647 h 10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"/>
                <a:gd name="T16" fmla="*/ 0 h 103"/>
                <a:gd name="T17" fmla="*/ 59 w 59"/>
                <a:gd name="T18" fmla="*/ 103 h 10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" h="103">
                  <a:moveTo>
                    <a:pt x="0" y="36"/>
                  </a:moveTo>
                  <a:cubicBezTo>
                    <a:pt x="0" y="103"/>
                    <a:pt x="0" y="103"/>
                    <a:pt x="0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41" y="13"/>
                    <a:pt x="21" y="25"/>
                    <a:pt x="0" y="36"/>
                  </a:cubicBezTo>
                  <a:close/>
                </a:path>
              </a:pathLst>
            </a:custGeom>
            <a:noFill/>
            <a:ln w="19050">
              <a:solidFill>
                <a:schemeClr val="bg1">
                  <a:lumMod val="95000"/>
                </a:schemeClr>
              </a:solidFill>
            </a:ln>
            <a:ex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mtClean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32" name="Freeform 7"/>
            <p:cNvSpPr>
              <a:spLocks noChangeArrowheads="1"/>
            </p:cNvSpPr>
            <p:nvPr/>
          </p:nvSpPr>
          <p:spPr bwMode="auto">
            <a:xfrm>
              <a:off x="9923961" y="2125686"/>
              <a:ext cx="502740" cy="3319490"/>
            </a:xfrm>
            <a:custGeom>
              <a:avLst/>
              <a:gdLst>
                <a:gd name="T0" fmla="*/ 2147483647 w 31"/>
                <a:gd name="T1" fmla="*/ 0 h 205"/>
                <a:gd name="T2" fmla="*/ 2147483647 w 31"/>
                <a:gd name="T3" fmla="*/ 0 h 205"/>
                <a:gd name="T4" fmla="*/ 0 w 31"/>
                <a:gd name="T5" fmla="*/ 2147483647 h 205"/>
                <a:gd name="T6" fmla="*/ 0 w 31"/>
                <a:gd name="T7" fmla="*/ 2147483647 h 205"/>
                <a:gd name="T8" fmla="*/ 2147483647 w 31"/>
                <a:gd name="T9" fmla="*/ 2147483647 h 205"/>
                <a:gd name="T10" fmla="*/ 2147483647 w 31"/>
                <a:gd name="T11" fmla="*/ 0 h 20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1"/>
                <a:gd name="T19" fmla="*/ 0 h 205"/>
                <a:gd name="T20" fmla="*/ 31 w 31"/>
                <a:gd name="T21" fmla="*/ 205 h 20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1" h="205">
                  <a:moveTo>
                    <a:pt x="31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0" y="13"/>
                    <a:pt x="11" y="25"/>
                    <a:pt x="0" y="36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31" y="205"/>
                    <a:pt x="31" y="205"/>
                    <a:pt x="31" y="205"/>
                  </a:cubicBezTo>
                  <a:lnTo>
                    <a:pt x="31" y="0"/>
                  </a:lnTo>
                  <a:close/>
                </a:path>
              </a:pathLst>
            </a:custGeom>
            <a:noFill/>
            <a:ln w="19050">
              <a:solidFill>
                <a:schemeClr val="bg1">
                  <a:lumMod val="95000"/>
                </a:schemeClr>
              </a:solidFill>
            </a:ln>
            <a:ex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mtClean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33" name="Freeform 8"/>
            <p:cNvSpPr>
              <a:spLocks noChangeArrowheads="1"/>
            </p:cNvSpPr>
            <p:nvPr/>
          </p:nvSpPr>
          <p:spPr bwMode="auto">
            <a:xfrm>
              <a:off x="8662063" y="2709223"/>
              <a:ext cx="1197289" cy="2735955"/>
            </a:xfrm>
            <a:custGeom>
              <a:avLst/>
              <a:gdLst>
                <a:gd name="T0" fmla="*/ 0 w 74"/>
                <a:gd name="T1" fmla="*/ 2147483647 h 169"/>
                <a:gd name="T2" fmla="*/ 0 w 74"/>
                <a:gd name="T3" fmla="*/ 2147483647 h 169"/>
                <a:gd name="T4" fmla="*/ 2147483647 w 74"/>
                <a:gd name="T5" fmla="*/ 2147483647 h 169"/>
                <a:gd name="T6" fmla="*/ 2147483647 w 74"/>
                <a:gd name="T7" fmla="*/ 0 h 169"/>
                <a:gd name="T8" fmla="*/ 0 w 74"/>
                <a:gd name="T9" fmla="*/ 2147483647 h 1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4"/>
                <a:gd name="T16" fmla="*/ 0 h 169"/>
                <a:gd name="T17" fmla="*/ 74 w 74"/>
                <a:gd name="T18" fmla="*/ 169 h 16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4" h="169">
                  <a:moveTo>
                    <a:pt x="0" y="66"/>
                  </a:moveTo>
                  <a:cubicBezTo>
                    <a:pt x="0" y="169"/>
                    <a:pt x="0" y="169"/>
                    <a:pt x="0" y="169"/>
                  </a:cubicBezTo>
                  <a:cubicBezTo>
                    <a:pt x="74" y="169"/>
                    <a:pt x="74" y="169"/>
                    <a:pt x="74" y="169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52" y="24"/>
                    <a:pt x="28" y="47"/>
                    <a:pt x="0" y="66"/>
                  </a:cubicBezTo>
                  <a:close/>
                </a:path>
              </a:pathLst>
            </a:custGeom>
            <a:noFill/>
            <a:ln w="19050">
              <a:solidFill>
                <a:schemeClr val="bg1">
                  <a:lumMod val="95000"/>
                </a:schemeClr>
              </a:solidFill>
            </a:ln>
            <a:ex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mtClean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6873453" y="4385484"/>
              <a:ext cx="630301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dirty="0" smtClean="0">
                  <a:solidFill>
                    <a:schemeClr val="bg1">
                      <a:lumMod val="95000"/>
                    </a:schemeClr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1</a:t>
              </a:r>
              <a:endParaRPr lang="zh-CN" altLang="en-US" sz="66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  <p:sp>
          <p:nvSpPr>
            <p:cNvPr id="123" name="文本框 122"/>
            <p:cNvSpPr txBox="1"/>
            <p:nvPr/>
          </p:nvSpPr>
          <p:spPr>
            <a:xfrm>
              <a:off x="7818168" y="4205258"/>
              <a:ext cx="630301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dirty="0" smtClean="0">
                  <a:solidFill>
                    <a:schemeClr val="bg1">
                      <a:lumMod val="95000"/>
                    </a:schemeClr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2</a:t>
              </a:r>
              <a:endParaRPr lang="zh-CN" altLang="en-US" sz="66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  <p:sp>
          <p:nvSpPr>
            <p:cNvPr id="124" name="文本框 123"/>
            <p:cNvSpPr txBox="1"/>
            <p:nvPr/>
          </p:nvSpPr>
          <p:spPr>
            <a:xfrm>
              <a:off x="8920562" y="3728363"/>
              <a:ext cx="585417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dirty="0" smtClean="0">
                  <a:solidFill>
                    <a:schemeClr val="bg1">
                      <a:lumMod val="95000"/>
                    </a:schemeClr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3</a:t>
              </a:r>
              <a:endParaRPr lang="zh-CN" altLang="en-US" sz="66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  <p:sp>
          <p:nvSpPr>
            <p:cNvPr id="125" name="文本框 124"/>
            <p:cNvSpPr txBox="1"/>
            <p:nvPr/>
          </p:nvSpPr>
          <p:spPr>
            <a:xfrm>
              <a:off x="9873961" y="2791715"/>
              <a:ext cx="614271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dirty="0" smtClean="0">
                  <a:solidFill>
                    <a:schemeClr val="bg1">
                      <a:lumMod val="95000"/>
                    </a:schemeClr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4</a:t>
              </a:r>
              <a:endParaRPr lang="zh-CN" altLang="en-US" sz="66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58429" y="694585"/>
            <a:ext cx="3619500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326697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0">
        <p15:prstTrans prst="peelOff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60000" fill="hold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2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0" dur="2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5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6" fill="hold">
                          <p:stCondLst>
                            <p:cond delay="indefinite"/>
                          </p:stCondLst>
                          <p:childTnLst>
                            <p:par>
                              <p:cTn id="2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8" presetID="2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0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2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5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6" fill="hold">
                          <p:stCondLst>
                            <p:cond delay="indefinite"/>
                          </p:stCondLst>
                          <p:childTnLst>
                            <p:par>
                              <p:cTn id="3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8" presetID="2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0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1" fill="hold">
                          <p:stCondLst>
                            <p:cond delay="indefinite"/>
                          </p:stCondLst>
                          <p:childTnLst>
                            <p:par>
                              <p:cTn id="4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3" presetID="2" presetClass="entr" presetSubtype="12" accel="60000" fill="hold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5" dur="1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6" dur="1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6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2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0" dur="2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5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6" fill="hold">
                          <p:stCondLst>
                            <p:cond delay="indefinite"/>
                          </p:stCondLst>
                          <p:childTnLst>
                            <p:par>
                              <p:cTn id="2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8" presetID="2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0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2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5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6" fill="hold">
                          <p:stCondLst>
                            <p:cond delay="indefinite"/>
                          </p:stCondLst>
                          <p:childTnLst>
                            <p:par>
                              <p:cTn id="3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8" presetID="2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0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1" fill="hold">
                          <p:stCondLst>
                            <p:cond delay="indefinite"/>
                          </p:stCondLst>
                          <p:childTnLst>
                            <p:par>
                              <p:cTn id="4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3" presetID="2" presetClass="entr" presetSubtype="12" accel="6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1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1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47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8499" y="-9525"/>
            <a:ext cx="12405353" cy="6970749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54701"/>
            <a:ext cx="12204700" cy="1003300"/>
          </a:xfrm>
          <a:prstGeom prst="rect">
            <a:avLst/>
          </a:prstGeom>
        </p:spPr>
      </p:pic>
      <p:grpSp>
        <p:nvGrpSpPr>
          <p:cNvPr id="47" name="组合 46"/>
          <p:cNvGrpSpPr/>
          <p:nvPr/>
        </p:nvGrpSpPr>
        <p:grpSpPr>
          <a:xfrm>
            <a:off x="1974521" y="2142682"/>
            <a:ext cx="2940637" cy="2848626"/>
            <a:chOff x="2298113" y="1244599"/>
            <a:chExt cx="2048294" cy="1984204"/>
          </a:xfrm>
        </p:grpSpPr>
        <p:sp>
          <p:nvSpPr>
            <p:cNvPr id="48" name="矩形 47"/>
            <p:cNvSpPr/>
            <p:nvPr/>
          </p:nvSpPr>
          <p:spPr>
            <a:xfrm>
              <a:off x="2298113" y="1244599"/>
              <a:ext cx="2048294" cy="19842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>
              <a:off x="2411724" y="1336296"/>
              <a:ext cx="1808372" cy="1779574"/>
            </a:xfrm>
            <a:prstGeom prst="rect">
              <a:avLst/>
            </a:prstGeom>
            <a:blipFill>
              <a:blip r:embed="rId6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矩形 13"/>
          <p:cNvSpPr/>
          <p:nvPr/>
        </p:nvSpPr>
        <p:spPr>
          <a:xfrm>
            <a:off x="1574800" y="1471048"/>
            <a:ext cx="8978900" cy="4038600"/>
          </a:xfrm>
          <a:prstGeom prst="rect">
            <a:avLst/>
          </a:prstGeom>
          <a:noFill/>
          <a:ln w="12700">
            <a:solidFill>
              <a:srgbClr val="F9F9F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0" name="组合 49"/>
          <p:cNvGrpSpPr/>
          <p:nvPr/>
        </p:nvGrpSpPr>
        <p:grpSpPr>
          <a:xfrm>
            <a:off x="1897469" y="1887816"/>
            <a:ext cx="3383898" cy="699077"/>
            <a:chOff x="2237048" y="1058849"/>
            <a:chExt cx="2352344" cy="485969"/>
          </a:xfrm>
          <a:solidFill>
            <a:schemeClr val="bg1">
              <a:lumMod val="95000"/>
              <a:alpha val="75000"/>
            </a:schemeClr>
          </a:solidFill>
        </p:grpSpPr>
        <p:sp>
          <p:nvSpPr>
            <p:cNvPr id="52" name="矩形 51"/>
            <p:cNvSpPr/>
            <p:nvPr/>
          </p:nvSpPr>
          <p:spPr>
            <a:xfrm rot="18455707">
              <a:off x="2070369" y="1225528"/>
              <a:ext cx="485969" cy="1526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 52"/>
            <p:cNvSpPr/>
            <p:nvPr/>
          </p:nvSpPr>
          <p:spPr>
            <a:xfrm rot="2296509">
              <a:off x="4103423" y="1185342"/>
              <a:ext cx="485969" cy="1526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/>
          <p:cNvSpPr/>
          <p:nvPr/>
        </p:nvSpPr>
        <p:spPr>
          <a:xfrm>
            <a:off x="6232762" y="1717881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点击此处添加标题</a:t>
            </a:r>
          </a:p>
        </p:txBody>
      </p:sp>
      <p:sp>
        <p:nvSpPr>
          <p:cNvPr id="17" name="矩形 16"/>
          <p:cNvSpPr/>
          <p:nvPr/>
        </p:nvSpPr>
        <p:spPr>
          <a:xfrm>
            <a:off x="5274226" y="2229341"/>
            <a:ext cx="5162745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 sz="1800">
                <a:solidFill>
                  <a:srgbClr val="000000"/>
                </a:solidFill>
                <a:uFillTx/>
              </a:defRPr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uFill>
                  <a:solidFill>
                    <a:srgbClr val="808080"/>
                  </a:solidFill>
                </a:uFill>
                <a:latin typeface="方正少儿简体" panose="03000509000000000000" pitchFamily="65" charset="-122"/>
                <a:ea typeface="方正少儿简体" panose="03000509000000000000" pitchFamily="65" charset="-122"/>
                <a:cs typeface="+mn-ea"/>
                <a:sym typeface="+mn-lt"/>
              </a:rPr>
              <a:t>此处添加详细文本描述，建议与标题相关并符合整体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uFill>
                  <a:solidFill>
                    <a:srgbClr val="808080"/>
                  </a:solidFill>
                </a:uFill>
                <a:latin typeface="方正少儿简体" panose="03000509000000000000" pitchFamily="65" charset="-122"/>
                <a:ea typeface="方正少儿简体" panose="03000509000000000000" pitchFamily="65" charset="-122"/>
                <a:cs typeface="+mn-ea"/>
                <a:sym typeface="+mn-lt"/>
              </a:rPr>
              <a:t>语言</a:t>
            </a: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uFill>
                  <a:solidFill>
                    <a:srgbClr val="808080"/>
                  </a:solidFill>
                </a:uFill>
                <a:latin typeface="方正少儿简体" panose="03000509000000000000" pitchFamily="65" charset="-122"/>
                <a:ea typeface="方正少儿简体" panose="03000509000000000000" pitchFamily="65" charset="-122"/>
                <a:cs typeface="+mn-ea"/>
                <a:sym typeface="+mn-lt"/>
              </a:rPr>
              <a:t>此处添加详细文本描述，建议与标题相关并符合整体</a:t>
            </a:r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uFill>
                  <a:solidFill>
                    <a:srgbClr val="808080"/>
                  </a:solidFill>
                </a:uFill>
                <a:latin typeface="方正少儿简体" panose="03000509000000000000" pitchFamily="65" charset="-122"/>
                <a:ea typeface="方正少儿简体" panose="03000509000000000000" pitchFamily="65" charset="-122"/>
                <a:cs typeface="+mn-ea"/>
                <a:sym typeface="+mn-lt"/>
              </a:rPr>
              <a:t>语言此处</a:t>
            </a: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uFill>
                  <a:solidFill>
                    <a:srgbClr val="808080"/>
                  </a:solidFill>
                </a:uFill>
                <a:latin typeface="方正少儿简体" panose="03000509000000000000" pitchFamily="65" charset="-122"/>
                <a:ea typeface="方正少儿简体" panose="03000509000000000000" pitchFamily="65" charset="-122"/>
                <a:cs typeface="+mn-ea"/>
                <a:sym typeface="+mn-lt"/>
              </a:rPr>
              <a:t>添加详细文本描述，建议与标题相关并符合整体</a:t>
            </a:r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uFill>
                  <a:solidFill>
                    <a:srgbClr val="808080"/>
                  </a:solidFill>
                </a:uFill>
                <a:latin typeface="方正少儿简体" panose="03000509000000000000" pitchFamily="65" charset="-122"/>
                <a:ea typeface="方正少儿简体" panose="03000509000000000000" pitchFamily="65" charset="-122"/>
                <a:cs typeface="+mn-ea"/>
                <a:sym typeface="+mn-lt"/>
              </a:rPr>
              <a:t>语言此处</a:t>
            </a: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uFill>
                  <a:solidFill>
                    <a:srgbClr val="808080"/>
                  </a:solidFill>
                </a:uFill>
                <a:latin typeface="方正少儿简体" panose="03000509000000000000" pitchFamily="65" charset="-122"/>
                <a:ea typeface="方正少儿简体" panose="03000509000000000000" pitchFamily="65" charset="-122"/>
                <a:cs typeface="+mn-ea"/>
                <a:sym typeface="+mn-lt"/>
              </a:rPr>
              <a:t>添加详细文本描述，建议与标题相关并符合整体</a:t>
            </a:r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uFill>
                  <a:solidFill>
                    <a:srgbClr val="808080"/>
                  </a:solidFill>
                </a:uFill>
                <a:latin typeface="方正少儿简体" panose="03000509000000000000" pitchFamily="65" charset="-122"/>
                <a:ea typeface="方正少儿简体" panose="03000509000000000000" pitchFamily="65" charset="-122"/>
                <a:cs typeface="+mn-ea"/>
                <a:sym typeface="+mn-lt"/>
              </a:rPr>
              <a:t>语言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uFill>
                  <a:solidFill>
                    <a:srgbClr val="808080"/>
                  </a:solidFill>
                </a:uFill>
                <a:latin typeface="方正少儿简体" panose="03000509000000000000" pitchFamily="65" charset="-122"/>
                <a:ea typeface="方正少儿简体" panose="03000509000000000000" pitchFamily="65" charset="-122"/>
                <a:cs typeface="+mn-ea"/>
                <a:sym typeface="+mn-lt"/>
              </a:rPr>
              <a:t>此处添加详细文本描述，建议与标题相关并符合整体语言此处添加详细文本描述，建议与标题相关并符合整体语言</a:t>
            </a:r>
          </a:p>
          <a:p>
            <a:pPr>
              <a:lnSpc>
                <a:spcPct val="150000"/>
              </a:lnSpc>
              <a:defRPr sz="1800">
                <a:solidFill>
                  <a:srgbClr val="000000"/>
                </a:solidFill>
                <a:uFillTx/>
              </a:defRPr>
            </a:pPr>
            <a:endParaRPr lang="zh-CN" altLang="en-US" dirty="0">
              <a:solidFill>
                <a:schemeClr val="bg1">
                  <a:lumMod val="95000"/>
                </a:schemeClr>
              </a:solidFill>
              <a:uFill>
                <a:solidFill>
                  <a:srgbClr val="808080"/>
                </a:solidFill>
              </a:uFill>
              <a:latin typeface="方正少儿简体" panose="03000509000000000000" pitchFamily="65" charset="-122"/>
              <a:ea typeface="方正少儿简体" panose="03000509000000000000" pitchFamily="65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  <a:defRPr sz="1800">
                <a:solidFill>
                  <a:srgbClr val="000000"/>
                </a:solidFill>
                <a:uFillTx/>
              </a:defRPr>
            </a:pPr>
            <a:endParaRPr lang="zh-CN" altLang="en-US" sz="1600" dirty="0">
              <a:solidFill>
                <a:schemeClr val="bg1">
                  <a:lumMod val="95000"/>
                </a:schemeClr>
              </a:solidFill>
              <a:uFill>
                <a:solidFill>
                  <a:srgbClr val="808080"/>
                </a:solidFill>
              </a:uFill>
              <a:latin typeface="方正少儿简体" panose="03000509000000000000" pitchFamily="65" charset="-122"/>
              <a:ea typeface="方正少儿简体" panose="03000509000000000000" pitchFamily="65" charset="-122"/>
              <a:cs typeface="+mn-ea"/>
              <a:sym typeface="+mn-lt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3427" y="679811"/>
            <a:ext cx="2405150" cy="629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41131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0">
        <p15:prstTrans prst="airplane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60000" fill="hold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1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5" dur="1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6" fill="hold">
                          <p:stCondLst>
                            <p:cond delay="indefinite"/>
                          </p:stCondLst>
                          <p:childTnLst>
                            <p:par>
                              <p:cTn id="2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8" presetID="3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4" fill="hold">
                          <p:stCondLst>
                            <p:cond delay="indefinite"/>
                          </p:stCondLst>
                          <p:childTnLst>
                            <p:par>
                              <p:cTn id="3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6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9" fill="hold">
                          <p:stCondLst>
                            <p:cond delay="indefinite"/>
                          </p:stCondLst>
                          <p:childTnLst>
                            <p:par>
                              <p:cTn id="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" presetID="2" presetClass="entr" presetSubtype="2" accel="6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3" dur="1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4" dur="1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5" fill="hold">
                          <p:stCondLst>
                            <p:cond delay="indefinite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4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4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4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4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400" tmFilter="0,0; .5, 1; 1, 1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16" grpId="0"/>
          <p:bldP spid="17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6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1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5" dur="1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6" fill="hold">
                          <p:stCondLst>
                            <p:cond delay="indefinite"/>
                          </p:stCondLst>
                          <p:childTnLst>
                            <p:par>
                              <p:cTn id="2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8" presetID="3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4" fill="hold">
                          <p:stCondLst>
                            <p:cond delay="indefinite"/>
                          </p:stCondLst>
                          <p:childTnLst>
                            <p:par>
                              <p:cTn id="3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6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9" fill="hold">
                          <p:stCondLst>
                            <p:cond delay="indefinite"/>
                          </p:stCondLst>
                          <p:childTnLst>
                            <p:par>
                              <p:cTn id="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" presetID="2" presetClass="entr" presetSubtype="2" accel="6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5" fill="hold">
                          <p:stCondLst>
                            <p:cond delay="indefinite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4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4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4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4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400" tmFilter="0,0; .5, 1; 1, 1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16" grpId="0"/>
          <p:bldP spid="17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47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8499" y="-9525"/>
            <a:ext cx="12405353" cy="6970749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 rot="20718769">
            <a:off x="3590622" y="1746263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 dirty="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341" y="217650"/>
            <a:ext cx="2636837" cy="223657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557816" y="1198968"/>
            <a:ext cx="1313180" cy="76944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目录</a:t>
            </a:r>
            <a:endParaRPr lang="zh-CN" altLang="en-US" sz="4400" dirty="0">
              <a:solidFill>
                <a:schemeClr val="bg1">
                  <a:lumMod val="95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3912797" y="2552198"/>
            <a:ext cx="1361782" cy="1333835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76896" y="1747685"/>
              <a:ext cx="485470" cy="8905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>
                  <a:solidFill>
                    <a:schemeClr val="bg1">
                      <a:lumMod val="95000"/>
                    </a:schemeClr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4</a:t>
              </a:r>
              <a:endParaRPr lang="zh-CN" altLang="en-US" sz="72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5300552" y="2926727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点击此处添加标题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54701"/>
            <a:ext cx="12204700" cy="1003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0573" y="2593549"/>
            <a:ext cx="1679608" cy="350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85214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750" advClick="0" advTm="0">
        <p14:honeycomb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60000" fill="hold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47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32" presetClass="emph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6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7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8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9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30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4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3" fill="hold">
                          <p:stCondLst>
                            <p:cond delay="indefinite"/>
                          </p:stCondLst>
                          <p:childTnLst>
                            <p:par>
                              <p:cTn id="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5" presetID="3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1" fill="hold">
                          <p:stCondLst>
                            <p:cond delay="indefinite"/>
                          </p:stCondLst>
                          <p:childTnLst>
                            <p:par>
                              <p:cTn id="5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3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75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/>
          <p:bldP spid="51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6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47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32" presetClass="emph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6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7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8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9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30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4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3" fill="hold">
                          <p:stCondLst>
                            <p:cond delay="indefinite"/>
                          </p:stCondLst>
                          <p:childTnLst>
                            <p:par>
                              <p:cTn id="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5" presetID="3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1" fill="hold">
                          <p:stCondLst>
                            <p:cond delay="indefinite"/>
                          </p:stCondLst>
                          <p:childTnLst>
                            <p:par>
                              <p:cTn id="5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3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75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/>
          <p:bldP spid="51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47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8499" y="-9525"/>
            <a:ext cx="12405353" cy="697074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72224" y="1993850"/>
            <a:ext cx="1131955" cy="121174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61205" y="972771"/>
            <a:ext cx="1131955" cy="121174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954" y="3417109"/>
            <a:ext cx="1573582" cy="2764449"/>
          </a:xfrm>
          <a:prstGeom prst="rect">
            <a:avLst/>
          </a:prstGeom>
        </p:spPr>
      </p:pic>
      <p:grpSp>
        <p:nvGrpSpPr>
          <p:cNvPr id="35" name="组合 34"/>
          <p:cNvGrpSpPr/>
          <p:nvPr/>
        </p:nvGrpSpPr>
        <p:grpSpPr>
          <a:xfrm>
            <a:off x="4195987" y="1676418"/>
            <a:ext cx="4163148" cy="4679933"/>
            <a:chOff x="3919883" y="1131590"/>
            <a:chExt cx="4647813" cy="5224761"/>
          </a:xfrm>
        </p:grpSpPr>
        <p:sp>
          <p:nvSpPr>
            <p:cNvPr id="10" name="泪滴形 9"/>
            <p:cNvSpPr/>
            <p:nvPr/>
          </p:nvSpPr>
          <p:spPr>
            <a:xfrm rot="8100000">
              <a:off x="5358521" y="1131590"/>
              <a:ext cx="1487657" cy="1487657"/>
            </a:xfrm>
            <a:prstGeom prst="teardrop">
              <a:avLst/>
            </a:prstGeom>
            <a:noFill/>
            <a:ln w="190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3" name="直接连接符 12"/>
            <p:cNvCxnSpPr>
              <a:stCxn id="10" idx="7"/>
            </p:cNvCxnSpPr>
            <p:nvPr/>
          </p:nvCxnSpPr>
          <p:spPr>
            <a:xfrm flipH="1">
              <a:off x="6102349" y="2927351"/>
              <a:ext cx="1" cy="3429000"/>
            </a:xfrm>
            <a:prstGeom prst="line">
              <a:avLst/>
            </a:prstGeom>
            <a:ln w="1905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泪滴形 26"/>
            <p:cNvSpPr/>
            <p:nvPr/>
          </p:nvSpPr>
          <p:spPr>
            <a:xfrm rot="10463702">
              <a:off x="6884509" y="1619320"/>
              <a:ext cx="1307308" cy="1307308"/>
            </a:xfrm>
            <a:prstGeom prst="teardrop">
              <a:avLst/>
            </a:prstGeom>
            <a:noFill/>
            <a:ln w="190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2" name="直接连接符 21"/>
            <p:cNvCxnSpPr>
              <a:stCxn id="27" idx="7"/>
            </p:cNvCxnSpPr>
            <p:nvPr/>
          </p:nvCxnSpPr>
          <p:spPr>
            <a:xfrm flipH="1">
              <a:off x="6102349" y="2987345"/>
              <a:ext cx="849127" cy="3251584"/>
            </a:xfrm>
            <a:prstGeom prst="line">
              <a:avLst/>
            </a:prstGeom>
            <a:ln w="1905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泪滴形 31"/>
            <p:cNvSpPr/>
            <p:nvPr/>
          </p:nvSpPr>
          <p:spPr>
            <a:xfrm rot="11510699">
              <a:off x="7260388" y="2977651"/>
              <a:ext cx="1307308" cy="1307308"/>
            </a:xfrm>
            <a:prstGeom prst="teardrop">
              <a:avLst/>
            </a:prstGeom>
            <a:noFill/>
            <a:ln w="190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4" name="直接连接符 23"/>
            <p:cNvCxnSpPr>
              <a:stCxn id="32" idx="7"/>
            </p:cNvCxnSpPr>
            <p:nvPr/>
          </p:nvCxnSpPr>
          <p:spPr>
            <a:xfrm flipH="1">
              <a:off x="6041197" y="4136868"/>
              <a:ext cx="1098938" cy="2102061"/>
            </a:xfrm>
            <a:prstGeom prst="line">
              <a:avLst/>
            </a:prstGeom>
            <a:ln w="1905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泪滴形 36"/>
            <p:cNvSpPr/>
            <p:nvPr/>
          </p:nvSpPr>
          <p:spPr>
            <a:xfrm rot="6207252">
              <a:off x="4315605" y="2203743"/>
              <a:ext cx="1307308" cy="1307308"/>
            </a:xfrm>
            <a:prstGeom prst="teardrop">
              <a:avLst/>
            </a:prstGeom>
            <a:noFill/>
            <a:ln w="190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1" name="直接连接符 30"/>
            <p:cNvCxnSpPr>
              <a:stCxn id="37" idx="7"/>
            </p:cNvCxnSpPr>
            <p:nvPr/>
          </p:nvCxnSpPr>
          <p:spPr>
            <a:xfrm>
              <a:off x="5452890" y="3645197"/>
              <a:ext cx="678357" cy="2593732"/>
            </a:xfrm>
            <a:prstGeom prst="line">
              <a:avLst/>
            </a:prstGeom>
            <a:ln w="1905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泪滴形 39"/>
            <p:cNvSpPr/>
            <p:nvPr/>
          </p:nvSpPr>
          <p:spPr>
            <a:xfrm rot="4582333">
              <a:off x="3919883" y="3617762"/>
              <a:ext cx="1307308" cy="1307308"/>
            </a:xfrm>
            <a:prstGeom prst="teardrop">
              <a:avLst/>
            </a:prstGeom>
            <a:noFill/>
            <a:ln w="190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4" name="直接连接符 33"/>
            <p:cNvCxnSpPr/>
            <p:nvPr/>
          </p:nvCxnSpPr>
          <p:spPr>
            <a:xfrm>
              <a:off x="5380907" y="4749800"/>
              <a:ext cx="734986" cy="1452160"/>
            </a:xfrm>
            <a:prstGeom prst="line">
              <a:avLst/>
            </a:prstGeom>
            <a:ln w="1905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54701"/>
            <a:ext cx="12204700" cy="1003300"/>
          </a:xfrm>
          <a:prstGeom prst="rect">
            <a:avLst/>
          </a:prstGeom>
        </p:spPr>
      </p:pic>
      <p:grpSp>
        <p:nvGrpSpPr>
          <p:cNvPr id="38" name="组合 37"/>
          <p:cNvGrpSpPr/>
          <p:nvPr/>
        </p:nvGrpSpPr>
        <p:grpSpPr>
          <a:xfrm>
            <a:off x="4278286" y="2172839"/>
            <a:ext cx="4049355" cy="2564804"/>
            <a:chOff x="4278286" y="2172839"/>
            <a:chExt cx="4049355" cy="2564804"/>
          </a:xfrm>
        </p:grpSpPr>
        <p:sp>
          <p:nvSpPr>
            <p:cNvPr id="36" name="矩形 35"/>
            <p:cNvSpPr/>
            <p:nvPr/>
          </p:nvSpPr>
          <p:spPr>
            <a:xfrm>
              <a:off x="5592860" y="2172839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添加标题</a:t>
              </a:r>
              <a:endParaRPr lang="zh-CN" altLang="en-US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6854153" y="2567925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添加标题</a:t>
              </a:r>
              <a:endParaRPr lang="zh-CN" altLang="en-US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7219645" y="3730801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添加标题</a:t>
              </a:r>
              <a:endParaRPr lang="zh-CN" altLang="en-US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4596787" y="3020931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添加标题</a:t>
              </a:r>
              <a:endParaRPr lang="zh-CN" altLang="en-US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4278286" y="4368311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添加标题</a:t>
              </a:r>
              <a:endParaRPr lang="zh-CN" altLang="en-US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194145" y="1844018"/>
            <a:ext cx="8469559" cy="2925624"/>
            <a:chOff x="2194145" y="1844018"/>
            <a:chExt cx="8469559" cy="2925624"/>
          </a:xfrm>
        </p:grpSpPr>
        <p:sp>
          <p:nvSpPr>
            <p:cNvPr id="39" name="矩形 38"/>
            <p:cNvSpPr/>
            <p:nvPr/>
          </p:nvSpPr>
          <p:spPr>
            <a:xfrm>
              <a:off x="3144293" y="1844018"/>
              <a:ext cx="231931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200" dirty="0">
                  <a:solidFill>
                    <a:schemeClr val="bg1">
                      <a:lumMod val="95000"/>
                    </a:schemeClr>
                  </a:solidFill>
                  <a:uFill>
                    <a:solidFill>
                      <a:srgbClr val="808080"/>
                    </a:solidFill>
                  </a:uFill>
                  <a:latin typeface="方正少儿简体" panose="03000509000000000000" pitchFamily="65" charset="-122"/>
                  <a:ea typeface="方正少儿简体" panose="03000509000000000000" pitchFamily="65" charset="-122"/>
                  <a:cs typeface="+mn-ea"/>
                  <a:sym typeface="+mn-lt"/>
                </a:rPr>
                <a:t>此处添加详细文本描述，建议与标题相关并符合整体语言</a:t>
              </a:r>
              <a:endParaRPr lang="zh-CN" altLang="en-US" sz="1400" dirty="0">
                <a:solidFill>
                  <a:schemeClr val="bg1">
                    <a:lumMod val="95000"/>
                  </a:schemeClr>
                </a:solidFill>
                <a:uFill>
                  <a:solidFill>
                    <a:srgbClr val="808080"/>
                  </a:solidFill>
                </a:uFill>
                <a:latin typeface="方正少儿简体" panose="03000509000000000000" pitchFamily="65" charset="-122"/>
                <a:ea typeface="方正少儿简体" panose="03000509000000000000" pitchFamily="65" charset="-122"/>
                <a:cs typeface="+mn-ea"/>
                <a:sym typeface="+mn-lt"/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2194145" y="2945919"/>
              <a:ext cx="231931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200" dirty="0">
                  <a:solidFill>
                    <a:schemeClr val="bg1">
                      <a:lumMod val="95000"/>
                    </a:schemeClr>
                  </a:solidFill>
                  <a:uFill>
                    <a:solidFill>
                      <a:srgbClr val="808080"/>
                    </a:solidFill>
                  </a:uFill>
                  <a:latin typeface="方正少儿简体" panose="03000509000000000000" pitchFamily="65" charset="-122"/>
                  <a:ea typeface="方正少儿简体" panose="03000509000000000000" pitchFamily="65" charset="-122"/>
                  <a:cs typeface="+mn-ea"/>
                  <a:sym typeface="+mn-lt"/>
                </a:rPr>
                <a:t>此处添加详细文本描述，建议与标题相关并符合整体语言</a:t>
              </a:r>
              <a:endParaRPr lang="zh-CN" altLang="en-US" sz="1400" dirty="0">
                <a:solidFill>
                  <a:schemeClr val="bg1">
                    <a:lumMod val="95000"/>
                  </a:schemeClr>
                </a:solidFill>
                <a:uFill>
                  <a:solidFill>
                    <a:srgbClr val="808080"/>
                  </a:solidFill>
                </a:uFill>
                <a:latin typeface="方正少儿简体" panose="03000509000000000000" pitchFamily="65" charset="-122"/>
                <a:ea typeface="方正少儿简体" panose="03000509000000000000" pitchFamily="65" charset="-122"/>
                <a:cs typeface="+mn-ea"/>
                <a:sym typeface="+mn-lt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2541326" y="4307977"/>
              <a:ext cx="166911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200" dirty="0">
                  <a:solidFill>
                    <a:schemeClr val="bg1">
                      <a:lumMod val="95000"/>
                    </a:schemeClr>
                  </a:solidFill>
                  <a:uFill>
                    <a:solidFill>
                      <a:srgbClr val="808080"/>
                    </a:solidFill>
                  </a:uFill>
                  <a:latin typeface="方正少儿简体" panose="03000509000000000000" pitchFamily="65" charset="-122"/>
                  <a:ea typeface="方正少儿简体" panose="03000509000000000000" pitchFamily="65" charset="-122"/>
                  <a:cs typeface="+mn-ea"/>
                  <a:sym typeface="+mn-lt"/>
                </a:rPr>
                <a:t>此处添加详细文本描述</a:t>
              </a:r>
              <a:r>
                <a:rPr lang="zh-CN" altLang="en-US" sz="1200" dirty="0" smtClean="0">
                  <a:solidFill>
                    <a:schemeClr val="bg1">
                      <a:lumMod val="95000"/>
                    </a:schemeClr>
                  </a:solidFill>
                  <a:uFill>
                    <a:solidFill>
                      <a:srgbClr val="808080"/>
                    </a:solidFill>
                  </a:uFill>
                  <a:latin typeface="方正少儿简体" panose="03000509000000000000" pitchFamily="65" charset="-122"/>
                  <a:ea typeface="方正少儿简体" panose="03000509000000000000" pitchFamily="65" charset="-122"/>
                  <a:cs typeface="+mn-ea"/>
                  <a:sym typeface="+mn-lt"/>
                </a:rPr>
                <a:t>，建议与标题</a:t>
              </a:r>
              <a:endParaRPr lang="zh-CN" altLang="en-US" sz="1400" dirty="0">
                <a:solidFill>
                  <a:schemeClr val="bg1">
                    <a:lumMod val="95000"/>
                  </a:schemeClr>
                </a:solidFill>
                <a:uFill>
                  <a:solidFill>
                    <a:srgbClr val="808080"/>
                  </a:solidFill>
                </a:uFill>
                <a:latin typeface="方正少儿简体" panose="03000509000000000000" pitchFamily="65" charset="-122"/>
                <a:ea typeface="方正少儿简体" panose="03000509000000000000" pitchFamily="65" charset="-122"/>
                <a:cs typeface="+mn-ea"/>
                <a:sym typeface="+mn-lt"/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>
              <a:off x="8048606" y="2465685"/>
              <a:ext cx="231931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200" dirty="0">
                  <a:solidFill>
                    <a:schemeClr val="bg1">
                      <a:lumMod val="95000"/>
                    </a:schemeClr>
                  </a:solidFill>
                  <a:uFill>
                    <a:solidFill>
                      <a:srgbClr val="808080"/>
                    </a:solidFill>
                  </a:uFill>
                  <a:latin typeface="方正少儿简体" panose="03000509000000000000" pitchFamily="65" charset="-122"/>
                  <a:ea typeface="方正少儿简体" panose="03000509000000000000" pitchFamily="65" charset="-122"/>
                  <a:cs typeface="+mn-ea"/>
                  <a:sym typeface="+mn-lt"/>
                </a:rPr>
                <a:t>此处添加详细文本描述，建议与标题相关并符合整体语言</a:t>
              </a:r>
              <a:endParaRPr lang="zh-CN" altLang="en-US" sz="1400" dirty="0">
                <a:solidFill>
                  <a:schemeClr val="bg1">
                    <a:lumMod val="95000"/>
                  </a:schemeClr>
                </a:solidFill>
                <a:uFill>
                  <a:solidFill>
                    <a:srgbClr val="808080"/>
                  </a:solidFill>
                </a:uFill>
                <a:latin typeface="方正少儿简体" panose="03000509000000000000" pitchFamily="65" charset="-122"/>
                <a:ea typeface="方正少儿简体" panose="03000509000000000000" pitchFamily="65" charset="-122"/>
                <a:cs typeface="+mn-ea"/>
                <a:sym typeface="+mn-lt"/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>
              <a:off x="8344386" y="3781870"/>
              <a:ext cx="231931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200" dirty="0">
                  <a:solidFill>
                    <a:schemeClr val="bg1">
                      <a:lumMod val="95000"/>
                    </a:schemeClr>
                  </a:solidFill>
                  <a:uFill>
                    <a:solidFill>
                      <a:srgbClr val="808080"/>
                    </a:solidFill>
                  </a:uFill>
                  <a:latin typeface="方正少儿简体" panose="03000509000000000000" pitchFamily="65" charset="-122"/>
                  <a:ea typeface="方正少儿简体" panose="03000509000000000000" pitchFamily="65" charset="-122"/>
                  <a:cs typeface="+mn-ea"/>
                  <a:sym typeface="+mn-lt"/>
                </a:rPr>
                <a:t>此处添加详细文本描述，建议与标题相关并符合整体语言</a:t>
              </a:r>
              <a:endParaRPr lang="zh-CN" altLang="en-US" sz="1400" dirty="0">
                <a:solidFill>
                  <a:schemeClr val="bg1">
                    <a:lumMod val="95000"/>
                  </a:schemeClr>
                </a:solidFill>
                <a:uFill>
                  <a:solidFill>
                    <a:srgbClr val="808080"/>
                  </a:solidFill>
                </a:uFill>
                <a:latin typeface="方正少儿简体" panose="03000509000000000000" pitchFamily="65" charset="-122"/>
                <a:ea typeface="方正少儿简体" panose="03000509000000000000" pitchFamily="65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9182067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Click="0" advTm="0">
        <p15:prstTrans prst="fallOver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60000" fill="hold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0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91667E-6 -3.7037E-6 L 2.91667E-6 -3.7037E-6 L 0.01081 0.00417 C 0.01393 0.00555 0.01706 0.00764 0.02031 0.00833 L 0.02865 0.01065 L 0.12487 0.00833 C 0.12617 0.00833 0.12721 0.00671 0.12852 0.00625 C 0.13242 0.00463 0.14036 0.00208 0.14036 0.00208 C 0.14154 -3.7037E-6 0.14258 -0.00255 0.14388 -0.0044 C 0.14492 -0.00556 0.14622 -0.00579 0.14753 -0.00648 C 0.15143 -0.0081 0.15547 -0.0088 0.15937 -0.01065 C 0.16654 -0.01389 0.1625 -0.01227 0.17135 -0.01482 C 0.17721 -0.02199 0.17292 -0.01806 0.18203 -0.0213 C 0.18945 -0.02384 0.18411 -0.02245 0.19036 -0.02546 C 0.19206 -0.02616 0.20026 -0.0294 0.20339 -0.03171 C 0.20508 -0.0331 0.20664 -0.03449 0.2082 -0.03611 C 0.2095 -0.03727 0.21042 -0.03935 0.21172 -0.04028 C 0.21406 -0.04213 0.2168 -0.04213 0.21888 -0.04445 C 0.22005 -0.04583 0.22135 -0.04722 0.22253 -0.04884 C 0.22383 -0.0507 0.22461 -0.05347 0.22604 -0.05509 C 0.22708 -0.05625 0.22839 -0.05648 0.22969 -0.05718 C 0.24232 -0.09097 0.22565 -0.05023 0.24154 -0.07847 C 0.24388 -0.08264 0.24674 -0.08611 0.2487 -0.09097 C 0.2513 -0.09815 0.25039 -0.09722 0.25456 -0.10162 C 0.25612 -0.10324 0.25781 -0.1044 0.25937 -0.10579 C 0.26068 -0.10718 0.26159 -0.10903 0.26289 -0.11019 C 0.26523 -0.11204 0.27005 -0.11435 0.27005 -0.11435 C 0.27187 -0.11644 0.27474 -0.1206 0.27721 -0.1206 C 0.28398 -0.1206 0.2974 -0.11852 0.2974 -0.11852 " pathEditMode="relative" ptsTypes="AAAAAAAAAAAAAAAAAAAAAAAAAAAAA">
                                          <p:cBhvr>
                                            <p:cTn id="19" dur="2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" presetID="0" presetClass="path" presetSubtype="0" accel="50000" decel="5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4.79167E-6 3.7037E-6 L -4.79167E-6 3.7037E-6 L 0.01667 -0.00648 C 0.01914 -0.00741 0.02149 -0.00787 0.02383 -0.00857 C 0.0267 -0.00926 0.02943 -0.00972 0.03217 -0.01065 C 0.03503 -0.01181 0.03776 -0.01366 0.0405 -0.01505 C 0.04414 -0.01644 0.04766 -0.01806 0.05118 -0.01921 C 0.06641 -0.02431 0.06498 -0.02338 0.08086 -0.02546 C 0.08724 -0.0294 0.08177 -0.02639 0.09037 -0.02986 C 0.09206 -0.03033 0.09349 -0.03171 0.09519 -0.03195 C 0.1198 -0.03333 0.1444 -0.03333 0.16901 -0.03403 C 0.17097 -0.03542 0.17292 -0.03704 0.17487 -0.0382 C 0.17735 -0.03982 0.18204 -0.04259 0.18204 -0.04259 C 0.18894 -0.0507 0.1823 -0.04352 0.1892 -0.04884 C 0.19792 -0.05556 0.18998 -0.05139 0.1987 -0.05533 C 0.20443 -0.06204 0.20013 -0.05787 0.20704 -0.06158 C 0.22162 -0.06921 0.20795 -0.06296 0.21901 -0.06783 C 0.23164 -0.06713 0.2444 -0.06759 0.25704 -0.06574 C 0.25951 -0.06551 0.26185 -0.06296 0.2642 -0.06158 C 0.275 -0.05509 0.25795 -0.06505 0.2737 -0.05741 C 0.27618 -0.05625 0.27839 -0.05394 0.28086 -0.05301 C 0.28282 -0.05232 0.2849 -0.05185 0.28685 -0.05093 C 0.29063 -0.04931 0.29102 -0.04769 0.29519 -0.04676 C 0.30026 -0.0456 0.30547 -0.04537 0.31068 -0.04468 C 0.31914 -0.04213 0.31967 -0.04167 0.32969 -0.04028 C 0.33125 -0.04028 0.33282 -0.04028 0.33451 -0.04028 " pathEditMode="relative" ptsTypes="AAAAAAAAAAAAAAAAAAAAAAAAAA">
                                          <p:cBhvr>
                                            <p:cTn id="21" dur="2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2" fill="hold">
                          <p:stCondLst>
                            <p:cond delay="indefinite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9" fill="hold">
                          <p:stCondLst>
                            <p:cond delay="indefinite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6" fill="hold">
                          <p:stCondLst>
                            <p:cond delay="indefinite"/>
                          </p:stCondLst>
                          <p:childTnLst>
                            <p:par>
                              <p:cTn id="3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8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125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1" fill="hold">
                          <p:stCondLst>
                            <p:cond delay="indefinite"/>
                          </p:stCondLst>
                          <p:childTnLst>
                            <p:par>
                              <p:cTn id="4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3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5" dur="20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6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0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91667E-6 -3.7037E-6 L 2.91667E-6 -3.7037E-6 L 0.01081 0.00417 C 0.01393 0.00555 0.01706 0.00764 0.02031 0.00833 L 0.02865 0.01065 L 0.12487 0.00833 C 0.12617 0.00833 0.12721 0.00671 0.12852 0.00625 C 0.13242 0.00463 0.14036 0.00208 0.14036 0.00208 C 0.14154 -3.7037E-6 0.14258 -0.00255 0.14388 -0.0044 C 0.14492 -0.00556 0.14622 -0.00579 0.14753 -0.00648 C 0.15143 -0.0081 0.15547 -0.0088 0.15937 -0.01065 C 0.16654 -0.01389 0.1625 -0.01227 0.17135 -0.01482 C 0.17721 -0.02199 0.17292 -0.01806 0.18203 -0.0213 C 0.18945 -0.02384 0.18411 -0.02245 0.19036 -0.02546 C 0.19206 -0.02616 0.20026 -0.0294 0.20339 -0.03171 C 0.20508 -0.0331 0.20664 -0.03449 0.2082 -0.03611 C 0.2095 -0.03727 0.21042 -0.03935 0.21172 -0.04028 C 0.21406 -0.04213 0.2168 -0.04213 0.21888 -0.04445 C 0.22005 -0.04583 0.22135 -0.04722 0.22253 -0.04884 C 0.22383 -0.0507 0.22461 -0.05347 0.22604 -0.05509 C 0.22708 -0.05625 0.22839 -0.05648 0.22969 -0.05718 C 0.24232 -0.09097 0.22565 -0.05023 0.24154 -0.07847 C 0.24388 -0.08264 0.24674 -0.08611 0.2487 -0.09097 C 0.2513 -0.09815 0.25039 -0.09722 0.25456 -0.10162 C 0.25612 -0.10324 0.25781 -0.1044 0.25937 -0.10579 C 0.26068 -0.10718 0.26159 -0.10903 0.26289 -0.11019 C 0.26523 -0.11204 0.27005 -0.11435 0.27005 -0.11435 C 0.27187 -0.11644 0.27474 -0.1206 0.27721 -0.1206 C 0.28398 -0.1206 0.2974 -0.11852 0.2974 -0.11852 " pathEditMode="relative" ptsTypes="AAAAAAAAAAAAAAAAAAAAAAAAAAAAA">
                                          <p:cBhvr>
                                            <p:cTn id="19" dur="2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" presetID="0" presetClass="path" presetSubtype="0" accel="50000" decel="5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4.79167E-6 3.7037E-6 L -4.79167E-6 3.7037E-6 L 0.01667 -0.00648 C 0.01914 -0.00741 0.02149 -0.00787 0.02383 -0.00857 C 0.0267 -0.00926 0.02943 -0.00972 0.03217 -0.01065 C 0.03503 -0.01181 0.03776 -0.01366 0.0405 -0.01505 C 0.04414 -0.01644 0.04766 -0.01806 0.05118 -0.01921 C 0.06641 -0.02431 0.06498 -0.02338 0.08086 -0.02546 C 0.08724 -0.0294 0.08177 -0.02639 0.09037 -0.02986 C 0.09206 -0.03033 0.09349 -0.03171 0.09519 -0.03195 C 0.1198 -0.03333 0.1444 -0.03333 0.16901 -0.03403 C 0.17097 -0.03542 0.17292 -0.03704 0.17487 -0.0382 C 0.17735 -0.03982 0.18204 -0.04259 0.18204 -0.04259 C 0.18894 -0.0507 0.1823 -0.04352 0.1892 -0.04884 C 0.19792 -0.05556 0.18998 -0.05139 0.1987 -0.05533 C 0.20443 -0.06204 0.20013 -0.05787 0.20704 -0.06158 C 0.22162 -0.06921 0.20795 -0.06296 0.21901 -0.06783 C 0.23164 -0.06713 0.2444 -0.06759 0.25704 -0.06574 C 0.25951 -0.06551 0.26185 -0.06296 0.2642 -0.06158 C 0.275 -0.05509 0.25795 -0.06505 0.2737 -0.05741 C 0.27618 -0.05625 0.27839 -0.05394 0.28086 -0.05301 C 0.28282 -0.05232 0.2849 -0.05185 0.28685 -0.05093 C 0.29063 -0.04931 0.29102 -0.04769 0.29519 -0.04676 C 0.30026 -0.0456 0.30547 -0.04537 0.31068 -0.04468 C 0.31914 -0.04213 0.31967 -0.04167 0.32969 -0.04028 C 0.33125 -0.04028 0.33282 -0.04028 0.33451 -0.04028 " pathEditMode="relative" ptsTypes="AAAAAAAAAAAAAAAAAAAAAAAAAA">
                                          <p:cBhvr>
                                            <p:cTn id="21" dur="2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2" fill="hold">
                          <p:stCondLst>
                            <p:cond delay="indefinite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9" fill="hold">
                          <p:stCondLst>
                            <p:cond delay="indefinite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6" fill="hold">
                          <p:stCondLst>
                            <p:cond delay="indefinite"/>
                          </p:stCondLst>
                          <p:childTnLst>
                            <p:par>
                              <p:cTn id="3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8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125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1" fill="hold">
                          <p:stCondLst>
                            <p:cond delay="indefinite"/>
                          </p:stCondLst>
                          <p:childTnLst>
                            <p:par>
                              <p:cTn id="4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3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5" dur="20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47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8499" y="-9525"/>
            <a:ext cx="12405353" cy="6970749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54701"/>
            <a:ext cx="12204700" cy="10033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2258915"/>
            <a:ext cx="7327899" cy="3726299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143750" y="4551513"/>
            <a:ext cx="10214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2+2=?</a:t>
            </a:r>
            <a:endParaRPr lang="zh-CN" altLang="en-US" sz="2800" i="1" dirty="0">
              <a:solidFill>
                <a:schemeClr val="tx1">
                  <a:lumMod val="65000"/>
                  <a:lumOff val="35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7096125" y="4900633"/>
            <a:ext cx="100700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5+2=?</a:t>
            </a:r>
            <a:endParaRPr lang="zh-CN" altLang="en-US" sz="2800" i="1" dirty="0">
              <a:solidFill>
                <a:schemeClr val="tx1">
                  <a:lumMod val="65000"/>
                  <a:lumOff val="35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6871326" y="1272268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点击此处添加标题</a:t>
            </a:r>
          </a:p>
        </p:txBody>
      </p:sp>
      <p:sp>
        <p:nvSpPr>
          <p:cNvPr id="65" name="矩形 64"/>
          <p:cNvSpPr/>
          <p:nvPr/>
        </p:nvSpPr>
        <p:spPr>
          <a:xfrm>
            <a:off x="5567971" y="1703116"/>
            <a:ext cx="5162745" cy="1392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 sz="1800">
                <a:solidFill>
                  <a:srgbClr val="000000"/>
                </a:solidFill>
                <a:uFillTx/>
              </a:defRPr>
            </a:pPr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uFill>
                  <a:solidFill>
                    <a:srgbClr val="808080"/>
                  </a:solidFill>
                </a:uFill>
                <a:latin typeface="方正少儿简体" panose="03000509000000000000" pitchFamily="65" charset="-122"/>
                <a:ea typeface="方正少儿简体" panose="03000509000000000000" pitchFamily="65" charset="-122"/>
                <a:cs typeface="+mn-ea"/>
                <a:sym typeface="+mn-lt"/>
              </a:rPr>
              <a:t>此处添加详细文本描述，建议与标题相关并符合整体</a:t>
            </a:r>
            <a:r>
              <a:rPr lang="zh-CN" altLang="en-US" sz="1200" dirty="0" smtClean="0">
                <a:solidFill>
                  <a:schemeClr val="bg1">
                    <a:lumMod val="95000"/>
                  </a:schemeClr>
                </a:solidFill>
                <a:uFill>
                  <a:solidFill>
                    <a:srgbClr val="808080"/>
                  </a:solidFill>
                </a:uFill>
                <a:latin typeface="方正少儿简体" panose="03000509000000000000" pitchFamily="65" charset="-122"/>
                <a:ea typeface="方正少儿简体" panose="03000509000000000000" pitchFamily="65" charset="-122"/>
                <a:cs typeface="+mn-ea"/>
                <a:sym typeface="+mn-lt"/>
              </a:rPr>
              <a:t>语言</a:t>
            </a: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uFill>
                  <a:solidFill>
                    <a:srgbClr val="808080"/>
                  </a:solidFill>
                </a:uFill>
                <a:latin typeface="方正少儿简体" panose="03000509000000000000" pitchFamily="65" charset="-122"/>
                <a:ea typeface="方正少儿简体" panose="03000509000000000000" pitchFamily="65" charset="-122"/>
                <a:cs typeface="+mn-ea"/>
                <a:sym typeface="+mn-lt"/>
              </a:rPr>
              <a:t>此处添加详细文本描述，建议与标题相关并符合整体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uFill>
                  <a:solidFill>
                    <a:srgbClr val="808080"/>
                  </a:solidFill>
                </a:uFill>
                <a:latin typeface="方正少儿简体" panose="03000509000000000000" pitchFamily="65" charset="-122"/>
                <a:ea typeface="方正少儿简体" panose="03000509000000000000" pitchFamily="65" charset="-122"/>
                <a:cs typeface="+mn-ea"/>
                <a:sym typeface="+mn-lt"/>
              </a:rPr>
              <a:t>语言此处</a:t>
            </a: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uFill>
                  <a:solidFill>
                    <a:srgbClr val="808080"/>
                  </a:solidFill>
                </a:uFill>
                <a:latin typeface="方正少儿简体" panose="03000509000000000000" pitchFamily="65" charset="-122"/>
                <a:ea typeface="方正少儿简体" panose="03000509000000000000" pitchFamily="65" charset="-122"/>
                <a:cs typeface="+mn-ea"/>
                <a:sym typeface="+mn-lt"/>
              </a:rPr>
              <a:t>添加详细文本描述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uFill>
                  <a:solidFill>
                    <a:srgbClr val="808080"/>
                  </a:solidFill>
                </a:uFill>
                <a:latin typeface="方正少儿简体" panose="03000509000000000000" pitchFamily="65" charset="-122"/>
                <a:ea typeface="方正少儿简体" panose="03000509000000000000" pitchFamily="65" charset="-122"/>
                <a:cs typeface="+mn-ea"/>
                <a:sym typeface="+mn-lt"/>
              </a:rPr>
              <a:t>，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uFill>
                <a:solidFill>
                  <a:srgbClr val="808080"/>
                </a:solidFill>
              </a:uFill>
              <a:latin typeface="方正少儿简体" panose="03000509000000000000" pitchFamily="65" charset="-122"/>
              <a:ea typeface="方正少儿简体" panose="03000509000000000000" pitchFamily="65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  <a:defRPr sz="1800">
                <a:solidFill>
                  <a:srgbClr val="000000"/>
                </a:solidFill>
                <a:uFillTx/>
              </a:defRPr>
            </a:pPr>
            <a:endParaRPr lang="zh-CN" altLang="en-US" sz="1400" dirty="0">
              <a:solidFill>
                <a:schemeClr val="bg1">
                  <a:lumMod val="95000"/>
                </a:schemeClr>
              </a:solidFill>
              <a:uFill>
                <a:solidFill>
                  <a:srgbClr val="808080"/>
                </a:solidFill>
              </a:uFill>
              <a:latin typeface="方正少儿简体" panose="03000509000000000000" pitchFamily="65" charset="-122"/>
              <a:ea typeface="方正少儿简体" panose="03000509000000000000" pitchFamily="65" charset="-122"/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647927" y="1230227"/>
            <a:ext cx="2756656" cy="1749362"/>
            <a:chOff x="1647927" y="1230227"/>
            <a:chExt cx="2756656" cy="1749362"/>
          </a:xfrm>
        </p:grpSpPr>
        <p:grpSp>
          <p:nvGrpSpPr>
            <p:cNvPr id="15" name="组合 14"/>
            <p:cNvGrpSpPr/>
            <p:nvPr/>
          </p:nvGrpSpPr>
          <p:grpSpPr>
            <a:xfrm rot="20618383">
              <a:off x="1647927" y="1230227"/>
              <a:ext cx="2756656" cy="1749362"/>
              <a:chOff x="2085975" y="1282905"/>
              <a:chExt cx="3299658" cy="2093949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2085975" y="1386129"/>
                <a:ext cx="3162300" cy="199072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4" name="组合 13"/>
              <p:cNvGrpSpPr/>
              <p:nvPr/>
            </p:nvGrpSpPr>
            <p:grpSpPr>
              <a:xfrm>
                <a:off x="2085975" y="1282905"/>
                <a:ext cx="3299658" cy="485969"/>
                <a:chOff x="2085975" y="1282905"/>
                <a:chExt cx="3299658" cy="485969"/>
              </a:xfrm>
            </p:grpSpPr>
            <p:sp>
              <p:nvSpPr>
                <p:cNvPr id="44" name="矩形 43"/>
                <p:cNvSpPr/>
                <p:nvPr/>
              </p:nvSpPr>
              <p:spPr>
                <a:xfrm rot="18455707">
                  <a:off x="1919296" y="1449584"/>
                  <a:ext cx="485969" cy="152611"/>
                </a:xfrm>
                <a:prstGeom prst="rect">
                  <a:avLst/>
                </a:prstGeom>
                <a:solidFill>
                  <a:schemeClr val="bg1">
                    <a:lumMod val="95000"/>
                    <a:alpha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7" name="矩形 46"/>
                <p:cNvSpPr/>
                <p:nvPr/>
              </p:nvSpPr>
              <p:spPr>
                <a:xfrm rot="2296509">
                  <a:off x="4899664" y="1409398"/>
                  <a:ext cx="485969" cy="152611"/>
                </a:xfrm>
                <a:prstGeom prst="rect">
                  <a:avLst/>
                </a:prstGeom>
                <a:solidFill>
                  <a:schemeClr val="bg1">
                    <a:lumMod val="95000"/>
                    <a:alpha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7" name="组合 16"/>
            <p:cNvGrpSpPr/>
            <p:nvPr/>
          </p:nvGrpSpPr>
          <p:grpSpPr>
            <a:xfrm>
              <a:off x="1787989" y="1518450"/>
              <a:ext cx="2546683" cy="1277056"/>
              <a:chOff x="1787989" y="1518450"/>
              <a:chExt cx="2546683" cy="1277056"/>
            </a:xfrm>
          </p:grpSpPr>
          <p:sp>
            <p:nvSpPr>
              <p:cNvPr id="66" name="矩形 65"/>
              <p:cNvSpPr/>
              <p:nvPr/>
            </p:nvSpPr>
            <p:spPr>
              <a:xfrm rot="20632052">
                <a:off x="1787989" y="1813571"/>
                <a:ext cx="2546683" cy="98193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defRPr sz="1800">
                    <a:solidFill>
                      <a:srgbClr val="000000"/>
                    </a:solidFill>
                    <a:uFillTx/>
                  </a:defRPr>
                </a:pPr>
                <a:r>
                  <a:rPr lang="zh-CN" altLang="en-US" sz="1200" dirty="0">
                    <a:solidFill>
                      <a:srgbClr val="67873F"/>
                    </a:solidFill>
                    <a:uFill>
                      <a:solidFill>
                        <a:srgbClr val="808080"/>
                      </a:solidFill>
                    </a:uFill>
                    <a:latin typeface="方正少儿简体" panose="03000509000000000000" pitchFamily="65" charset="-122"/>
                    <a:ea typeface="方正少儿简体" panose="03000509000000000000" pitchFamily="65" charset="-122"/>
                    <a:cs typeface="+mn-ea"/>
                    <a:sym typeface="+mn-lt"/>
                  </a:rPr>
                  <a:t>此处添加详细文本描述，建议与标题相关并符合整体</a:t>
                </a:r>
                <a:r>
                  <a:rPr lang="zh-CN" altLang="en-US" sz="1200" dirty="0" smtClean="0">
                    <a:solidFill>
                      <a:srgbClr val="67873F"/>
                    </a:solidFill>
                    <a:uFill>
                      <a:solidFill>
                        <a:srgbClr val="808080"/>
                      </a:solidFill>
                    </a:uFill>
                    <a:latin typeface="方正少儿简体" panose="03000509000000000000" pitchFamily="65" charset="-122"/>
                    <a:ea typeface="方正少儿简体" panose="03000509000000000000" pitchFamily="65" charset="-122"/>
                    <a:cs typeface="+mn-ea"/>
                    <a:sym typeface="+mn-lt"/>
                  </a:rPr>
                  <a:t>语言</a:t>
                </a:r>
                <a:r>
                  <a:rPr lang="zh-CN" altLang="en-US" sz="1400" dirty="0">
                    <a:solidFill>
                      <a:srgbClr val="67873F"/>
                    </a:solidFill>
                    <a:uFill>
                      <a:solidFill>
                        <a:srgbClr val="808080"/>
                      </a:solidFill>
                    </a:uFill>
                    <a:latin typeface="方正少儿简体" panose="03000509000000000000" pitchFamily="65" charset="-122"/>
                    <a:ea typeface="方正少儿简体" panose="03000509000000000000" pitchFamily="65" charset="-122"/>
                    <a:cs typeface="+mn-ea"/>
                    <a:sym typeface="+mn-lt"/>
                  </a:rPr>
                  <a:t>此处添加详细文本描述，建议与</a:t>
                </a:r>
                <a:r>
                  <a:rPr lang="zh-CN" altLang="en-US" sz="1400" dirty="0" smtClean="0">
                    <a:solidFill>
                      <a:srgbClr val="67873F"/>
                    </a:solidFill>
                    <a:uFill>
                      <a:solidFill>
                        <a:srgbClr val="808080"/>
                      </a:solidFill>
                    </a:uFill>
                    <a:latin typeface="方正少儿简体" panose="03000509000000000000" pitchFamily="65" charset="-122"/>
                    <a:ea typeface="方正少儿简体" panose="03000509000000000000" pitchFamily="65" charset="-122"/>
                    <a:cs typeface="+mn-ea"/>
                    <a:sym typeface="+mn-lt"/>
                  </a:rPr>
                  <a:t>标题</a:t>
                </a:r>
                <a:endParaRPr lang="zh-CN" altLang="en-US" sz="1400" dirty="0">
                  <a:solidFill>
                    <a:srgbClr val="67873F"/>
                  </a:solidFill>
                  <a:uFill>
                    <a:solidFill>
                      <a:srgbClr val="808080"/>
                    </a:solidFill>
                  </a:uFill>
                  <a:latin typeface="方正少儿简体" panose="03000509000000000000" pitchFamily="65" charset="-122"/>
                  <a:ea typeface="方正少儿简体" panose="03000509000000000000" pitchFamily="65" charset="-122"/>
                  <a:cs typeface="+mn-ea"/>
                  <a:sym typeface="+mn-lt"/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 rot="20710254">
                <a:off x="2237580" y="1518450"/>
                <a:ext cx="110799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dirty="0">
                    <a:solidFill>
                      <a:srgbClr val="67873F"/>
                    </a:solidFill>
                    <a:latin typeface="方正少儿简体" panose="03000509000000000000" pitchFamily="65" charset="-122"/>
                    <a:ea typeface="方正少儿简体" panose="03000509000000000000" pitchFamily="65" charset="-122"/>
                  </a:rPr>
                  <a:t>添加标题</a:t>
                </a:r>
                <a:endParaRPr lang="zh-CN" altLang="en-US" dirty="0">
                  <a:solidFill>
                    <a:srgbClr val="67873F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2468832" y="3547416"/>
            <a:ext cx="2756656" cy="1749362"/>
            <a:chOff x="2468832" y="3547416"/>
            <a:chExt cx="2756656" cy="1749362"/>
          </a:xfrm>
        </p:grpSpPr>
        <p:grpSp>
          <p:nvGrpSpPr>
            <p:cNvPr id="54" name="组合 53"/>
            <p:cNvGrpSpPr/>
            <p:nvPr/>
          </p:nvGrpSpPr>
          <p:grpSpPr>
            <a:xfrm rot="290937">
              <a:off x="2468832" y="3547416"/>
              <a:ext cx="2756656" cy="1749362"/>
              <a:chOff x="2085975" y="1282905"/>
              <a:chExt cx="3299658" cy="2093949"/>
            </a:xfrm>
          </p:grpSpPr>
          <p:sp>
            <p:nvSpPr>
              <p:cNvPr id="55" name="矩形 54"/>
              <p:cNvSpPr/>
              <p:nvPr/>
            </p:nvSpPr>
            <p:spPr>
              <a:xfrm>
                <a:off x="2085975" y="1386129"/>
                <a:ext cx="3162300" cy="199072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1" name="组合 60"/>
              <p:cNvGrpSpPr/>
              <p:nvPr/>
            </p:nvGrpSpPr>
            <p:grpSpPr>
              <a:xfrm>
                <a:off x="2085975" y="1282905"/>
                <a:ext cx="3299658" cy="485969"/>
                <a:chOff x="2085975" y="1282905"/>
                <a:chExt cx="3299658" cy="485969"/>
              </a:xfrm>
            </p:grpSpPr>
            <p:sp>
              <p:nvSpPr>
                <p:cNvPr id="62" name="矩形 61"/>
                <p:cNvSpPr/>
                <p:nvPr/>
              </p:nvSpPr>
              <p:spPr>
                <a:xfrm rot="18455707">
                  <a:off x="1919296" y="1449584"/>
                  <a:ext cx="485969" cy="152611"/>
                </a:xfrm>
                <a:prstGeom prst="rect">
                  <a:avLst/>
                </a:prstGeom>
                <a:solidFill>
                  <a:schemeClr val="bg1">
                    <a:lumMod val="95000"/>
                    <a:alpha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3" name="矩形 62"/>
                <p:cNvSpPr/>
                <p:nvPr/>
              </p:nvSpPr>
              <p:spPr>
                <a:xfrm rot="2296509">
                  <a:off x="4899664" y="1409398"/>
                  <a:ext cx="485969" cy="152611"/>
                </a:xfrm>
                <a:prstGeom prst="rect">
                  <a:avLst/>
                </a:prstGeom>
                <a:solidFill>
                  <a:schemeClr val="bg1">
                    <a:lumMod val="95000"/>
                    <a:alpha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67" name="组合 66"/>
            <p:cNvGrpSpPr/>
            <p:nvPr/>
          </p:nvGrpSpPr>
          <p:grpSpPr>
            <a:xfrm rot="1223090">
              <a:off x="2591266" y="3871720"/>
              <a:ext cx="2546683" cy="1293920"/>
              <a:chOff x="1787989" y="1518450"/>
              <a:chExt cx="2546683" cy="1293920"/>
            </a:xfrm>
          </p:grpSpPr>
          <p:sp>
            <p:nvSpPr>
              <p:cNvPr id="68" name="矩形 67"/>
              <p:cNvSpPr/>
              <p:nvPr/>
            </p:nvSpPr>
            <p:spPr>
              <a:xfrm rot="20632052">
                <a:off x="1787989" y="1796707"/>
                <a:ext cx="2546683" cy="10156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defRPr sz="1800">
                    <a:solidFill>
                      <a:srgbClr val="000000"/>
                    </a:solidFill>
                    <a:uFillTx/>
                  </a:defRPr>
                </a:pPr>
                <a:r>
                  <a:rPr lang="zh-CN" altLang="en-US" sz="1200" dirty="0">
                    <a:solidFill>
                      <a:srgbClr val="D5760B"/>
                    </a:solidFill>
                    <a:uFill>
                      <a:solidFill>
                        <a:srgbClr val="808080"/>
                      </a:solidFill>
                    </a:uFill>
                    <a:latin typeface="方正少儿简体" panose="03000509000000000000" pitchFamily="65" charset="-122"/>
                    <a:ea typeface="方正少儿简体" panose="03000509000000000000" pitchFamily="65" charset="-122"/>
                    <a:cs typeface="+mn-ea"/>
                    <a:sym typeface="+mn-lt"/>
                  </a:rPr>
                  <a:t>此处添加详细文本描述，建议与标题相关并符合整体</a:t>
                </a:r>
                <a:r>
                  <a:rPr lang="zh-CN" altLang="en-US" sz="1200" dirty="0" smtClean="0">
                    <a:solidFill>
                      <a:srgbClr val="D5760B"/>
                    </a:solidFill>
                    <a:uFill>
                      <a:solidFill>
                        <a:srgbClr val="808080"/>
                      </a:solidFill>
                    </a:uFill>
                    <a:latin typeface="方正少儿简体" panose="03000509000000000000" pitchFamily="65" charset="-122"/>
                    <a:ea typeface="方正少儿简体" panose="03000509000000000000" pitchFamily="65" charset="-122"/>
                    <a:cs typeface="+mn-ea"/>
                    <a:sym typeface="+mn-lt"/>
                  </a:rPr>
                  <a:t>语言</a:t>
                </a:r>
                <a:r>
                  <a:rPr lang="zh-CN" altLang="en-US" sz="1400" dirty="0">
                    <a:solidFill>
                      <a:srgbClr val="D5760B"/>
                    </a:solidFill>
                    <a:uFill>
                      <a:solidFill>
                        <a:srgbClr val="808080"/>
                      </a:solidFill>
                    </a:uFill>
                    <a:latin typeface="方正少儿简体" panose="03000509000000000000" pitchFamily="65" charset="-122"/>
                    <a:ea typeface="方正少儿简体" panose="03000509000000000000" pitchFamily="65" charset="-122"/>
                    <a:cs typeface="+mn-ea"/>
                    <a:sym typeface="+mn-lt"/>
                  </a:rPr>
                  <a:t>此处添加详细文本描述，建议与</a:t>
                </a:r>
                <a:r>
                  <a:rPr lang="zh-CN" altLang="en-US" sz="1400" dirty="0" smtClean="0">
                    <a:solidFill>
                      <a:srgbClr val="D5760B"/>
                    </a:solidFill>
                    <a:uFill>
                      <a:solidFill>
                        <a:srgbClr val="808080"/>
                      </a:solidFill>
                    </a:uFill>
                    <a:latin typeface="方正少儿简体" panose="03000509000000000000" pitchFamily="65" charset="-122"/>
                    <a:ea typeface="方正少儿简体" panose="03000509000000000000" pitchFamily="65" charset="-122"/>
                    <a:cs typeface="+mn-ea"/>
                    <a:sym typeface="+mn-lt"/>
                  </a:rPr>
                  <a:t>标题</a:t>
                </a:r>
                <a:endParaRPr lang="zh-CN" altLang="en-US" sz="1400" dirty="0">
                  <a:solidFill>
                    <a:srgbClr val="D5760B"/>
                  </a:solidFill>
                  <a:uFill>
                    <a:solidFill>
                      <a:srgbClr val="808080"/>
                    </a:solidFill>
                  </a:uFill>
                  <a:latin typeface="方正少儿简体" panose="03000509000000000000" pitchFamily="65" charset="-122"/>
                  <a:ea typeface="方正少儿简体" panose="03000509000000000000" pitchFamily="65" charset="-122"/>
                  <a:cs typeface="+mn-ea"/>
                  <a:sym typeface="+mn-lt"/>
                </a:endParaRPr>
              </a:p>
            </p:txBody>
          </p:sp>
          <p:sp>
            <p:nvSpPr>
              <p:cNvPr id="69" name="矩形 68"/>
              <p:cNvSpPr/>
              <p:nvPr/>
            </p:nvSpPr>
            <p:spPr>
              <a:xfrm rot="20710254">
                <a:off x="2237580" y="1518450"/>
                <a:ext cx="110799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dirty="0">
                    <a:solidFill>
                      <a:srgbClr val="D5760B"/>
                    </a:solidFill>
                    <a:latin typeface="方正少儿简体" panose="03000509000000000000" pitchFamily="65" charset="-122"/>
                    <a:ea typeface="方正少儿简体" panose="03000509000000000000" pitchFamily="65" charset="-122"/>
                  </a:rPr>
                  <a:t>添加标题</a:t>
                </a:r>
                <a:endParaRPr lang="zh-CN" altLang="en-US" dirty="0">
                  <a:solidFill>
                    <a:srgbClr val="D5760B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4815821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Click="0" advTm="0">
        <p15:prstTrans prst="drape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60000" fill="hold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8" fill="hold">
                          <p:stCondLst>
                            <p:cond delay="indefinite"/>
                          </p:stCondLst>
                          <p:childTnLst>
                            <p:par>
                              <p:cTn id="2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0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125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15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 fmla="#ppt_x+(cos(-2*pi*(1-$))*-#ppt_x-sin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+(sin(-2*pi*(1-$))*-#ppt_x+cos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1" fill="hold">
                          <p:stCondLst>
                            <p:cond delay="indefinite"/>
                          </p:stCondLst>
                          <p:childTnLst>
                            <p:par>
                              <p:cTn id="4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3" presetID="15" presetClass="entr" presetSubtype="0" fill="hold" nodeType="click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1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1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 fmla="#ppt_x+(cos(-2*pi*(1-$))*-#ppt_x-sin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+(sin(-2*pi*(1-$))*-#ppt_x+cos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9" fill="hold">
                          <p:stCondLst>
                            <p:cond delay="indefinite"/>
                          </p:stCondLst>
                          <p:childTnLst>
                            <p:par>
                              <p:cTn id="5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1" presetID="2" presetClass="entr" presetSubtype="2" accel="6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3" dur="125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4" dur="125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5" fill="hold">
                          <p:stCondLst>
                            <p:cond delay="indefinite"/>
                          </p:stCondLst>
                          <p:childTnLst>
                            <p:par>
                              <p:cTn id="5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7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4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4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4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4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400" tmFilter="0,0; .5, 1; 1, 1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/>
          <p:bldP spid="42" grpId="0"/>
          <p:bldP spid="64" grpId="0"/>
          <p:bldP spid="65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6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8" fill="hold">
                          <p:stCondLst>
                            <p:cond delay="indefinite"/>
                          </p:stCondLst>
                          <p:childTnLst>
                            <p:par>
                              <p:cTn id="2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0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125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15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 fmla="#ppt_x+(cos(-2*pi*(1-$))*-#ppt_x-sin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+(sin(-2*pi*(1-$))*-#ppt_x+cos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1" fill="hold">
                          <p:stCondLst>
                            <p:cond delay="indefinite"/>
                          </p:stCondLst>
                          <p:childTnLst>
                            <p:par>
                              <p:cTn id="4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3" presetID="15" presetClass="entr" presetSubtype="0" fill="hold" nodeType="click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1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1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 fmla="#ppt_x+(cos(-2*pi*(1-$))*-#ppt_x-sin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+(sin(-2*pi*(1-$))*-#ppt_x+cos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9" fill="hold">
                          <p:stCondLst>
                            <p:cond delay="indefinite"/>
                          </p:stCondLst>
                          <p:childTnLst>
                            <p:par>
                              <p:cTn id="5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1" presetID="2" presetClass="entr" presetSubtype="2" accel="6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125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125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5" fill="hold">
                          <p:stCondLst>
                            <p:cond delay="indefinite"/>
                          </p:stCondLst>
                          <p:childTnLst>
                            <p:par>
                              <p:cTn id="5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7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4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4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4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4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400" tmFilter="0,0; .5, 1; 1, 1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/>
          <p:bldP spid="42" grpId="0"/>
          <p:bldP spid="64" grpId="0"/>
          <p:bldP spid="65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47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3353" y="0"/>
            <a:ext cx="12405353" cy="697074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204700" cy="6858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9823" y="4543065"/>
            <a:ext cx="2230809" cy="209304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735626" y="4927599"/>
            <a:ext cx="583267" cy="40957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12295989" y="5663638"/>
            <a:ext cx="466376" cy="43663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7701" y="991464"/>
            <a:ext cx="1487438" cy="139321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69" y="731606"/>
            <a:ext cx="1997731" cy="6239144"/>
          </a:xfrm>
          <a:prstGeom prst="rect">
            <a:avLst/>
          </a:prstGeom>
        </p:spPr>
      </p:pic>
      <p:grpSp>
        <p:nvGrpSpPr>
          <p:cNvPr id="28" name="组合 27"/>
          <p:cNvGrpSpPr/>
          <p:nvPr/>
        </p:nvGrpSpPr>
        <p:grpSpPr>
          <a:xfrm>
            <a:off x="8395962" y="2087411"/>
            <a:ext cx="1354086" cy="1168595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57479" y="2117710"/>
              <a:ext cx="1031051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6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66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067172" y="1678431"/>
            <a:ext cx="1354086" cy="1175828"/>
            <a:chOff x="3067172" y="1678431"/>
            <a:chExt cx="1354086" cy="1175828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67462" y="1746263"/>
              <a:ext cx="1031051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66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66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763782" y="2031260"/>
            <a:ext cx="1354086" cy="1168595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911624" y="2065001"/>
              <a:ext cx="1031051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66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66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545751" y="1967332"/>
            <a:ext cx="1354086" cy="1178086"/>
            <a:chOff x="6545751" y="1967332"/>
            <a:chExt cx="1354086" cy="1178086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710469" y="2037422"/>
              <a:ext cx="1031051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66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66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709943" y="1804998"/>
            <a:ext cx="654056" cy="177371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4635925" y="1816637"/>
            <a:ext cx="654056" cy="177371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7357675" y="1852964"/>
            <a:ext cx="654056" cy="177371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9084817" y="2014730"/>
            <a:ext cx="654056" cy="177371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057622" y="3810645"/>
            <a:ext cx="41857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绿色卡通儿童幼儿园教育课件</a:t>
            </a:r>
          </a:p>
        </p:txBody>
      </p:sp>
    </p:spTree>
    <p:extLst>
      <p:ext uri="{BB962C8B-B14F-4D97-AF65-F5344CB8AC3E}">
        <p14:creationId xmlns:p14="http://schemas.microsoft.com/office/powerpoint/2010/main" val="407311194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5000" advClick="0" advTm="0">
        <p15:prstTrans prst="curtains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60000" fill="hold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0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    <p:cBhvr>
                                            <p:cTn id="19" dur="3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" presetID="0" presetClass="path" presetSubtype="0" accel="50000" decel="5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    <p:cBhvr>
                                            <p:cTn id="21" dur="2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2" fill="hold">
                          <p:stCondLst>
                            <p:cond delay="indefinite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1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7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2" fill="hold">
                          <p:stCondLst>
                            <p:cond delay="indefinite"/>
                          </p:stCondLst>
                          <p:childTnLst>
                            <p:par>
                              <p:cTn id="3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4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9" fill="hold">
                          <p:stCondLst>
                            <p:cond delay="indefinite"/>
                          </p:stCondLst>
                          <p:childTnLst>
                            <p:par>
                              <p:cTn id="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" presetID="47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6" fill="hold">
                          <p:stCondLst>
                            <p:cond delay="indefinite"/>
                          </p:stCondLst>
                          <p:childTnLst>
                            <p:par>
                              <p:cTn id="4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8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3" fill="hold">
                          <p:stCondLst>
                            <p:cond delay="indefinite"/>
                          </p:stCondLst>
                          <p:childTnLst>
                            <p:par>
                              <p:cTn id="5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5" presetID="47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0" fill="hold">
                          <p:stCondLst>
                            <p:cond delay="indefinite"/>
                          </p:stCondLst>
                          <p:childTnLst>
                            <p:par>
                              <p:cTn id="6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2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4" fill="hold">
                          <p:stCondLst>
                            <p:cond delay="indefinite"/>
                          </p:stCondLst>
                          <p:childTnLst>
                            <p:par>
                              <p:cTn id="7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6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400" tmFilter="0,0; .5, 1; 1, 1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42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5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6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 animBg="1"/>
          <p:bldP spid="25" grpId="0" animBg="1"/>
          <p:bldP spid="26" grpId="0" animBg="1"/>
          <p:bldP spid="27" grpId="0" animBg="1"/>
          <p:bldP spid="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6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0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    <p:cBhvr>
                                            <p:cTn id="19" dur="3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" presetID="0" presetClass="path" presetSubtype="0" accel="50000" decel="5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    <p:cBhvr>
                                            <p:cTn id="21" dur="2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2" fill="hold">
                          <p:stCondLst>
                            <p:cond delay="indefinite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1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7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2" fill="hold">
                          <p:stCondLst>
                            <p:cond delay="indefinite"/>
                          </p:stCondLst>
                          <p:childTnLst>
                            <p:par>
                              <p:cTn id="3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4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9" fill="hold">
                          <p:stCondLst>
                            <p:cond delay="indefinite"/>
                          </p:stCondLst>
                          <p:childTnLst>
                            <p:par>
                              <p:cTn id="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" presetID="47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6" fill="hold">
                          <p:stCondLst>
                            <p:cond delay="indefinite"/>
                          </p:stCondLst>
                          <p:childTnLst>
                            <p:par>
                              <p:cTn id="4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8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3" fill="hold">
                          <p:stCondLst>
                            <p:cond delay="indefinite"/>
                          </p:stCondLst>
                          <p:childTnLst>
                            <p:par>
                              <p:cTn id="5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5" presetID="47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0" fill="hold">
                          <p:stCondLst>
                            <p:cond delay="indefinite"/>
                          </p:stCondLst>
                          <p:childTnLst>
                            <p:par>
                              <p:cTn id="6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2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4" fill="hold">
                          <p:stCondLst>
                            <p:cond delay="indefinite"/>
                          </p:stCondLst>
                          <p:childTnLst>
                            <p:par>
                              <p:cTn id="7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6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400" tmFilter="0,0; .5, 1; 1, 1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42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5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6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 animBg="1"/>
          <p:bldP spid="25" grpId="0" animBg="1"/>
          <p:bldP spid="26" grpId="0" animBg="1"/>
          <p:bldP spid="27" grpId="0" animBg="1"/>
          <p:bldP spid="2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47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8499" y="-9525"/>
            <a:ext cx="12405353" cy="6970749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 rot="20718769">
            <a:off x="3590622" y="1746263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 dirty="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341" y="217650"/>
            <a:ext cx="2636837" cy="223657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557816" y="1198968"/>
            <a:ext cx="1313180" cy="76944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目录</a:t>
            </a:r>
            <a:endParaRPr lang="zh-CN" altLang="en-US" sz="4400" dirty="0">
              <a:solidFill>
                <a:schemeClr val="bg1">
                  <a:lumMod val="95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702" y="2858695"/>
            <a:ext cx="2469476" cy="3624038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3989814" y="1419225"/>
            <a:ext cx="947935" cy="928481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50086" y="1742071"/>
              <a:ext cx="550151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 smtClean="0">
                  <a:solidFill>
                    <a:schemeClr val="bg1">
                      <a:lumMod val="95000"/>
                    </a:schemeClr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1</a:t>
              </a:r>
              <a:endParaRPr lang="zh-CN" altLang="en-US" sz="54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989814" y="2453399"/>
            <a:ext cx="947935" cy="946847"/>
            <a:chOff x="3620985" y="1717006"/>
            <a:chExt cx="1010329" cy="1009170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40" name="文本框 39"/>
            <p:cNvSpPr txBox="1"/>
            <p:nvPr/>
          </p:nvSpPr>
          <p:spPr>
            <a:xfrm>
              <a:off x="3850086" y="1742071"/>
              <a:ext cx="577820" cy="9841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 smtClean="0">
                  <a:solidFill>
                    <a:schemeClr val="bg1">
                      <a:lumMod val="95000"/>
                    </a:schemeClr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2</a:t>
              </a:r>
              <a:endParaRPr lang="zh-CN" altLang="en-US" sz="54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3989814" y="3482515"/>
            <a:ext cx="947935" cy="933539"/>
            <a:chOff x="3620985" y="1711615"/>
            <a:chExt cx="1010329" cy="994986"/>
          </a:xfrm>
        </p:grpSpPr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46" name="文本框 45"/>
            <p:cNvSpPr txBox="1"/>
            <p:nvPr/>
          </p:nvSpPr>
          <p:spPr>
            <a:xfrm>
              <a:off x="3850086" y="1711615"/>
              <a:ext cx="545358" cy="9841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 smtClean="0">
                  <a:solidFill>
                    <a:schemeClr val="bg1">
                      <a:lumMod val="95000"/>
                    </a:schemeClr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3</a:t>
              </a:r>
              <a:endParaRPr lang="zh-CN" altLang="en-US" sz="54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3989814" y="4478589"/>
            <a:ext cx="947935" cy="971639"/>
            <a:chOff x="3620985" y="1671007"/>
            <a:chExt cx="1010329" cy="1035594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49" name="文本框 48"/>
            <p:cNvSpPr txBox="1"/>
            <p:nvPr/>
          </p:nvSpPr>
          <p:spPr>
            <a:xfrm>
              <a:off x="3850086" y="1671007"/>
              <a:ext cx="570986" cy="9841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 smtClean="0">
                  <a:solidFill>
                    <a:schemeClr val="bg1">
                      <a:lumMod val="95000"/>
                    </a:schemeClr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4</a:t>
              </a:r>
              <a:endParaRPr lang="zh-CN" altLang="en-US" sz="54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5021010" y="1604761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点击此处添加标题</a:t>
            </a:r>
          </a:p>
        </p:txBody>
      </p:sp>
      <p:sp>
        <p:nvSpPr>
          <p:cNvPr id="52" name="矩形 51"/>
          <p:cNvSpPr/>
          <p:nvPr/>
        </p:nvSpPr>
        <p:spPr>
          <a:xfrm>
            <a:off x="5021010" y="2647026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点击此处添加标题</a:t>
            </a:r>
          </a:p>
        </p:txBody>
      </p:sp>
      <p:sp>
        <p:nvSpPr>
          <p:cNvPr id="53" name="矩形 52"/>
          <p:cNvSpPr/>
          <p:nvPr/>
        </p:nvSpPr>
        <p:spPr>
          <a:xfrm>
            <a:off x="5021010" y="3728806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点击此处添加标题</a:t>
            </a:r>
          </a:p>
        </p:txBody>
      </p:sp>
      <p:sp>
        <p:nvSpPr>
          <p:cNvPr id="54" name="矩形 53"/>
          <p:cNvSpPr/>
          <p:nvPr/>
        </p:nvSpPr>
        <p:spPr>
          <a:xfrm>
            <a:off x="5021010" y="4718054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点击此处添加标题</a:t>
            </a:r>
          </a:p>
        </p:txBody>
      </p:sp>
      <p:pic>
        <p:nvPicPr>
          <p:cNvPr id="55" name="图片 5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8626" y="3651746"/>
            <a:ext cx="2761982" cy="2967264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54701"/>
            <a:ext cx="12204700" cy="100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6574791"/>
      </p:ext>
    </p:extLst>
  </p:cSld>
  <p:clrMapOvr>
    <a:masterClrMapping/>
  </p:clrMapOvr>
  <p:transition spd="slow" advClick="0" advTm="0">
    <p:push dir="u"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60000" fill="hold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47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32" presetClass="emph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6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7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8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9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30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1" presetID="4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6" fill="hold">
                          <p:stCondLst>
                            <p:cond delay="indefinite"/>
                          </p:stCondLst>
                          <p:childTnLst>
                            <p:par>
                              <p:cTn id="3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8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3" fill="hold">
                          <p:stCondLst>
                            <p:cond delay="indefinite"/>
                          </p:stCondLst>
                          <p:childTnLst>
                            <p:par>
                              <p:cTn id="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5" presetID="3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1" fill="hold">
                          <p:stCondLst>
                            <p:cond delay="indefinite"/>
                          </p:stCondLst>
                          <p:childTnLst>
                            <p:par>
                              <p:cTn id="5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3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75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6" fill="hold">
                          <p:stCondLst>
                            <p:cond delay="indefinite"/>
                          </p:stCondLst>
                          <p:childTnLst>
                            <p:par>
                              <p:cTn id="5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8" presetID="3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75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4" fill="hold">
                          <p:stCondLst>
                            <p:cond delay="indefinite"/>
                          </p:stCondLst>
                          <p:childTnLst>
                            <p:par>
                              <p:cTn id="6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6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8" dur="75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9" fill="hold">
                          <p:stCondLst>
                            <p:cond delay="indefinite"/>
                          </p:stCondLst>
                          <p:childTnLst>
                            <p:par>
                              <p:cTn id="7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1" presetID="3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75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7" fill="hold">
                          <p:stCondLst>
                            <p:cond delay="indefinite"/>
                          </p:stCondLst>
                          <p:childTnLst>
                            <p:par>
                              <p:cTn id="7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9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1" dur="75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2" fill="hold">
                          <p:stCondLst>
                            <p:cond delay="indefinite"/>
                          </p:stCondLst>
                          <p:childTnLst>
                            <p:par>
                              <p:cTn id="8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4" presetID="3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7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7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7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75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0" fill="hold">
                          <p:stCondLst>
                            <p:cond delay="indefinite"/>
                          </p:stCondLst>
                          <p:childTnLst>
                            <p:par>
                              <p:cTn id="9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2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4" dur="75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5" fill="hold">
                          <p:stCondLst>
                            <p:cond delay="indefinite"/>
                          </p:stCondLst>
                          <p:childTnLst>
                            <p:par>
                              <p:cTn id="9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7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9" dur="10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0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/>
          <p:bldP spid="51" grpId="0"/>
          <p:bldP spid="52" grpId="0"/>
          <p:bldP spid="53" grpId="0"/>
          <p:bldP spid="5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6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47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32" presetClass="emph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6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7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8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9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30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1" presetID="4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6" fill="hold">
                          <p:stCondLst>
                            <p:cond delay="indefinite"/>
                          </p:stCondLst>
                          <p:childTnLst>
                            <p:par>
                              <p:cTn id="3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8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3" fill="hold">
                          <p:stCondLst>
                            <p:cond delay="indefinite"/>
                          </p:stCondLst>
                          <p:childTnLst>
                            <p:par>
                              <p:cTn id="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5" presetID="3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1" fill="hold">
                          <p:stCondLst>
                            <p:cond delay="indefinite"/>
                          </p:stCondLst>
                          <p:childTnLst>
                            <p:par>
                              <p:cTn id="5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3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75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6" fill="hold">
                          <p:stCondLst>
                            <p:cond delay="indefinite"/>
                          </p:stCondLst>
                          <p:childTnLst>
                            <p:par>
                              <p:cTn id="5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8" presetID="3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75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4" fill="hold">
                          <p:stCondLst>
                            <p:cond delay="indefinite"/>
                          </p:stCondLst>
                          <p:childTnLst>
                            <p:par>
                              <p:cTn id="6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6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8" dur="75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9" fill="hold">
                          <p:stCondLst>
                            <p:cond delay="indefinite"/>
                          </p:stCondLst>
                          <p:childTnLst>
                            <p:par>
                              <p:cTn id="7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1" presetID="3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75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7" fill="hold">
                          <p:stCondLst>
                            <p:cond delay="indefinite"/>
                          </p:stCondLst>
                          <p:childTnLst>
                            <p:par>
                              <p:cTn id="7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9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1" dur="75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2" fill="hold">
                          <p:stCondLst>
                            <p:cond delay="indefinite"/>
                          </p:stCondLst>
                          <p:childTnLst>
                            <p:par>
                              <p:cTn id="8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4" presetID="3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7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7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7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75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0" fill="hold">
                          <p:stCondLst>
                            <p:cond delay="indefinite"/>
                          </p:stCondLst>
                          <p:childTnLst>
                            <p:par>
                              <p:cTn id="9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2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4" dur="75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5" fill="hold">
                          <p:stCondLst>
                            <p:cond delay="indefinite"/>
                          </p:stCondLst>
                          <p:childTnLst>
                            <p:par>
                              <p:cTn id="9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7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9" dur="10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0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/>
          <p:bldP spid="51" grpId="0"/>
          <p:bldP spid="52" grpId="0"/>
          <p:bldP spid="53" grpId="0"/>
          <p:bldP spid="54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47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8499" y="-9525"/>
            <a:ext cx="12405353" cy="6970749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 rot="20718769">
            <a:off x="3590622" y="1746263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 dirty="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341" y="217650"/>
            <a:ext cx="2636837" cy="223657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557816" y="1198968"/>
            <a:ext cx="1313180" cy="76944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目录</a:t>
            </a:r>
            <a:endParaRPr lang="zh-CN" altLang="en-US" sz="4400" dirty="0">
              <a:solidFill>
                <a:schemeClr val="bg1">
                  <a:lumMod val="95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3912797" y="2552198"/>
            <a:ext cx="1361782" cy="1333835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76896" y="1766530"/>
              <a:ext cx="498553" cy="8905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 smtClean="0">
                  <a:solidFill>
                    <a:schemeClr val="bg1">
                      <a:lumMod val="95000"/>
                    </a:schemeClr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1</a:t>
              </a:r>
              <a:endParaRPr lang="zh-CN" altLang="en-US" sz="72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5300552" y="2926727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点击此处添加标题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54701"/>
            <a:ext cx="12204700" cy="1003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342473" y="3251200"/>
            <a:ext cx="1823758" cy="2948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73240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250" advClick="0" advTm="0">
        <p15:prstTrans prst="origami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60000" fill="hold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47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32" presetClass="emph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6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7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8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9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30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4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3" fill="hold">
                          <p:stCondLst>
                            <p:cond delay="indefinite"/>
                          </p:stCondLst>
                          <p:childTnLst>
                            <p:par>
                              <p:cTn id="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5" presetID="3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1" fill="hold">
                          <p:stCondLst>
                            <p:cond delay="indefinite"/>
                          </p:stCondLst>
                          <p:childTnLst>
                            <p:par>
                              <p:cTn id="5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3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75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/>
          <p:bldP spid="51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6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47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32" presetClass="emph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6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7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8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9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30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4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3" fill="hold">
                          <p:stCondLst>
                            <p:cond delay="indefinite"/>
                          </p:stCondLst>
                          <p:childTnLst>
                            <p:par>
                              <p:cTn id="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5" presetID="3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1" fill="hold">
                          <p:stCondLst>
                            <p:cond delay="indefinite"/>
                          </p:stCondLst>
                          <p:childTnLst>
                            <p:par>
                              <p:cTn id="5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3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75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/>
          <p:bldP spid="51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47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8499" y="-9525"/>
            <a:ext cx="12405353" cy="6970749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 rot="20718769">
            <a:off x="3590622" y="1746263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 dirty="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264" y="3119985"/>
            <a:ext cx="3046137" cy="3280455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5037312" y="1244599"/>
            <a:ext cx="2048294" cy="1984204"/>
            <a:chOff x="5037312" y="1244599"/>
            <a:chExt cx="2048294" cy="1984204"/>
          </a:xfrm>
        </p:grpSpPr>
        <p:sp>
          <p:nvSpPr>
            <p:cNvPr id="18" name="矩形 17"/>
            <p:cNvSpPr/>
            <p:nvPr/>
          </p:nvSpPr>
          <p:spPr>
            <a:xfrm>
              <a:off x="5037312" y="1244599"/>
              <a:ext cx="2048294" cy="19842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5157273" y="1336296"/>
              <a:ext cx="1808372" cy="1448631"/>
            </a:xfrm>
            <a:prstGeom prst="rect">
              <a:avLst/>
            </a:prstGeom>
            <a:blipFill>
              <a:blip r:embed="rId6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858293" y="1244599"/>
            <a:ext cx="2048294" cy="1984204"/>
            <a:chOff x="7858293" y="1244599"/>
            <a:chExt cx="2048294" cy="1984204"/>
          </a:xfrm>
        </p:grpSpPr>
        <p:sp>
          <p:nvSpPr>
            <p:cNvPr id="19" name="矩形 18"/>
            <p:cNvSpPr/>
            <p:nvPr/>
          </p:nvSpPr>
          <p:spPr>
            <a:xfrm>
              <a:off x="7858293" y="1244599"/>
              <a:ext cx="2048294" cy="19842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7978254" y="1336296"/>
              <a:ext cx="1808372" cy="1448631"/>
            </a:xfrm>
            <a:prstGeom prst="rect">
              <a:avLst/>
            </a:prstGeom>
            <a:blipFill>
              <a:blip r:embed="rId7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3667713" y="3629196"/>
            <a:ext cx="2048294" cy="1984204"/>
            <a:chOff x="3667713" y="3629196"/>
            <a:chExt cx="2048294" cy="1984204"/>
          </a:xfrm>
        </p:grpSpPr>
        <p:sp>
          <p:nvSpPr>
            <p:cNvPr id="21" name="矩形 20"/>
            <p:cNvSpPr/>
            <p:nvPr/>
          </p:nvSpPr>
          <p:spPr>
            <a:xfrm>
              <a:off x="3667713" y="3629196"/>
              <a:ext cx="2048294" cy="19842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3794257" y="3757352"/>
              <a:ext cx="1808372" cy="1448631"/>
            </a:xfrm>
            <a:prstGeom prst="rect">
              <a:avLst/>
            </a:prstGeom>
            <a:blipFill>
              <a:blip r:embed="rId8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6488695" y="3629196"/>
            <a:ext cx="2048294" cy="1984204"/>
            <a:chOff x="6488695" y="3629196"/>
            <a:chExt cx="2048294" cy="1984204"/>
          </a:xfrm>
        </p:grpSpPr>
        <p:sp>
          <p:nvSpPr>
            <p:cNvPr id="22" name="矩形 21"/>
            <p:cNvSpPr/>
            <p:nvPr/>
          </p:nvSpPr>
          <p:spPr>
            <a:xfrm>
              <a:off x="6488695" y="3629196"/>
              <a:ext cx="2048294" cy="19842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6615238" y="3757352"/>
              <a:ext cx="1808372" cy="1448631"/>
            </a:xfrm>
            <a:prstGeom prst="rect">
              <a:avLst/>
            </a:prstGeom>
            <a:blipFill>
              <a:blip r:embed="rId9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298113" y="1244599"/>
            <a:ext cx="2048294" cy="1984204"/>
            <a:chOff x="2298113" y="1244599"/>
            <a:chExt cx="2048294" cy="1984204"/>
          </a:xfrm>
        </p:grpSpPr>
        <p:sp>
          <p:nvSpPr>
            <p:cNvPr id="6" name="矩形 5"/>
            <p:cNvSpPr/>
            <p:nvPr/>
          </p:nvSpPr>
          <p:spPr>
            <a:xfrm>
              <a:off x="2298113" y="1244599"/>
              <a:ext cx="2048294" cy="19842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2411724" y="1336296"/>
              <a:ext cx="1808372" cy="1448631"/>
            </a:xfrm>
            <a:prstGeom prst="rect">
              <a:avLst/>
            </a:prstGeom>
            <a:blipFill>
              <a:blip r:embed="rId10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237048" y="1058849"/>
            <a:ext cx="2352344" cy="485969"/>
            <a:chOff x="2237048" y="1058849"/>
            <a:chExt cx="2352344" cy="485969"/>
          </a:xfrm>
          <a:solidFill>
            <a:schemeClr val="bg1">
              <a:lumMod val="95000"/>
              <a:alpha val="69000"/>
            </a:schemeClr>
          </a:solidFill>
        </p:grpSpPr>
        <p:sp>
          <p:nvSpPr>
            <p:cNvPr id="28" name="矩形 27"/>
            <p:cNvSpPr/>
            <p:nvPr/>
          </p:nvSpPr>
          <p:spPr>
            <a:xfrm rot="18455707">
              <a:off x="2070369" y="1225528"/>
              <a:ext cx="485969" cy="1526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 rot="2296509">
              <a:off x="4103423" y="1185342"/>
              <a:ext cx="485969" cy="1526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941715" y="1058849"/>
            <a:ext cx="2352344" cy="485969"/>
            <a:chOff x="4941715" y="1058849"/>
            <a:chExt cx="2352344" cy="485969"/>
          </a:xfrm>
          <a:solidFill>
            <a:schemeClr val="bg1">
              <a:lumMod val="95000"/>
              <a:alpha val="69000"/>
            </a:schemeClr>
          </a:solidFill>
        </p:grpSpPr>
        <p:sp>
          <p:nvSpPr>
            <p:cNvPr id="33" name="矩形 32"/>
            <p:cNvSpPr/>
            <p:nvPr/>
          </p:nvSpPr>
          <p:spPr>
            <a:xfrm rot="18455707">
              <a:off x="4775036" y="1225528"/>
              <a:ext cx="485969" cy="1526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 rot="2296509">
              <a:off x="6808090" y="1185342"/>
              <a:ext cx="485969" cy="1526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7781987" y="1058849"/>
            <a:ext cx="2352344" cy="485969"/>
            <a:chOff x="7781987" y="1058849"/>
            <a:chExt cx="2352344" cy="485969"/>
          </a:xfrm>
          <a:solidFill>
            <a:schemeClr val="bg1">
              <a:lumMod val="95000"/>
              <a:alpha val="69000"/>
            </a:schemeClr>
          </a:solidFill>
        </p:grpSpPr>
        <p:sp>
          <p:nvSpPr>
            <p:cNvPr id="38" name="矩形 37"/>
            <p:cNvSpPr/>
            <p:nvPr/>
          </p:nvSpPr>
          <p:spPr>
            <a:xfrm rot="18455707">
              <a:off x="7615308" y="1225528"/>
              <a:ext cx="485969" cy="1526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 rot="2296509">
              <a:off x="9648362" y="1185342"/>
              <a:ext cx="485969" cy="1526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6428845" y="3466199"/>
            <a:ext cx="2352344" cy="485969"/>
            <a:chOff x="6428845" y="3466199"/>
            <a:chExt cx="2352344" cy="485969"/>
          </a:xfrm>
          <a:solidFill>
            <a:schemeClr val="bg1">
              <a:lumMod val="95000"/>
              <a:alpha val="69000"/>
            </a:schemeClr>
          </a:solidFill>
        </p:grpSpPr>
        <p:sp>
          <p:nvSpPr>
            <p:cNvPr id="40" name="矩形 39"/>
            <p:cNvSpPr/>
            <p:nvPr/>
          </p:nvSpPr>
          <p:spPr>
            <a:xfrm rot="18455707">
              <a:off x="6262166" y="3632878"/>
              <a:ext cx="485969" cy="1526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 rot="2296509">
              <a:off x="8295220" y="3592692"/>
              <a:ext cx="485969" cy="1526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3579733" y="3466199"/>
            <a:ext cx="2352344" cy="485969"/>
            <a:chOff x="3579733" y="3466199"/>
            <a:chExt cx="2352344" cy="485969"/>
          </a:xfrm>
          <a:solidFill>
            <a:schemeClr val="bg1">
              <a:lumMod val="95000"/>
              <a:alpha val="69000"/>
            </a:schemeClr>
          </a:solidFill>
        </p:grpSpPr>
        <p:sp>
          <p:nvSpPr>
            <p:cNvPr id="42" name="矩形 41"/>
            <p:cNvSpPr/>
            <p:nvPr/>
          </p:nvSpPr>
          <p:spPr>
            <a:xfrm rot="18455707">
              <a:off x="3413054" y="3632878"/>
              <a:ext cx="485969" cy="1526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 rot="2296509">
              <a:off x="5446108" y="3592692"/>
              <a:ext cx="485969" cy="1526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54701"/>
            <a:ext cx="12204700" cy="100330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377317" y="2609313"/>
            <a:ext cx="18133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1</a:t>
            </a:r>
            <a:r>
              <a:rPr lang="zh-CN" altLang="en-US" dirty="0" smtClean="0">
                <a:solidFill>
                  <a:srgbClr val="67873F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添加你的标题</a:t>
            </a:r>
            <a:endParaRPr lang="zh-CN" altLang="en-US" dirty="0">
              <a:solidFill>
                <a:srgbClr val="67873F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5163180" y="2609313"/>
            <a:ext cx="18133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2</a:t>
            </a:r>
            <a:r>
              <a:rPr lang="zh-CN" altLang="en-US" dirty="0" smtClean="0">
                <a:solidFill>
                  <a:srgbClr val="67873F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添加你的标题</a:t>
            </a:r>
            <a:endParaRPr lang="zh-CN" altLang="en-US" dirty="0">
              <a:solidFill>
                <a:srgbClr val="67873F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7975781" y="2609313"/>
            <a:ext cx="18133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3</a:t>
            </a:r>
            <a:r>
              <a:rPr lang="zh-CN" altLang="en-US" dirty="0" smtClean="0">
                <a:solidFill>
                  <a:srgbClr val="67873F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添加你的标题</a:t>
            </a:r>
            <a:endParaRPr lang="zh-CN" altLang="en-US" dirty="0">
              <a:solidFill>
                <a:srgbClr val="67873F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3821548" y="5016707"/>
            <a:ext cx="18133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4</a:t>
            </a:r>
            <a:r>
              <a:rPr lang="zh-CN" altLang="en-US" dirty="0" smtClean="0">
                <a:solidFill>
                  <a:srgbClr val="67873F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添加你的标题</a:t>
            </a:r>
            <a:endParaRPr lang="zh-CN" altLang="en-US" dirty="0">
              <a:solidFill>
                <a:srgbClr val="67873F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6634149" y="5016707"/>
            <a:ext cx="18133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5</a:t>
            </a:r>
            <a:r>
              <a:rPr lang="zh-CN" altLang="en-US" dirty="0" smtClean="0">
                <a:solidFill>
                  <a:srgbClr val="67873F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添加你的标题</a:t>
            </a:r>
            <a:endParaRPr lang="zh-CN" altLang="en-US" dirty="0">
              <a:solidFill>
                <a:srgbClr val="67873F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6520763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0">
        <p15:prstTrans prst="peelOff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60000" fill="hold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3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6" fill="hold">
                          <p:stCondLst>
                            <p:cond delay="indefinite"/>
                          </p:stCondLst>
                          <p:childTnLst>
                            <p:par>
                              <p:cTn id="3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8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1" fill="hold">
                          <p:stCondLst>
                            <p:cond delay="indefinite"/>
                          </p:stCondLst>
                          <p:childTnLst>
                            <p:par>
                              <p:cTn id="4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3" presetID="3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9" fill="hold">
                          <p:stCondLst>
                            <p:cond delay="indefinite"/>
                          </p:stCondLst>
                          <p:childTnLst>
                            <p:par>
                              <p:cTn id="5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1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4" fill="hold">
                          <p:stCondLst>
                            <p:cond delay="indefinite"/>
                          </p:stCondLst>
                          <p:childTnLst>
                            <p:par>
                              <p:cTn id="5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6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75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9" fill="hold">
                          <p:stCondLst>
                            <p:cond delay="indefinite"/>
                          </p:stCondLst>
                          <p:childTnLst>
                            <p:par>
                              <p:cTn id="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1" presetID="3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7" fill="hold">
                          <p:stCondLst>
                            <p:cond delay="indefinite"/>
                          </p:stCondLst>
                          <p:childTnLst>
                            <p:par>
                              <p:cTn id="6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9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2" fill="hold">
                          <p:stCondLst>
                            <p:cond delay="indefinite"/>
                          </p:stCondLst>
                          <p:childTnLst>
                            <p:par>
                              <p:cTn id="7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4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75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7" fill="hold">
                          <p:stCondLst>
                            <p:cond delay="indefinite"/>
                          </p:stCondLst>
                          <p:childTnLst>
                            <p:par>
                              <p:cTn id="7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9" presetID="3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10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5" fill="hold">
                          <p:stCondLst>
                            <p:cond delay="indefinite"/>
                          </p:stCondLst>
                          <p:childTnLst>
                            <p:par>
                              <p:cTn id="8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7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0" fill="hold">
                          <p:stCondLst>
                            <p:cond delay="indefinite"/>
                          </p:stCondLst>
                          <p:childTnLst>
                            <p:par>
                              <p:cTn id="9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2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4" dur="75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5" fill="hold">
                          <p:stCondLst>
                            <p:cond delay="indefinite"/>
                          </p:stCondLst>
                          <p:childTnLst>
                            <p:par>
                              <p:cTn id="9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7" presetID="3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2" dur="10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3" fill="hold">
                          <p:stCondLst>
                            <p:cond delay="indefinite"/>
                          </p:stCondLst>
                          <p:childTnLst>
                            <p:par>
                              <p:cTn id="10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5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8" fill="hold">
                          <p:stCondLst>
                            <p:cond delay="indefinite"/>
                          </p:stCondLst>
                          <p:childTnLst>
                            <p:par>
                              <p:cTn id="10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0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2" dur="75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44" grpId="0"/>
          <p:bldP spid="45" grpId="0"/>
          <p:bldP spid="46" grpId="0"/>
          <p:bldP spid="47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6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3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6" fill="hold">
                          <p:stCondLst>
                            <p:cond delay="indefinite"/>
                          </p:stCondLst>
                          <p:childTnLst>
                            <p:par>
                              <p:cTn id="3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8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1" fill="hold">
                          <p:stCondLst>
                            <p:cond delay="indefinite"/>
                          </p:stCondLst>
                          <p:childTnLst>
                            <p:par>
                              <p:cTn id="4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3" presetID="3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9" fill="hold">
                          <p:stCondLst>
                            <p:cond delay="indefinite"/>
                          </p:stCondLst>
                          <p:childTnLst>
                            <p:par>
                              <p:cTn id="5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1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4" fill="hold">
                          <p:stCondLst>
                            <p:cond delay="indefinite"/>
                          </p:stCondLst>
                          <p:childTnLst>
                            <p:par>
                              <p:cTn id="5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6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75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9" fill="hold">
                          <p:stCondLst>
                            <p:cond delay="indefinite"/>
                          </p:stCondLst>
                          <p:childTnLst>
                            <p:par>
                              <p:cTn id="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1" presetID="3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7" fill="hold">
                          <p:stCondLst>
                            <p:cond delay="indefinite"/>
                          </p:stCondLst>
                          <p:childTnLst>
                            <p:par>
                              <p:cTn id="6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9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2" fill="hold">
                          <p:stCondLst>
                            <p:cond delay="indefinite"/>
                          </p:stCondLst>
                          <p:childTnLst>
                            <p:par>
                              <p:cTn id="7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4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75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7" fill="hold">
                          <p:stCondLst>
                            <p:cond delay="indefinite"/>
                          </p:stCondLst>
                          <p:childTnLst>
                            <p:par>
                              <p:cTn id="7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9" presetID="3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10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5" fill="hold">
                          <p:stCondLst>
                            <p:cond delay="indefinite"/>
                          </p:stCondLst>
                          <p:childTnLst>
                            <p:par>
                              <p:cTn id="8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7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0" fill="hold">
                          <p:stCondLst>
                            <p:cond delay="indefinite"/>
                          </p:stCondLst>
                          <p:childTnLst>
                            <p:par>
                              <p:cTn id="9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2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4" dur="75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5" fill="hold">
                          <p:stCondLst>
                            <p:cond delay="indefinite"/>
                          </p:stCondLst>
                          <p:childTnLst>
                            <p:par>
                              <p:cTn id="9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7" presetID="3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2" dur="10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3" fill="hold">
                          <p:stCondLst>
                            <p:cond delay="indefinite"/>
                          </p:stCondLst>
                          <p:childTnLst>
                            <p:par>
                              <p:cTn id="10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5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8" fill="hold">
                          <p:stCondLst>
                            <p:cond delay="indefinite"/>
                          </p:stCondLst>
                          <p:childTnLst>
                            <p:par>
                              <p:cTn id="10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0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2" dur="75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44" grpId="0"/>
          <p:bldP spid="45" grpId="0"/>
          <p:bldP spid="46" grpId="0"/>
          <p:bldP spid="47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47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8499" y="-9525"/>
            <a:ext cx="12405353" cy="6970749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 rot="20718769">
            <a:off x="3590622" y="1746263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 dirty="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166" y="1672094"/>
            <a:ext cx="3092563" cy="425501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2461" y="4264666"/>
            <a:ext cx="1485863" cy="248000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6170" y="4200525"/>
            <a:ext cx="1293449" cy="255482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8118" y="4398214"/>
            <a:ext cx="1592759" cy="2469311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54701"/>
            <a:ext cx="12204700" cy="10033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2587" y="1062791"/>
            <a:ext cx="5397998" cy="886239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536" y="2493496"/>
            <a:ext cx="5606130" cy="1510633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4531922" y="1624312"/>
            <a:ext cx="4779766" cy="923330"/>
            <a:chOff x="4531922" y="1624312"/>
            <a:chExt cx="4779766" cy="923330"/>
          </a:xfrm>
        </p:grpSpPr>
        <p:sp>
          <p:nvSpPr>
            <p:cNvPr id="34" name="文本框 33"/>
            <p:cNvSpPr txBox="1"/>
            <p:nvPr/>
          </p:nvSpPr>
          <p:spPr>
            <a:xfrm>
              <a:off x="4531922" y="1624312"/>
              <a:ext cx="550151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 smtClean="0">
                  <a:solidFill>
                    <a:schemeClr val="bg1">
                      <a:lumMod val="95000"/>
                    </a:schemeClr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1</a:t>
              </a:r>
              <a:endParaRPr lang="zh-CN" altLang="en-US" sz="54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5546561" y="1624312"/>
              <a:ext cx="550151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 smtClean="0">
                  <a:solidFill>
                    <a:schemeClr val="bg1">
                      <a:lumMod val="95000"/>
                    </a:schemeClr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2</a:t>
              </a:r>
              <a:endParaRPr lang="zh-CN" altLang="en-US" sz="54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6603934" y="1624312"/>
              <a:ext cx="511679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>
                  <a:solidFill>
                    <a:schemeClr val="bg1">
                      <a:lumMod val="95000"/>
                    </a:schemeClr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3</a:t>
              </a:r>
              <a:endParaRPr lang="zh-CN" altLang="en-US" sz="54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7661307" y="1624312"/>
              <a:ext cx="550151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 smtClean="0">
                  <a:solidFill>
                    <a:schemeClr val="bg1">
                      <a:lumMod val="95000"/>
                    </a:schemeClr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4</a:t>
              </a:r>
              <a:endParaRPr lang="zh-CN" altLang="en-US" sz="54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8796803" y="1624312"/>
              <a:ext cx="514885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 smtClean="0">
                  <a:solidFill>
                    <a:schemeClr val="bg1">
                      <a:lumMod val="95000"/>
                    </a:schemeClr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5</a:t>
              </a:r>
              <a:endParaRPr lang="zh-CN" altLang="en-US" sz="54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4512872" y="3763050"/>
            <a:ext cx="5207768" cy="923330"/>
            <a:chOff x="4512872" y="3763050"/>
            <a:chExt cx="5207768" cy="923330"/>
          </a:xfrm>
        </p:grpSpPr>
        <p:sp>
          <p:nvSpPr>
            <p:cNvPr id="57" name="文本框 56"/>
            <p:cNvSpPr txBox="1"/>
            <p:nvPr/>
          </p:nvSpPr>
          <p:spPr>
            <a:xfrm>
              <a:off x="4512872" y="3763050"/>
              <a:ext cx="519694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 smtClean="0">
                  <a:solidFill>
                    <a:schemeClr val="bg1">
                      <a:lumMod val="95000"/>
                    </a:schemeClr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6</a:t>
              </a:r>
              <a:endParaRPr lang="zh-CN" altLang="en-US" sz="54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5527511" y="3763050"/>
              <a:ext cx="550151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 smtClean="0">
                  <a:solidFill>
                    <a:schemeClr val="bg1">
                      <a:lumMod val="95000"/>
                    </a:schemeClr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7</a:t>
              </a:r>
              <a:endParaRPr lang="zh-CN" altLang="en-US" sz="54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6584884" y="3763050"/>
              <a:ext cx="542136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 smtClean="0">
                  <a:solidFill>
                    <a:schemeClr val="bg1">
                      <a:lumMod val="95000"/>
                    </a:schemeClr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8</a:t>
              </a:r>
              <a:endParaRPr lang="zh-CN" altLang="en-US" sz="54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7642257" y="3763050"/>
              <a:ext cx="550151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 smtClean="0">
                  <a:solidFill>
                    <a:schemeClr val="bg1">
                      <a:lumMod val="95000"/>
                    </a:schemeClr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9</a:t>
              </a:r>
              <a:endParaRPr lang="zh-CN" altLang="en-US" sz="54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8777753" y="3763050"/>
              <a:ext cx="942887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 smtClean="0">
                  <a:solidFill>
                    <a:schemeClr val="bg1">
                      <a:lumMod val="95000"/>
                    </a:schemeClr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10</a:t>
              </a:r>
              <a:endParaRPr lang="zh-CN" altLang="en-US" sz="54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2194937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60000" fill="hold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2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2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2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8" dur="20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9" fill="hold">
                          <p:stCondLst>
                            <p:cond delay="indefinite"/>
                          </p:stCondLst>
                          <p:childTnLst>
                            <p:par>
                              <p:cTn id="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6" fill="hold">
                          <p:stCondLst>
                            <p:cond delay="indefinite"/>
                          </p:stCondLst>
                          <p:childTnLst>
                            <p:par>
                              <p:cTn id="4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8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3" fill="hold">
                          <p:stCondLst>
                            <p:cond delay="indefinite"/>
                          </p:stCondLst>
                          <p:childTnLst>
                            <p:par>
                              <p:cTn id="5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5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6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2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2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2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8" dur="20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9" fill="hold">
                          <p:stCondLst>
                            <p:cond delay="indefinite"/>
                          </p:stCondLst>
                          <p:childTnLst>
                            <p:par>
                              <p:cTn id="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6" fill="hold">
                          <p:stCondLst>
                            <p:cond delay="indefinite"/>
                          </p:stCondLst>
                          <p:childTnLst>
                            <p:par>
                              <p:cTn id="4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8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3" fill="hold">
                          <p:stCondLst>
                            <p:cond delay="indefinite"/>
                          </p:stCondLst>
                          <p:childTnLst>
                            <p:par>
                              <p:cTn id="5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5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47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8499" y="-9525"/>
            <a:ext cx="12405353" cy="6970749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 rot="20718769">
            <a:off x="3590622" y="1746263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 dirty="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341" y="217650"/>
            <a:ext cx="2636837" cy="223657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557816" y="1198968"/>
            <a:ext cx="1313180" cy="76944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目录</a:t>
            </a:r>
            <a:endParaRPr lang="zh-CN" altLang="en-US" sz="4400" dirty="0">
              <a:solidFill>
                <a:schemeClr val="bg1">
                  <a:lumMod val="95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3912797" y="2552198"/>
            <a:ext cx="1361782" cy="1333835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76896" y="1766530"/>
              <a:ext cx="498553" cy="8905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 smtClean="0">
                  <a:solidFill>
                    <a:schemeClr val="bg1">
                      <a:lumMod val="95000"/>
                    </a:schemeClr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2</a:t>
              </a:r>
              <a:endParaRPr lang="zh-CN" altLang="en-US" sz="72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5300552" y="2926727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点击此处添加标题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54701"/>
            <a:ext cx="12204700" cy="1003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63367" y="3219114"/>
            <a:ext cx="2685280" cy="271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1540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switch dir="r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60000" fill="hold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47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32" presetClass="emph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6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7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8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9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30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4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3" fill="hold">
                          <p:stCondLst>
                            <p:cond delay="indefinite"/>
                          </p:stCondLst>
                          <p:childTnLst>
                            <p:par>
                              <p:cTn id="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5" presetID="3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1" fill="hold">
                          <p:stCondLst>
                            <p:cond delay="indefinite"/>
                          </p:stCondLst>
                          <p:childTnLst>
                            <p:par>
                              <p:cTn id="5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3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75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/>
          <p:bldP spid="51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6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47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32" presetClass="emph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6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7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8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9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30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4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3" fill="hold">
                          <p:stCondLst>
                            <p:cond delay="indefinite"/>
                          </p:stCondLst>
                          <p:childTnLst>
                            <p:par>
                              <p:cTn id="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5" presetID="3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1" fill="hold">
                          <p:stCondLst>
                            <p:cond delay="indefinite"/>
                          </p:stCondLst>
                          <p:childTnLst>
                            <p:par>
                              <p:cTn id="5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3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75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/>
          <p:bldP spid="51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47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8499" y="-9525"/>
            <a:ext cx="12405353" cy="6970749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 rot="20718769">
            <a:off x="3590622" y="2030398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 dirty="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037312" y="1528734"/>
            <a:ext cx="2048294" cy="1984204"/>
            <a:chOff x="5037312" y="1244599"/>
            <a:chExt cx="2048294" cy="1984204"/>
          </a:xfrm>
        </p:grpSpPr>
        <p:sp>
          <p:nvSpPr>
            <p:cNvPr id="18" name="矩形 17"/>
            <p:cNvSpPr/>
            <p:nvPr/>
          </p:nvSpPr>
          <p:spPr>
            <a:xfrm>
              <a:off x="5037312" y="1244599"/>
              <a:ext cx="2048294" cy="19842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5157273" y="1336296"/>
              <a:ext cx="1808372" cy="1448631"/>
            </a:xfrm>
            <a:prstGeom prst="rect">
              <a:avLst/>
            </a:prstGeom>
            <a:blipFill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858293" y="1528734"/>
            <a:ext cx="2048294" cy="1984204"/>
            <a:chOff x="7858293" y="1244599"/>
            <a:chExt cx="2048294" cy="1984204"/>
          </a:xfrm>
        </p:grpSpPr>
        <p:sp>
          <p:nvSpPr>
            <p:cNvPr id="19" name="矩形 18"/>
            <p:cNvSpPr/>
            <p:nvPr/>
          </p:nvSpPr>
          <p:spPr>
            <a:xfrm>
              <a:off x="7858293" y="1244599"/>
              <a:ext cx="2048294" cy="19842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7978254" y="1336296"/>
              <a:ext cx="1808372" cy="1448631"/>
            </a:xfrm>
            <a:prstGeom prst="rect">
              <a:avLst/>
            </a:prstGeom>
            <a:blipFill>
              <a:blip r:embed="rId6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298113" y="1528734"/>
            <a:ext cx="2048294" cy="1984204"/>
            <a:chOff x="2298113" y="1244599"/>
            <a:chExt cx="2048294" cy="1984204"/>
          </a:xfrm>
        </p:grpSpPr>
        <p:sp>
          <p:nvSpPr>
            <p:cNvPr id="6" name="矩形 5"/>
            <p:cNvSpPr/>
            <p:nvPr/>
          </p:nvSpPr>
          <p:spPr>
            <a:xfrm>
              <a:off x="2298113" y="1244599"/>
              <a:ext cx="2048294" cy="19842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2411724" y="1336296"/>
              <a:ext cx="1808372" cy="1448631"/>
            </a:xfrm>
            <a:prstGeom prst="rect">
              <a:avLst/>
            </a:prstGeom>
            <a:blipFill>
              <a:blip r:embed="rId7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237048" y="1342984"/>
            <a:ext cx="2352344" cy="485969"/>
            <a:chOff x="2237048" y="1058849"/>
            <a:chExt cx="2352344" cy="485969"/>
          </a:xfrm>
        </p:grpSpPr>
        <p:sp>
          <p:nvSpPr>
            <p:cNvPr id="28" name="矩形 27"/>
            <p:cNvSpPr/>
            <p:nvPr/>
          </p:nvSpPr>
          <p:spPr>
            <a:xfrm rot="18455707">
              <a:off x="2070369" y="1225528"/>
              <a:ext cx="485969" cy="152611"/>
            </a:xfrm>
            <a:prstGeom prst="rect">
              <a:avLst/>
            </a:prstGeom>
            <a:solidFill>
              <a:schemeClr val="accent6">
                <a:lumMod val="50000"/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 rot="2296509">
              <a:off x="4103423" y="1185342"/>
              <a:ext cx="485969" cy="152611"/>
            </a:xfrm>
            <a:prstGeom prst="rect">
              <a:avLst/>
            </a:prstGeom>
            <a:solidFill>
              <a:schemeClr val="accent6">
                <a:lumMod val="50000"/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941715" y="1342984"/>
            <a:ext cx="2352344" cy="485969"/>
            <a:chOff x="4941715" y="1058849"/>
            <a:chExt cx="2352344" cy="485969"/>
          </a:xfrm>
        </p:grpSpPr>
        <p:sp>
          <p:nvSpPr>
            <p:cNvPr id="33" name="矩形 32"/>
            <p:cNvSpPr/>
            <p:nvPr/>
          </p:nvSpPr>
          <p:spPr>
            <a:xfrm rot="18455707">
              <a:off x="4775036" y="1225528"/>
              <a:ext cx="485969" cy="152611"/>
            </a:xfrm>
            <a:prstGeom prst="rect">
              <a:avLst/>
            </a:prstGeom>
            <a:solidFill>
              <a:schemeClr val="accent6">
                <a:lumMod val="50000"/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 rot="2296509">
              <a:off x="6808090" y="1185342"/>
              <a:ext cx="485969" cy="152611"/>
            </a:xfrm>
            <a:prstGeom prst="rect">
              <a:avLst/>
            </a:prstGeom>
            <a:solidFill>
              <a:schemeClr val="accent6">
                <a:lumMod val="50000"/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7781987" y="1342984"/>
            <a:ext cx="2352344" cy="485969"/>
            <a:chOff x="7781987" y="1058849"/>
            <a:chExt cx="2352344" cy="485969"/>
          </a:xfrm>
        </p:grpSpPr>
        <p:sp>
          <p:nvSpPr>
            <p:cNvPr id="38" name="矩形 37"/>
            <p:cNvSpPr/>
            <p:nvPr/>
          </p:nvSpPr>
          <p:spPr>
            <a:xfrm rot="18455707">
              <a:off x="7615308" y="1225528"/>
              <a:ext cx="485969" cy="152611"/>
            </a:xfrm>
            <a:prstGeom prst="rect">
              <a:avLst/>
            </a:prstGeom>
            <a:solidFill>
              <a:schemeClr val="accent6">
                <a:lumMod val="50000"/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 rot="2296509">
              <a:off x="9648362" y="1185342"/>
              <a:ext cx="485969" cy="152611"/>
            </a:xfrm>
            <a:prstGeom prst="rect">
              <a:avLst/>
            </a:prstGeom>
            <a:solidFill>
              <a:schemeClr val="accent6">
                <a:lumMod val="50000"/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54701"/>
            <a:ext cx="12204700" cy="100330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377317" y="2893448"/>
            <a:ext cx="18133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1</a:t>
            </a:r>
            <a:r>
              <a:rPr lang="zh-CN" altLang="en-US" dirty="0" smtClean="0">
                <a:solidFill>
                  <a:srgbClr val="67873F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添加你的标题</a:t>
            </a:r>
            <a:endParaRPr lang="zh-CN" altLang="en-US" dirty="0">
              <a:solidFill>
                <a:srgbClr val="67873F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5163180" y="2893448"/>
            <a:ext cx="18133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2</a:t>
            </a:r>
            <a:r>
              <a:rPr lang="zh-CN" altLang="en-US" dirty="0" smtClean="0">
                <a:solidFill>
                  <a:srgbClr val="67873F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添加你的标题</a:t>
            </a:r>
            <a:endParaRPr lang="zh-CN" altLang="en-US" dirty="0">
              <a:solidFill>
                <a:srgbClr val="67873F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7975781" y="2893448"/>
            <a:ext cx="18133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3</a:t>
            </a:r>
            <a:r>
              <a:rPr lang="zh-CN" altLang="en-US" dirty="0" smtClean="0">
                <a:solidFill>
                  <a:srgbClr val="67873F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添加你的标题</a:t>
            </a:r>
            <a:endParaRPr lang="zh-CN" altLang="en-US" dirty="0">
              <a:solidFill>
                <a:srgbClr val="67873F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2899" y="3567986"/>
            <a:ext cx="2153499" cy="2313556"/>
          </a:xfrm>
          <a:prstGeom prst="rect">
            <a:avLst/>
          </a:prstGeom>
        </p:spPr>
      </p:pic>
      <p:sp>
        <p:nvSpPr>
          <p:cNvPr id="51" name="矩形 50"/>
          <p:cNvSpPr/>
          <p:nvPr/>
        </p:nvSpPr>
        <p:spPr>
          <a:xfrm>
            <a:off x="3806398" y="4416728"/>
            <a:ext cx="634019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点击此处添加</a:t>
            </a:r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标题</a:t>
            </a:r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点击此处添加</a:t>
            </a:r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标题</a:t>
            </a:r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点击此处添加</a:t>
            </a:r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标题</a:t>
            </a:r>
            <a:endParaRPr lang="zh-CN" altLang="en-US" sz="2000" dirty="0">
              <a:solidFill>
                <a:schemeClr val="bg1">
                  <a:lumMod val="95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  <a:p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点击此处添加</a:t>
            </a:r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标题点击</a:t>
            </a:r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此处添加</a:t>
            </a:r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标题</a:t>
            </a:r>
            <a:endParaRPr lang="zh-CN" altLang="en-US" sz="2000" dirty="0">
              <a:solidFill>
                <a:schemeClr val="bg1">
                  <a:lumMod val="95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721087" y="4253009"/>
            <a:ext cx="5753100" cy="1129462"/>
            <a:chOff x="3721087" y="4253009"/>
            <a:chExt cx="5753100" cy="1129462"/>
          </a:xfrm>
        </p:grpSpPr>
        <p:sp>
          <p:nvSpPr>
            <p:cNvPr id="5" name="任意多边形 4"/>
            <p:cNvSpPr/>
            <p:nvPr/>
          </p:nvSpPr>
          <p:spPr>
            <a:xfrm>
              <a:off x="3721087" y="4253009"/>
              <a:ext cx="5753100" cy="112836"/>
            </a:xfrm>
            <a:custGeom>
              <a:avLst/>
              <a:gdLst>
                <a:gd name="connsiteX0" fmla="*/ 0 w 5753100"/>
                <a:gd name="connsiteY0" fmla="*/ 85725 h 112836"/>
                <a:gd name="connsiteX1" fmla="*/ 200025 w 5753100"/>
                <a:gd name="connsiteY1" fmla="*/ 66675 h 112836"/>
                <a:gd name="connsiteX2" fmla="*/ 476250 w 5753100"/>
                <a:gd name="connsiteY2" fmla="*/ 57150 h 112836"/>
                <a:gd name="connsiteX3" fmla="*/ 619125 w 5753100"/>
                <a:gd name="connsiteY3" fmla="*/ 28575 h 112836"/>
                <a:gd name="connsiteX4" fmla="*/ 742950 w 5753100"/>
                <a:gd name="connsiteY4" fmla="*/ 19050 h 112836"/>
                <a:gd name="connsiteX5" fmla="*/ 962025 w 5753100"/>
                <a:gd name="connsiteY5" fmla="*/ 0 h 112836"/>
                <a:gd name="connsiteX6" fmla="*/ 3867150 w 5753100"/>
                <a:gd name="connsiteY6" fmla="*/ 28575 h 112836"/>
                <a:gd name="connsiteX7" fmla="*/ 3990975 w 5753100"/>
                <a:gd name="connsiteY7" fmla="*/ 47625 h 112836"/>
                <a:gd name="connsiteX8" fmla="*/ 4324350 w 5753100"/>
                <a:gd name="connsiteY8" fmla="*/ 66675 h 112836"/>
                <a:gd name="connsiteX9" fmla="*/ 4610100 w 5753100"/>
                <a:gd name="connsiteY9" fmla="*/ 85725 h 112836"/>
                <a:gd name="connsiteX10" fmla="*/ 4733925 w 5753100"/>
                <a:gd name="connsiteY10" fmla="*/ 104775 h 112836"/>
                <a:gd name="connsiteX11" fmla="*/ 5438775 w 5753100"/>
                <a:gd name="connsiteY11" fmla="*/ 76200 h 112836"/>
                <a:gd name="connsiteX12" fmla="*/ 5505450 w 5753100"/>
                <a:gd name="connsiteY12" fmla="*/ 38100 h 112836"/>
                <a:gd name="connsiteX13" fmla="*/ 5600700 w 5753100"/>
                <a:gd name="connsiteY13" fmla="*/ 28575 h 112836"/>
                <a:gd name="connsiteX14" fmla="*/ 5629275 w 5753100"/>
                <a:gd name="connsiteY14" fmla="*/ 19050 h 112836"/>
                <a:gd name="connsiteX15" fmla="*/ 5753100 w 5753100"/>
                <a:gd name="connsiteY15" fmla="*/ 9525 h 112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753100" h="112836">
                  <a:moveTo>
                    <a:pt x="0" y="85725"/>
                  </a:moveTo>
                  <a:cubicBezTo>
                    <a:pt x="66675" y="79375"/>
                    <a:pt x="133169" y="70686"/>
                    <a:pt x="200025" y="66675"/>
                  </a:cubicBezTo>
                  <a:cubicBezTo>
                    <a:pt x="291989" y="61157"/>
                    <a:pt x="384499" y="65491"/>
                    <a:pt x="476250" y="57150"/>
                  </a:cubicBezTo>
                  <a:cubicBezTo>
                    <a:pt x="524619" y="52753"/>
                    <a:pt x="571045" y="35444"/>
                    <a:pt x="619125" y="28575"/>
                  </a:cubicBezTo>
                  <a:cubicBezTo>
                    <a:pt x="660106" y="22721"/>
                    <a:pt x="701696" y="22488"/>
                    <a:pt x="742950" y="19050"/>
                  </a:cubicBezTo>
                  <a:lnTo>
                    <a:pt x="962025" y="0"/>
                  </a:lnTo>
                  <a:lnTo>
                    <a:pt x="3867150" y="28575"/>
                  </a:lnTo>
                  <a:cubicBezTo>
                    <a:pt x="3908905" y="29232"/>
                    <a:pt x="3949452" y="43176"/>
                    <a:pt x="3990975" y="47625"/>
                  </a:cubicBezTo>
                  <a:cubicBezTo>
                    <a:pt x="4054667" y="54449"/>
                    <a:pt x="4276156" y="63998"/>
                    <a:pt x="4324350" y="66675"/>
                  </a:cubicBezTo>
                  <a:cubicBezTo>
                    <a:pt x="4435093" y="72827"/>
                    <a:pt x="4501392" y="77960"/>
                    <a:pt x="4610100" y="85725"/>
                  </a:cubicBezTo>
                  <a:cubicBezTo>
                    <a:pt x="4651375" y="92075"/>
                    <a:pt x="4692168" y="104226"/>
                    <a:pt x="4733925" y="104775"/>
                  </a:cubicBezTo>
                  <a:cubicBezTo>
                    <a:pt x="5274860" y="111893"/>
                    <a:pt x="5153969" y="127983"/>
                    <a:pt x="5438775" y="76200"/>
                  </a:cubicBezTo>
                  <a:cubicBezTo>
                    <a:pt x="5454550" y="65683"/>
                    <a:pt x="5487641" y="41916"/>
                    <a:pt x="5505450" y="38100"/>
                  </a:cubicBezTo>
                  <a:cubicBezTo>
                    <a:pt x="5536650" y="31414"/>
                    <a:pt x="5568950" y="31750"/>
                    <a:pt x="5600700" y="28575"/>
                  </a:cubicBezTo>
                  <a:cubicBezTo>
                    <a:pt x="5610225" y="25400"/>
                    <a:pt x="5619323" y="20377"/>
                    <a:pt x="5629275" y="19050"/>
                  </a:cubicBezTo>
                  <a:cubicBezTo>
                    <a:pt x="5702690" y="9261"/>
                    <a:pt x="5709001" y="9525"/>
                    <a:pt x="5753100" y="9525"/>
                  </a:cubicBezTo>
                </a:path>
              </a:pathLst>
            </a:custGeom>
            <a:noFill/>
            <a:ln w="28575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任意多边形 54"/>
            <p:cNvSpPr/>
            <p:nvPr/>
          </p:nvSpPr>
          <p:spPr>
            <a:xfrm>
              <a:off x="3721087" y="5269635"/>
              <a:ext cx="5753100" cy="112836"/>
            </a:xfrm>
            <a:custGeom>
              <a:avLst/>
              <a:gdLst>
                <a:gd name="connsiteX0" fmla="*/ 0 w 5753100"/>
                <a:gd name="connsiteY0" fmla="*/ 85725 h 112836"/>
                <a:gd name="connsiteX1" fmla="*/ 200025 w 5753100"/>
                <a:gd name="connsiteY1" fmla="*/ 66675 h 112836"/>
                <a:gd name="connsiteX2" fmla="*/ 476250 w 5753100"/>
                <a:gd name="connsiteY2" fmla="*/ 57150 h 112836"/>
                <a:gd name="connsiteX3" fmla="*/ 619125 w 5753100"/>
                <a:gd name="connsiteY3" fmla="*/ 28575 h 112836"/>
                <a:gd name="connsiteX4" fmla="*/ 742950 w 5753100"/>
                <a:gd name="connsiteY4" fmla="*/ 19050 h 112836"/>
                <a:gd name="connsiteX5" fmla="*/ 962025 w 5753100"/>
                <a:gd name="connsiteY5" fmla="*/ 0 h 112836"/>
                <a:gd name="connsiteX6" fmla="*/ 3867150 w 5753100"/>
                <a:gd name="connsiteY6" fmla="*/ 28575 h 112836"/>
                <a:gd name="connsiteX7" fmla="*/ 3990975 w 5753100"/>
                <a:gd name="connsiteY7" fmla="*/ 47625 h 112836"/>
                <a:gd name="connsiteX8" fmla="*/ 4324350 w 5753100"/>
                <a:gd name="connsiteY8" fmla="*/ 66675 h 112836"/>
                <a:gd name="connsiteX9" fmla="*/ 4610100 w 5753100"/>
                <a:gd name="connsiteY9" fmla="*/ 85725 h 112836"/>
                <a:gd name="connsiteX10" fmla="*/ 4733925 w 5753100"/>
                <a:gd name="connsiteY10" fmla="*/ 104775 h 112836"/>
                <a:gd name="connsiteX11" fmla="*/ 5438775 w 5753100"/>
                <a:gd name="connsiteY11" fmla="*/ 76200 h 112836"/>
                <a:gd name="connsiteX12" fmla="*/ 5505450 w 5753100"/>
                <a:gd name="connsiteY12" fmla="*/ 38100 h 112836"/>
                <a:gd name="connsiteX13" fmla="*/ 5600700 w 5753100"/>
                <a:gd name="connsiteY13" fmla="*/ 28575 h 112836"/>
                <a:gd name="connsiteX14" fmla="*/ 5629275 w 5753100"/>
                <a:gd name="connsiteY14" fmla="*/ 19050 h 112836"/>
                <a:gd name="connsiteX15" fmla="*/ 5753100 w 5753100"/>
                <a:gd name="connsiteY15" fmla="*/ 9525 h 112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753100" h="112836">
                  <a:moveTo>
                    <a:pt x="0" y="85725"/>
                  </a:moveTo>
                  <a:cubicBezTo>
                    <a:pt x="66675" y="79375"/>
                    <a:pt x="133169" y="70686"/>
                    <a:pt x="200025" y="66675"/>
                  </a:cubicBezTo>
                  <a:cubicBezTo>
                    <a:pt x="291989" y="61157"/>
                    <a:pt x="384499" y="65491"/>
                    <a:pt x="476250" y="57150"/>
                  </a:cubicBezTo>
                  <a:cubicBezTo>
                    <a:pt x="524619" y="52753"/>
                    <a:pt x="571045" y="35444"/>
                    <a:pt x="619125" y="28575"/>
                  </a:cubicBezTo>
                  <a:cubicBezTo>
                    <a:pt x="660106" y="22721"/>
                    <a:pt x="701696" y="22488"/>
                    <a:pt x="742950" y="19050"/>
                  </a:cubicBezTo>
                  <a:lnTo>
                    <a:pt x="962025" y="0"/>
                  </a:lnTo>
                  <a:lnTo>
                    <a:pt x="3867150" y="28575"/>
                  </a:lnTo>
                  <a:cubicBezTo>
                    <a:pt x="3908905" y="29232"/>
                    <a:pt x="3949452" y="43176"/>
                    <a:pt x="3990975" y="47625"/>
                  </a:cubicBezTo>
                  <a:cubicBezTo>
                    <a:pt x="4054667" y="54449"/>
                    <a:pt x="4276156" y="63998"/>
                    <a:pt x="4324350" y="66675"/>
                  </a:cubicBezTo>
                  <a:cubicBezTo>
                    <a:pt x="4435093" y="72827"/>
                    <a:pt x="4501392" y="77960"/>
                    <a:pt x="4610100" y="85725"/>
                  </a:cubicBezTo>
                  <a:cubicBezTo>
                    <a:pt x="4651375" y="92075"/>
                    <a:pt x="4692168" y="104226"/>
                    <a:pt x="4733925" y="104775"/>
                  </a:cubicBezTo>
                  <a:cubicBezTo>
                    <a:pt x="5274860" y="111893"/>
                    <a:pt x="5153969" y="127983"/>
                    <a:pt x="5438775" y="76200"/>
                  </a:cubicBezTo>
                  <a:cubicBezTo>
                    <a:pt x="5454550" y="65683"/>
                    <a:pt x="5487641" y="41916"/>
                    <a:pt x="5505450" y="38100"/>
                  </a:cubicBezTo>
                  <a:cubicBezTo>
                    <a:pt x="5536650" y="31414"/>
                    <a:pt x="5568950" y="31750"/>
                    <a:pt x="5600700" y="28575"/>
                  </a:cubicBezTo>
                  <a:cubicBezTo>
                    <a:pt x="5610225" y="25400"/>
                    <a:pt x="5619323" y="20377"/>
                    <a:pt x="5629275" y="19050"/>
                  </a:cubicBezTo>
                  <a:cubicBezTo>
                    <a:pt x="5702690" y="9261"/>
                    <a:pt x="5709001" y="9525"/>
                    <a:pt x="5753100" y="9525"/>
                  </a:cubicBezTo>
                </a:path>
              </a:pathLst>
            </a:custGeom>
            <a:noFill/>
            <a:ln w="28575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628643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14:window dir="vert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60000" fill="hold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3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4" fill="hold">
                          <p:stCondLst>
                            <p:cond delay="indefinite"/>
                          </p:stCondLst>
                          <p:childTnLst>
                            <p:par>
                              <p:cTn id="2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9" fill="hold">
                          <p:stCondLst>
                            <p:cond delay="indefinite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4" fill="hold">
                          <p:stCondLst>
                            <p:cond delay="indefinite"/>
                          </p:stCondLst>
                          <p:childTnLst>
                            <p:par>
                              <p:cTn id="3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6" presetID="3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2" fill="hold">
                          <p:stCondLst>
                            <p:cond delay="indefinite"/>
                          </p:stCondLst>
                          <p:childTnLst>
                            <p:par>
                              <p:cTn id="4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4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7" fill="hold">
                          <p:stCondLst>
                            <p:cond delay="indefinite"/>
                          </p:stCondLst>
                          <p:childTnLst>
                            <p:par>
                              <p:cTn id="4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9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75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2" fill="hold">
                          <p:stCondLst>
                            <p:cond delay="indefinite"/>
                          </p:stCondLst>
                          <p:childTnLst>
                            <p:par>
                              <p:cTn id="5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4" presetID="3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0" fill="hold">
                          <p:stCondLst>
                            <p:cond delay="indefinite"/>
                          </p:stCondLst>
                          <p:childTnLst>
                            <p:par>
                              <p:cTn id="6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2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5" fill="hold">
                          <p:stCondLst>
                            <p:cond delay="indefinite"/>
                          </p:stCondLst>
                          <p:childTnLst>
                            <p:par>
                              <p:cTn id="6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7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9" dur="75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0" fill="hold">
                          <p:stCondLst>
                            <p:cond delay="indefinite"/>
                          </p:stCondLst>
                          <p:childTnLst>
                            <p:par>
                              <p:cTn id="7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2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5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7" fill="hold">
                          <p:stCondLst>
                            <p:cond delay="indefinite"/>
                          </p:stCondLst>
                          <p:childTnLst>
                            <p:par>
                              <p:cTn id="7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9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1" dur="7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2" fill="hold">
                          <p:stCondLst>
                            <p:cond delay="indefinite"/>
                          </p:stCondLst>
                          <p:childTnLst>
                            <p:par>
                              <p:cTn id="8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4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6" dur="125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44" grpId="0"/>
          <p:bldP spid="45" grpId="0"/>
          <p:bldP spid="51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6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3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4" fill="hold">
                          <p:stCondLst>
                            <p:cond delay="indefinite"/>
                          </p:stCondLst>
                          <p:childTnLst>
                            <p:par>
                              <p:cTn id="2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9" fill="hold">
                          <p:stCondLst>
                            <p:cond delay="indefinite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4" fill="hold">
                          <p:stCondLst>
                            <p:cond delay="indefinite"/>
                          </p:stCondLst>
                          <p:childTnLst>
                            <p:par>
                              <p:cTn id="3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6" presetID="3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2" fill="hold">
                          <p:stCondLst>
                            <p:cond delay="indefinite"/>
                          </p:stCondLst>
                          <p:childTnLst>
                            <p:par>
                              <p:cTn id="4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4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7" fill="hold">
                          <p:stCondLst>
                            <p:cond delay="indefinite"/>
                          </p:stCondLst>
                          <p:childTnLst>
                            <p:par>
                              <p:cTn id="4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9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75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2" fill="hold">
                          <p:stCondLst>
                            <p:cond delay="indefinite"/>
                          </p:stCondLst>
                          <p:childTnLst>
                            <p:par>
                              <p:cTn id="5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4" presetID="3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0" fill="hold">
                          <p:stCondLst>
                            <p:cond delay="indefinite"/>
                          </p:stCondLst>
                          <p:childTnLst>
                            <p:par>
                              <p:cTn id="6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2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5" fill="hold">
                          <p:stCondLst>
                            <p:cond delay="indefinite"/>
                          </p:stCondLst>
                          <p:childTnLst>
                            <p:par>
                              <p:cTn id="6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7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9" dur="75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0" fill="hold">
                          <p:stCondLst>
                            <p:cond delay="indefinite"/>
                          </p:stCondLst>
                          <p:childTnLst>
                            <p:par>
                              <p:cTn id="7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2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5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7" fill="hold">
                          <p:stCondLst>
                            <p:cond delay="indefinite"/>
                          </p:stCondLst>
                          <p:childTnLst>
                            <p:par>
                              <p:cTn id="7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9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1" dur="7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2" fill="hold">
                          <p:stCondLst>
                            <p:cond delay="indefinite"/>
                          </p:stCondLst>
                          <p:childTnLst>
                            <p:par>
                              <p:cTn id="8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4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6" dur="125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44" grpId="0"/>
          <p:bldP spid="45" grpId="0"/>
          <p:bldP spid="51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47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8499" y="-9525"/>
            <a:ext cx="12405353" cy="697074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6300" y="3465003"/>
            <a:ext cx="2681287" cy="286594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54701"/>
            <a:ext cx="12204700" cy="1003300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1675433" y="193104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添加标题</a:t>
            </a:r>
            <a:endParaRPr lang="zh-CN" altLang="en-US" sz="2800" dirty="0">
              <a:solidFill>
                <a:schemeClr val="bg1">
                  <a:lumMod val="95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358900" y="810038"/>
            <a:ext cx="2200548" cy="2202182"/>
            <a:chOff x="1358900" y="695738"/>
            <a:chExt cx="2200548" cy="2202182"/>
          </a:xfrm>
        </p:grpSpPr>
        <p:sp>
          <p:nvSpPr>
            <p:cNvPr id="17" name="任意多边形 16"/>
            <p:cNvSpPr/>
            <p:nvPr/>
          </p:nvSpPr>
          <p:spPr>
            <a:xfrm>
              <a:off x="1358900" y="1206500"/>
              <a:ext cx="2096662" cy="1691420"/>
            </a:xfrm>
            <a:custGeom>
              <a:avLst/>
              <a:gdLst>
                <a:gd name="connsiteX0" fmla="*/ 12700 w 2096662"/>
                <a:gd name="connsiteY0" fmla="*/ 203200 h 1691420"/>
                <a:gd name="connsiteX1" fmla="*/ 63500 w 2096662"/>
                <a:gd name="connsiteY1" fmla="*/ 292100 h 1691420"/>
                <a:gd name="connsiteX2" fmla="*/ 76200 w 2096662"/>
                <a:gd name="connsiteY2" fmla="*/ 406400 h 1691420"/>
                <a:gd name="connsiteX3" fmla="*/ 114300 w 2096662"/>
                <a:gd name="connsiteY3" fmla="*/ 558800 h 1691420"/>
                <a:gd name="connsiteX4" fmla="*/ 127000 w 2096662"/>
                <a:gd name="connsiteY4" fmla="*/ 673100 h 1691420"/>
                <a:gd name="connsiteX5" fmla="*/ 152400 w 2096662"/>
                <a:gd name="connsiteY5" fmla="*/ 850900 h 1691420"/>
                <a:gd name="connsiteX6" fmla="*/ 165100 w 2096662"/>
                <a:gd name="connsiteY6" fmla="*/ 1422400 h 1691420"/>
                <a:gd name="connsiteX7" fmla="*/ 228600 w 2096662"/>
                <a:gd name="connsiteY7" fmla="*/ 1676400 h 1691420"/>
                <a:gd name="connsiteX8" fmla="*/ 381000 w 2096662"/>
                <a:gd name="connsiteY8" fmla="*/ 1689100 h 1691420"/>
                <a:gd name="connsiteX9" fmla="*/ 1638300 w 2096662"/>
                <a:gd name="connsiteY9" fmla="*/ 1676400 h 1691420"/>
                <a:gd name="connsiteX10" fmla="*/ 1765300 w 2096662"/>
                <a:gd name="connsiteY10" fmla="*/ 1625600 h 1691420"/>
                <a:gd name="connsiteX11" fmla="*/ 1854200 w 2096662"/>
                <a:gd name="connsiteY11" fmla="*/ 1612900 h 1691420"/>
                <a:gd name="connsiteX12" fmla="*/ 1917700 w 2096662"/>
                <a:gd name="connsiteY12" fmla="*/ 1600200 h 1691420"/>
                <a:gd name="connsiteX13" fmla="*/ 1968500 w 2096662"/>
                <a:gd name="connsiteY13" fmla="*/ 1587500 h 1691420"/>
                <a:gd name="connsiteX14" fmla="*/ 2082800 w 2096662"/>
                <a:gd name="connsiteY14" fmla="*/ 1574800 h 1691420"/>
                <a:gd name="connsiteX15" fmla="*/ 2082800 w 2096662"/>
                <a:gd name="connsiteY15" fmla="*/ 1092200 h 1691420"/>
                <a:gd name="connsiteX16" fmla="*/ 2070100 w 2096662"/>
                <a:gd name="connsiteY16" fmla="*/ 1003300 h 1691420"/>
                <a:gd name="connsiteX17" fmla="*/ 2032000 w 2096662"/>
                <a:gd name="connsiteY17" fmla="*/ 876300 h 1691420"/>
                <a:gd name="connsiteX18" fmla="*/ 2019300 w 2096662"/>
                <a:gd name="connsiteY18" fmla="*/ 787400 h 1691420"/>
                <a:gd name="connsiteX19" fmla="*/ 2006600 w 2096662"/>
                <a:gd name="connsiteY19" fmla="*/ 736600 h 1691420"/>
                <a:gd name="connsiteX20" fmla="*/ 1993900 w 2096662"/>
                <a:gd name="connsiteY20" fmla="*/ 635000 h 1691420"/>
                <a:gd name="connsiteX21" fmla="*/ 1981200 w 2096662"/>
                <a:gd name="connsiteY21" fmla="*/ 584200 h 1691420"/>
                <a:gd name="connsiteX22" fmla="*/ 1955800 w 2096662"/>
                <a:gd name="connsiteY22" fmla="*/ 406400 h 1691420"/>
                <a:gd name="connsiteX23" fmla="*/ 1943100 w 2096662"/>
                <a:gd name="connsiteY23" fmla="*/ 342900 h 1691420"/>
                <a:gd name="connsiteX24" fmla="*/ 1930400 w 2096662"/>
                <a:gd name="connsiteY24" fmla="*/ 241300 h 1691420"/>
                <a:gd name="connsiteX25" fmla="*/ 1905000 w 2096662"/>
                <a:gd name="connsiteY25" fmla="*/ 88900 h 1691420"/>
                <a:gd name="connsiteX26" fmla="*/ 1892300 w 2096662"/>
                <a:gd name="connsiteY26" fmla="*/ 50800 h 1691420"/>
                <a:gd name="connsiteX27" fmla="*/ 1727200 w 2096662"/>
                <a:gd name="connsiteY27" fmla="*/ 12700 h 1691420"/>
                <a:gd name="connsiteX28" fmla="*/ 622300 w 2096662"/>
                <a:gd name="connsiteY28" fmla="*/ 0 h 1691420"/>
                <a:gd name="connsiteX29" fmla="*/ 88900 w 2096662"/>
                <a:gd name="connsiteY29" fmla="*/ 25400 h 1691420"/>
                <a:gd name="connsiteX30" fmla="*/ 0 w 2096662"/>
                <a:gd name="connsiteY30" fmla="*/ 114300 h 1691420"/>
                <a:gd name="connsiteX31" fmla="*/ 12700 w 2096662"/>
                <a:gd name="connsiteY31" fmla="*/ 203200 h 1691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096662" h="1691420">
                  <a:moveTo>
                    <a:pt x="12700" y="203200"/>
                  </a:moveTo>
                  <a:cubicBezTo>
                    <a:pt x="29633" y="232833"/>
                    <a:pt x="53320" y="259523"/>
                    <a:pt x="63500" y="292100"/>
                  </a:cubicBezTo>
                  <a:cubicBezTo>
                    <a:pt x="74934" y="328689"/>
                    <a:pt x="71134" y="368402"/>
                    <a:pt x="76200" y="406400"/>
                  </a:cubicBezTo>
                  <a:cubicBezTo>
                    <a:pt x="87601" y="491908"/>
                    <a:pt x="86684" y="475952"/>
                    <a:pt x="114300" y="558800"/>
                  </a:cubicBezTo>
                  <a:cubicBezTo>
                    <a:pt x="118533" y="596900"/>
                    <a:pt x="122042" y="635088"/>
                    <a:pt x="127000" y="673100"/>
                  </a:cubicBezTo>
                  <a:cubicBezTo>
                    <a:pt x="134743" y="732466"/>
                    <a:pt x="149360" y="791109"/>
                    <a:pt x="152400" y="850900"/>
                  </a:cubicBezTo>
                  <a:cubicBezTo>
                    <a:pt x="162076" y="1041201"/>
                    <a:pt x="158299" y="1231974"/>
                    <a:pt x="165100" y="1422400"/>
                  </a:cubicBezTo>
                  <a:cubicBezTo>
                    <a:pt x="166698" y="1467137"/>
                    <a:pt x="172075" y="1641072"/>
                    <a:pt x="228600" y="1676400"/>
                  </a:cubicBezTo>
                  <a:cubicBezTo>
                    <a:pt x="271828" y="1703417"/>
                    <a:pt x="330200" y="1684867"/>
                    <a:pt x="381000" y="1689100"/>
                  </a:cubicBezTo>
                  <a:lnTo>
                    <a:pt x="1638300" y="1676400"/>
                  </a:lnTo>
                  <a:cubicBezTo>
                    <a:pt x="1713326" y="1674256"/>
                    <a:pt x="1704083" y="1642296"/>
                    <a:pt x="1765300" y="1625600"/>
                  </a:cubicBezTo>
                  <a:cubicBezTo>
                    <a:pt x="1794179" y="1617724"/>
                    <a:pt x="1824673" y="1617821"/>
                    <a:pt x="1854200" y="1612900"/>
                  </a:cubicBezTo>
                  <a:cubicBezTo>
                    <a:pt x="1875492" y="1609351"/>
                    <a:pt x="1896628" y="1604883"/>
                    <a:pt x="1917700" y="1600200"/>
                  </a:cubicBezTo>
                  <a:cubicBezTo>
                    <a:pt x="1934739" y="1596414"/>
                    <a:pt x="1951248" y="1590154"/>
                    <a:pt x="1968500" y="1587500"/>
                  </a:cubicBezTo>
                  <a:cubicBezTo>
                    <a:pt x="2006389" y="1581671"/>
                    <a:pt x="2044700" y="1579033"/>
                    <a:pt x="2082800" y="1574800"/>
                  </a:cubicBezTo>
                  <a:cubicBezTo>
                    <a:pt x="2100190" y="1331335"/>
                    <a:pt x="2102346" y="1395157"/>
                    <a:pt x="2082800" y="1092200"/>
                  </a:cubicBezTo>
                  <a:cubicBezTo>
                    <a:pt x="2080873" y="1062328"/>
                    <a:pt x="2077360" y="1032340"/>
                    <a:pt x="2070100" y="1003300"/>
                  </a:cubicBezTo>
                  <a:cubicBezTo>
                    <a:pt x="2020688" y="805651"/>
                    <a:pt x="2064316" y="1070198"/>
                    <a:pt x="2032000" y="876300"/>
                  </a:cubicBezTo>
                  <a:cubicBezTo>
                    <a:pt x="2027079" y="846773"/>
                    <a:pt x="2024655" y="816851"/>
                    <a:pt x="2019300" y="787400"/>
                  </a:cubicBezTo>
                  <a:cubicBezTo>
                    <a:pt x="2016178" y="770227"/>
                    <a:pt x="2009469" y="753817"/>
                    <a:pt x="2006600" y="736600"/>
                  </a:cubicBezTo>
                  <a:cubicBezTo>
                    <a:pt x="2000989" y="702934"/>
                    <a:pt x="1999511" y="668666"/>
                    <a:pt x="1993900" y="635000"/>
                  </a:cubicBezTo>
                  <a:cubicBezTo>
                    <a:pt x="1991031" y="617783"/>
                    <a:pt x="1984069" y="601417"/>
                    <a:pt x="1981200" y="584200"/>
                  </a:cubicBezTo>
                  <a:cubicBezTo>
                    <a:pt x="1971358" y="525146"/>
                    <a:pt x="1965137" y="465536"/>
                    <a:pt x="1955800" y="406400"/>
                  </a:cubicBezTo>
                  <a:cubicBezTo>
                    <a:pt x="1952433" y="385078"/>
                    <a:pt x="1946382" y="364235"/>
                    <a:pt x="1943100" y="342900"/>
                  </a:cubicBezTo>
                  <a:cubicBezTo>
                    <a:pt x="1937910" y="309167"/>
                    <a:pt x="1935463" y="275053"/>
                    <a:pt x="1930400" y="241300"/>
                  </a:cubicBezTo>
                  <a:cubicBezTo>
                    <a:pt x="1922760" y="190369"/>
                    <a:pt x="1921286" y="137758"/>
                    <a:pt x="1905000" y="88900"/>
                  </a:cubicBezTo>
                  <a:cubicBezTo>
                    <a:pt x="1900767" y="76200"/>
                    <a:pt x="1903193" y="58581"/>
                    <a:pt x="1892300" y="50800"/>
                  </a:cubicBezTo>
                  <a:cubicBezTo>
                    <a:pt x="1863309" y="30092"/>
                    <a:pt x="1758073" y="13357"/>
                    <a:pt x="1727200" y="12700"/>
                  </a:cubicBezTo>
                  <a:lnTo>
                    <a:pt x="622300" y="0"/>
                  </a:lnTo>
                  <a:cubicBezTo>
                    <a:pt x="444500" y="8467"/>
                    <a:pt x="263973" y="-6756"/>
                    <a:pt x="88900" y="25400"/>
                  </a:cubicBezTo>
                  <a:cubicBezTo>
                    <a:pt x="47682" y="32971"/>
                    <a:pt x="0" y="72392"/>
                    <a:pt x="0" y="114300"/>
                  </a:cubicBezTo>
                  <a:lnTo>
                    <a:pt x="12700" y="203200"/>
                  </a:lnTo>
                  <a:close/>
                </a:path>
              </a:pathLst>
            </a:custGeom>
            <a:noFill/>
            <a:ln w="190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00762" y="695738"/>
              <a:ext cx="758686" cy="815075"/>
            </a:xfrm>
            <a:prstGeom prst="rect">
              <a:avLst/>
            </a:prstGeom>
          </p:spPr>
        </p:pic>
      </p:grpSp>
      <p:sp>
        <p:nvSpPr>
          <p:cNvPr id="40" name="矩形 39"/>
          <p:cNvSpPr/>
          <p:nvPr/>
        </p:nvSpPr>
        <p:spPr>
          <a:xfrm>
            <a:off x="4012233" y="193104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添加标题</a:t>
            </a:r>
            <a:endParaRPr lang="zh-CN" altLang="en-US" sz="2800" dirty="0">
              <a:solidFill>
                <a:schemeClr val="bg1">
                  <a:lumMod val="95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3695700" y="810038"/>
            <a:ext cx="2200548" cy="2202182"/>
            <a:chOff x="1358900" y="695738"/>
            <a:chExt cx="2200548" cy="2202182"/>
          </a:xfrm>
        </p:grpSpPr>
        <p:sp>
          <p:nvSpPr>
            <p:cNvPr id="42" name="任意多边形 41"/>
            <p:cNvSpPr/>
            <p:nvPr/>
          </p:nvSpPr>
          <p:spPr>
            <a:xfrm>
              <a:off x="1358900" y="1206500"/>
              <a:ext cx="2096662" cy="1691420"/>
            </a:xfrm>
            <a:custGeom>
              <a:avLst/>
              <a:gdLst>
                <a:gd name="connsiteX0" fmla="*/ 12700 w 2096662"/>
                <a:gd name="connsiteY0" fmla="*/ 203200 h 1691420"/>
                <a:gd name="connsiteX1" fmla="*/ 63500 w 2096662"/>
                <a:gd name="connsiteY1" fmla="*/ 292100 h 1691420"/>
                <a:gd name="connsiteX2" fmla="*/ 76200 w 2096662"/>
                <a:gd name="connsiteY2" fmla="*/ 406400 h 1691420"/>
                <a:gd name="connsiteX3" fmla="*/ 114300 w 2096662"/>
                <a:gd name="connsiteY3" fmla="*/ 558800 h 1691420"/>
                <a:gd name="connsiteX4" fmla="*/ 127000 w 2096662"/>
                <a:gd name="connsiteY4" fmla="*/ 673100 h 1691420"/>
                <a:gd name="connsiteX5" fmla="*/ 152400 w 2096662"/>
                <a:gd name="connsiteY5" fmla="*/ 850900 h 1691420"/>
                <a:gd name="connsiteX6" fmla="*/ 165100 w 2096662"/>
                <a:gd name="connsiteY6" fmla="*/ 1422400 h 1691420"/>
                <a:gd name="connsiteX7" fmla="*/ 228600 w 2096662"/>
                <a:gd name="connsiteY7" fmla="*/ 1676400 h 1691420"/>
                <a:gd name="connsiteX8" fmla="*/ 381000 w 2096662"/>
                <a:gd name="connsiteY8" fmla="*/ 1689100 h 1691420"/>
                <a:gd name="connsiteX9" fmla="*/ 1638300 w 2096662"/>
                <a:gd name="connsiteY9" fmla="*/ 1676400 h 1691420"/>
                <a:gd name="connsiteX10" fmla="*/ 1765300 w 2096662"/>
                <a:gd name="connsiteY10" fmla="*/ 1625600 h 1691420"/>
                <a:gd name="connsiteX11" fmla="*/ 1854200 w 2096662"/>
                <a:gd name="connsiteY11" fmla="*/ 1612900 h 1691420"/>
                <a:gd name="connsiteX12" fmla="*/ 1917700 w 2096662"/>
                <a:gd name="connsiteY12" fmla="*/ 1600200 h 1691420"/>
                <a:gd name="connsiteX13" fmla="*/ 1968500 w 2096662"/>
                <a:gd name="connsiteY13" fmla="*/ 1587500 h 1691420"/>
                <a:gd name="connsiteX14" fmla="*/ 2082800 w 2096662"/>
                <a:gd name="connsiteY14" fmla="*/ 1574800 h 1691420"/>
                <a:gd name="connsiteX15" fmla="*/ 2082800 w 2096662"/>
                <a:gd name="connsiteY15" fmla="*/ 1092200 h 1691420"/>
                <a:gd name="connsiteX16" fmla="*/ 2070100 w 2096662"/>
                <a:gd name="connsiteY16" fmla="*/ 1003300 h 1691420"/>
                <a:gd name="connsiteX17" fmla="*/ 2032000 w 2096662"/>
                <a:gd name="connsiteY17" fmla="*/ 876300 h 1691420"/>
                <a:gd name="connsiteX18" fmla="*/ 2019300 w 2096662"/>
                <a:gd name="connsiteY18" fmla="*/ 787400 h 1691420"/>
                <a:gd name="connsiteX19" fmla="*/ 2006600 w 2096662"/>
                <a:gd name="connsiteY19" fmla="*/ 736600 h 1691420"/>
                <a:gd name="connsiteX20" fmla="*/ 1993900 w 2096662"/>
                <a:gd name="connsiteY20" fmla="*/ 635000 h 1691420"/>
                <a:gd name="connsiteX21" fmla="*/ 1981200 w 2096662"/>
                <a:gd name="connsiteY21" fmla="*/ 584200 h 1691420"/>
                <a:gd name="connsiteX22" fmla="*/ 1955800 w 2096662"/>
                <a:gd name="connsiteY22" fmla="*/ 406400 h 1691420"/>
                <a:gd name="connsiteX23" fmla="*/ 1943100 w 2096662"/>
                <a:gd name="connsiteY23" fmla="*/ 342900 h 1691420"/>
                <a:gd name="connsiteX24" fmla="*/ 1930400 w 2096662"/>
                <a:gd name="connsiteY24" fmla="*/ 241300 h 1691420"/>
                <a:gd name="connsiteX25" fmla="*/ 1905000 w 2096662"/>
                <a:gd name="connsiteY25" fmla="*/ 88900 h 1691420"/>
                <a:gd name="connsiteX26" fmla="*/ 1892300 w 2096662"/>
                <a:gd name="connsiteY26" fmla="*/ 50800 h 1691420"/>
                <a:gd name="connsiteX27" fmla="*/ 1727200 w 2096662"/>
                <a:gd name="connsiteY27" fmla="*/ 12700 h 1691420"/>
                <a:gd name="connsiteX28" fmla="*/ 622300 w 2096662"/>
                <a:gd name="connsiteY28" fmla="*/ 0 h 1691420"/>
                <a:gd name="connsiteX29" fmla="*/ 88900 w 2096662"/>
                <a:gd name="connsiteY29" fmla="*/ 25400 h 1691420"/>
                <a:gd name="connsiteX30" fmla="*/ 0 w 2096662"/>
                <a:gd name="connsiteY30" fmla="*/ 114300 h 1691420"/>
                <a:gd name="connsiteX31" fmla="*/ 12700 w 2096662"/>
                <a:gd name="connsiteY31" fmla="*/ 203200 h 1691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096662" h="1691420">
                  <a:moveTo>
                    <a:pt x="12700" y="203200"/>
                  </a:moveTo>
                  <a:cubicBezTo>
                    <a:pt x="29633" y="232833"/>
                    <a:pt x="53320" y="259523"/>
                    <a:pt x="63500" y="292100"/>
                  </a:cubicBezTo>
                  <a:cubicBezTo>
                    <a:pt x="74934" y="328689"/>
                    <a:pt x="71134" y="368402"/>
                    <a:pt x="76200" y="406400"/>
                  </a:cubicBezTo>
                  <a:cubicBezTo>
                    <a:pt x="87601" y="491908"/>
                    <a:pt x="86684" y="475952"/>
                    <a:pt x="114300" y="558800"/>
                  </a:cubicBezTo>
                  <a:cubicBezTo>
                    <a:pt x="118533" y="596900"/>
                    <a:pt x="122042" y="635088"/>
                    <a:pt x="127000" y="673100"/>
                  </a:cubicBezTo>
                  <a:cubicBezTo>
                    <a:pt x="134743" y="732466"/>
                    <a:pt x="149360" y="791109"/>
                    <a:pt x="152400" y="850900"/>
                  </a:cubicBezTo>
                  <a:cubicBezTo>
                    <a:pt x="162076" y="1041201"/>
                    <a:pt x="158299" y="1231974"/>
                    <a:pt x="165100" y="1422400"/>
                  </a:cubicBezTo>
                  <a:cubicBezTo>
                    <a:pt x="166698" y="1467137"/>
                    <a:pt x="172075" y="1641072"/>
                    <a:pt x="228600" y="1676400"/>
                  </a:cubicBezTo>
                  <a:cubicBezTo>
                    <a:pt x="271828" y="1703417"/>
                    <a:pt x="330200" y="1684867"/>
                    <a:pt x="381000" y="1689100"/>
                  </a:cubicBezTo>
                  <a:lnTo>
                    <a:pt x="1638300" y="1676400"/>
                  </a:lnTo>
                  <a:cubicBezTo>
                    <a:pt x="1713326" y="1674256"/>
                    <a:pt x="1704083" y="1642296"/>
                    <a:pt x="1765300" y="1625600"/>
                  </a:cubicBezTo>
                  <a:cubicBezTo>
                    <a:pt x="1794179" y="1617724"/>
                    <a:pt x="1824673" y="1617821"/>
                    <a:pt x="1854200" y="1612900"/>
                  </a:cubicBezTo>
                  <a:cubicBezTo>
                    <a:pt x="1875492" y="1609351"/>
                    <a:pt x="1896628" y="1604883"/>
                    <a:pt x="1917700" y="1600200"/>
                  </a:cubicBezTo>
                  <a:cubicBezTo>
                    <a:pt x="1934739" y="1596414"/>
                    <a:pt x="1951248" y="1590154"/>
                    <a:pt x="1968500" y="1587500"/>
                  </a:cubicBezTo>
                  <a:cubicBezTo>
                    <a:pt x="2006389" y="1581671"/>
                    <a:pt x="2044700" y="1579033"/>
                    <a:pt x="2082800" y="1574800"/>
                  </a:cubicBezTo>
                  <a:cubicBezTo>
                    <a:pt x="2100190" y="1331335"/>
                    <a:pt x="2102346" y="1395157"/>
                    <a:pt x="2082800" y="1092200"/>
                  </a:cubicBezTo>
                  <a:cubicBezTo>
                    <a:pt x="2080873" y="1062328"/>
                    <a:pt x="2077360" y="1032340"/>
                    <a:pt x="2070100" y="1003300"/>
                  </a:cubicBezTo>
                  <a:cubicBezTo>
                    <a:pt x="2020688" y="805651"/>
                    <a:pt x="2064316" y="1070198"/>
                    <a:pt x="2032000" y="876300"/>
                  </a:cubicBezTo>
                  <a:cubicBezTo>
                    <a:pt x="2027079" y="846773"/>
                    <a:pt x="2024655" y="816851"/>
                    <a:pt x="2019300" y="787400"/>
                  </a:cubicBezTo>
                  <a:cubicBezTo>
                    <a:pt x="2016178" y="770227"/>
                    <a:pt x="2009469" y="753817"/>
                    <a:pt x="2006600" y="736600"/>
                  </a:cubicBezTo>
                  <a:cubicBezTo>
                    <a:pt x="2000989" y="702934"/>
                    <a:pt x="1999511" y="668666"/>
                    <a:pt x="1993900" y="635000"/>
                  </a:cubicBezTo>
                  <a:cubicBezTo>
                    <a:pt x="1991031" y="617783"/>
                    <a:pt x="1984069" y="601417"/>
                    <a:pt x="1981200" y="584200"/>
                  </a:cubicBezTo>
                  <a:cubicBezTo>
                    <a:pt x="1971358" y="525146"/>
                    <a:pt x="1965137" y="465536"/>
                    <a:pt x="1955800" y="406400"/>
                  </a:cubicBezTo>
                  <a:cubicBezTo>
                    <a:pt x="1952433" y="385078"/>
                    <a:pt x="1946382" y="364235"/>
                    <a:pt x="1943100" y="342900"/>
                  </a:cubicBezTo>
                  <a:cubicBezTo>
                    <a:pt x="1937910" y="309167"/>
                    <a:pt x="1935463" y="275053"/>
                    <a:pt x="1930400" y="241300"/>
                  </a:cubicBezTo>
                  <a:cubicBezTo>
                    <a:pt x="1922760" y="190369"/>
                    <a:pt x="1921286" y="137758"/>
                    <a:pt x="1905000" y="88900"/>
                  </a:cubicBezTo>
                  <a:cubicBezTo>
                    <a:pt x="1900767" y="76200"/>
                    <a:pt x="1903193" y="58581"/>
                    <a:pt x="1892300" y="50800"/>
                  </a:cubicBezTo>
                  <a:cubicBezTo>
                    <a:pt x="1863309" y="30092"/>
                    <a:pt x="1758073" y="13357"/>
                    <a:pt x="1727200" y="12700"/>
                  </a:cubicBezTo>
                  <a:lnTo>
                    <a:pt x="622300" y="0"/>
                  </a:lnTo>
                  <a:cubicBezTo>
                    <a:pt x="444500" y="8467"/>
                    <a:pt x="263973" y="-6756"/>
                    <a:pt x="88900" y="25400"/>
                  </a:cubicBezTo>
                  <a:cubicBezTo>
                    <a:pt x="47682" y="32971"/>
                    <a:pt x="0" y="72392"/>
                    <a:pt x="0" y="114300"/>
                  </a:cubicBezTo>
                  <a:lnTo>
                    <a:pt x="12700" y="203200"/>
                  </a:lnTo>
                  <a:close/>
                </a:path>
              </a:pathLst>
            </a:custGeom>
            <a:noFill/>
            <a:ln w="190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00762" y="695738"/>
              <a:ext cx="758686" cy="815075"/>
            </a:xfrm>
            <a:prstGeom prst="rect">
              <a:avLst/>
            </a:prstGeom>
          </p:spPr>
        </p:pic>
      </p:grpSp>
      <p:sp>
        <p:nvSpPr>
          <p:cNvPr id="46" name="矩形 45"/>
          <p:cNvSpPr/>
          <p:nvPr/>
        </p:nvSpPr>
        <p:spPr>
          <a:xfrm>
            <a:off x="6506394" y="193104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添加标题</a:t>
            </a:r>
            <a:endParaRPr lang="zh-CN" altLang="en-US" sz="2800" dirty="0">
              <a:solidFill>
                <a:schemeClr val="bg1">
                  <a:lumMod val="95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6189861" y="810038"/>
            <a:ext cx="2200548" cy="2202182"/>
            <a:chOff x="1358900" y="695738"/>
            <a:chExt cx="2200548" cy="2202182"/>
          </a:xfrm>
        </p:grpSpPr>
        <p:sp>
          <p:nvSpPr>
            <p:cNvPr id="49" name="任意多边形 48"/>
            <p:cNvSpPr/>
            <p:nvPr/>
          </p:nvSpPr>
          <p:spPr>
            <a:xfrm>
              <a:off x="1358900" y="1206500"/>
              <a:ext cx="2096662" cy="1691420"/>
            </a:xfrm>
            <a:custGeom>
              <a:avLst/>
              <a:gdLst>
                <a:gd name="connsiteX0" fmla="*/ 12700 w 2096662"/>
                <a:gd name="connsiteY0" fmla="*/ 203200 h 1691420"/>
                <a:gd name="connsiteX1" fmla="*/ 63500 w 2096662"/>
                <a:gd name="connsiteY1" fmla="*/ 292100 h 1691420"/>
                <a:gd name="connsiteX2" fmla="*/ 76200 w 2096662"/>
                <a:gd name="connsiteY2" fmla="*/ 406400 h 1691420"/>
                <a:gd name="connsiteX3" fmla="*/ 114300 w 2096662"/>
                <a:gd name="connsiteY3" fmla="*/ 558800 h 1691420"/>
                <a:gd name="connsiteX4" fmla="*/ 127000 w 2096662"/>
                <a:gd name="connsiteY4" fmla="*/ 673100 h 1691420"/>
                <a:gd name="connsiteX5" fmla="*/ 152400 w 2096662"/>
                <a:gd name="connsiteY5" fmla="*/ 850900 h 1691420"/>
                <a:gd name="connsiteX6" fmla="*/ 165100 w 2096662"/>
                <a:gd name="connsiteY6" fmla="*/ 1422400 h 1691420"/>
                <a:gd name="connsiteX7" fmla="*/ 228600 w 2096662"/>
                <a:gd name="connsiteY7" fmla="*/ 1676400 h 1691420"/>
                <a:gd name="connsiteX8" fmla="*/ 381000 w 2096662"/>
                <a:gd name="connsiteY8" fmla="*/ 1689100 h 1691420"/>
                <a:gd name="connsiteX9" fmla="*/ 1638300 w 2096662"/>
                <a:gd name="connsiteY9" fmla="*/ 1676400 h 1691420"/>
                <a:gd name="connsiteX10" fmla="*/ 1765300 w 2096662"/>
                <a:gd name="connsiteY10" fmla="*/ 1625600 h 1691420"/>
                <a:gd name="connsiteX11" fmla="*/ 1854200 w 2096662"/>
                <a:gd name="connsiteY11" fmla="*/ 1612900 h 1691420"/>
                <a:gd name="connsiteX12" fmla="*/ 1917700 w 2096662"/>
                <a:gd name="connsiteY12" fmla="*/ 1600200 h 1691420"/>
                <a:gd name="connsiteX13" fmla="*/ 1968500 w 2096662"/>
                <a:gd name="connsiteY13" fmla="*/ 1587500 h 1691420"/>
                <a:gd name="connsiteX14" fmla="*/ 2082800 w 2096662"/>
                <a:gd name="connsiteY14" fmla="*/ 1574800 h 1691420"/>
                <a:gd name="connsiteX15" fmla="*/ 2082800 w 2096662"/>
                <a:gd name="connsiteY15" fmla="*/ 1092200 h 1691420"/>
                <a:gd name="connsiteX16" fmla="*/ 2070100 w 2096662"/>
                <a:gd name="connsiteY16" fmla="*/ 1003300 h 1691420"/>
                <a:gd name="connsiteX17" fmla="*/ 2032000 w 2096662"/>
                <a:gd name="connsiteY17" fmla="*/ 876300 h 1691420"/>
                <a:gd name="connsiteX18" fmla="*/ 2019300 w 2096662"/>
                <a:gd name="connsiteY18" fmla="*/ 787400 h 1691420"/>
                <a:gd name="connsiteX19" fmla="*/ 2006600 w 2096662"/>
                <a:gd name="connsiteY19" fmla="*/ 736600 h 1691420"/>
                <a:gd name="connsiteX20" fmla="*/ 1993900 w 2096662"/>
                <a:gd name="connsiteY20" fmla="*/ 635000 h 1691420"/>
                <a:gd name="connsiteX21" fmla="*/ 1981200 w 2096662"/>
                <a:gd name="connsiteY21" fmla="*/ 584200 h 1691420"/>
                <a:gd name="connsiteX22" fmla="*/ 1955800 w 2096662"/>
                <a:gd name="connsiteY22" fmla="*/ 406400 h 1691420"/>
                <a:gd name="connsiteX23" fmla="*/ 1943100 w 2096662"/>
                <a:gd name="connsiteY23" fmla="*/ 342900 h 1691420"/>
                <a:gd name="connsiteX24" fmla="*/ 1930400 w 2096662"/>
                <a:gd name="connsiteY24" fmla="*/ 241300 h 1691420"/>
                <a:gd name="connsiteX25" fmla="*/ 1905000 w 2096662"/>
                <a:gd name="connsiteY25" fmla="*/ 88900 h 1691420"/>
                <a:gd name="connsiteX26" fmla="*/ 1892300 w 2096662"/>
                <a:gd name="connsiteY26" fmla="*/ 50800 h 1691420"/>
                <a:gd name="connsiteX27" fmla="*/ 1727200 w 2096662"/>
                <a:gd name="connsiteY27" fmla="*/ 12700 h 1691420"/>
                <a:gd name="connsiteX28" fmla="*/ 622300 w 2096662"/>
                <a:gd name="connsiteY28" fmla="*/ 0 h 1691420"/>
                <a:gd name="connsiteX29" fmla="*/ 88900 w 2096662"/>
                <a:gd name="connsiteY29" fmla="*/ 25400 h 1691420"/>
                <a:gd name="connsiteX30" fmla="*/ 0 w 2096662"/>
                <a:gd name="connsiteY30" fmla="*/ 114300 h 1691420"/>
                <a:gd name="connsiteX31" fmla="*/ 12700 w 2096662"/>
                <a:gd name="connsiteY31" fmla="*/ 203200 h 1691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096662" h="1691420">
                  <a:moveTo>
                    <a:pt x="12700" y="203200"/>
                  </a:moveTo>
                  <a:cubicBezTo>
                    <a:pt x="29633" y="232833"/>
                    <a:pt x="53320" y="259523"/>
                    <a:pt x="63500" y="292100"/>
                  </a:cubicBezTo>
                  <a:cubicBezTo>
                    <a:pt x="74934" y="328689"/>
                    <a:pt x="71134" y="368402"/>
                    <a:pt x="76200" y="406400"/>
                  </a:cubicBezTo>
                  <a:cubicBezTo>
                    <a:pt x="87601" y="491908"/>
                    <a:pt x="86684" y="475952"/>
                    <a:pt x="114300" y="558800"/>
                  </a:cubicBezTo>
                  <a:cubicBezTo>
                    <a:pt x="118533" y="596900"/>
                    <a:pt x="122042" y="635088"/>
                    <a:pt x="127000" y="673100"/>
                  </a:cubicBezTo>
                  <a:cubicBezTo>
                    <a:pt x="134743" y="732466"/>
                    <a:pt x="149360" y="791109"/>
                    <a:pt x="152400" y="850900"/>
                  </a:cubicBezTo>
                  <a:cubicBezTo>
                    <a:pt x="162076" y="1041201"/>
                    <a:pt x="158299" y="1231974"/>
                    <a:pt x="165100" y="1422400"/>
                  </a:cubicBezTo>
                  <a:cubicBezTo>
                    <a:pt x="166698" y="1467137"/>
                    <a:pt x="172075" y="1641072"/>
                    <a:pt x="228600" y="1676400"/>
                  </a:cubicBezTo>
                  <a:cubicBezTo>
                    <a:pt x="271828" y="1703417"/>
                    <a:pt x="330200" y="1684867"/>
                    <a:pt x="381000" y="1689100"/>
                  </a:cubicBezTo>
                  <a:lnTo>
                    <a:pt x="1638300" y="1676400"/>
                  </a:lnTo>
                  <a:cubicBezTo>
                    <a:pt x="1713326" y="1674256"/>
                    <a:pt x="1704083" y="1642296"/>
                    <a:pt x="1765300" y="1625600"/>
                  </a:cubicBezTo>
                  <a:cubicBezTo>
                    <a:pt x="1794179" y="1617724"/>
                    <a:pt x="1824673" y="1617821"/>
                    <a:pt x="1854200" y="1612900"/>
                  </a:cubicBezTo>
                  <a:cubicBezTo>
                    <a:pt x="1875492" y="1609351"/>
                    <a:pt x="1896628" y="1604883"/>
                    <a:pt x="1917700" y="1600200"/>
                  </a:cubicBezTo>
                  <a:cubicBezTo>
                    <a:pt x="1934739" y="1596414"/>
                    <a:pt x="1951248" y="1590154"/>
                    <a:pt x="1968500" y="1587500"/>
                  </a:cubicBezTo>
                  <a:cubicBezTo>
                    <a:pt x="2006389" y="1581671"/>
                    <a:pt x="2044700" y="1579033"/>
                    <a:pt x="2082800" y="1574800"/>
                  </a:cubicBezTo>
                  <a:cubicBezTo>
                    <a:pt x="2100190" y="1331335"/>
                    <a:pt x="2102346" y="1395157"/>
                    <a:pt x="2082800" y="1092200"/>
                  </a:cubicBezTo>
                  <a:cubicBezTo>
                    <a:pt x="2080873" y="1062328"/>
                    <a:pt x="2077360" y="1032340"/>
                    <a:pt x="2070100" y="1003300"/>
                  </a:cubicBezTo>
                  <a:cubicBezTo>
                    <a:pt x="2020688" y="805651"/>
                    <a:pt x="2064316" y="1070198"/>
                    <a:pt x="2032000" y="876300"/>
                  </a:cubicBezTo>
                  <a:cubicBezTo>
                    <a:pt x="2027079" y="846773"/>
                    <a:pt x="2024655" y="816851"/>
                    <a:pt x="2019300" y="787400"/>
                  </a:cubicBezTo>
                  <a:cubicBezTo>
                    <a:pt x="2016178" y="770227"/>
                    <a:pt x="2009469" y="753817"/>
                    <a:pt x="2006600" y="736600"/>
                  </a:cubicBezTo>
                  <a:cubicBezTo>
                    <a:pt x="2000989" y="702934"/>
                    <a:pt x="1999511" y="668666"/>
                    <a:pt x="1993900" y="635000"/>
                  </a:cubicBezTo>
                  <a:cubicBezTo>
                    <a:pt x="1991031" y="617783"/>
                    <a:pt x="1984069" y="601417"/>
                    <a:pt x="1981200" y="584200"/>
                  </a:cubicBezTo>
                  <a:cubicBezTo>
                    <a:pt x="1971358" y="525146"/>
                    <a:pt x="1965137" y="465536"/>
                    <a:pt x="1955800" y="406400"/>
                  </a:cubicBezTo>
                  <a:cubicBezTo>
                    <a:pt x="1952433" y="385078"/>
                    <a:pt x="1946382" y="364235"/>
                    <a:pt x="1943100" y="342900"/>
                  </a:cubicBezTo>
                  <a:cubicBezTo>
                    <a:pt x="1937910" y="309167"/>
                    <a:pt x="1935463" y="275053"/>
                    <a:pt x="1930400" y="241300"/>
                  </a:cubicBezTo>
                  <a:cubicBezTo>
                    <a:pt x="1922760" y="190369"/>
                    <a:pt x="1921286" y="137758"/>
                    <a:pt x="1905000" y="88900"/>
                  </a:cubicBezTo>
                  <a:cubicBezTo>
                    <a:pt x="1900767" y="76200"/>
                    <a:pt x="1903193" y="58581"/>
                    <a:pt x="1892300" y="50800"/>
                  </a:cubicBezTo>
                  <a:cubicBezTo>
                    <a:pt x="1863309" y="30092"/>
                    <a:pt x="1758073" y="13357"/>
                    <a:pt x="1727200" y="12700"/>
                  </a:cubicBezTo>
                  <a:lnTo>
                    <a:pt x="622300" y="0"/>
                  </a:lnTo>
                  <a:cubicBezTo>
                    <a:pt x="444500" y="8467"/>
                    <a:pt x="263973" y="-6756"/>
                    <a:pt x="88900" y="25400"/>
                  </a:cubicBezTo>
                  <a:cubicBezTo>
                    <a:pt x="47682" y="32971"/>
                    <a:pt x="0" y="72392"/>
                    <a:pt x="0" y="114300"/>
                  </a:cubicBezTo>
                  <a:lnTo>
                    <a:pt x="12700" y="203200"/>
                  </a:lnTo>
                  <a:close/>
                </a:path>
              </a:pathLst>
            </a:custGeom>
            <a:noFill/>
            <a:ln w="190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00762" y="695738"/>
              <a:ext cx="758686" cy="815075"/>
            </a:xfrm>
            <a:prstGeom prst="rect">
              <a:avLst/>
            </a:prstGeom>
          </p:spPr>
        </p:pic>
      </p:grpSp>
      <p:sp>
        <p:nvSpPr>
          <p:cNvPr id="52" name="矩形 51"/>
          <p:cNvSpPr/>
          <p:nvPr/>
        </p:nvSpPr>
        <p:spPr>
          <a:xfrm>
            <a:off x="1675433" y="4320742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添加标题</a:t>
            </a:r>
            <a:endParaRPr lang="zh-CN" altLang="en-US" sz="2800" dirty="0">
              <a:solidFill>
                <a:schemeClr val="bg1">
                  <a:lumMod val="95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1358900" y="3199736"/>
            <a:ext cx="2200548" cy="2202182"/>
            <a:chOff x="1358900" y="695738"/>
            <a:chExt cx="2200548" cy="2202182"/>
          </a:xfrm>
        </p:grpSpPr>
        <p:sp>
          <p:nvSpPr>
            <p:cNvPr id="54" name="任意多边形 53"/>
            <p:cNvSpPr/>
            <p:nvPr/>
          </p:nvSpPr>
          <p:spPr>
            <a:xfrm>
              <a:off x="1358900" y="1206500"/>
              <a:ext cx="2096662" cy="1691420"/>
            </a:xfrm>
            <a:custGeom>
              <a:avLst/>
              <a:gdLst>
                <a:gd name="connsiteX0" fmla="*/ 12700 w 2096662"/>
                <a:gd name="connsiteY0" fmla="*/ 203200 h 1691420"/>
                <a:gd name="connsiteX1" fmla="*/ 63500 w 2096662"/>
                <a:gd name="connsiteY1" fmla="*/ 292100 h 1691420"/>
                <a:gd name="connsiteX2" fmla="*/ 76200 w 2096662"/>
                <a:gd name="connsiteY2" fmla="*/ 406400 h 1691420"/>
                <a:gd name="connsiteX3" fmla="*/ 114300 w 2096662"/>
                <a:gd name="connsiteY3" fmla="*/ 558800 h 1691420"/>
                <a:gd name="connsiteX4" fmla="*/ 127000 w 2096662"/>
                <a:gd name="connsiteY4" fmla="*/ 673100 h 1691420"/>
                <a:gd name="connsiteX5" fmla="*/ 152400 w 2096662"/>
                <a:gd name="connsiteY5" fmla="*/ 850900 h 1691420"/>
                <a:gd name="connsiteX6" fmla="*/ 165100 w 2096662"/>
                <a:gd name="connsiteY6" fmla="*/ 1422400 h 1691420"/>
                <a:gd name="connsiteX7" fmla="*/ 228600 w 2096662"/>
                <a:gd name="connsiteY7" fmla="*/ 1676400 h 1691420"/>
                <a:gd name="connsiteX8" fmla="*/ 381000 w 2096662"/>
                <a:gd name="connsiteY8" fmla="*/ 1689100 h 1691420"/>
                <a:gd name="connsiteX9" fmla="*/ 1638300 w 2096662"/>
                <a:gd name="connsiteY9" fmla="*/ 1676400 h 1691420"/>
                <a:gd name="connsiteX10" fmla="*/ 1765300 w 2096662"/>
                <a:gd name="connsiteY10" fmla="*/ 1625600 h 1691420"/>
                <a:gd name="connsiteX11" fmla="*/ 1854200 w 2096662"/>
                <a:gd name="connsiteY11" fmla="*/ 1612900 h 1691420"/>
                <a:gd name="connsiteX12" fmla="*/ 1917700 w 2096662"/>
                <a:gd name="connsiteY12" fmla="*/ 1600200 h 1691420"/>
                <a:gd name="connsiteX13" fmla="*/ 1968500 w 2096662"/>
                <a:gd name="connsiteY13" fmla="*/ 1587500 h 1691420"/>
                <a:gd name="connsiteX14" fmla="*/ 2082800 w 2096662"/>
                <a:gd name="connsiteY14" fmla="*/ 1574800 h 1691420"/>
                <a:gd name="connsiteX15" fmla="*/ 2082800 w 2096662"/>
                <a:gd name="connsiteY15" fmla="*/ 1092200 h 1691420"/>
                <a:gd name="connsiteX16" fmla="*/ 2070100 w 2096662"/>
                <a:gd name="connsiteY16" fmla="*/ 1003300 h 1691420"/>
                <a:gd name="connsiteX17" fmla="*/ 2032000 w 2096662"/>
                <a:gd name="connsiteY17" fmla="*/ 876300 h 1691420"/>
                <a:gd name="connsiteX18" fmla="*/ 2019300 w 2096662"/>
                <a:gd name="connsiteY18" fmla="*/ 787400 h 1691420"/>
                <a:gd name="connsiteX19" fmla="*/ 2006600 w 2096662"/>
                <a:gd name="connsiteY19" fmla="*/ 736600 h 1691420"/>
                <a:gd name="connsiteX20" fmla="*/ 1993900 w 2096662"/>
                <a:gd name="connsiteY20" fmla="*/ 635000 h 1691420"/>
                <a:gd name="connsiteX21" fmla="*/ 1981200 w 2096662"/>
                <a:gd name="connsiteY21" fmla="*/ 584200 h 1691420"/>
                <a:gd name="connsiteX22" fmla="*/ 1955800 w 2096662"/>
                <a:gd name="connsiteY22" fmla="*/ 406400 h 1691420"/>
                <a:gd name="connsiteX23" fmla="*/ 1943100 w 2096662"/>
                <a:gd name="connsiteY23" fmla="*/ 342900 h 1691420"/>
                <a:gd name="connsiteX24" fmla="*/ 1930400 w 2096662"/>
                <a:gd name="connsiteY24" fmla="*/ 241300 h 1691420"/>
                <a:gd name="connsiteX25" fmla="*/ 1905000 w 2096662"/>
                <a:gd name="connsiteY25" fmla="*/ 88900 h 1691420"/>
                <a:gd name="connsiteX26" fmla="*/ 1892300 w 2096662"/>
                <a:gd name="connsiteY26" fmla="*/ 50800 h 1691420"/>
                <a:gd name="connsiteX27" fmla="*/ 1727200 w 2096662"/>
                <a:gd name="connsiteY27" fmla="*/ 12700 h 1691420"/>
                <a:gd name="connsiteX28" fmla="*/ 622300 w 2096662"/>
                <a:gd name="connsiteY28" fmla="*/ 0 h 1691420"/>
                <a:gd name="connsiteX29" fmla="*/ 88900 w 2096662"/>
                <a:gd name="connsiteY29" fmla="*/ 25400 h 1691420"/>
                <a:gd name="connsiteX30" fmla="*/ 0 w 2096662"/>
                <a:gd name="connsiteY30" fmla="*/ 114300 h 1691420"/>
                <a:gd name="connsiteX31" fmla="*/ 12700 w 2096662"/>
                <a:gd name="connsiteY31" fmla="*/ 203200 h 1691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096662" h="1691420">
                  <a:moveTo>
                    <a:pt x="12700" y="203200"/>
                  </a:moveTo>
                  <a:cubicBezTo>
                    <a:pt x="29633" y="232833"/>
                    <a:pt x="53320" y="259523"/>
                    <a:pt x="63500" y="292100"/>
                  </a:cubicBezTo>
                  <a:cubicBezTo>
                    <a:pt x="74934" y="328689"/>
                    <a:pt x="71134" y="368402"/>
                    <a:pt x="76200" y="406400"/>
                  </a:cubicBezTo>
                  <a:cubicBezTo>
                    <a:pt x="87601" y="491908"/>
                    <a:pt x="86684" y="475952"/>
                    <a:pt x="114300" y="558800"/>
                  </a:cubicBezTo>
                  <a:cubicBezTo>
                    <a:pt x="118533" y="596900"/>
                    <a:pt x="122042" y="635088"/>
                    <a:pt x="127000" y="673100"/>
                  </a:cubicBezTo>
                  <a:cubicBezTo>
                    <a:pt x="134743" y="732466"/>
                    <a:pt x="149360" y="791109"/>
                    <a:pt x="152400" y="850900"/>
                  </a:cubicBezTo>
                  <a:cubicBezTo>
                    <a:pt x="162076" y="1041201"/>
                    <a:pt x="158299" y="1231974"/>
                    <a:pt x="165100" y="1422400"/>
                  </a:cubicBezTo>
                  <a:cubicBezTo>
                    <a:pt x="166698" y="1467137"/>
                    <a:pt x="172075" y="1641072"/>
                    <a:pt x="228600" y="1676400"/>
                  </a:cubicBezTo>
                  <a:cubicBezTo>
                    <a:pt x="271828" y="1703417"/>
                    <a:pt x="330200" y="1684867"/>
                    <a:pt x="381000" y="1689100"/>
                  </a:cubicBezTo>
                  <a:lnTo>
                    <a:pt x="1638300" y="1676400"/>
                  </a:lnTo>
                  <a:cubicBezTo>
                    <a:pt x="1713326" y="1674256"/>
                    <a:pt x="1704083" y="1642296"/>
                    <a:pt x="1765300" y="1625600"/>
                  </a:cubicBezTo>
                  <a:cubicBezTo>
                    <a:pt x="1794179" y="1617724"/>
                    <a:pt x="1824673" y="1617821"/>
                    <a:pt x="1854200" y="1612900"/>
                  </a:cubicBezTo>
                  <a:cubicBezTo>
                    <a:pt x="1875492" y="1609351"/>
                    <a:pt x="1896628" y="1604883"/>
                    <a:pt x="1917700" y="1600200"/>
                  </a:cubicBezTo>
                  <a:cubicBezTo>
                    <a:pt x="1934739" y="1596414"/>
                    <a:pt x="1951248" y="1590154"/>
                    <a:pt x="1968500" y="1587500"/>
                  </a:cubicBezTo>
                  <a:cubicBezTo>
                    <a:pt x="2006389" y="1581671"/>
                    <a:pt x="2044700" y="1579033"/>
                    <a:pt x="2082800" y="1574800"/>
                  </a:cubicBezTo>
                  <a:cubicBezTo>
                    <a:pt x="2100190" y="1331335"/>
                    <a:pt x="2102346" y="1395157"/>
                    <a:pt x="2082800" y="1092200"/>
                  </a:cubicBezTo>
                  <a:cubicBezTo>
                    <a:pt x="2080873" y="1062328"/>
                    <a:pt x="2077360" y="1032340"/>
                    <a:pt x="2070100" y="1003300"/>
                  </a:cubicBezTo>
                  <a:cubicBezTo>
                    <a:pt x="2020688" y="805651"/>
                    <a:pt x="2064316" y="1070198"/>
                    <a:pt x="2032000" y="876300"/>
                  </a:cubicBezTo>
                  <a:cubicBezTo>
                    <a:pt x="2027079" y="846773"/>
                    <a:pt x="2024655" y="816851"/>
                    <a:pt x="2019300" y="787400"/>
                  </a:cubicBezTo>
                  <a:cubicBezTo>
                    <a:pt x="2016178" y="770227"/>
                    <a:pt x="2009469" y="753817"/>
                    <a:pt x="2006600" y="736600"/>
                  </a:cubicBezTo>
                  <a:cubicBezTo>
                    <a:pt x="2000989" y="702934"/>
                    <a:pt x="1999511" y="668666"/>
                    <a:pt x="1993900" y="635000"/>
                  </a:cubicBezTo>
                  <a:cubicBezTo>
                    <a:pt x="1991031" y="617783"/>
                    <a:pt x="1984069" y="601417"/>
                    <a:pt x="1981200" y="584200"/>
                  </a:cubicBezTo>
                  <a:cubicBezTo>
                    <a:pt x="1971358" y="525146"/>
                    <a:pt x="1965137" y="465536"/>
                    <a:pt x="1955800" y="406400"/>
                  </a:cubicBezTo>
                  <a:cubicBezTo>
                    <a:pt x="1952433" y="385078"/>
                    <a:pt x="1946382" y="364235"/>
                    <a:pt x="1943100" y="342900"/>
                  </a:cubicBezTo>
                  <a:cubicBezTo>
                    <a:pt x="1937910" y="309167"/>
                    <a:pt x="1935463" y="275053"/>
                    <a:pt x="1930400" y="241300"/>
                  </a:cubicBezTo>
                  <a:cubicBezTo>
                    <a:pt x="1922760" y="190369"/>
                    <a:pt x="1921286" y="137758"/>
                    <a:pt x="1905000" y="88900"/>
                  </a:cubicBezTo>
                  <a:cubicBezTo>
                    <a:pt x="1900767" y="76200"/>
                    <a:pt x="1903193" y="58581"/>
                    <a:pt x="1892300" y="50800"/>
                  </a:cubicBezTo>
                  <a:cubicBezTo>
                    <a:pt x="1863309" y="30092"/>
                    <a:pt x="1758073" y="13357"/>
                    <a:pt x="1727200" y="12700"/>
                  </a:cubicBezTo>
                  <a:lnTo>
                    <a:pt x="622300" y="0"/>
                  </a:lnTo>
                  <a:cubicBezTo>
                    <a:pt x="444500" y="8467"/>
                    <a:pt x="263973" y="-6756"/>
                    <a:pt x="88900" y="25400"/>
                  </a:cubicBezTo>
                  <a:cubicBezTo>
                    <a:pt x="47682" y="32971"/>
                    <a:pt x="0" y="72392"/>
                    <a:pt x="0" y="114300"/>
                  </a:cubicBezTo>
                  <a:lnTo>
                    <a:pt x="12700" y="203200"/>
                  </a:lnTo>
                  <a:close/>
                </a:path>
              </a:pathLst>
            </a:custGeom>
            <a:noFill/>
            <a:ln w="190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00762" y="695738"/>
              <a:ext cx="758686" cy="815075"/>
            </a:xfrm>
            <a:prstGeom prst="rect">
              <a:avLst/>
            </a:prstGeom>
          </p:spPr>
        </p:pic>
      </p:grpSp>
      <p:sp>
        <p:nvSpPr>
          <p:cNvPr id="57" name="矩形 56"/>
          <p:cNvSpPr/>
          <p:nvPr/>
        </p:nvSpPr>
        <p:spPr>
          <a:xfrm>
            <a:off x="4012233" y="4320742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添加标题</a:t>
            </a:r>
            <a:endParaRPr lang="zh-CN" altLang="en-US" sz="2800" dirty="0">
              <a:solidFill>
                <a:schemeClr val="bg1">
                  <a:lumMod val="95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3695700" y="3199736"/>
            <a:ext cx="2200548" cy="2202182"/>
            <a:chOff x="1358900" y="695738"/>
            <a:chExt cx="2200548" cy="2202182"/>
          </a:xfrm>
        </p:grpSpPr>
        <p:sp>
          <p:nvSpPr>
            <p:cNvPr id="59" name="任意多边形 58"/>
            <p:cNvSpPr/>
            <p:nvPr/>
          </p:nvSpPr>
          <p:spPr>
            <a:xfrm>
              <a:off x="1358900" y="1206500"/>
              <a:ext cx="2096662" cy="1691420"/>
            </a:xfrm>
            <a:custGeom>
              <a:avLst/>
              <a:gdLst>
                <a:gd name="connsiteX0" fmla="*/ 12700 w 2096662"/>
                <a:gd name="connsiteY0" fmla="*/ 203200 h 1691420"/>
                <a:gd name="connsiteX1" fmla="*/ 63500 w 2096662"/>
                <a:gd name="connsiteY1" fmla="*/ 292100 h 1691420"/>
                <a:gd name="connsiteX2" fmla="*/ 76200 w 2096662"/>
                <a:gd name="connsiteY2" fmla="*/ 406400 h 1691420"/>
                <a:gd name="connsiteX3" fmla="*/ 114300 w 2096662"/>
                <a:gd name="connsiteY3" fmla="*/ 558800 h 1691420"/>
                <a:gd name="connsiteX4" fmla="*/ 127000 w 2096662"/>
                <a:gd name="connsiteY4" fmla="*/ 673100 h 1691420"/>
                <a:gd name="connsiteX5" fmla="*/ 152400 w 2096662"/>
                <a:gd name="connsiteY5" fmla="*/ 850900 h 1691420"/>
                <a:gd name="connsiteX6" fmla="*/ 165100 w 2096662"/>
                <a:gd name="connsiteY6" fmla="*/ 1422400 h 1691420"/>
                <a:gd name="connsiteX7" fmla="*/ 228600 w 2096662"/>
                <a:gd name="connsiteY7" fmla="*/ 1676400 h 1691420"/>
                <a:gd name="connsiteX8" fmla="*/ 381000 w 2096662"/>
                <a:gd name="connsiteY8" fmla="*/ 1689100 h 1691420"/>
                <a:gd name="connsiteX9" fmla="*/ 1638300 w 2096662"/>
                <a:gd name="connsiteY9" fmla="*/ 1676400 h 1691420"/>
                <a:gd name="connsiteX10" fmla="*/ 1765300 w 2096662"/>
                <a:gd name="connsiteY10" fmla="*/ 1625600 h 1691420"/>
                <a:gd name="connsiteX11" fmla="*/ 1854200 w 2096662"/>
                <a:gd name="connsiteY11" fmla="*/ 1612900 h 1691420"/>
                <a:gd name="connsiteX12" fmla="*/ 1917700 w 2096662"/>
                <a:gd name="connsiteY12" fmla="*/ 1600200 h 1691420"/>
                <a:gd name="connsiteX13" fmla="*/ 1968500 w 2096662"/>
                <a:gd name="connsiteY13" fmla="*/ 1587500 h 1691420"/>
                <a:gd name="connsiteX14" fmla="*/ 2082800 w 2096662"/>
                <a:gd name="connsiteY14" fmla="*/ 1574800 h 1691420"/>
                <a:gd name="connsiteX15" fmla="*/ 2082800 w 2096662"/>
                <a:gd name="connsiteY15" fmla="*/ 1092200 h 1691420"/>
                <a:gd name="connsiteX16" fmla="*/ 2070100 w 2096662"/>
                <a:gd name="connsiteY16" fmla="*/ 1003300 h 1691420"/>
                <a:gd name="connsiteX17" fmla="*/ 2032000 w 2096662"/>
                <a:gd name="connsiteY17" fmla="*/ 876300 h 1691420"/>
                <a:gd name="connsiteX18" fmla="*/ 2019300 w 2096662"/>
                <a:gd name="connsiteY18" fmla="*/ 787400 h 1691420"/>
                <a:gd name="connsiteX19" fmla="*/ 2006600 w 2096662"/>
                <a:gd name="connsiteY19" fmla="*/ 736600 h 1691420"/>
                <a:gd name="connsiteX20" fmla="*/ 1993900 w 2096662"/>
                <a:gd name="connsiteY20" fmla="*/ 635000 h 1691420"/>
                <a:gd name="connsiteX21" fmla="*/ 1981200 w 2096662"/>
                <a:gd name="connsiteY21" fmla="*/ 584200 h 1691420"/>
                <a:gd name="connsiteX22" fmla="*/ 1955800 w 2096662"/>
                <a:gd name="connsiteY22" fmla="*/ 406400 h 1691420"/>
                <a:gd name="connsiteX23" fmla="*/ 1943100 w 2096662"/>
                <a:gd name="connsiteY23" fmla="*/ 342900 h 1691420"/>
                <a:gd name="connsiteX24" fmla="*/ 1930400 w 2096662"/>
                <a:gd name="connsiteY24" fmla="*/ 241300 h 1691420"/>
                <a:gd name="connsiteX25" fmla="*/ 1905000 w 2096662"/>
                <a:gd name="connsiteY25" fmla="*/ 88900 h 1691420"/>
                <a:gd name="connsiteX26" fmla="*/ 1892300 w 2096662"/>
                <a:gd name="connsiteY26" fmla="*/ 50800 h 1691420"/>
                <a:gd name="connsiteX27" fmla="*/ 1727200 w 2096662"/>
                <a:gd name="connsiteY27" fmla="*/ 12700 h 1691420"/>
                <a:gd name="connsiteX28" fmla="*/ 622300 w 2096662"/>
                <a:gd name="connsiteY28" fmla="*/ 0 h 1691420"/>
                <a:gd name="connsiteX29" fmla="*/ 88900 w 2096662"/>
                <a:gd name="connsiteY29" fmla="*/ 25400 h 1691420"/>
                <a:gd name="connsiteX30" fmla="*/ 0 w 2096662"/>
                <a:gd name="connsiteY30" fmla="*/ 114300 h 1691420"/>
                <a:gd name="connsiteX31" fmla="*/ 12700 w 2096662"/>
                <a:gd name="connsiteY31" fmla="*/ 203200 h 1691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096662" h="1691420">
                  <a:moveTo>
                    <a:pt x="12700" y="203200"/>
                  </a:moveTo>
                  <a:cubicBezTo>
                    <a:pt x="29633" y="232833"/>
                    <a:pt x="53320" y="259523"/>
                    <a:pt x="63500" y="292100"/>
                  </a:cubicBezTo>
                  <a:cubicBezTo>
                    <a:pt x="74934" y="328689"/>
                    <a:pt x="71134" y="368402"/>
                    <a:pt x="76200" y="406400"/>
                  </a:cubicBezTo>
                  <a:cubicBezTo>
                    <a:pt x="87601" y="491908"/>
                    <a:pt x="86684" y="475952"/>
                    <a:pt x="114300" y="558800"/>
                  </a:cubicBezTo>
                  <a:cubicBezTo>
                    <a:pt x="118533" y="596900"/>
                    <a:pt x="122042" y="635088"/>
                    <a:pt x="127000" y="673100"/>
                  </a:cubicBezTo>
                  <a:cubicBezTo>
                    <a:pt x="134743" y="732466"/>
                    <a:pt x="149360" y="791109"/>
                    <a:pt x="152400" y="850900"/>
                  </a:cubicBezTo>
                  <a:cubicBezTo>
                    <a:pt x="162076" y="1041201"/>
                    <a:pt x="158299" y="1231974"/>
                    <a:pt x="165100" y="1422400"/>
                  </a:cubicBezTo>
                  <a:cubicBezTo>
                    <a:pt x="166698" y="1467137"/>
                    <a:pt x="172075" y="1641072"/>
                    <a:pt x="228600" y="1676400"/>
                  </a:cubicBezTo>
                  <a:cubicBezTo>
                    <a:pt x="271828" y="1703417"/>
                    <a:pt x="330200" y="1684867"/>
                    <a:pt x="381000" y="1689100"/>
                  </a:cubicBezTo>
                  <a:lnTo>
                    <a:pt x="1638300" y="1676400"/>
                  </a:lnTo>
                  <a:cubicBezTo>
                    <a:pt x="1713326" y="1674256"/>
                    <a:pt x="1704083" y="1642296"/>
                    <a:pt x="1765300" y="1625600"/>
                  </a:cubicBezTo>
                  <a:cubicBezTo>
                    <a:pt x="1794179" y="1617724"/>
                    <a:pt x="1824673" y="1617821"/>
                    <a:pt x="1854200" y="1612900"/>
                  </a:cubicBezTo>
                  <a:cubicBezTo>
                    <a:pt x="1875492" y="1609351"/>
                    <a:pt x="1896628" y="1604883"/>
                    <a:pt x="1917700" y="1600200"/>
                  </a:cubicBezTo>
                  <a:cubicBezTo>
                    <a:pt x="1934739" y="1596414"/>
                    <a:pt x="1951248" y="1590154"/>
                    <a:pt x="1968500" y="1587500"/>
                  </a:cubicBezTo>
                  <a:cubicBezTo>
                    <a:pt x="2006389" y="1581671"/>
                    <a:pt x="2044700" y="1579033"/>
                    <a:pt x="2082800" y="1574800"/>
                  </a:cubicBezTo>
                  <a:cubicBezTo>
                    <a:pt x="2100190" y="1331335"/>
                    <a:pt x="2102346" y="1395157"/>
                    <a:pt x="2082800" y="1092200"/>
                  </a:cubicBezTo>
                  <a:cubicBezTo>
                    <a:pt x="2080873" y="1062328"/>
                    <a:pt x="2077360" y="1032340"/>
                    <a:pt x="2070100" y="1003300"/>
                  </a:cubicBezTo>
                  <a:cubicBezTo>
                    <a:pt x="2020688" y="805651"/>
                    <a:pt x="2064316" y="1070198"/>
                    <a:pt x="2032000" y="876300"/>
                  </a:cubicBezTo>
                  <a:cubicBezTo>
                    <a:pt x="2027079" y="846773"/>
                    <a:pt x="2024655" y="816851"/>
                    <a:pt x="2019300" y="787400"/>
                  </a:cubicBezTo>
                  <a:cubicBezTo>
                    <a:pt x="2016178" y="770227"/>
                    <a:pt x="2009469" y="753817"/>
                    <a:pt x="2006600" y="736600"/>
                  </a:cubicBezTo>
                  <a:cubicBezTo>
                    <a:pt x="2000989" y="702934"/>
                    <a:pt x="1999511" y="668666"/>
                    <a:pt x="1993900" y="635000"/>
                  </a:cubicBezTo>
                  <a:cubicBezTo>
                    <a:pt x="1991031" y="617783"/>
                    <a:pt x="1984069" y="601417"/>
                    <a:pt x="1981200" y="584200"/>
                  </a:cubicBezTo>
                  <a:cubicBezTo>
                    <a:pt x="1971358" y="525146"/>
                    <a:pt x="1965137" y="465536"/>
                    <a:pt x="1955800" y="406400"/>
                  </a:cubicBezTo>
                  <a:cubicBezTo>
                    <a:pt x="1952433" y="385078"/>
                    <a:pt x="1946382" y="364235"/>
                    <a:pt x="1943100" y="342900"/>
                  </a:cubicBezTo>
                  <a:cubicBezTo>
                    <a:pt x="1937910" y="309167"/>
                    <a:pt x="1935463" y="275053"/>
                    <a:pt x="1930400" y="241300"/>
                  </a:cubicBezTo>
                  <a:cubicBezTo>
                    <a:pt x="1922760" y="190369"/>
                    <a:pt x="1921286" y="137758"/>
                    <a:pt x="1905000" y="88900"/>
                  </a:cubicBezTo>
                  <a:cubicBezTo>
                    <a:pt x="1900767" y="76200"/>
                    <a:pt x="1903193" y="58581"/>
                    <a:pt x="1892300" y="50800"/>
                  </a:cubicBezTo>
                  <a:cubicBezTo>
                    <a:pt x="1863309" y="30092"/>
                    <a:pt x="1758073" y="13357"/>
                    <a:pt x="1727200" y="12700"/>
                  </a:cubicBezTo>
                  <a:lnTo>
                    <a:pt x="622300" y="0"/>
                  </a:lnTo>
                  <a:cubicBezTo>
                    <a:pt x="444500" y="8467"/>
                    <a:pt x="263973" y="-6756"/>
                    <a:pt x="88900" y="25400"/>
                  </a:cubicBezTo>
                  <a:cubicBezTo>
                    <a:pt x="47682" y="32971"/>
                    <a:pt x="0" y="72392"/>
                    <a:pt x="0" y="114300"/>
                  </a:cubicBezTo>
                  <a:lnTo>
                    <a:pt x="12700" y="203200"/>
                  </a:lnTo>
                  <a:close/>
                </a:path>
              </a:pathLst>
            </a:custGeom>
            <a:noFill/>
            <a:ln w="190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00762" y="695738"/>
              <a:ext cx="758686" cy="815075"/>
            </a:xfrm>
            <a:prstGeom prst="rect">
              <a:avLst/>
            </a:prstGeom>
          </p:spPr>
        </p:pic>
      </p:grpSp>
      <p:sp>
        <p:nvSpPr>
          <p:cNvPr id="61" name="矩形 60"/>
          <p:cNvSpPr/>
          <p:nvPr/>
        </p:nvSpPr>
        <p:spPr>
          <a:xfrm>
            <a:off x="6506394" y="4320742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添加标题</a:t>
            </a:r>
            <a:endParaRPr lang="zh-CN" altLang="en-US" sz="2800" dirty="0">
              <a:solidFill>
                <a:schemeClr val="bg1">
                  <a:lumMod val="95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6189861" y="3199736"/>
            <a:ext cx="2200548" cy="2202182"/>
            <a:chOff x="1358900" y="695738"/>
            <a:chExt cx="2200548" cy="2202182"/>
          </a:xfrm>
        </p:grpSpPr>
        <p:sp>
          <p:nvSpPr>
            <p:cNvPr id="63" name="任意多边形 62"/>
            <p:cNvSpPr/>
            <p:nvPr/>
          </p:nvSpPr>
          <p:spPr>
            <a:xfrm>
              <a:off x="1358900" y="1206500"/>
              <a:ext cx="2096662" cy="1691420"/>
            </a:xfrm>
            <a:custGeom>
              <a:avLst/>
              <a:gdLst>
                <a:gd name="connsiteX0" fmla="*/ 12700 w 2096662"/>
                <a:gd name="connsiteY0" fmla="*/ 203200 h 1691420"/>
                <a:gd name="connsiteX1" fmla="*/ 63500 w 2096662"/>
                <a:gd name="connsiteY1" fmla="*/ 292100 h 1691420"/>
                <a:gd name="connsiteX2" fmla="*/ 76200 w 2096662"/>
                <a:gd name="connsiteY2" fmla="*/ 406400 h 1691420"/>
                <a:gd name="connsiteX3" fmla="*/ 114300 w 2096662"/>
                <a:gd name="connsiteY3" fmla="*/ 558800 h 1691420"/>
                <a:gd name="connsiteX4" fmla="*/ 127000 w 2096662"/>
                <a:gd name="connsiteY4" fmla="*/ 673100 h 1691420"/>
                <a:gd name="connsiteX5" fmla="*/ 152400 w 2096662"/>
                <a:gd name="connsiteY5" fmla="*/ 850900 h 1691420"/>
                <a:gd name="connsiteX6" fmla="*/ 165100 w 2096662"/>
                <a:gd name="connsiteY6" fmla="*/ 1422400 h 1691420"/>
                <a:gd name="connsiteX7" fmla="*/ 228600 w 2096662"/>
                <a:gd name="connsiteY7" fmla="*/ 1676400 h 1691420"/>
                <a:gd name="connsiteX8" fmla="*/ 381000 w 2096662"/>
                <a:gd name="connsiteY8" fmla="*/ 1689100 h 1691420"/>
                <a:gd name="connsiteX9" fmla="*/ 1638300 w 2096662"/>
                <a:gd name="connsiteY9" fmla="*/ 1676400 h 1691420"/>
                <a:gd name="connsiteX10" fmla="*/ 1765300 w 2096662"/>
                <a:gd name="connsiteY10" fmla="*/ 1625600 h 1691420"/>
                <a:gd name="connsiteX11" fmla="*/ 1854200 w 2096662"/>
                <a:gd name="connsiteY11" fmla="*/ 1612900 h 1691420"/>
                <a:gd name="connsiteX12" fmla="*/ 1917700 w 2096662"/>
                <a:gd name="connsiteY12" fmla="*/ 1600200 h 1691420"/>
                <a:gd name="connsiteX13" fmla="*/ 1968500 w 2096662"/>
                <a:gd name="connsiteY13" fmla="*/ 1587500 h 1691420"/>
                <a:gd name="connsiteX14" fmla="*/ 2082800 w 2096662"/>
                <a:gd name="connsiteY14" fmla="*/ 1574800 h 1691420"/>
                <a:gd name="connsiteX15" fmla="*/ 2082800 w 2096662"/>
                <a:gd name="connsiteY15" fmla="*/ 1092200 h 1691420"/>
                <a:gd name="connsiteX16" fmla="*/ 2070100 w 2096662"/>
                <a:gd name="connsiteY16" fmla="*/ 1003300 h 1691420"/>
                <a:gd name="connsiteX17" fmla="*/ 2032000 w 2096662"/>
                <a:gd name="connsiteY17" fmla="*/ 876300 h 1691420"/>
                <a:gd name="connsiteX18" fmla="*/ 2019300 w 2096662"/>
                <a:gd name="connsiteY18" fmla="*/ 787400 h 1691420"/>
                <a:gd name="connsiteX19" fmla="*/ 2006600 w 2096662"/>
                <a:gd name="connsiteY19" fmla="*/ 736600 h 1691420"/>
                <a:gd name="connsiteX20" fmla="*/ 1993900 w 2096662"/>
                <a:gd name="connsiteY20" fmla="*/ 635000 h 1691420"/>
                <a:gd name="connsiteX21" fmla="*/ 1981200 w 2096662"/>
                <a:gd name="connsiteY21" fmla="*/ 584200 h 1691420"/>
                <a:gd name="connsiteX22" fmla="*/ 1955800 w 2096662"/>
                <a:gd name="connsiteY22" fmla="*/ 406400 h 1691420"/>
                <a:gd name="connsiteX23" fmla="*/ 1943100 w 2096662"/>
                <a:gd name="connsiteY23" fmla="*/ 342900 h 1691420"/>
                <a:gd name="connsiteX24" fmla="*/ 1930400 w 2096662"/>
                <a:gd name="connsiteY24" fmla="*/ 241300 h 1691420"/>
                <a:gd name="connsiteX25" fmla="*/ 1905000 w 2096662"/>
                <a:gd name="connsiteY25" fmla="*/ 88900 h 1691420"/>
                <a:gd name="connsiteX26" fmla="*/ 1892300 w 2096662"/>
                <a:gd name="connsiteY26" fmla="*/ 50800 h 1691420"/>
                <a:gd name="connsiteX27" fmla="*/ 1727200 w 2096662"/>
                <a:gd name="connsiteY27" fmla="*/ 12700 h 1691420"/>
                <a:gd name="connsiteX28" fmla="*/ 622300 w 2096662"/>
                <a:gd name="connsiteY28" fmla="*/ 0 h 1691420"/>
                <a:gd name="connsiteX29" fmla="*/ 88900 w 2096662"/>
                <a:gd name="connsiteY29" fmla="*/ 25400 h 1691420"/>
                <a:gd name="connsiteX30" fmla="*/ 0 w 2096662"/>
                <a:gd name="connsiteY30" fmla="*/ 114300 h 1691420"/>
                <a:gd name="connsiteX31" fmla="*/ 12700 w 2096662"/>
                <a:gd name="connsiteY31" fmla="*/ 203200 h 1691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096662" h="1691420">
                  <a:moveTo>
                    <a:pt x="12700" y="203200"/>
                  </a:moveTo>
                  <a:cubicBezTo>
                    <a:pt x="29633" y="232833"/>
                    <a:pt x="53320" y="259523"/>
                    <a:pt x="63500" y="292100"/>
                  </a:cubicBezTo>
                  <a:cubicBezTo>
                    <a:pt x="74934" y="328689"/>
                    <a:pt x="71134" y="368402"/>
                    <a:pt x="76200" y="406400"/>
                  </a:cubicBezTo>
                  <a:cubicBezTo>
                    <a:pt x="87601" y="491908"/>
                    <a:pt x="86684" y="475952"/>
                    <a:pt x="114300" y="558800"/>
                  </a:cubicBezTo>
                  <a:cubicBezTo>
                    <a:pt x="118533" y="596900"/>
                    <a:pt x="122042" y="635088"/>
                    <a:pt x="127000" y="673100"/>
                  </a:cubicBezTo>
                  <a:cubicBezTo>
                    <a:pt x="134743" y="732466"/>
                    <a:pt x="149360" y="791109"/>
                    <a:pt x="152400" y="850900"/>
                  </a:cubicBezTo>
                  <a:cubicBezTo>
                    <a:pt x="162076" y="1041201"/>
                    <a:pt x="158299" y="1231974"/>
                    <a:pt x="165100" y="1422400"/>
                  </a:cubicBezTo>
                  <a:cubicBezTo>
                    <a:pt x="166698" y="1467137"/>
                    <a:pt x="172075" y="1641072"/>
                    <a:pt x="228600" y="1676400"/>
                  </a:cubicBezTo>
                  <a:cubicBezTo>
                    <a:pt x="271828" y="1703417"/>
                    <a:pt x="330200" y="1684867"/>
                    <a:pt x="381000" y="1689100"/>
                  </a:cubicBezTo>
                  <a:lnTo>
                    <a:pt x="1638300" y="1676400"/>
                  </a:lnTo>
                  <a:cubicBezTo>
                    <a:pt x="1713326" y="1674256"/>
                    <a:pt x="1704083" y="1642296"/>
                    <a:pt x="1765300" y="1625600"/>
                  </a:cubicBezTo>
                  <a:cubicBezTo>
                    <a:pt x="1794179" y="1617724"/>
                    <a:pt x="1824673" y="1617821"/>
                    <a:pt x="1854200" y="1612900"/>
                  </a:cubicBezTo>
                  <a:cubicBezTo>
                    <a:pt x="1875492" y="1609351"/>
                    <a:pt x="1896628" y="1604883"/>
                    <a:pt x="1917700" y="1600200"/>
                  </a:cubicBezTo>
                  <a:cubicBezTo>
                    <a:pt x="1934739" y="1596414"/>
                    <a:pt x="1951248" y="1590154"/>
                    <a:pt x="1968500" y="1587500"/>
                  </a:cubicBezTo>
                  <a:cubicBezTo>
                    <a:pt x="2006389" y="1581671"/>
                    <a:pt x="2044700" y="1579033"/>
                    <a:pt x="2082800" y="1574800"/>
                  </a:cubicBezTo>
                  <a:cubicBezTo>
                    <a:pt x="2100190" y="1331335"/>
                    <a:pt x="2102346" y="1395157"/>
                    <a:pt x="2082800" y="1092200"/>
                  </a:cubicBezTo>
                  <a:cubicBezTo>
                    <a:pt x="2080873" y="1062328"/>
                    <a:pt x="2077360" y="1032340"/>
                    <a:pt x="2070100" y="1003300"/>
                  </a:cubicBezTo>
                  <a:cubicBezTo>
                    <a:pt x="2020688" y="805651"/>
                    <a:pt x="2064316" y="1070198"/>
                    <a:pt x="2032000" y="876300"/>
                  </a:cubicBezTo>
                  <a:cubicBezTo>
                    <a:pt x="2027079" y="846773"/>
                    <a:pt x="2024655" y="816851"/>
                    <a:pt x="2019300" y="787400"/>
                  </a:cubicBezTo>
                  <a:cubicBezTo>
                    <a:pt x="2016178" y="770227"/>
                    <a:pt x="2009469" y="753817"/>
                    <a:pt x="2006600" y="736600"/>
                  </a:cubicBezTo>
                  <a:cubicBezTo>
                    <a:pt x="2000989" y="702934"/>
                    <a:pt x="1999511" y="668666"/>
                    <a:pt x="1993900" y="635000"/>
                  </a:cubicBezTo>
                  <a:cubicBezTo>
                    <a:pt x="1991031" y="617783"/>
                    <a:pt x="1984069" y="601417"/>
                    <a:pt x="1981200" y="584200"/>
                  </a:cubicBezTo>
                  <a:cubicBezTo>
                    <a:pt x="1971358" y="525146"/>
                    <a:pt x="1965137" y="465536"/>
                    <a:pt x="1955800" y="406400"/>
                  </a:cubicBezTo>
                  <a:cubicBezTo>
                    <a:pt x="1952433" y="385078"/>
                    <a:pt x="1946382" y="364235"/>
                    <a:pt x="1943100" y="342900"/>
                  </a:cubicBezTo>
                  <a:cubicBezTo>
                    <a:pt x="1937910" y="309167"/>
                    <a:pt x="1935463" y="275053"/>
                    <a:pt x="1930400" y="241300"/>
                  </a:cubicBezTo>
                  <a:cubicBezTo>
                    <a:pt x="1922760" y="190369"/>
                    <a:pt x="1921286" y="137758"/>
                    <a:pt x="1905000" y="88900"/>
                  </a:cubicBezTo>
                  <a:cubicBezTo>
                    <a:pt x="1900767" y="76200"/>
                    <a:pt x="1903193" y="58581"/>
                    <a:pt x="1892300" y="50800"/>
                  </a:cubicBezTo>
                  <a:cubicBezTo>
                    <a:pt x="1863309" y="30092"/>
                    <a:pt x="1758073" y="13357"/>
                    <a:pt x="1727200" y="12700"/>
                  </a:cubicBezTo>
                  <a:lnTo>
                    <a:pt x="622300" y="0"/>
                  </a:lnTo>
                  <a:cubicBezTo>
                    <a:pt x="444500" y="8467"/>
                    <a:pt x="263973" y="-6756"/>
                    <a:pt x="88900" y="25400"/>
                  </a:cubicBezTo>
                  <a:cubicBezTo>
                    <a:pt x="47682" y="32971"/>
                    <a:pt x="0" y="72392"/>
                    <a:pt x="0" y="114300"/>
                  </a:cubicBezTo>
                  <a:lnTo>
                    <a:pt x="12700" y="203200"/>
                  </a:lnTo>
                  <a:close/>
                </a:path>
              </a:pathLst>
            </a:custGeom>
            <a:noFill/>
            <a:ln w="190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00762" y="695738"/>
              <a:ext cx="758686" cy="8150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4008501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Click="0" advTm="0">
        <p15:prstTrans prst="wind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60000" fill="hold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21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7" dur="1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8" fill="hold">
                          <p:stCondLst>
                            <p:cond delay="indefinite"/>
                          </p:stCondLst>
                          <p:childTnLst>
                            <p:par>
                              <p:cTn id="2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0" presetID="42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7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5" fill="hold">
                          <p:stCondLst>
                            <p:cond delay="indefinite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21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9" dur="1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0" fill="hold">
                          <p:stCondLst>
                            <p:cond delay="indefinite"/>
                          </p:stCondLst>
                          <p:childTnLst>
                            <p:par>
                              <p:cTn id="4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2" presetID="42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75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7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7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7" fill="hold">
                          <p:stCondLst>
                            <p:cond delay="indefinite"/>
                          </p:stCondLst>
                          <p:childTnLst>
                            <p:par>
                              <p:cTn id="4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9" presetID="21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1" dur="1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2" fill="hold">
                          <p:stCondLst>
                            <p:cond delay="indefinite"/>
                          </p:stCondLst>
                          <p:childTnLst>
                            <p:par>
                              <p:cTn id="5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4" presetID="42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75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7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9" fill="hold">
                          <p:stCondLst>
                            <p:cond delay="indefinite"/>
                          </p:stCondLst>
                          <p:childTnLst>
                            <p:par>
                              <p:cTn id="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1" presetID="21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63" dur="1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4" fill="hold">
                          <p:stCondLst>
                            <p:cond delay="indefinite"/>
                          </p:stCondLst>
                          <p:childTnLst>
                            <p:par>
                              <p:cTn id="6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6" presetID="42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75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9" dur="7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7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1" fill="hold">
                          <p:stCondLst>
                            <p:cond delay="indefinite"/>
                          </p:stCondLst>
                          <p:childTnLst>
                            <p:par>
                              <p:cTn id="7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3" presetID="21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5" dur="1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6" fill="hold">
                          <p:stCondLst>
                            <p:cond delay="indefinite"/>
                          </p:stCondLst>
                          <p:childTnLst>
                            <p:par>
                              <p:cTn id="7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8" presetID="42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" dur="75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1" dur="7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7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3" fill="hold">
                          <p:stCondLst>
                            <p:cond delay="indefinite"/>
                          </p:stCondLst>
                          <p:childTnLst>
                            <p:par>
                              <p:cTn id="8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5" presetID="21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87" dur="1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8" fill="hold">
                          <p:stCondLst>
                            <p:cond delay="indefinite"/>
                          </p:stCondLst>
                          <p:childTnLst>
                            <p:par>
                              <p:cTn id="8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0" presetID="42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75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3" dur="7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7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/>
          <p:bldP spid="40" grpId="0"/>
          <p:bldP spid="46" grpId="0"/>
          <p:bldP spid="52" grpId="0"/>
          <p:bldP spid="57" grpId="0"/>
          <p:bldP spid="61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6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21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7" dur="1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8" fill="hold">
                          <p:stCondLst>
                            <p:cond delay="indefinite"/>
                          </p:stCondLst>
                          <p:childTnLst>
                            <p:par>
                              <p:cTn id="2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0" presetID="42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7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5" fill="hold">
                          <p:stCondLst>
                            <p:cond delay="indefinite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21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9" dur="1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0" fill="hold">
                          <p:stCondLst>
                            <p:cond delay="indefinite"/>
                          </p:stCondLst>
                          <p:childTnLst>
                            <p:par>
                              <p:cTn id="4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2" presetID="42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75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7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7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7" fill="hold">
                          <p:stCondLst>
                            <p:cond delay="indefinite"/>
                          </p:stCondLst>
                          <p:childTnLst>
                            <p:par>
                              <p:cTn id="4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9" presetID="21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1" dur="1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2" fill="hold">
                          <p:stCondLst>
                            <p:cond delay="indefinite"/>
                          </p:stCondLst>
                          <p:childTnLst>
                            <p:par>
                              <p:cTn id="5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4" presetID="42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75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7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9" fill="hold">
                          <p:stCondLst>
                            <p:cond delay="indefinite"/>
                          </p:stCondLst>
                          <p:childTnLst>
                            <p:par>
                              <p:cTn id="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1" presetID="21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63" dur="1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4" fill="hold">
                          <p:stCondLst>
                            <p:cond delay="indefinite"/>
                          </p:stCondLst>
                          <p:childTnLst>
                            <p:par>
                              <p:cTn id="6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6" presetID="42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75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9" dur="7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7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1" fill="hold">
                          <p:stCondLst>
                            <p:cond delay="indefinite"/>
                          </p:stCondLst>
                          <p:childTnLst>
                            <p:par>
                              <p:cTn id="7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3" presetID="21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5" dur="1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6" fill="hold">
                          <p:stCondLst>
                            <p:cond delay="indefinite"/>
                          </p:stCondLst>
                          <p:childTnLst>
                            <p:par>
                              <p:cTn id="7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8" presetID="42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" dur="75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1" dur="7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7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3" fill="hold">
                          <p:stCondLst>
                            <p:cond delay="indefinite"/>
                          </p:stCondLst>
                          <p:childTnLst>
                            <p:par>
                              <p:cTn id="8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5" presetID="21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87" dur="1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8" fill="hold">
                          <p:stCondLst>
                            <p:cond delay="indefinite"/>
                          </p:stCondLst>
                          <p:childTnLst>
                            <p:par>
                              <p:cTn id="8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0" presetID="42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75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3" dur="7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7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/>
          <p:bldP spid="40" grpId="0"/>
          <p:bldP spid="46" grpId="0"/>
          <p:bldP spid="52" grpId="0"/>
          <p:bldP spid="57" grpId="0"/>
          <p:bldP spid="61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47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8499" y="-9525"/>
            <a:ext cx="12405353" cy="6970749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 rot="20718769">
            <a:off x="3590622" y="1746263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 dirty="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341" y="217650"/>
            <a:ext cx="2636837" cy="223657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557816" y="1198968"/>
            <a:ext cx="1313180" cy="76944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目录</a:t>
            </a:r>
            <a:endParaRPr lang="zh-CN" altLang="en-US" sz="4400" dirty="0">
              <a:solidFill>
                <a:schemeClr val="bg1">
                  <a:lumMod val="95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3912797" y="2552198"/>
            <a:ext cx="1361782" cy="1333835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76896" y="1766530"/>
              <a:ext cx="460495" cy="8905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 smtClean="0">
                  <a:solidFill>
                    <a:schemeClr val="bg1">
                      <a:lumMod val="95000"/>
                    </a:schemeClr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3</a:t>
              </a:r>
              <a:endParaRPr lang="zh-CN" altLang="en-US" sz="72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5300552" y="2926727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点击此处添加标题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54701"/>
            <a:ext cx="12204700" cy="1003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4241" y="2865680"/>
            <a:ext cx="3133488" cy="3169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238034"/>
      </p:ext>
    </p:extLst>
  </p:cSld>
  <p:clrMapOvr>
    <a:masterClrMapping/>
  </p:clrMapOvr>
  <p:transition spd="med" advClick="0" advTm="0">
    <p:pull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accel="60000" fill="hold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47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32" presetClass="emph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6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7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8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9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30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4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3" fill="hold">
                          <p:stCondLst>
                            <p:cond delay="indefinite"/>
                          </p:stCondLst>
                          <p:childTnLst>
                            <p:par>
                              <p:cTn id="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5" presetID="3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1" fill="hold">
                          <p:stCondLst>
                            <p:cond delay="indefinite"/>
                          </p:stCondLst>
                          <p:childTnLst>
                            <p:par>
                              <p:cTn id="5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3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75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/>
          <p:bldP spid="51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accel="6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47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32" presetClass="emph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6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7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8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9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30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4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3" fill="hold">
                          <p:stCondLst>
                            <p:cond delay="indefinite"/>
                          </p:stCondLst>
                          <p:childTnLst>
                            <p:par>
                              <p:cTn id="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5" presetID="3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1" fill="hold">
                          <p:stCondLst>
                            <p:cond delay="indefinite"/>
                          </p:stCondLst>
                          <p:childTnLst>
                            <p:par>
                              <p:cTn id="5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3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75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/>
          <p:bldP spid="51" grpId="0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1A06DBF0-5131-4C7F-965F-9B1F098B7269"/>
  <p:tag name="ISPRING_SCORM_RATE_SLIDES" val="1"/>
  <p:tag name="ISPRING_SCORM_PASSING_SCORE" val="100.000000000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ONLINEFOLDERID" val="0"/>
  <p:tag name="ISPRINGONLINEFOLDERPATH" val="Content List"/>
  <p:tag name="ISPRINGCLOUDFOLDERID" val="0"/>
  <p:tag name="ISPRINGCLOUDFOLDERPATH" val="Content List"/>
  <p:tag name="ISPRING_PLAYERS_CUSTOMIZATION" val="UEsDBBQAAgAIAChfj0daf7mZOgQAAOEOAAAdAAAAdW5pdmVyc2FsL2NvbW1vbl9tZXNzYWdlcy5sbmetV/9u2zYQ/r9A34EQUGADtrQd0KIYEge0xNhCZMmV6DjZDwiMxNhEKDGTKLfZX32aPtieZEfKbuymg6R0gG2YtO+7091335HHpx8LiTa8qoUqT5zXR68cxMtM5aJcnTgLevbzOwfVmpU5k6rkJ06pHHQ6ev7sWLJy1bAVh+/PnyF0XPC6hmU9MquHNRL5iTMfp240m+PwKg2iSZSO/YkzclVxx8p7FKiV+qP64Ze37z6+fvP2x+OXW8s+QMkMB8EhFLJIb171AAppHAUpoJEgDckldUbmc5hdtKCBHxJntP0yzHoekwtnZD477RZxTEKaJoHvkdRP0jCiNhcBocRzRleqQWu24UgrtBH8A9JrDpXUouKoliK3P2QKNsqGdznzohn2wzQmCY19l/pR6IwSVVX3P1lY1ui1qsBdjXJRs2vJc+sTOGN/v6t4Da6ZBk4heOm1gH+qgonyqNN1jJd+OElpFAVJSkJvt+OMSJkjr2LGzUCUGCckBoCK1bx6gm1qWWbNEZZyGMLUn0wDeFMTwlSs1hLeemgccwI1mPOyywo4QmJgV5Iso9gzSQNXiKE7VtcfVJUf8GO/UF3AfuhGQEGX7oFTg7EDhhoLUI6q4pnuApuRJMETko6jSyAy9F00xCI6h3Y7H2JxRRJoEZJ02YT4wp9gQ3jTYjv+7/orY4bO8h6xLAM7k76NUE0NOyal0AW20+phXhLyfgFV83HwjS5uASGxtl4rseEQQpV3swc0xSWe4c/7hf9beob9gHgpEMqLlim1YmecMZCHUmnEpFTmAcAvyzeszDi65hlrgPD38Ldc5PZvptg2kr8a8TdieistL7aqFHrk8sXRwNAOhOxxhEVTQ3ha8+JOd7neC/8pURhi/2cIfR59oP+kbdaxDx0wFqq/BQF5NoIEiir7W/nhGTiatz0PouCXNwN8htEWIFToqRgXkKqDEC4ghQPsl2Sc+BSG7ZJf10J3zjFb2bZA3y5qBgcHyTV/KOw1v1HQE5KzTTvOQNZspTsLujctD7SH+jSAkEMAXLUjESClKCD+vAfmYkZ2GWgl4+BJlqqRuW1RKW6tbEBum4I/nsM3lSrsrmT1jrytap1+TxTtw8Wt0/mAeZIQHLvT1MWhS8wRzjSN7GkEXDQxBTRJAzw25kDKgulsDVp5o5oy7wnUnsI8coYBbJvShLMqW//z6XNPjK8iaXfRdvfXQSDQYUaIyBew30Olef1nFwjF40M7u+hjtT217ux6HmKpD3T4X06HrNX0QhWwddTtF9i2LRqmFLvTGRAysfxTTZV1j959hBmOz0FU7PnKGc1YdQuKRJWSg1Bsqg0B9TDvDxeHRktR8iG236fp5oGpP0+x59lbFDSfFNltO7xyOCtm2+uUhOtUXzB3ikMQvK/weC70QEA7I3byAo3erh/afPN4ZHxZ1fYyevxy7276L1BLAwQUAAIACAAoX49HWYZvqAsDAAC1CgAAJwAAAHVuaXZlcnNhbC9mbGFzaF9wdWJsaXNoaW5nX3NldHRpbmdzLnhtbNVW3U4aQRS+5ykm03gpqxarJQvGCKREBSK01Ssz7BzYibMz251ZEK/6NH2wPknP7AhCtM2qNWnDBcz5+c53fuYw4dFtIskMMiO0atDd6g4loCLNhZo26OdRZ/uQEmOZ4kxqBQ2qNCVHzUqY5mMpTDwEa9HUEIRRpp7aBo2tTetBMJ/Pq8KkmdNqmVvEN9VIJ0GagQFlIQtSyRb4ZRcpGNqsVAgJvehc81wCERwpKOHYMdmRzMQ08GZjFt1MM50rfqKlzkg2HTfou8Nj91naeKiWSEC55EwThU5s64xz4fgwORR3QGIQ0xiJH9QomQtu4wbdqzkUtA4eoxTYPgfmUE40JqPsPXwClnFmmT/6eBZurVkKvIgvFEtENEINcfk3aGt0/elq0L446/ZOr0f9/tmoO/AkCp9gEycMNgOFSEjnWQSrOCGzlkUx8kafCZMGwmBdtDSbaLVBzp3JWEusfeGF85CMgfdYAmvdGN4I1UHLXUommIhcNOhxJpikRFgmRbRyNvnYWGGL/nfWLQli4ZwBOR/Sh/C+OlHMMgPrtJYa42oeNb/qXHKy0DmR4gaI1QTzzxP8FQNZbw6ZZDoppDg+lhgpMOJMwBz4UVHTe8DfBbrCEEmOnji5qQTrI3zLxR0Zw0RniAtshjOOcmE8fvVZwCkz5gGULTluDc+6rfZ1t9dqX265BBmfMRU9ExwbDklq3wKfYe5KYwgpNVZzDQIrE7HcQNEfLnhhVibN0rFjNiua7hpZgGK7BfLxmKiIcDSFyqEsYMQU0UouCIvwChk3QjOhc4MSPywe2ryIoHclQhVUp3iDMFjGISuDtrO79762/+Hg8GO9Gvz8/mP7j073a2UgmYvm98rJHxfLark8vnNh4HbB06vBZvm/uRkGF+0vZeraa1+OSnWzPSwF1y9j1T8tY3XhV9lgbY2VooB7aOqXHm4iKRJhgf/NEXvBmLzqH8TP2NuMyRvm/Jqr8d+k7E+rx8jG6yMMnnweOU0ilEiwEG4jrt5Uzf3aDr5nnlRVKoi2+dRsVn4BUEsDBBQAAgAIAChfj0e1/AlkugIAAFUKAAAhAAAAdW5pdmVyc2FsL2ZsYXNoX3NraW5fc2V0dGluZ3MueG1slVZtb+IwDP5+vwJx3+nulZ3UITHGSZN2t+k27XvamjYiTaokZce/vzhN1gQo9LAmEft5bMexzVK1pXzxYTJJc8GEfAatKS8VarxuQoubadZqLfgsF1wD1zMuZE3YdPHxp/2kiUVeYokdyLGcDcmhDzO3nzEUF+PbHGWIkIu6IXz/IEoxy0i+LaVoeXExtWrfgGSUbw3y6sd8tR4MwKjS9xrqKKf1Nco4SiNBKcCUvq9RLrIYyYD5SFf2M5LThzp/+wPajiqqLW35CWWI1pAS4iJfL1GG8dx4j19ljnKeoOGvNtAvn1EGoYzsQcbO776iDDJE0zb/0yONFCUWNOacf8R3DhOkMOOHWV2hXCTghTDQxVdw5bF3vQtA7ms49ymOqxTsCet6sBDw0TMGCy1bSBN/6myqEm+PrTbzAYsNYcoAQlUPejJJP5FWeTexrsf9gTfKi9CX0/SQV8HaGlZdwoG7WN/jV6tbuytCp++6IEMJO6cMUuyVPfK3qesRMlD2yGdGC3jkbH+cwaGpI/lHviXuOc/X31iBE3MsnNWfvBUjPeDoqiBVp/CYWhSwUJjOC60B3y1NrK5LKTnKKeVkR0uiqeC/EJft7WVUmhwYXK+d7qxUU83gVMPZHM2aDstlz3E/OmvckN3PQn+57jzRZovfTInWJK9q87OkphPHM2NiCjNNTjNwTxo4yHu+EQHHxh4i1URuQb4IwcaG4UKDGutedMM1BE+ToAZpcrrKqXNyqvy8rTOQa/NqFJSvcqzsgBUtK2b+9CuFNygOGAPWjqor448T+t6XgcI1ARCZV75ru0NnqVumKYMd+OEPFPbKQ3dLlenSoYZb6gfY6LDlnGZUT7pd0fdKvEMC/Qn8q0krcnxgGdH2mmTK3iyafL+G+1yixezXGTZfuMns2fVS5NjYjytolPjv5D9QSwMEFAACAAgAKF+PRzlO0w7fAgAAxgkAACYAAAB1bml2ZXJzYWwvaHRtbF9wdWJsaXNoaW5nX3NldHRpbmdzLnhtbM1WwU4bMRC95yssVxzJAqWFRpsgRIJApSQiaQsn5KwnWQuvvbW9CeHUr+mH9Us6XpOQCBotCKoqh2THM2/emxnPJj64zSSZgLFCqybdrm9RAirRXKhxk34dHG/uU2IdU5xJraBJlabkoFWL82IohU374By6WoIwyjZy16Spc3kjiqbTaV3Y3PhTLQuH+Lae6CzKDVhQDkyUSzbDLzfLwdJWrUZIHExfNC8kEMGRghKeHZMnLpM0Cl5DltyMjS4UP9JSG2LGwyZ9t3/oP3OfgNQWGSivzbbQ6M2uwTgXng6TfXEHJAUxTpH33i4lU8Fd2qQ7ux4FvaPHKCV2kMA8ypFGLcrdw2fgGGeOhceQz8Gts3NDMPGZYplIBnhCvPwmbQ+uT656nYuz0/PP14Nu92xw2gskyphoFSeOVhPFSEgXJoFFnpg5x5IUeWPMiEkLcbRsmruNtFoh55/JUEssfRlFyQiZylmTHhrBJCXCMSmSxaljZgzuWEjU4GO36yPl6ANg0JukzFhYTjQ/sb6KSeu7LiQnM10QKW6AOE1QUZHhrxTIcrnJyOistEpmHbFScCATAVPgB2WV7gH/lugKU2QFRuIo5hJcyPCjEHdkCCNtEBfYBIcW7cIG/PqzgHNm7QMom3Pc6J+dtjvXp+ftzuWGF8j4hKnkmeDYQshy9xb4DLUrjSmk1FjNJQisTMIKC2V/uOClWxWZlXOnbFI23TeyBMV2C+QTMPEgwdESqoCqgAlTRCs5IyzBS2H9CE2ELixawrAEaPsigiGUCFVSHeOCwmSGg6mCtrW98373w8e9/U+NevT756/NtUH3i6Inmc8WNsXR2lWxWBeP71wc+Rv69GV3pvhXd7130flWpVLnnctBpf50+pXgulW8up+reF2E5dRbWkyVKOBmGYc1hrtFikw44K85NC9o/PotH8bilRr/hirWju//KyI8LV7qK2/xOHryb0YN7av/vVq1P1BLAwQUAAIACAAoX49HaHFSkZoBAAAfBgAAHwAAAHVuaXZlcnNhbC9odG1sX3NraW5fc2V0dGluZ3MuanONlE1vwjAMhu/8CpRdJ8Q+YbuhwaRJHCaN27RDKKZUpEmVpB0d4r+vDl9N6o7FF/Ly5HXsKt52utViEes+d7fut9u/+3unAWpW53Dt66JFT1FnRiQLmCUpiEQCC5DiePQk784EZcykM52XH2hran5M4T9LLkwdzwgLTWiGOlwQ4DehbajDPyexU6trX1Ot0fPcWiV7kZIWpO1JpVPuGHb16la9xABWBegL6JJH4JkO3Gojz44PA4w6F6k047Kcqlj15jxax1rlctGWf1VmoKtPvt4D/afBy8SzE4mxbxbSMPFkiNFOZhqMgUPexwkGCQs+B1Hz7bv1B+oZNwsK6CIxiT3SoxuMOp3xGBpdGo4wfExWXo1uDjCanIWN3RN3txgeIXgJumE1vsfwQJXl2T8+YKZVjB1poM2en1Ch+CKR8SF1H4Pk8LJo29a9c6Hu+mPmPSEVPKEV9fzSttkRgoYArTeWjnlNkHdK2QlKlEQORWjUtCroOWLDOYL7zy7j1vJolVbjoRqOVRu4XoOeKSWq239dumeYq7P7BVBLAwQUAAIACAAoX49HGtrqO6oAAAAfAQAAGgAAAHVuaXZlcnNhbC9pMThuX3ByZXNldHMueG1snY8xD8IgEIV3fgW5XbBb0wDdTNwcdDYVUUno0XDU+vOF1Bhnh0vuXd73Xk71rzHwp0vkI2poxBa4QxuvHu8aTsfdpgVOecDrECI6DRiB94Yp37R4SI5cJl4ikDQ8cp46KZdlEZ6mVBIohjmXYBI2jrLMGFFWUk4rCivb+b/ozw0MY5yry+xD3qMpe1GrhVOyGipzdig83iLIalDy667KzpRLRRFK/jxm2BtQSwMEFAACAAgAKF+PR7O/s1BtAAAAcgAAABwAAAB1bml2ZXJzYWwvbG9jYWxfc2V0dGluZ3MueG1sDcw9DoMwDEDhnVNYnsrQv42BwMZYVSo9gBUshOTYKLGqcnuyveHT68d/EvhxLptpwOftgcAabdl0Dfidp2uHUJx0ITHlgGoI49D0YpHkw+4VFtiFDs4zpxrOL0pVvjMXVievZ7hE248W70NzAlBLAwQUAAIACACDgI9FzoIJN+wCAACICAAAFAAAAHVuaXZlcnNhbC9wbGF5ZXIueG1srVVNb9swDD2nwP6DoXutpF3XNJBbdAWKHdahQNZtt0C1GVuLbXmSXDf99aP8bc/pVmAHAzbF90jxkTS7ek5i5wmUFjL1yMKdEwdSXwYiDT3y8PX2eEmuLt8dsSzme1COCDySp8ICeEycALSvRGYQfM9N5JGewUVm4mRKSCXMHrnPkLuLtCTvjmbokmqPRMZkK0qLonCFRkQaahnnlkS7vkxopkBDakDRKg3iNNiV+Tsan0Sm1Owz0D1kZt4euCZpOZ61GJAUp65UIT2Zzxf0x93ntR9Bwo9Fqg1PfSAOVnJWlvKR+7s7GeQxaGubsSrJNRhjkyhtM2ZWYrFMHa18j1QOmwS05iFoN05DQissnQCzbcx1VPPoAa3l1TtR85Z+G/u9adxK5WjnnOWPsdARHvUhnXUSyOgwKkvK65Yd9NB00K1lIo6CX7lQEJSf39oWmS9IFbDtuDJPVxc+HuDbLfeNVPsbhGEX1Qq6rWhuJZpbgloOt42+7ihIc9stcJMraEo1Y08iAPmFK8VtW1walQOjI2ONpUMwo9WVa5E6QVhkkvjsH7SxfiNpfurXlCkB/0OYT0jU1kSkATzfCvQxkGBNDWCxrc01WezamF1OOn9Men09MFU51qLgRRzDVQg4hgE3nHZ2eggKimt08XM1wvYODoIjEUYxPmaSYXx6kCbhajfJ0Ds4CI6lv5uAtua2jHRcx1EztR3E6MQ6YX6ujUzES9megz1jVmUfvjZyzdF1JtqD8/kfoziI0QzmlkysLvvW21fN4b2dU6M7n01WWQbdivMAJs8qr2YW8mzkE8CW57G56efU7MMedJTz1HRMc33HfpfFWryAU4jA/ukWp7YmEdie8ciH5WmPAfXE7TIIX5qmIjJaS1KpeUg5hrV5ElBUmGpWPqLqoZJ5Goy0cbPu56Bj3FXXCrgTwxYzXZxg88nMI+/xpb7LxdlFd5XzxUWDLfO6rwJXubxhVdcJd51B635tL8LqmcfX31BLAwQUAAIACAAoX49HftmEoxEIAABeHgAAKQAAAHVuaXZlcnNhbC9za2luX2N1c3RvbWl6YXRpb25fc2V0dGluZ3MueG1srVnrbuO6Ef5/noJwcYBToIgv8i2F14UudCKsLftYSrLbojBoiYmFSKIr0d7NgX/0afpgfZIOKSmWHMeRdmvFQTSc+WY4N14ySp79SN8lnIX+H4T7LLIp5370lIx/QWjksoDFi5gmlCfNI+XBjzz2zYwemaABNeEk8kjs6WI0GbfQRH7QcKAOjSG8dbVuBw26uIOHyMA9HcauFeNa0WHM6LT1UfMEIsWNqUsjfh511CyNvhUwo4TG3Iw8+n2slLmLQ+UZ3MTE84EvGfe74jnkWg9GVzyo2+4NevjQURVF6SO9Z7SN1mEwuB6obYRb3V5LOWjDjtJRULvXa1/3D+1Bp6fA2+S6DyhdfN1H3UG32zEOHdwBaaSqmtHRDwPlut1WQRseXuuHyUQbtFqo3W4rXePQ6ysTrYWAWwEMVRkKByqGoin9g6qp7aGCJvpEm3QP2MB9vYeGHdxvtQ5dTVNaraNzj7MruutIrTyd3J0fAJ4NwdlRkVvNM8k1cndxDMwODbcB4RRFJKSfGjInIy4zFv3msu3LnxtZgspkztlzu8rUlAhkATY+gzVqypGcTdpVLIwiHfnep8Z6xzmLrlwWcYC6ilgckqAx/lOaO9nMqkiyPY3ryD0Slx7VDeSnqlimC/IZnktCLgu3JHqZsid2tSbu81PMdpFXyczNy5bGgR89A3freqDji4oCP+Emp2HJPjwUT3WxLcQzocK8PhZPJcmArGmQa2zJTw25o8qPPXIiuvcTn0tRtS2eS6Jb8kTLARiq4rksE4GWctQG4vlYiNPvHNgVUf6di+wBeaFxWUnaLi9Kse1uWzeftjF7Es4uy30c6Fe5gEH3iZ6EhS3xVBISExQKK0Upc5ucv3HCmL2e9pJRCFoguMXmkpEk5EJb6fPZQrW+rqbzm/lKM28aYz2tSiTK8pffOv3h93avD60rE6wIZc/U6bQMhiRYr1UNy3KW8+kKAPF0ZeEvTmMsftcWnd85U9PCjXH2R22AxRLfN8bidxXRu+USW87KnpoGXpn2ypo70i9T7GCjMf7KdmhD9hRxhvY+/Yb4hiLoz35MURL4nhwQPduPdrSCPmM+U01rtcS2szR1x5xbjbHN4vjlLxKZ7PgGsmdDEuT5CVkH1JNqIUfk+La4RMEP3/jAyULiR1dVtC/VB9O6WTnz+dReYcvIKY0xjjxkxERoqg+0VG28BIyYwEL+Y+IrmX0SAalBUBvk1ry5ncLXEYbc+k+bAL78B6xZYAjJgkYVBCFx8BKyzrYf5ktD+BAUIoK2JEm+sdgrJU0xdBWwTUufQ2rqTgHfETA5NgTej1xIHeryCngzbNvqDV5p8y+Q41Cb85pC889Qkp9rCn3FNtQQtiuIWeq9eaOKihBlmBdIXoMuEfkevCDiuiAnvLn32S4BivAwlImsxqS2Ihv/fgdxNNXpmWJPMcHPMoJP/p6CFbFXKaugAenYEHn1+53599VENafYWEGiGfOHlSP7o9BHoJFEjCMSBExMA1QTb08il6I1dckOyuEF2Dzfk2wi/NKYf+38PxDhWRP6NetfloG//HpV37pS13trZAi7ZlAGm5Ut/0h7YQY/aIhI+HetqOKA+ibYaSlrJlSG5rNaQhg6umhd0ISDWoKmNQF12akDGoc46tQCsOYZhsXQT8Dcg+dKhtyDR+tBPGDNNh1YtB/oWmxjKwjLcKdROx9pcdgIKJz0XqO9po8MyiWgZJ8uiNADZfirRLmw5JZalGM6UzDcAsyndF0F1MAPxWa8GuzdDOeuSNtKaT4PbBd4soYD/1m2FvDzLqRv1/PHmIWSGpAkz+u0uf3tJw1Jp7hM9S7qLUQ2Vpf67UpXLR2L/aGoqqC6HOSosGzq2KupqgkESNaQcHcDjfVRbNurY6X7OwNPVMDL3GtTErub//77P9VhTuxJqSij/rUuDpSg6Fr4Fe8fFuM0+WcFHEfVyqLypaJgtj3ORavvlh0T0uT/sgEl6WIQslDcWFRSDYmYhVF1HFW/nUGu2jI12S52K63fRZCZuvwM7Ufu3BrjGYmfoX05jAV1gaTnRW7y2jYcDyw7HvgRrSn+0+uBmLxjLlaqYciTHNRo4LvP6SLowXY0u7VBARzpauDpt6oFPfIEkno+r48pl5i8HUFLSN+PDWF/dsV5JRzPx3D+ZjteOm5HPGbBQlxUvL2ZAwZxrwJpPOaxOKDlb0WOZMO+ZbEbP5IgAbYi6ZR1ATYsxMYsgyzTTrmXona8Im5GOWW8ZwF0Zz2dTgG6TD+V0nVNXuQVFbzS3lgOm+ZsqGD6kXjKb9Hv/A1/gXjKb4slaw679Lc2nQ4VRfPbFY3ERXqV2AEPjWSXynjytzKPsGAqbtmSwkQyQpkzZB4dy6XX8UOalbOgFQ1uvmPxKHrdRMyEzPrFzg4lJwPH9G1ezt8R93lA309uOQ8owaKr5fu5Csh4zpVAeht86oyUivjLln5qwPafuBvR6ZMGyjA+NYQ70wv39+S2eT8T7awgKa25LBrKfi7beS2Vkeji9VSxtNgvC42ab/w0al6K0CiDfT+A0S5c0xhDDvjQ5bIIlYlF9k1+sXEv94Uncu+MFgH4BrAjOKnklVAglBJLbqvyaklfiuPhLuB+QPc0b1UFQsE5l+c/SqA6Lie3yqf0kRfTO6PUroKs1x1zsdwDC/R3peS5qKjkZKRm0XGyTuTsz3SrfPE52nhmOcrbtEj3Yodm/CTqzTOqgPc974+axWUWetSbf5qd0kAU8N79F/L/AFBLAwQUAAIACAApX49HQ3Z2Hb0RAAAVYAAAFwAAAHVuaXZlcnNhbC91bml2ZXJzYWwucG5n7dx5VJLZ3wBwl9JSy1aX0bSaJrFSU1sc9zJLzRI1K0ukUrJFs9yFAK1RS52sNJcxwSX31FLTFBGnxQ1zCyVFoCxXBEIDFAReml915pd1zvvn+57zcA4Phy+He7/3cj934Y/nJvjwgWVKvyjJyMgsc3TY5yYjswgsIyMfskRBGkleN3RX+iIb7HZgr0x5p/aE9M0ivz2H9sjIPE5Snj+9WPp+6WUHz2AZmeXPPz9lWwKLfGVkoCWO+/YcifBmUl/Fe43Qmt9pJys+Um0qfmt73+HsRnO3PXtcl96Uv3ltxZpr5vGgXLOlG9Ojndb84bBk0cpkxx3r0ztyOdfhfAJd9Mc9mEfFk0lWSflkvdwrWkEprhRbL2Ck4UqSXpmjWUN1prgr75unBp9cRLgcK/fifFDROBUlq/Dvyyk9lWodt4AHvzjyux7zdAnz08TD2rGgTfHGTTLyKtv/dWnSkO9zGsTio4IY/QacfYd8vytJeoErlGSQsD7hbFqombXtgrqiohcrlGRplwq5iRllTxMjV/93BdLLVG70Bb0W1Ow7RVl72A8qUNMoCgvyVyfe4XsawxaUrq+waE2M6+kF34uWlZeLV12lu+n76ravz07fdChjU902o+8/mqdELY5vLzIx+b4bpOGgIu0FYduzTXL2sCOamt83uknut63OSlkzPgtao7zmnusPGikNO+svbFzHT/NxOpq+xnysReb73lQDbclrb/1ROMOtfUE446f5pDzcrh/SmbTgx9gGPrL/3p0fhU3yUxaETX6ej+dpt/H7ugsGw/HsosQtv/4o7OukvyDs+/N8Kp896P7d5vu4xiNbV02P/T8Kt6W4LQi3/jwf3xjHnGDUgsF1KjrXpCTxR+G7+vkLwrc1f5pPm1Ly3rF5jYUj6ycDzv43d6cF4fWmP83n7trNMZ1zxj8Y6T8B4FSQAgAAAAAAAAAAAAAAAAAAAAAAAAAAAAAAAAAAAAAAAAAAAAAAAAAAAAAAAAAAAAAAAAAAAAAAAAAAAAAAAAAAAAAAAAAAAAAAAAAAAAAAAAAAAAAAAAAAAAAAAAAAAAAAAAAAAAAAAAAAAAAAAAAAAAAAAAAAAAAAAAAAAAAAAAAAAAAAAAAAAAD4/wPg8hSfjsZGBiks+KSp6Yy8XHzUpuyFd5+LkpV9qXhTddWC+leAnR85P9L4vz+uo/PVQLWBdEyWDRoVNtqRMdCWrOfXZS2carbq45YwjpGryo2mHpn+d0WfloWgG6kvsAEt3oWCuVqMtXj2vaONPFkINXrtjZqiUF4Qy+plnZeDdgfS7uNnhxO01J15OM6koJ/La+vVO/hdCmffCrgMLQslBzl7kYoXm3KbW99RI7pqM+p1AWw8KtI1x4pn9BRTgsc6Azwsz8edJCMm3yXWzR/QRe4oLTROQ4rnxvzI5RAhGUYQCxgDmYGNdfxPLBz7FhziQ8MQVdCnn16dm8ZXSaaqulgWQhbTLe1kCCY08wmFTYai8ewg90Cy/f7lwwEqkDT3wsOveAgbdxdFvFeViRYvi3bWm6b5pf1NrrvAktbGYn6RxuqlsYYznRZsFbG/Z5om3IoimK8PUIU7GP+e7X8xq4SB7Nad59ox5VUtH/Gfz6STkfOzHDSkfPigCCl65O2iaj37lia5FYk0TEbvKa2quOzmJya5uzBFEnOy0gZmTdGY1fzH58rvj+G9IAXeNYbkS2lBrq65MekCiV3tgOWvzPrfAn0IDDf2RbwqLNKDd/RztkQbtVh/eKPp2S/9muebLb7C/jTx+sAunepx45DMgIvamgg8Y5d1a9yndG1ws3fPoYahFRj9rgpdM0bciIBuLJufqjeDiip/uYcf11+zKj0I4hVWZ3TWILF6ppRrb58sYKtpD85sSe0L8JBAekqpZw2aqon34mocStb3QB7Mj9lIMrRODxINTSqnKEX8HAMMD2fItd7dVaoEYhwvL7sAG31/sS7JaGx06OutHpOXkXxgl4a7Hiois2IvXb+OQmTOCiZrdMzjHnepg1PnPTyY5ct9rh8QydAICa0NWm1yMCT03CD1TH2tXUysgI16U/Kou3/D2mcnNhWDepFzoznP7NGHelP3J1ibqWt68gJIlK2FduR8+9Qcxm5ecnsDscynrib+nue0NWKAi9xmcdHv1Zdx7a5C8vHxH1YVlD49bDdWGV9bd74ieOr93ypZHlZQW0+T7Orn67TAk9BZYVJSDyF6Mo5XE6QR/L7OmRdzhhZAlnOy2Rwi397wtpe/nT1tF33mzp2wrFSklk8FsZt7sKGMkXwuaB3en8f5MP9t/vS/Hl1v0eKKGkoW86l2tW31jS42U7Xu4SOa5gnG0vb3rwGPWtXY46K3PCTNvEzmonoGqqMqW29EmYjJD5LmHoyZMERmwbTOzC+cdrU1uaK6SZF3zoxPqVr4P5xhkisu6Jgn5Ywpgy4uAYWSs+yTkt04D3QOwjrkE5dT0zE2zAR36rJCrbL6pGg3NF3EdKK22E5ggqkjJcLMe4M+2ST6kxb382l0tjGYZ3q38c/H5JdysL90dQM7E74afmMor27kPZSBY0WsGJiTLEFM9OaDcrVP2GZwxSHE16iug0p9W6z//rNOuQtF0KlBgSuielHKLiJ2AzS0IZ7RyKio6qzL3Y+wzGRBirZgSEy36FL7crUj9aobKcgMuBXVwe1dntBElN1rJdnwq8En50gtquKddcGQXQbZV6X6gwlNfWNx9ljFMGo1H41rvBmMqMP/J7Xj2GgPydHWD2Mkj8ap2489GpmHrlInAtlrwM8WO4mihiBbOuTrx8s1meUW3HnW626GlmD9x3kO9gbjIcPQhEu65mhBiFdjRj7Zdh5NR64YUDs2OFJfC0lYx21Q2ioUxWbm4CL6QjMFuwavt/ZzdYIhvASz4mJ9rCUjedDFRlRNdh3D348yoYXDcZGR30bagZe201sTGLo8gQsbz6fh2R4M4Thrxkb06fXAyUD8ToSIS2YLUWE0RjFB+Pa6Ko91p1uMliDewiHcBgFdn36MDIu7RCiuqDCEkvNpLSxiDeM4+4AIiXdJoNHhqCyoFQFxi8vnwhlsht81eyPClGc1I9NSJz5qlULKhtsYdsJyeUKSeB8UG8EeqgsO/KMfWtCHVgZZF1x1/rYGffYA3bZaaZD4ib2hR4yz/0OgE9aD3XqsfAhBSTB0l0QcDyxF6g5JlqXaSOZnaAk1ZsYjSE3zQv2KUrQONdvdNU9cTbgoWW/ORpaT3a8Ui0nCIRo9Xp9bmNXyzE7ENlUr62tptCFaS/PamK1ytC1H1byLv9i/tQmFbeUJX4CyH+30Jc5onv4yoUlXBzx8Z7weU/fjoCo34Lce0R7C4hSWKnetxSVqfSh0dryxo4GdRBCycHhiOHkdFz7pYp/y+Eo2oi4nKQnm7ScU42kE3nSCXDuqgoB3xtPXup6wnYzLDWukUk5lMKjojErjEGuRFItcu+8O9zt1DUYXHG3PJySLJZ2IrIePm78tg907L68ghPp5z54rvS3AhHjbFhMk00Qj9kmYyuKUmvbx5rufm8laVeW8Q0MQcXw0NEwiW22fB5NzwjPDbgU8Ngn0rCyJctsV23nAdqXz5l8z4ttHkD2TWivA6R8jo7/CMlORJy66JiZWL3YQrYe6GCSSzuRqgbfIVbcwx6EFBp6jZRW4nuyyo4PvC6ubugknu97wL453tDRixCYNNHL9pVAFJufkJFKrXtkFbd+b64r3D+/pRSKkszH3n5ozVoBR85yWAUogAa+YKzyCPtaVCX9jyE5oLv9lBfgN3UNIC+T9ZzNh5vU5lUhZmLTJqlGDqKZATp7hydM5OpIHiPAUHn/tynoXaqijshGXwGRZhKqnwehJG9DEBlrNg/PscDw2QQ0k4j+hVbAoU7RQvx5IyKIUidUKX/XThHMGcJrJ7suIjA2WzLm1B5QYyS7WvyO4fcf8Ahs4zUgXvcP3062kOwxE2kq35fzVw28opJHl/LBV4OX8+blw8Zcf5FGpwmGMZV3I1XP05zx1kIge+5qg7JKwVHR8e4g6Bo6gKh4LCKdPSAr+0rdZrUpluXsf41uemDqXROllXXsNzVbBi+ONApC96Pk0XqW0g2A+41e3gRXUQAQRjzI1UYjFeGzSL0rAdGKscOEZ9f74DtL18Ejoi7A221XgemwR5dOVHgYl35TbKNB+9nWYqGg9vfzuWfSiFJFOUwjNJ7saR/uEVu5KV9zLNPRUo5bBQM6J61YmIq1mWM/c0WTI7Q6cdIqsIKTuNtgS+txVQrap2JKd8mexrp3Ovhr1IxcCpoeCu5haLvWu+YYnjUy5byGo2eQsU3Nzvx281cGl3IDofsk+g2ztdautG6mpX3vGUN6v8/7Nje3dQb49ge/O01/XeDTn4j5+ynM6iSGNCLemPqYfq9iaTaKcJ6AivG0n6DGFYpycIzUzjzVK0rHL93ZBEISEK+fWyuY7b3vvYjuxKIWYZsSm7vQjjLQ1jFkJxvOqXKznfHkiPh0xWGk6+/G5Kp9VMnKeo0nSewqzrguBnm3XEwgWDaBiBhrSSl061ECN75wOwSNjv6wf6+Sle1DaSSfnOUw1YkCQgybcdqUbkWECgn7hNVvEqQE4cubMXiGORSl92i1ulGxFFjaq2nUWNjbyUJ+68ljtr4cdIAUYwriobKYEbVY2Fo6GBeO9EFZUnMGTmUM+bggocW+GhnlmpHRNNZfN19Gu0Zl5oOs42SyaLK3gYSYlfKykfWtFhzd84jeOL3HYUdl7uO2y7YnRZGKlbP4hWfVXWotTqHNn9ULHRjxPf9u3TvaVHlRMgW18XtDQ0d3SVODVFeqddDDN0GCty+Q2VYPshzNRzZ1pmIjhm3gojrRsk8cLAfGuAMeCXRDPtP6atEQ6zdyBVKogh9fBxfXWtLjyuDHh5vhvyypEfqwLS6+7YfIBCaEXBrZTfg9nDfVy9tlOWInbOO9bJE8MPUNq74uVRnLidFaBF62Rhf19fUcFY/Vot/qSLjo1MH2IdwnxpTSQfKELllYsLQz1ubBnlGJ6fdUUJHzw9xPZIai3q8FhM8ZeQzF+0qFYNaX3JsdoBYatpfftlty1y4YaIk3hlikwgovVwzStadRxMmM7jcVlkPO4Nxc7saHEMWpMobRbCXsnbJbH4z76h0esBB/VBd9VZP4ibHtCa/4nKaY0KfEl9LekuBoaPoSWIR5xWQadxw+c4hIiOMPR8w9PRffeBHEZN8asbkypQ69eMcolSbD89ZVcRqJIDcNU0Zdrn5R3opIvT+nVwozSaNgr4wkJY8LYb5sSM3OFfo5oopJO1vkgLdyqtfZJcQVjPfqwdOfbzzFqKzWbNZaYi17tpk9Zxb4kQX3m3/gkvaKhJUhZmLKu/Ih0TrSqTDoZBD49nuGHuXmRWVJ4l8uBBPqMK/8xppsVCB9KvfT1JOOwjGS19CinaqygoRPekZRjWkL0b+dCXnKLKBHjKgWW6CDbgX633TXm+I/PlKtW6x1OvAUKHYBn6MexKq0H2LnR9V3vtjQ69DEsbwhNWcMBw0he3Y0vDQkbaCqR3Alcu+dUO0N7xvRjjVh6MtI+ykl6mCzfvmtjZtDl3ZeG0vt8chrmp4nC/SlVfl0sSIF0eqgiYiMa2I0f/31KbNr1SxH6BqUf4TmlvrJZrNLwpw096U+90tkD/W2y+dago1yjNp/lZyZhqXPkCaWN3AjpljFGQBdD4N4I5hM8DkmaebEaCqrhKMcwOgz+dSaUBJ7KRDWum5n5SMJGh4tE2Okrj47YZkwr1MxVqht6pWeZh144SqA9/WeNoYzyX4XyFyd/fxblKCxKoVWYxPpZ6viNPPzu9Bz2Mkq6STjeu/1/fwrXUAKh5zlxdtPRzxb8kaGybTuY+eENFi2eiLp6e0GhMvLKKkcsfud12UjM1v/gJu1NTXLyfYdvvRILW5Re5m1mt+dtRth4+v13/elnsv9yFA0og7hjFQSx21+khf9fnHqLVii5V23Dl3MSvaSjJVY4BL/8+vTfCxO2uJg96LDzLgsrkedrrXleWXxmpYz04Wh/eF/53lPX/gdQSwMEFAACAAgAKV+PR4l3YEJKAAAAawAAABsAAAB1bml2ZXJzYWwvdW5pdmVyc2FsLnBuZy54bWyzsa/IzVEoSy0qzszPs1Uy1DNQsrfj5bIpKEoty0wtV6gAigEFIUBJoRLINUJwyzNTSjKAQgYWBgjBjNTM9IwSWyULQ4SgPtBMAFBLAQIAABQAAgAIAChfj0daf7mZOgQAAOEOAAAdAAAAAAAAAAEAAAAAAAAAAAB1bml2ZXJzYWwvY29tbW9uX21lc3NhZ2VzLmxuZ1BLAQIAABQAAgAIAChfj0dZhm+oCwMAALUKAAAnAAAAAAAAAAEAAAAAAHUEAAB1bml2ZXJzYWwvZmxhc2hfcHVibGlzaGluZ19zZXR0aW5ncy54bWxQSwECAAAUAAIACAAoX49HtfwJZLoCAABVCgAAIQAAAAAAAAABAAAAAADFBwAAdW5pdmVyc2FsL2ZsYXNoX3NraW5fc2V0dGluZ3MueG1sUEsBAgAAFAACAAgAKF+PRzlO0w7fAgAAxgkAACYAAAAAAAAAAQAAAAAAvgoAAHVuaXZlcnNhbC9odG1sX3B1Ymxpc2hpbmdfc2V0dGluZ3MueG1sUEsBAgAAFAACAAgAKF+PR2hxUpGaAQAAHwYAAB8AAAAAAAAAAQAAAAAA4Q0AAHVuaXZlcnNhbC9odG1sX3NraW5fc2V0dGluZ3MuanNQSwECAAAUAAIACAAoX49HGtrqO6oAAAAfAQAAGgAAAAAAAAABAAAAAAC4DwAAdW5pdmVyc2FsL2kxOG5fcHJlc2V0cy54bWxQSwECAAAUAAIACAAoX49Hs7+zUG0AAAByAAAAHAAAAAAAAAABAAAAAACaEAAAdW5pdmVyc2FsL2xvY2FsX3NldHRpbmdzLnhtbFBLAQIAABQAAgAIAIOAj0XOggk37AIAAIgIAAAUAAAAAAAAAAEAAAAAAEERAAB1bml2ZXJzYWwvcGxheWVyLnhtbFBLAQIAABQAAgAIAChfj0d+2YSjEQgAAF4eAAApAAAAAAAAAAEAAAAAAF8UAAB1bml2ZXJzYWwvc2tpbl9jdXN0b21pemF0aW9uX3NldHRpbmdzLnhtbFBLAQIAABQAAgAIAClfj0dDdnYdvREAABVgAAAXAAAAAAAAAAAAAAAAALccAAB1bml2ZXJzYWwvdW5pdmVyc2FsLnBuZ1BLAQIAABQAAgAIAClfj0eJd2BCSgAAAGsAAAAbAAAAAAAAAAEAAAAAAKkuAAB1bml2ZXJzYWwvdW5pdmVyc2FsLnBuZy54bWxQSwUGAAAAAAsACwBJAwAALC8AAAAA"/>
  <p:tag name="ISPRING_RESOURCE_PATHS_HASH_PRESENTER" val="703e8db1d25db51118f3acd9c2b6e0fcd63b521a"/>
  <p:tag name="ISPRING_PRESENTATION_TITLE" val="19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534</TotalTime>
  <Words>485</Words>
  <Application>Microsoft Office PowerPoint</Application>
  <PresentationFormat>宽屏</PresentationFormat>
  <Paragraphs>104</Paragraphs>
  <Slides>15</Slides>
  <Notes>15</Notes>
  <HiddenSlides>0</HiddenSlides>
  <MMClips>1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1" baseType="lpstr">
      <vt:lpstr>方正少儿简体</vt:lpstr>
      <vt:lpstr>宋体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19</dc:title>
  <dc:creator>1; Windows 用户</dc:creator>
  <cp:lastModifiedBy>Windows 用户</cp:lastModifiedBy>
  <cp:revision>71</cp:revision>
  <dcterms:created xsi:type="dcterms:W3CDTF">2016-02-15T09:22:52Z</dcterms:created>
  <dcterms:modified xsi:type="dcterms:W3CDTF">2016-02-16T08:18:08Z</dcterms:modified>
</cp:coreProperties>
</file>